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9.xml" ContentType="application/vnd.openxmlformats-officedocument.presentationml.tags+xml"/>
  <Override PartName="/ppt/notesSlides/notesSlide34.xml" ContentType="application/vnd.openxmlformats-officedocument.presentationml.notesSlide+xml"/>
  <Override PartName="/ppt/tags/tag30.xml" ContentType="application/vnd.openxmlformats-officedocument.presentationml.tags+xml"/>
  <Override PartName="/ppt/notesSlides/notesSlide35.xml" ContentType="application/vnd.openxmlformats-officedocument.presentationml.notesSlide+xml"/>
  <Override PartName="/ppt/tags/tag31.xml" ContentType="application/vnd.openxmlformats-officedocument.presentationml.tags+xml"/>
  <Override PartName="/ppt/notesSlides/notesSlide36.xml" ContentType="application/vnd.openxmlformats-officedocument.presentationml.notesSlide+xml"/>
  <Override PartName="/ppt/tags/tag3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3.xml" ContentType="application/vnd.openxmlformats-officedocument.presentationml.tags+xml"/>
  <Override PartName="/ppt/notesSlides/notesSlide39.xml" ContentType="application/vnd.openxmlformats-officedocument.presentationml.notesSlide+xml"/>
  <Override PartName="/ppt/tags/tag34.xml" ContentType="application/vnd.openxmlformats-officedocument.presentationml.tags+xml"/>
  <Override PartName="/ppt/notesSlides/notesSlide40.xml" ContentType="application/vnd.openxmlformats-officedocument.presentationml.notesSlide+xml"/>
  <Override PartName="/ppt/tags/tag35.xml" ContentType="application/vnd.openxmlformats-officedocument.presentationml.tags+xml"/>
  <Override PartName="/ppt/notesSlides/notesSlide41.xml" ContentType="application/vnd.openxmlformats-officedocument.presentationml.notesSlide+xml"/>
  <Override PartName="/ppt/tags/tag36.xml" ContentType="application/vnd.openxmlformats-officedocument.presentationml.tags+xml"/>
  <Override PartName="/ppt/notesSlides/notesSlide42.xml" ContentType="application/vnd.openxmlformats-officedocument.presentationml.notesSlide+xml"/>
  <Override PartName="/ppt/tags/tag37.xml" ContentType="application/vnd.openxmlformats-officedocument.presentationml.tags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ags/tag38.xml" ContentType="application/vnd.openxmlformats-officedocument.presentationml.tags+xml"/>
  <Override PartName="/ppt/notesSlides/notesSlide4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ags/tag39.xml" ContentType="application/vnd.openxmlformats-officedocument.presentationml.tags+xml"/>
  <Override PartName="/ppt/notesSlides/notesSlide45.xml" ContentType="application/vnd.openxmlformats-officedocument.presentationml.notesSlide+xml"/>
  <Override PartName="/ppt/tags/tag40.xml" ContentType="application/vnd.openxmlformats-officedocument.presentationml.tags+xml"/>
  <Override PartName="/ppt/notesSlides/notesSlide46.xml" ContentType="application/vnd.openxmlformats-officedocument.presentationml.notesSlide+xml"/>
  <Override PartName="/ppt/tags/tag41.xml" ContentType="application/vnd.openxmlformats-officedocument.presentationml.tags+xml"/>
  <Override PartName="/ppt/notesSlides/notesSlide47.xml" ContentType="application/vnd.openxmlformats-officedocument.presentationml.notesSlide+xml"/>
  <Override PartName="/ppt/tags/tag42.xml" ContentType="application/vnd.openxmlformats-officedocument.presentationml.tags+xml"/>
  <Override PartName="/ppt/notesSlides/notesSlide48.xml" ContentType="application/vnd.openxmlformats-officedocument.presentationml.notesSlide+xml"/>
  <Override PartName="/ppt/tags/tag43.xml" ContentType="application/vnd.openxmlformats-officedocument.presentationml.tags+xml"/>
  <Override PartName="/ppt/notesSlides/notesSlide49.xml" ContentType="application/vnd.openxmlformats-officedocument.presentationml.notesSlide+xml"/>
  <Override PartName="/ppt/tags/tag44.xml" ContentType="application/vnd.openxmlformats-officedocument.presentationml.tags+xml"/>
  <Override PartName="/ppt/notesSlides/notesSlide50.xml" ContentType="application/vnd.openxmlformats-officedocument.presentationml.notesSlide+xml"/>
  <Override PartName="/ppt/tags/tag45.xml" ContentType="application/vnd.openxmlformats-officedocument.presentationml.tags+xml"/>
  <Override PartName="/ppt/notesSlides/notesSlide51.xml" ContentType="application/vnd.openxmlformats-officedocument.presentationml.notesSlide+xml"/>
  <Override PartName="/ppt/tags/tag46.xml" ContentType="application/vnd.openxmlformats-officedocument.presentationml.tags+xml"/>
  <Override PartName="/ppt/notesSlides/notesSlide52.xml" ContentType="application/vnd.openxmlformats-officedocument.presentationml.notesSlide+xml"/>
  <Override PartName="/ppt/tags/tag47.xml" ContentType="application/vnd.openxmlformats-officedocument.presentationml.tags+xml"/>
  <Override PartName="/ppt/notesSlides/notesSlide53.xml" ContentType="application/vnd.openxmlformats-officedocument.presentationml.notesSlide+xml"/>
  <Override PartName="/ppt/tags/tag48.xml" ContentType="application/vnd.openxmlformats-officedocument.presentationml.tags+xml"/>
  <Override PartName="/ppt/notesSlides/notesSlide54.xml" ContentType="application/vnd.openxmlformats-officedocument.presentationml.notesSlide+xml"/>
  <Override PartName="/ppt/tags/tag49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50.xml" ContentType="application/vnd.openxmlformats-officedocument.presentationml.tags+xml"/>
  <Override PartName="/ppt/notesSlides/notesSlide57.xml" ContentType="application/vnd.openxmlformats-officedocument.presentationml.notesSlide+xml"/>
  <Override PartName="/ppt/tags/tag51.xml" ContentType="application/vnd.openxmlformats-officedocument.presentationml.tags+xml"/>
  <Override PartName="/ppt/notesSlides/notesSlide58.xml" ContentType="application/vnd.openxmlformats-officedocument.presentationml.notesSlide+xml"/>
  <Override PartName="/ppt/tags/tag52.xml" ContentType="application/vnd.openxmlformats-officedocument.presentationml.tags+xml"/>
  <Override PartName="/ppt/notesSlides/notesSlide5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ags/tag53.xml" ContentType="application/vnd.openxmlformats-officedocument.presentationml.tags+xml"/>
  <Override PartName="/ppt/notesSlides/notesSlide6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ags/tag54.xml" ContentType="application/vnd.openxmlformats-officedocument.presentationml.tags+xml"/>
  <Override PartName="/ppt/notesSlides/notesSlide61.xml" ContentType="application/vnd.openxmlformats-officedocument.presentationml.notesSlide+xml"/>
  <Override PartName="/ppt/tags/tag55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56.xml" ContentType="application/vnd.openxmlformats-officedocument.presentationml.tags+xml"/>
  <Override PartName="/ppt/notesSlides/notesSlide64.xml" ContentType="application/vnd.openxmlformats-officedocument.presentationml.notesSlide+xml"/>
  <Override PartName="/ppt/tags/tag57.xml" ContentType="application/vnd.openxmlformats-officedocument.presentationml.tags+xml"/>
  <Override PartName="/ppt/notesSlides/notesSlide6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6.xml" ContentType="application/vnd.openxmlformats-officedocument.presentationml.notesSlide+xml"/>
  <Override PartName="/ppt/tags/tag58.xml" ContentType="application/vnd.openxmlformats-officedocument.presentationml.tag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  <p:sldMasterId id="2147483661" r:id="rId5"/>
  </p:sldMasterIdLst>
  <p:notesMasterIdLst>
    <p:notesMasterId r:id="rId75"/>
  </p:notesMasterIdLst>
  <p:handoutMasterIdLst>
    <p:handoutMasterId r:id="rId76"/>
  </p:handoutMasterIdLst>
  <p:sldIdLst>
    <p:sldId id="1544" r:id="rId6"/>
    <p:sldId id="1433" r:id="rId7"/>
    <p:sldId id="1585" r:id="rId8"/>
    <p:sldId id="1435" r:id="rId9"/>
    <p:sldId id="1557" r:id="rId10"/>
    <p:sldId id="1665" r:id="rId11"/>
    <p:sldId id="1695" r:id="rId12"/>
    <p:sldId id="1582" r:id="rId13"/>
    <p:sldId id="1672" r:id="rId14"/>
    <p:sldId id="1686" r:id="rId15"/>
    <p:sldId id="1674" r:id="rId16"/>
    <p:sldId id="1676" r:id="rId17"/>
    <p:sldId id="1703" r:id="rId18"/>
    <p:sldId id="1680" r:id="rId19"/>
    <p:sldId id="1600" r:id="rId20"/>
    <p:sldId id="1601" r:id="rId21"/>
    <p:sldId id="1693" r:id="rId22"/>
    <p:sldId id="1688" r:id="rId23"/>
    <p:sldId id="1699" r:id="rId24"/>
    <p:sldId id="1685" r:id="rId25"/>
    <p:sldId id="1607" r:id="rId26"/>
    <p:sldId id="1608" r:id="rId27"/>
    <p:sldId id="1609" r:id="rId28"/>
    <p:sldId id="1689" r:id="rId29"/>
    <p:sldId id="1691" r:id="rId30"/>
    <p:sldId id="1611" r:id="rId31"/>
    <p:sldId id="1704" r:id="rId32"/>
    <p:sldId id="1613" r:id="rId33"/>
    <p:sldId id="1614" r:id="rId34"/>
    <p:sldId id="1615" r:id="rId35"/>
    <p:sldId id="1705" r:id="rId36"/>
    <p:sldId id="1659" r:id="rId37"/>
    <p:sldId id="1660" r:id="rId38"/>
    <p:sldId id="1701" r:id="rId39"/>
    <p:sldId id="1617" r:id="rId40"/>
    <p:sldId id="1650" r:id="rId41"/>
    <p:sldId id="1708" r:id="rId42"/>
    <p:sldId id="1620" r:id="rId43"/>
    <p:sldId id="1702" r:id="rId44"/>
    <p:sldId id="1622" r:id="rId45"/>
    <p:sldId id="1623" r:id="rId46"/>
    <p:sldId id="1624" r:id="rId47"/>
    <p:sldId id="1625" r:id="rId48"/>
    <p:sldId id="1626" r:id="rId49"/>
    <p:sldId id="1627" r:id="rId50"/>
    <p:sldId id="1628" r:id="rId51"/>
    <p:sldId id="1706" r:id="rId52"/>
    <p:sldId id="1630" r:id="rId53"/>
    <p:sldId id="1631" r:id="rId54"/>
    <p:sldId id="1661" r:id="rId55"/>
    <p:sldId id="1632" r:id="rId56"/>
    <p:sldId id="1633" r:id="rId57"/>
    <p:sldId id="1634" r:id="rId58"/>
    <p:sldId id="1635" r:id="rId59"/>
    <p:sldId id="1636" r:id="rId60"/>
    <p:sldId id="1637" r:id="rId61"/>
    <p:sldId id="1638" r:id="rId62"/>
    <p:sldId id="1639" r:id="rId63"/>
    <p:sldId id="1640" r:id="rId64"/>
    <p:sldId id="1641" r:id="rId65"/>
    <p:sldId id="1692" r:id="rId66"/>
    <p:sldId id="1642" r:id="rId67"/>
    <p:sldId id="1643" r:id="rId68"/>
    <p:sldId id="1707" r:id="rId69"/>
    <p:sldId id="1646" r:id="rId70"/>
    <p:sldId id="1647" r:id="rId71"/>
    <p:sldId id="1648" r:id="rId72"/>
    <p:sldId id="1649" r:id="rId73"/>
    <p:sldId id="1596" r:id="rId74"/>
  </p:sldIdLst>
  <p:sldSz cx="9144000" cy="6858000" type="screen4x3"/>
  <p:notesSz cx="6735763" cy="98663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16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FF99CC"/>
    <a:srgbClr val="CC6600"/>
    <a:srgbClr val="CC3399"/>
    <a:srgbClr val="FFCCCC"/>
    <a:srgbClr val="333399"/>
    <a:srgbClr val="66FF99"/>
    <a:srgbClr val="800000"/>
    <a:srgbClr val="C3E51B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F823DC-747C-4CB4-8431-9B96817AB845}" v="232" dt="2024-06-17T07:29:09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7" autoAdjust="0"/>
    <p:restoredTop sz="79680" autoAdjust="0"/>
  </p:normalViewPr>
  <p:slideViewPr>
    <p:cSldViewPr>
      <p:cViewPr varScale="1">
        <p:scale>
          <a:sx n="69" d="100"/>
          <a:sy n="69" d="100"/>
        </p:scale>
        <p:origin x="134" y="62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62"/>
    </p:cViewPr>
  </p:sorterViewPr>
  <p:notesViewPr>
    <p:cSldViewPr>
      <p:cViewPr>
        <p:scale>
          <a:sx n="90" d="100"/>
          <a:sy n="90" d="100"/>
        </p:scale>
        <p:origin x="2148" y="-51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miya, Tomonori/神谷 智典" userId="I4Ak/mDw5rwJAT7gQxY8qCEhg03M19LaA59UpZWFjwA=" providerId="None" clId="Web-{2FF823DC-747C-4CB4-8431-9B96817AB845}"/>
    <pc:docChg chg="modSld">
      <pc:chgData name="Kamiya, Tomonori/神谷 智典" userId="I4Ak/mDw5rwJAT7gQxY8qCEhg03M19LaA59UpZWFjwA=" providerId="None" clId="Web-{2FF823DC-747C-4CB4-8431-9B96817AB845}" dt="2024-06-17T07:29:09.635" v="177" actId="1076"/>
      <pc:docMkLst>
        <pc:docMk/>
      </pc:docMkLst>
      <pc:sldChg chg="addSp delSp modSp addAnim delAnim">
        <pc:chgData name="Kamiya, Tomonori/神谷 智典" userId="I4Ak/mDw5rwJAT7gQxY8qCEhg03M19LaA59UpZWFjwA=" providerId="None" clId="Web-{2FF823DC-747C-4CB4-8431-9B96817AB845}" dt="2024-06-17T07:29:09.635" v="177" actId="1076"/>
        <pc:sldMkLst>
          <pc:docMk/>
          <pc:sldMk cId="485844563" sldId="280"/>
        </pc:sldMkLst>
        <pc:spChg chg="del mod">
          <ac:chgData name="Kamiya, Tomonori/神谷 智典" userId="I4Ak/mDw5rwJAT7gQxY8qCEhg03M19LaA59UpZWFjwA=" providerId="None" clId="Web-{2FF823DC-747C-4CB4-8431-9B96817AB845}" dt="2024-06-17T07:20:58.398" v="163"/>
          <ac:spMkLst>
            <pc:docMk/>
            <pc:sldMk cId="485844563" sldId="280"/>
            <ac:spMk id="11" creationId="{0232B408-7451-CD4F-243D-186178F4E57A}"/>
          </ac:spMkLst>
        </pc:spChg>
        <pc:spChg chg="del mod">
          <ac:chgData name="Kamiya, Tomonori/神谷 智典" userId="I4Ak/mDw5rwJAT7gQxY8qCEhg03M19LaA59UpZWFjwA=" providerId="None" clId="Web-{2FF823DC-747C-4CB4-8431-9B96817AB845}" dt="2024-06-17T07:20:48.398" v="159"/>
          <ac:spMkLst>
            <pc:docMk/>
            <pc:sldMk cId="485844563" sldId="280"/>
            <ac:spMk id="12" creationId="{FA13863C-2097-0FE1-0AD5-3EAA9431B4C8}"/>
          </ac:spMkLst>
        </pc:spChg>
        <pc:spChg chg="add mod">
          <ac:chgData name="Kamiya, Tomonori/神谷 智典" userId="I4Ak/mDw5rwJAT7gQxY8qCEhg03M19LaA59UpZWFjwA=" providerId="None" clId="Web-{2FF823DC-747C-4CB4-8431-9B96817AB845}" dt="2024-06-17T07:15:04.214" v="106" actId="20577"/>
          <ac:spMkLst>
            <pc:docMk/>
            <pc:sldMk cId="485844563" sldId="280"/>
            <ac:spMk id="14" creationId="{11FC5E2C-AC50-5B07-9251-CFBFEE796CB3}"/>
          </ac:spMkLst>
        </pc:spChg>
        <pc:spChg chg="add mod">
          <ac:chgData name="Kamiya, Tomonori/神谷 智典" userId="I4Ak/mDw5rwJAT7gQxY8qCEhg03M19LaA59UpZWFjwA=" providerId="None" clId="Web-{2FF823DC-747C-4CB4-8431-9B96817AB845}" dt="2024-06-17T07:17:42.797" v="140" actId="20577"/>
          <ac:spMkLst>
            <pc:docMk/>
            <pc:sldMk cId="485844563" sldId="280"/>
            <ac:spMk id="18" creationId="{CF55AF1F-AAAB-9FDE-74DB-20E6D90804A2}"/>
          </ac:spMkLst>
        </pc:spChg>
        <pc:spChg chg="mod">
          <ac:chgData name="Kamiya, Tomonori/神谷 智典" userId="I4Ak/mDw5rwJAT7gQxY8qCEhg03M19LaA59UpZWFjwA=" providerId="None" clId="Web-{2FF823DC-747C-4CB4-8431-9B96817AB845}" dt="2024-06-17T07:29:09.635" v="177" actId="1076"/>
          <ac:spMkLst>
            <pc:docMk/>
            <pc:sldMk cId="485844563" sldId="280"/>
            <ac:spMk id="19" creationId="{B25D21F4-52BC-0FFA-F607-DA7699A1DE4C}"/>
          </ac:spMkLst>
        </pc:spChg>
        <pc:spChg chg="del mod">
          <ac:chgData name="Kamiya, Tomonori/神谷 智典" userId="I4Ak/mDw5rwJAT7gQxY8qCEhg03M19LaA59UpZWFjwA=" providerId="None" clId="Web-{2FF823DC-747C-4CB4-8431-9B96817AB845}" dt="2024-06-17T07:19:08.254" v="141"/>
          <ac:spMkLst>
            <pc:docMk/>
            <pc:sldMk cId="485844563" sldId="280"/>
            <ac:spMk id="21" creationId="{5AAA9727-34A1-09D5-E9AE-679EFA07728B}"/>
          </ac:spMkLst>
        </pc:spChg>
        <pc:grpChg chg="del mod">
          <ac:chgData name="Kamiya, Tomonori/神谷 智典" userId="I4Ak/mDw5rwJAT7gQxY8qCEhg03M19LaA59UpZWFjwA=" providerId="None" clId="Web-{2FF823DC-747C-4CB4-8431-9B96817AB845}" dt="2024-06-17T07:21:12.743" v="166"/>
          <ac:grpSpMkLst>
            <pc:docMk/>
            <pc:sldMk cId="485844563" sldId="280"/>
            <ac:grpSpMk id="7" creationId="{A0D0A85A-C960-17D7-2C79-3800B5BC28E1}"/>
          </ac:grpSpMkLst>
        </pc:grpChg>
        <pc:grpChg chg="del mod">
          <ac:chgData name="Kamiya, Tomonori/神谷 智典" userId="I4Ak/mDw5rwJAT7gQxY8qCEhg03M19LaA59UpZWFjwA=" providerId="None" clId="Web-{2FF823DC-747C-4CB4-8431-9B96817AB845}" dt="2024-06-17T07:21:11.524" v="165"/>
          <ac:grpSpMkLst>
            <pc:docMk/>
            <pc:sldMk cId="485844563" sldId="280"/>
            <ac:grpSpMk id="10" creationId="{B4985854-502C-D0FD-BF0D-7E390F8CB7C4}"/>
          </ac:grpSpMkLst>
        </pc:grpChg>
        <pc:picChg chg="add del mod">
          <ac:chgData name="Kamiya, Tomonori/神谷 智典" userId="I4Ak/mDw5rwJAT7gQxY8qCEhg03M19LaA59UpZWFjwA=" providerId="None" clId="Web-{2FF823DC-747C-4CB4-8431-9B96817AB845}" dt="2024-06-17T07:21:16.415" v="167" actId="1076"/>
          <ac:picMkLst>
            <pc:docMk/>
            <pc:sldMk cId="485844563" sldId="280"/>
            <ac:picMk id="3" creationId="{7DDEE0B8-AEAD-F2D7-6265-D9748109B3C5}"/>
          </ac:picMkLst>
        </pc:picChg>
        <pc:picChg chg="add mod">
          <ac:chgData name="Kamiya, Tomonori/神谷 智典" userId="I4Ak/mDw5rwJAT7gQxY8qCEhg03M19LaA59UpZWFjwA=" providerId="None" clId="Web-{2FF823DC-747C-4CB4-8431-9B96817AB845}" dt="2024-06-17T07:20:09.787" v="151" actId="1076"/>
          <ac:picMkLst>
            <pc:docMk/>
            <pc:sldMk cId="485844563" sldId="280"/>
            <ac:picMk id="8" creationId="{A0081E8C-253C-EDCE-7C21-0D2B43A161EC}"/>
          </ac:picMkLst>
        </pc:picChg>
        <pc:picChg chg="add mod">
          <ac:chgData name="Kamiya, Tomonori/神谷 智典" userId="I4Ak/mDw5rwJAT7gQxY8qCEhg03M19LaA59UpZWFjwA=" providerId="None" clId="Web-{2FF823DC-747C-4CB4-8431-9B96817AB845}" dt="2024-06-17T07:14:57.213" v="101" actId="14100"/>
          <ac:picMkLst>
            <pc:docMk/>
            <pc:sldMk cId="485844563" sldId="280"/>
            <ac:picMk id="13" creationId="{4DB0AFF7-7343-6BA1-EDA8-AF615B5EAFD4}"/>
          </ac:picMkLst>
        </pc:picChg>
        <pc:picChg chg="mod">
          <ac:chgData name="Kamiya, Tomonori/神谷 智典" userId="I4Ak/mDw5rwJAT7gQxY8qCEhg03M19LaA59UpZWFjwA=" providerId="None" clId="Web-{2FF823DC-747C-4CB4-8431-9B96817AB845}" dt="2024-06-17T07:20:14.225" v="154" actId="1076"/>
          <ac:picMkLst>
            <pc:docMk/>
            <pc:sldMk cId="485844563" sldId="280"/>
            <ac:picMk id="15" creationId="{16A775BE-DE5D-2032-E29F-933A74B3A615}"/>
          </ac:picMkLst>
        </pc:picChg>
        <pc:picChg chg="add del mod">
          <ac:chgData name="Kamiya, Tomonori/神谷 智典" userId="I4Ak/mDw5rwJAT7gQxY8qCEhg03M19LaA59UpZWFjwA=" providerId="None" clId="Web-{2FF823DC-747C-4CB4-8431-9B96817AB845}" dt="2024-06-17T07:15:59.762" v="114"/>
          <ac:picMkLst>
            <pc:docMk/>
            <pc:sldMk cId="485844563" sldId="280"/>
            <ac:picMk id="16" creationId="{A21FA084-486F-6D5B-FBC8-0345276E6C53}"/>
          </ac:picMkLst>
        </pc:picChg>
        <pc:picChg chg="add mod">
          <ac:chgData name="Kamiya, Tomonori/神谷 智典" userId="I4Ak/mDw5rwJAT7gQxY8qCEhg03M19LaA59UpZWFjwA=" providerId="None" clId="Web-{2FF823DC-747C-4CB4-8431-9B96817AB845}" dt="2024-06-17T07:20:06.896" v="150" actId="1076"/>
          <ac:picMkLst>
            <pc:docMk/>
            <pc:sldMk cId="485844563" sldId="280"/>
            <ac:picMk id="17" creationId="{0BC94ED8-C4CA-6A5B-DDE2-38DF055FA474}"/>
          </ac:picMkLst>
        </pc:picChg>
        <pc:picChg chg="add mod ord">
          <ac:chgData name="Kamiya, Tomonori/神谷 智典" userId="I4Ak/mDw5rwJAT7gQxY8qCEhg03M19LaA59UpZWFjwA=" providerId="None" clId="Web-{2FF823DC-747C-4CB4-8431-9B96817AB845}" dt="2024-06-17T07:19:36.817" v="148"/>
          <ac:picMkLst>
            <pc:docMk/>
            <pc:sldMk cId="485844563" sldId="280"/>
            <ac:picMk id="20" creationId="{77F9E80E-51BC-3298-A3F2-9FCE871E11DA}"/>
          </ac:picMkLst>
        </pc:picChg>
        <pc:picChg chg="add del mod">
          <ac:chgData name="Kamiya, Tomonori/神谷 智典" userId="I4Ak/mDw5rwJAT7gQxY8qCEhg03M19LaA59UpZWFjwA=" providerId="None" clId="Web-{2FF823DC-747C-4CB4-8431-9B96817AB845}" dt="2024-06-17T07:26:57.177" v="171"/>
          <ac:picMkLst>
            <pc:docMk/>
            <pc:sldMk cId="485844563" sldId="280"/>
            <ac:picMk id="22" creationId="{C4B9CEA4-6543-0E31-1DEA-4D5731425B0D}"/>
          </ac:picMkLst>
        </pc:picChg>
        <pc:picChg chg="add mod modCrop">
          <ac:chgData name="Kamiya, Tomonori/神谷 智典" userId="I4Ak/mDw5rwJAT7gQxY8qCEhg03M19LaA59UpZWFjwA=" providerId="None" clId="Web-{2FF823DC-747C-4CB4-8431-9B96817AB845}" dt="2024-06-17T07:29:05.104" v="176" actId="1076"/>
          <ac:picMkLst>
            <pc:docMk/>
            <pc:sldMk cId="485844563" sldId="280"/>
            <ac:picMk id="23" creationId="{2AC95515-5CC8-39E0-D33C-CE4053500C8C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__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 altLang="en-US" sz="32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年間</a:t>
            </a:r>
            <a:r>
              <a:rPr lang="en-US" altLang="ja-JP" sz="32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QC</a:t>
            </a:r>
            <a:r>
              <a:rPr lang="ja-JP" altLang="en-US" sz="3200" b="1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会合回数</a:t>
            </a:r>
          </a:p>
        </c:rich>
      </c:tx>
      <c:layout>
        <c:manualLayout>
          <c:xMode val="edge"/>
          <c:yMode val="edge"/>
          <c:x val="0.36331379846683709"/>
          <c:y val="1.91961257614601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AFD-4BF1-88D4-F807FF695C8B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087-4C15-B56F-3A1DD83B08B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87-4C15-B56F-3A1DD83B08B2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50000"/>
                  <a:lumOff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087-4C15-B56F-3A1DD83B08B2}"/>
              </c:ext>
            </c:extLst>
          </c:dPt>
          <c:cat>
            <c:strRef>
              <c:f>Sheet1!$A$2:$A$7</c:f>
              <c:strCache>
                <c:ptCount val="6"/>
                <c:pt idx="0">
                  <c:v>2019年</c:v>
                </c:pt>
                <c:pt idx="1">
                  <c:v>2020年</c:v>
                </c:pt>
                <c:pt idx="2">
                  <c:v>2021年</c:v>
                </c:pt>
                <c:pt idx="3">
                  <c:v>2022年</c:v>
                </c:pt>
                <c:pt idx="4">
                  <c:v>2023年</c:v>
                </c:pt>
                <c:pt idx="5">
                  <c:v>2024年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44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70-4D18-912B-96F149AF04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5"/>
        <c:axId val="408931984"/>
        <c:axId val="408930016"/>
      </c:barChart>
      <c:catAx>
        <c:axId val="40893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B4-4E76-8D7A-B50DD111F3DC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B4-4E76-8D7A-B50DD111F3DC}"/>
              </c:ext>
            </c:extLst>
          </c:dPt>
          <c:cat>
            <c:strRef>
              <c:f>Sheet1!$A$2:$A$7</c:f>
              <c:strCache>
                <c:ptCount val="6"/>
                <c:pt idx="0">
                  <c:v>カタヤマ</c:v>
                </c:pt>
                <c:pt idx="1">
                  <c:v>カルロス</c:v>
                </c:pt>
                <c:pt idx="2">
                  <c:v>カミヤ</c:v>
                </c:pt>
                <c:pt idx="3">
                  <c:v>オオタ</c:v>
                </c:pt>
                <c:pt idx="4">
                  <c:v>カニエ</c:v>
                </c:pt>
                <c:pt idx="5">
                  <c:v>トヨミツ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24</c:v>
                </c:pt>
                <c:pt idx="2">
                  <c:v>27</c:v>
                </c:pt>
                <c:pt idx="3">
                  <c:v>29</c:v>
                </c:pt>
                <c:pt idx="4">
                  <c:v>28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B4-4E76-8D7A-B50DD111F3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38100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カタヤマ</c:v>
                </c:pt>
                <c:pt idx="1">
                  <c:v>カルロス</c:v>
                </c:pt>
                <c:pt idx="2">
                  <c:v>カミヤ</c:v>
                </c:pt>
                <c:pt idx="3">
                  <c:v>オオタ</c:v>
                </c:pt>
                <c:pt idx="4">
                  <c:v>カニエ</c:v>
                </c:pt>
                <c:pt idx="5">
                  <c:v>トヨミツ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20</c:v>
                </c:pt>
                <c:pt idx="1">
                  <c:v>22</c:v>
                </c:pt>
                <c:pt idx="2">
                  <c:v>23</c:v>
                </c:pt>
                <c:pt idx="3">
                  <c:v>24</c:v>
                </c:pt>
                <c:pt idx="4">
                  <c:v>23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B4-4E76-8D7A-B50DD111F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813377120"/>
        <c:axId val="813377776"/>
      </c:barChart>
      <c:catAx>
        <c:axId val="8133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776"/>
        <c:crosses val="autoZero"/>
        <c:auto val="1"/>
        <c:lblAlgn val="ctr"/>
        <c:lblOffset val="100"/>
        <c:noMultiLvlLbl val="0"/>
      </c:catAx>
      <c:valAx>
        <c:axId val="81337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 sz="2400" dirty="0"/>
              <a:t>シャフト</a:t>
            </a:r>
            <a:r>
              <a:rPr lang="ja-JP" altLang="en-US" sz="2400" dirty="0"/>
              <a:t>挿入作業</a:t>
            </a:r>
            <a:r>
              <a:rPr lang="ja-JP" sz="2400" dirty="0"/>
              <a:t>時間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5.5941249397120356E-2"/>
          <c:y val="0.17569899658551663"/>
          <c:w val="0.91441443281462587"/>
          <c:h val="0.684152759140960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6D3-4459-AFC7-0A39DB36A764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D3-4459-AFC7-0A39DB36A76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 w="539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C696-4E28-8A88-58ADC9E8BDFB}"/>
              </c:ext>
            </c:extLst>
          </c:dPt>
          <c:cat>
            <c:strRef>
              <c:f>Sheet1!$A$2:$A$4</c:f>
              <c:strCache>
                <c:ptCount val="3"/>
                <c:pt idx="0">
                  <c:v>改善前</c:v>
                </c:pt>
                <c:pt idx="1">
                  <c:v>1回目</c:v>
                </c:pt>
                <c:pt idx="2">
                  <c:v>２回目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48</c:v>
                </c:pt>
                <c:pt idx="1">
                  <c:v>28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7-408E-81C7-8A0C81DE3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overlap val="-27"/>
        <c:axId val="813377120"/>
        <c:axId val="813377776"/>
      </c:barChart>
      <c:catAx>
        <c:axId val="8133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776"/>
        <c:crosses val="autoZero"/>
        <c:auto val="1"/>
        <c:lblAlgn val="ctr"/>
        <c:lblOffset val="100"/>
        <c:noMultiLvlLbl val="0"/>
      </c:catAx>
      <c:valAx>
        <c:axId val="81337777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 altLang="en-US" sz="28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基準時間との乖離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160</c:v>
                </c:pt>
                <c:pt idx="1">
                  <c:v>430</c:v>
                </c:pt>
                <c:pt idx="2">
                  <c:v>205</c:v>
                </c:pt>
                <c:pt idx="3">
                  <c:v>115</c:v>
                </c:pt>
                <c:pt idx="4">
                  <c:v>390</c:v>
                </c:pt>
                <c:pt idx="5">
                  <c:v>125</c:v>
                </c:pt>
                <c:pt idx="6">
                  <c:v>355</c:v>
                </c:pt>
                <c:pt idx="7">
                  <c:v>82</c:v>
                </c:pt>
                <c:pt idx="8">
                  <c:v>185</c:v>
                </c:pt>
                <c:pt idx="9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0-4C3E-9CAC-21A7BD90AE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130-4C3E-9CAC-21A7BD90AE76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5130-4C3E-9CAC-21A7BD90AE76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5130-4C3E-9CAC-21A7BD90AE76}"/>
              </c:ext>
            </c:extLst>
          </c:dPt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425</c:v>
                </c:pt>
                <c:pt idx="2">
                  <c:v>190</c:v>
                </c:pt>
                <c:pt idx="3">
                  <c:v>95</c:v>
                </c:pt>
                <c:pt idx="4">
                  <c:v>380</c:v>
                </c:pt>
                <c:pt idx="5">
                  <c:v>100</c:v>
                </c:pt>
                <c:pt idx="6">
                  <c:v>370</c:v>
                </c:pt>
                <c:pt idx="7">
                  <c:v>75</c:v>
                </c:pt>
                <c:pt idx="8">
                  <c:v>205</c:v>
                </c:pt>
                <c:pt idx="9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0-4C3E-9CAC-21A7BD90AE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13"/>
        <c:axId val="408931984"/>
        <c:axId val="408930016"/>
      </c:barChart>
      <c:catAx>
        <c:axId val="40893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 altLang="en-US" sz="28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基準時間との乖離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160</c:v>
                </c:pt>
                <c:pt idx="1">
                  <c:v>440</c:v>
                </c:pt>
                <c:pt idx="2">
                  <c:v>205</c:v>
                </c:pt>
                <c:pt idx="3">
                  <c:v>115</c:v>
                </c:pt>
                <c:pt idx="4">
                  <c:v>390</c:v>
                </c:pt>
                <c:pt idx="5">
                  <c:v>125</c:v>
                </c:pt>
                <c:pt idx="6">
                  <c:v>355</c:v>
                </c:pt>
                <c:pt idx="7">
                  <c:v>82</c:v>
                </c:pt>
                <c:pt idx="8">
                  <c:v>185</c:v>
                </c:pt>
                <c:pt idx="9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58-43BF-BE72-8368433199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3C48-4EF5-AC58-7D47462D59D8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48-4EF5-AC58-7D47462D59D8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48-4EF5-AC58-7D47462D59D8}"/>
              </c:ext>
            </c:extLst>
          </c:dPt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462</c:v>
                </c:pt>
                <c:pt idx="2">
                  <c:v>190</c:v>
                </c:pt>
                <c:pt idx="3">
                  <c:v>95</c:v>
                </c:pt>
                <c:pt idx="4">
                  <c:v>380</c:v>
                </c:pt>
                <c:pt idx="5">
                  <c:v>100</c:v>
                </c:pt>
                <c:pt idx="6">
                  <c:v>370</c:v>
                </c:pt>
                <c:pt idx="7">
                  <c:v>75</c:v>
                </c:pt>
                <c:pt idx="8">
                  <c:v>205</c:v>
                </c:pt>
                <c:pt idx="9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58-43BF-BE72-8368433199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13"/>
        <c:axId val="408931984"/>
        <c:axId val="408930016"/>
      </c:barChart>
      <c:catAx>
        <c:axId val="40893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160</c:v>
                </c:pt>
                <c:pt idx="1">
                  <c:v>430</c:v>
                </c:pt>
                <c:pt idx="2">
                  <c:v>205</c:v>
                </c:pt>
                <c:pt idx="3">
                  <c:v>115</c:v>
                </c:pt>
                <c:pt idx="4">
                  <c:v>390</c:v>
                </c:pt>
                <c:pt idx="5">
                  <c:v>125</c:v>
                </c:pt>
                <c:pt idx="6">
                  <c:v>355</c:v>
                </c:pt>
                <c:pt idx="7">
                  <c:v>82</c:v>
                </c:pt>
                <c:pt idx="8">
                  <c:v>185</c:v>
                </c:pt>
                <c:pt idx="9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3-4265-94A3-3B72816C69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462</c:v>
                </c:pt>
                <c:pt idx="2">
                  <c:v>190</c:v>
                </c:pt>
                <c:pt idx="3">
                  <c:v>95</c:v>
                </c:pt>
                <c:pt idx="4">
                  <c:v>380</c:v>
                </c:pt>
                <c:pt idx="5">
                  <c:v>100</c:v>
                </c:pt>
                <c:pt idx="6">
                  <c:v>370</c:v>
                </c:pt>
                <c:pt idx="7">
                  <c:v>75</c:v>
                </c:pt>
                <c:pt idx="8">
                  <c:v>205</c:v>
                </c:pt>
                <c:pt idx="9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3-4265-94A3-3B72816C6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13"/>
        <c:axId val="408931984"/>
        <c:axId val="408930016"/>
      </c:barChart>
      <c:catAx>
        <c:axId val="40893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160</c:v>
                </c:pt>
                <c:pt idx="1">
                  <c:v>430</c:v>
                </c:pt>
                <c:pt idx="2">
                  <c:v>205</c:v>
                </c:pt>
                <c:pt idx="3">
                  <c:v>115</c:v>
                </c:pt>
                <c:pt idx="4">
                  <c:v>390</c:v>
                </c:pt>
                <c:pt idx="5">
                  <c:v>125</c:v>
                </c:pt>
                <c:pt idx="6">
                  <c:v>355</c:v>
                </c:pt>
                <c:pt idx="7">
                  <c:v>82</c:v>
                </c:pt>
                <c:pt idx="8">
                  <c:v>185</c:v>
                </c:pt>
                <c:pt idx="9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E0-4DEE-BA6F-7F9008A523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462</c:v>
                </c:pt>
                <c:pt idx="2">
                  <c:v>190</c:v>
                </c:pt>
                <c:pt idx="3">
                  <c:v>95</c:v>
                </c:pt>
                <c:pt idx="4">
                  <c:v>380</c:v>
                </c:pt>
                <c:pt idx="5">
                  <c:v>100</c:v>
                </c:pt>
                <c:pt idx="6">
                  <c:v>370</c:v>
                </c:pt>
                <c:pt idx="7">
                  <c:v>75</c:v>
                </c:pt>
                <c:pt idx="8">
                  <c:v>205</c:v>
                </c:pt>
                <c:pt idx="9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E0-4DEE-BA6F-7F9008A523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13"/>
        <c:axId val="408931984"/>
        <c:axId val="408930016"/>
      </c:barChart>
      <c:catAx>
        <c:axId val="40893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160</c:v>
                </c:pt>
                <c:pt idx="1">
                  <c:v>430</c:v>
                </c:pt>
                <c:pt idx="2">
                  <c:v>205</c:v>
                </c:pt>
                <c:pt idx="3">
                  <c:v>115</c:v>
                </c:pt>
                <c:pt idx="4">
                  <c:v>390</c:v>
                </c:pt>
                <c:pt idx="5">
                  <c:v>125</c:v>
                </c:pt>
                <c:pt idx="6">
                  <c:v>355</c:v>
                </c:pt>
                <c:pt idx="7">
                  <c:v>82</c:v>
                </c:pt>
                <c:pt idx="8">
                  <c:v>185</c:v>
                </c:pt>
                <c:pt idx="9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59-4ED4-91B4-5FE6DEB714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ダンサー</c:v>
                </c:pt>
                <c:pt idx="1">
                  <c:v>巻取軸</c:v>
                </c:pt>
                <c:pt idx="2">
                  <c:v>切断接合</c:v>
                </c:pt>
                <c:pt idx="3">
                  <c:v>粉搬送</c:v>
                </c:pt>
                <c:pt idx="4">
                  <c:v>バレル</c:v>
                </c:pt>
                <c:pt idx="5">
                  <c:v>スリット</c:v>
                </c:pt>
                <c:pt idx="6">
                  <c:v>ロール</c:v>
                </c:pt>
                <c:pt idx="7">
                  <c:v>膜厚測定</c:v>
                </c:pt>
                <c:pt idx="8">
                  <c:v>表裏反転</c:v>
                </c:pt>
                <c:pt idx="9">
                  <c:v>ボックス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130</c:v>
                </c:pt>
                <c:pt idx="1">
                  <c:v>462</c:v>
                </c:pt>
                <c:pt idx="2">
                  <c:v>190</c:v>
                </c:pt>
                <c:pt idx="3">
                  <c:v>95</c:v>
                </c:pt>
                <c:pt idx="4">
                  <c:v>380</c:v>
                </c:pt>
                <c:pt idx="5">
                  <c:v>100</c:v>
                </c:pt>
                <c:pt idx="6">
                  <c:v>370</c:v>
                </c:pt>
                <c:pt idx="7">
                  <c:v>75</c:v>
                </c:pt>
                <c:pt idx="8">
                  <c:v>205</c:v>
                </c:pt>
                <c:pt idx="9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59-4ED4-91B4-5FE6DEB714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13"/>
        <c:axId val="408931984"/>
        <c:axId val="408930016"/>
      </c:barChart>
      <c:catAx>
        <c:axId val="4089319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 altLang="en-US" sz="28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基準時間との乖離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部品チェック</c:v>
                </c:pt>
                <c:pt idx="1">
                  <c:v>面取り</c:v>
                </c:pt>
                <c:pt idx="2">
                  <c:v>部品洗浄</c:v>
                </c:pt>
                <c:pt idx="3">
                  <c:v>現合測定</c:v>
                </c:pt>
                <c:pt idx="4">
                  <c:v>ケース組付</c:v>
                </c:pt>
                <c:pt idx="5">
                  <c:v>シャフト挿入</c:v>
                </c:pt>
                <c:pt idx="6">
                  <c:v>モータ組付</c:v>
                </c:pt>
                <c:pt idx="7">
                  <c:v>エアー組付</c:v>
                </c:pt>
                <c:pt idx="8">
                  <c:v>振れ検査</c:v>
                </c:pt>
                <c:pt idx="9">
                  <c:v>試運転</c:v>
                </c:pt>
                <c:pt idx="10">
                  <c:v>出荷準備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62</c:v>
                </c:pt>
                <c:pt idx="1">
                  <c:v>28</c:v>
                </c:pt>
                <c:pt idx="2">
                  <c:v>18</c:v>
                </c:pt>
                <c:pt idx="3">
                  <c:v>22</c:v>
                </c:pt>
                <c:pt idx="4">
                  <c:v>104</c:v>
                </c:pt>
                <c:pt idx="5">
                  <c:v>29</c:v>
                </c:pt>
                <c:pt idx="6">
                  <c:v>73</c:v>
                </c:pt>
                <c:pt idx="7">
                  <c:v>22</c:v>
                </c:pt>
                <c:pt idx="8">
                  <c:v>22</c:v>
                </c:pt>
                <c:pt idx="9">
                  <c:v>18</c:v>
                </c:pt>
                <c:pt idx="1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6-4C26-8AE0-05FBEF40DA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FC000"/>
            </a:solidFill>
            <a:ln w="28575"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4D6-4C26-8AE0-05FBEF40DADC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F4D6-4C26-8AE0-05FBEF40DADC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 w="28575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F4D6-4C26-8AE0-05FBEF40DADC}"/>
              </c:ext>
            </c:extLst>
          </c:dPt>
          <c:cat>
            <c:strRef>
              <c:f>Sheet1!$A$2:$A$12</c:f>
              <c:strCache>
                <c:ptCount val="11"/>
                <c:pt idx="0">
                  <c:v>部品チェック</c:v>
                </c:pt>
                <c:pt idx="1">
                  <c:v>面取り</c:v>
                </c:pt>
                <c:pt idx="2">
                  <c:v>部品洗浄</c:v>
                </c:pt>
                <c:pt idx="3">
                  <c:v>現合測定</c:v>
                </c:pt>
                <c:pt idx="4">
                  <c:v>ケース組付</c:v>
                </c:pt>
                <c:pt idx="5">
                  <c:v>シャフト挿入</c:v>
                </c:pt>
                <c:pt idx="6">
                  <c:v>モータ組付</c:v>
                </c:pt>
                <c:pt idx="7">
                  <c:v>エアー組付</c:v>
                </c:pt>
                <c:pt idx="8">
                  <c:v>振れ検査</c:v>
                </c:pt>
                <c:pt idx="9">
                  <c:v>試運転</c:v>
                </c:pt>
                <c:pt idx="10">
                  <c:v>出荷準備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69</c:v>
                </c:pt>
                <c:pt idx="1">
                  <c:v>24</c:v>
                </c:pt>
                <c:pt idx="2">
                  <c:v>14</c:v>
                </c:pt>
                <c:pt idx="3">
                  <c:v>18</c:v>
                </c:pt>
                <c:pt idx="4">
                  <c:v>99</c:v>
                </c:pt>
                <c:pt idx="5">
                  <c:v>48</c:v>
                </c:pt>
                <c:pt idx="6">
                  <c:v>79</c:v>
                </c:pt>
                <c:pt idx="7">
                  <c:v>28</c:v>
                </c:pt>
                <c:pt idx="8">
                  <c:v>20</c:v>
                </c:pt>
                <c:pt idx="9">
                  <c:v>17</c:v>
                </c:pt>
                <c:pt idx="1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4D6-4C26-8AE0-05FBEF40DA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1"/>
        <c:overlap val="-13"/>
        <c:axId val="408931984"/>
        <c:axId val="408930016"/>
      </c:barChart>
      <c:catAx>
        <c:axId val="408931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408930016"/>
        <c:crosses val="autoZero"/>
        <c:auto val="1"/>
        <c:lblAlgn val="ctr"/>
        <c:lblOffset val="100"/>
        <c:noMultiLvlLbl val="0"/>
      </c:catAx>
      <c:valAx>
        <c:axId val="40893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089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r>
              <a:rPr lang="ja-JP" sz="2400" dirty="0"/>
              <a:t>シャフト</a:t>
            </a:r>
            <a:r>
              <a:rPr lang="ja-JP" altLang="en-US" sz="2400" dirty="0"/>
              <a:t>挿入作業</a:t>
            </a:r>
            <a:r>
              <a:rPr lang="ja-JP" sz="2400" dirty="0"/>
              <a:t>時間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6D3-4459-AFC7-0A39DB36A764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 w="571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D3-4459-AFC7-0A39DB36A764}"/>
              </c:ext>
            </c:extLst>
          </c:dPt>
          <c:cat>
            <c:strRef>
              <c:f>Sheet1!$A$2:$A$3</c:f>
              <c:strCache>
                <c:ptCount val="2"/>
                <c:pt idx="0">
                  <c:v>9月</c:v>
                </c:pt>
                <c:pt idx="1">
                  <c:v>12月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97-408E-81C7-8A0C81DE3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6"/>
        <c:overlap val="-27"/>
        <c:axId val="813377120"/>
        <c:axId val="813377776"/>
      </c:barChart>
      <c:catAx>
        <c:axId val="8133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776"/>
        <c:crosses val="autoZero"/>
        <c:auto val="1"/>
        <c:lblAlgn val="ctr"/>
        <c:lblOffset val="100"/>
        <c:noMultiLvlLbl val="0"/>
      </c:catAx>
      <c:valAx>
        <c:axId val="81337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63492099024496E-2"/>
          <c:y val="5.2485055190485623E-2"/>
          <c:w val="0.92538338545789078"/>
          <c:h val="0.700573055329816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1C8-4236-A3E9-F2A967CBB7B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1C8-4236-A3E9-F2A967CBB7B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1C8-4236-A3E9-F2A967CBB7BA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1C8-4236-A3E9-F2A967CBB7BA}"/>
              </c:ext>
            </c:extLst>
          </c:dPt>
          <c:cat>
            <c:strRef>
              <c:f>Sheet1!$A$2:$A$3</c:f>
              <c:strCache>
                <c:ptCount val="2"/>
                <c:pt idx="0">
                  <c:v>改善前</c:v>
                </c:pt>
                <c:pt idx="1">
                  <c:v>改善後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C8-4236-A3E9-F2A967CBB7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7"/>
        <c:axId val="813377120"/>
        <c:axId val="813377776"/>
      </c:barChart>
      <c:catAx>
        <c:axId val="8133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776"/>
        <c:crosses val="autoZero"/>
        <c:auto val="1"/>
        <c:lblAlgn val="ctr"/>
        <c:lblOffset val="100"/>
        <c:noMultiLvlLbl val="0"/>
      </c:catAx>
      <c:valAx>
        <c:axId val="81337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C000"/>
            </a:solidFill>
            <a:ln w="3810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D512-4582-9749-35BF5A595432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D8-4A29-980A-08F123671B27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D8-4A29-980A-08F123671B27}"/>
              </c:ext>
            </c:extLst>
          </c:dPt>
          <c:cat>
            <c:strRef>
              <c:f>Sheet1!$A$2:$A$7</c:f>
              <c:strCache>
                <c:ptCount val="6"/>
                <c:pt idx="0">
                  <c:v>カタヤマ</c:v>
                </c:pt>
                <c:pt idx="1">
                  <c:v>カルロス</c:v>
                </c:pt>
                <c:pt idx="2">
                  <c:v>カミヤ</c:v>
                </c:pt>
                <c:pt idx="3">
                  <c:v>オオタ</c:v>
                </c:pt>
                <c:pt idx="4">
                  <c:v>カニエ</c:v>
                </c:pt>
                <c:pt idx="5">
                  <c:v>トヨミツ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22</c:v>
                </c:pt>
                <c:pt idx="1">
                  <c:v>24</c:v>
                </c:pt>
                <c:pt idx="2">
                  <c:v>27</c:v>
                </c:pt>
                <c:pt idx="3">
                  <c:v>29</c:v>
                </c:pt>
                <c:pt idx="4">
                  <c:v>28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D8-4A29-980A-08F123671B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813377120"/>
        <c:axId val="813377776"/>
      </c:barChart>
      <c:catAx>
        <c:axId val="81337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776"/>
        <c:crosses val="autoZero"/>
        <c:auto val="1"/>
        <c:lblAlgn val="ctr"/>
        <c:lblOffset val="100"/>
        <c:noMultiLvlLbl val="0"/>
      </c:catAx>
      <c:valAx>
        <c:axId val="81337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+mn-cs"/>
              </a:defRPr>
            </a:pPr>
            <a:endParaRPr lang="ja-JP"/>
          </a:p>
        </c:txPr>
        <c:crossAx val="81337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BIZ UDゴシック" panose="020B0400000000000000" pitchFamily="49" charset="-128"/>
          <a:ea typeface="BIZ UDゴシック" panose="020B0400000000000000" pitchFamily="49" charset="-128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200"/>
            </a:lvl1pPr>
          </a:lstStyle>
          <a:p>
            <a:endParaRPr lang="en-US" altLang="ja-JP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200"/>
            </a:lvl1pPr>
          </a:lstStyle>
          <a:p>
            <a:endParaRPr lang="en-US" altLang="ja-JP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1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200"/>
            </a:lvl1pPr>
          </a:lstStyle>
          <a:p>
            <a:endParaRPr lang="en-US" altLang="ja-JP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0000" y="9372601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200"/>
            </a:lvl1pPr>
          </a:lstStyle>
          <a:p>
            <a:fld id="{092CF6AF-2ABC-45BB-86AD-CD651C38652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72727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371015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5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6CEB0035-A28B-4582-95C1-F76F12C4421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92767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233980-836F-4A69-9DFC-D948E1304E63}" type="slidenum">
              <a:rPr lang="en-US" altLang="ja-JP"/>
              <a:pPr/>
              <a:t>2</a:t>
            </a:fld>
            <a:endParaRPr lang="en-US" altLang="ja-JP" dirty="0"/>
          </a:p>
        </p:txBody>
      </p:sp>
      <p:sp>
        <p:nvSpPr>
          <p:cNvPr id="2311170" name="Rectangle 7"/>
          <p:cNvSpPr txBox="1">
            <a:spLocks noGrp="1" noChangeArrowheads="1"/>
          </p:cNvSpPr>
          <p:nvPr/>
        </p:nvSpPr>
        <p:spPr bwMode="auto">
          <a:xfrm>
            <a:off x="3814763" y="9371015"/>
            <a:ext cx="29194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5" rIns="91411" bIns="45705" anchor="b"/>
          <a:lstStyle>
            <a:lvl1pPr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algn="l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DF667B57-389B-4BEB-89BE-CEE9C2962284}" type="slidenum">
              <a:rPr lang="en-US" altLang="ja-JP" sz="1200" b="0"/>
              <a:pPr algn="r"/>
              <a:t>2</a:t>
            </a:fld>
            <a:endParaRPr lang="en-US" altLang="ja-JP" sz="1200" b="0" dirty="0"/>
          </a:p>
        </p:txBody>
      </p:sp>
      <p:sp>
        <p:nvSpPr>
          <p:cNvPr id="231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0" y="758825"/>
            <a:ext cx="4960938" cy="3719513"/>
          </a:xfrm>
          <a:ln cap="flat"/>
        </p:spPr>
      </p:sp>
      <p:sp>
        <p:nvSpPr>
          <p:cNvPr id="2311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705351"/>
            <a:ext cx="5257800" cy="4438649"/>
          </a:xfrm>
        </p:spPr>
        <p:txBody>
          <a:bodyPr lIns="93158" tIns="46582" rIns="93158" bIns="46582"/>
          <a:lstStyle/>
          <a:p>
            <a:pPr defTabSz="76200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ただいまより株式会社ジェイテクト　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TALK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サークルの発表を始めます☑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762000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テーマ　やめる・減らす・変える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algn="l" defTabSz="7620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僕たちの、シャフト挿入時間短縮物語☑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algn="l" defTabSz="7620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発表者かみや☑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algn="l" defTabSz="7620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パソコン操作かに</a:t>
            </a:r>
            <a:r>
              <a:rPr lang="ja-JP" altLang="en-US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えで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行います☑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algn="l" defTabSz="7620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よろしくお願いします☑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762000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762000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0813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ミッションワン　若手の専門技能向上☑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56242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ミッションをクリアするため☑</a:t>
            </a:r>
            <a:endParaRPr kumimoji="1" lang="en-US" altLang="ja-JP" dirty="0"/>
          </a:p>
          <a:p>
            <a:r>
              <a:rPr kumimoji="1" lang="ja-JP" altLang="en-US" dirty="0"/>
              <a:t>座学と実習を繰り返し☑</a:t>
            </a:r>
            <a:endParaRPr kumimoji="1" lang="en-US" altLang="ja-JP" dirty="0"/>
          </a:p>
          <a:p>
            <a:r>
              <a:rPr kumimoji="1" lang="ja-JP" altLang="en-US" dirty="0"/>
              <a:t>知識技能の向上を図りました☑</a:t>
            </a:r>
            <a:endParaRPr kumimoji="1" lang="en-US" altLang="ja-JP" dirty="0"/>
          </a:p>
          <a:p>
            <a:r>
              <a:rPr kumimoji="1" lang="ja-JP" altLang="en-US" dirty="0"/>
              <a:t>この活動は今でも続いています！☑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43918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この取り組みで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若手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の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レベルアップに成功！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ミッションクリア！☑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残る課題はこの２つ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en-US" dirty="0"/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8201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なぜ若手の☑</a:t>
            </a:r>
            <a:endParaRPr kumimoji="1" lang="en-US" altLang="ja-JP" dirty="0"/>
          </a:p>
          <a:p>
            <a:r>
              <a:rPr kumimoji="1" lang="en-US" altLang="ja-JP" dirty="0"/>
              <a:t>QC</a:t>
            </a:r>
            <a:r>
              <a:rPr kumimoji="1" lang="ja-JP" altLang="en-US" dirty="0"/>
              <a:t>サークル運営能力と全員の☑</a:t>
            </a:r>
            <a:endParaRPr kumimoji="1" lang="en-US" altLang="ja-JP" dirty="0"/>
          </a:p>
          <a:p>
            <a:r>
              <a:rPr kumimoji="1" lang="ja-JP" altLang="en-US" dirty="0"/>
              <a:t>会合参加率が低いのか☑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8348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2020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年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に新型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コロナウイルス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で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会合が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開けない状態に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！、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コロナ明けも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生産を優先、その結果、参加率の低下に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私が積極的に呼びかけて、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会合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参加を促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し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もう一度、毎週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実施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を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目指していきます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また、若手をベテランがサポート、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2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人１組みで活動を進めていくことに！</a:t>
            </a:r>
            <a:r>
              <a:rPr kumimoji="1" lang="en-US" altLang="ja-JP" sz="1200" b="1" u="sng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QC</a:t>
            </a:r>
            <a:r>
              <a:rPr kumimoji="1" lang="ja-JP" altLang="ja-JP" sz="1200" b="1" u="sng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サークル活動の再スタート‼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5185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テーマの選定の前に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上位方針の確認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まずはムダの発見から！☑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トヨタ生産方式の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7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つのムダに加えて、自分たちの職場にあったムダ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「現合のムダ」「調整のムダ」も追加！☑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030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トークサークル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9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つのムダ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と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決め、会合を進めていきます！☑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3928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今回は、組付け時間でのムダ探しを開始！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TALK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サークルの現状を見ると☑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巻取り軸、☑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ロール、☑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表裏反転が☑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基準時間を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オーバー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242205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つの装置をマトリックス図で評価してみることに！☑</a:t>
            </a:r>
            <a:endParaRPr kumimoji="1" lang="en-US" altLang="ja-JP" dirty="0"/>
          </a:p>
          <a:p>
            <a:r>
              <a:rPr kumimoji="1" lang="ja-JP" altLang="en-US" dirty="0"/>
              <a:t>その結果点数の高かった☑</a:t>
            </a:r>
            <a:endParaRPr kumimoji="1" lang="en-US" altLang="ja-JP" dirty="0"/>
          </a:p>
          <a:p>
            <a:r>
              <a:rPr kumimoji="1" lang="ja-JP" altLang="en-US" dirty="0"/>
              <a:t>巻き取り軸組付け時間短縮を取り組むことに決定！☑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8921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現状把握☑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巻取り軸は、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たて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800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㎜横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1200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㎜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で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BIZ UDPゴシック" panose="020B0400000000000000" pitchFamily="50" charset="-128"/>
                <a:cs typeface="Segoe UI Emoji" panose="020B0502040204020203" pitchFamily="34" charset="0"/>
              </a:rPr>
              <a:t>☑</a:t>
            </a: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構成部品も多く、完成にはたくさんの工程が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その数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なんと☑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11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工程！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804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ジェイテクトでは☑</a:t>
            </a:r>
            <a:endParaRPr kumimoji="1" lang="en-US" altLang="ja-JP" dirty="0"/>
          </a:p>
          <a:p>
            <a:r>
              <a:rPr kumimoji="1" lang="ja-JP" altLang="en-US" dirty="0"/>
              <a:t>自動車部品　☑　</a:t>
            </a:r>
            <a:endParaRPr kumimoji="1" lang="en-US" altLang="ja-JP" dirty="0"/>
          </a:p>
          <a:p>
            <a:r>
              <a:rPr kumimoji="1" lang="ja-JP" altLang="en-US" dirty="0"/>
              <a:t>軸受☑　</a:t>
            </a:r>
            <a:endParaRPr kumimoji="1" lang="en-US" altLang="ja-JP" dirty="0"/>
          </a:p>
          <a:p>
            <a:r>
              <a:rPr kumimoji="1" lang="ja-JP" altLang="en-US" dirty="0"/>
              <a:t>工作機械の３事業があります☑</a:t>
            </a:r>
            <a:endParaRPr kumimoji="1" lang="en-US" altLang="ja-JP" dirty="0"/>
          </a:p>
          <a:p>
            <a:r>
              <a:rPr kumimoji="1" lang="ja-JP" altLang="en-US" dirty="0"/>
              <a:t>これらの製品は世の中のあらゆるとこに使用されています☑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6201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全員の作業時間を調査するには☑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11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工程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を☑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人分☑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測定しなければいけません。☑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その後、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データを集計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し、☑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基準時間と比較するのはとても大変。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そんな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作業を行わなくてすむ便利な機能が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ジェイテクトにはあります！☑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45241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時間管理システム</a:t>
            </a: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その名も</a:t>
            </a:r>
            <a:r>
              <a:rPr lang="en-US" altLang="ja-JP" sz="1200" kern="1200" dirty="0" smtClean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DX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BIZ UDPゴシック" panose="020B0400000000000000" pitchFamily="50" charset="-128"/>
              <a:ea typeface="游明朝" panose="02020400000000000000" pitchFamily="18" charset="-128"/>
              <a:cs typeface="Arial" panose="020B0604020202020204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デジタルトランスフォーメーション、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69686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DX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で</a:t>
            </a: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は時間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測定が、ワンクリックに！☑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まとめる作業が、全自動で行われます。簡単に説明すると、☑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パソコン上の計測ボタンを☑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開始完了するだけで、☑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基準時間との差のグラフが完成します</a:t>
            </a: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。</a:t>
            </a: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そんな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D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Ｘ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活用して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早速、巻取軸の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11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工程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調査開始！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2994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調査の結果、☑</a:t>
            </a:r>
            <a:endParaRPr kumimoji="1" lang="en-US" altLang="ja-JP" dirty="0"/>
          </a:p>
          <a:p>
            <a:r>
              <a:rPr kumimoji="1" lang="en-US" altLang="ja-JP" dirty="0"/>
              <a:t>5</a:t>
            </a:r>
            <a:r>
              <a:rPr kumimoji="1" lang="ja-JP" altLang="en-US" dirty="0" err="1"/>
              <a:t>つの</a:t>
            </a:r>
            <a:r>
              <a:rPr kumimoji="1" lang="ja-JP" altLang="en-US" dirty="0"/>
              <a:t>工程が基準時間を超えていることが判明。☑</a:t>
            </a:r>
            <a:endParaRPr kumimoji="1" lang="en-US" altLang="ja-JP" dirty="0"/>
          </a:p>
          <a:p>
            <a:r>
              <a:rPr kumimoji="1" lang="ja-JP" altLang="en-US" dirty="0"/>
              <a:t>それぞれの超過時間をパレート図でまとめてみると☑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08357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シャフト挿入作業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が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45.2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%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も！これは、対策効果が大きいのでは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！シャフト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挿入作業と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は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ケース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の中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に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シャフト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を入れる作業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のこと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です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kumimoji="1" lang="ja-JP" altLang="en-US" dirty="0"/>
          </a:p>
          <a:p>
            <a:pPr algn="l">
              <a:spcAft>
                <a:spcPts val="0"/>
              </a:spcAft>
            </a:pP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87090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目標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「シャフト挿入作業時間を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月上旬までに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基準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時間内にする」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6275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活動計画は</a:t>
            </a:r>
            <a:r>
              <a:rPr lang="ja-JP" altLang="ja-JP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、</a:t>
            </a:r>
            <a:r>
              <a:rPr lang="en-US" altLang="ja-JP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月中旬</a:t>
            </a:r>
            <a:r>
              <a:rPr lang="ja-JP" altLang="ja-JP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から</a:t>
            </a:r>
            <a:r>
              <a:rPr lang="ja-JP" altLang="en-US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lang="en-US" altLang="ja-JP" sz="1200" kern="100" dirty="0" smtClean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生産量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が上がるため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9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月から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月上旬</a:t>
            </a:r>
            <a:r>
              <a:rPr lang="ja-JP" altLang="ja-JP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で</a:t>
            </a:r>
            <a:r>
              <a:rPr lang="ja-JP" altLang="en-US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lang="en-US" altLang="ja-JP" sz="1200" kern="100" dirty="0" smtClean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集中的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に取り組めるように計画を立て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ました☑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719427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シャフト挿入作業には４つの手順があります☑</a:t>
            </a:r>
            <a:endParaRPr kumimoji="1" lang="en-US" altLang="ja-JP" dirty="0"/>
          </a:p>
          <a:p>
            <a:r>
              <a:rPr kumimoji="1" lang="ja-JP" altLang="en-US" dirty="0"/>
              <a:t>まず共用作業台を</a:t>
            </a:r>
            <a:r>
              <a:rPr kumimoji="1" lang="en-US" altLang="ja-JP" dirty="0"/>
              <a:t>2</a:t>
            </a:r>
            <a:r>
              <a:rPr kumimoji="1" lang="ja-JP" altLang="en-US" dirty="0"/>
              <a:t>台持ってきて☑</a:t>
            </a:r>
            <a:endParaRPr kumimoji="1" lang="en-US" altLang="ja-JP" dirty="0"/>
          </a:p>
          <a:p>
            <a:r>
              <a:rPr kumimoji="1" lang="ja-JP" altLang="en-US" dirty="0"/>
              <a:t>その作業台の上に☑</a:t>
            </a:r>
            <a:endParaRPr kumimoji="1" lang="en-US" altLang="ja-JP" dirty="0"/>
          </a:p>
          <a:p>
            <a:r>
              <a:rPr kumimoji="1" lang="ja-JP" altLang="en-US" dirty="0"/>
              <a:t>ケースを置きます☑</a:t>
            </a:r>
            <a:endParaRPr kumimoji="1" lang="en-US" altLang="ja-JP" dirty="0"/>
          </a:p>
          <a:p>
            <a:r>
              <a:rPr kumimoji="1" lang="ja-JP" altLang="en-US" dirty="0"/>
              <a:t>ケースの中に☑</a:t>
            </a:r>
            <a:endParaRPr kumimoji="1" lang="en-US" altLang="ja-JP" dirty="0"/>
          </a:p>
          <a:p>
            <a:r>
              <a:rPr kumimoji="1" lang="ja-JP" altLang="en-US" dirty="0"/>
              <a:t>シャフトを挿入するが☑</a:t>
            </a:r>
            <a:endParaRPr kumimoji="1" lang="en-US" altLang="ja-JP" dirty="0"/>
          </a:p>
          <a:p>
            <a:r>
              <a:rPr kumimoji="1" lang="ja-JP" altLang="en-US" dirty="0"/>
              <a:t>入りきらないため☑</a:t>
            </a:r>
            <a:endParaRPr kumimoji="1" lang="en-US" altLang="ja-JP" dirty="0"/>
          </a:p>
          <a:p>
            <a:r>
              <a:rPr kumimoji="1" lang="ja-JP" altLang="en-US" dirty="0"/>
              <a:t>シャフトをハンマーで叩きます。まずは、☑</a:t>
            </a:r>
            <a:endParaRPr kumimoji="1" lang="en-US" altLang="ja-JP" dirty="0"/>
          </a:p>
          <a:p>
            <a:r>
              <a:rPr kumimoji="1" lang="ja-JP" altLang="en-US" dirty="0"/>
              <a:t>共用作業台の運搬から調査してみることに！☑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72792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共用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作業台の運搬では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30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キロ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の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作業台を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2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人で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約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10</a:t>
            </a:r>
            <a:r>
              <a:rPr lang="ja-JP" altLang="ja-JP" sz="1200" kern="12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ｍ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離れた作業場から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2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台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運搬しています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。共用はやめて☑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自分たち専用の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作業台を購入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すれば解決だ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！？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ちょっと待った！！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他にもムダはないの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？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とアドバイスが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68127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他の手順にもムダがないか、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特性要因図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で分析してみることに！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40502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国内拠点は</a:t>
            </a:r>
            <a:r>
              <a:rPr kumimoji="1" lang="en-US" altLang="ja-JP" dirty="0"/>
              <a:t>13</a:t>
            </a:r>
            <a:r>
              <a:rPr kumimoji="1" lang="ja-JP" altLang="en-US" dirty="0"/>
              <a:t>拠点</a:t>
            </a:r>
            <a:r>
              <a:rPr kumimoji="1" lang="ja-JP" altLang="en-US" dirty="0" smtClean="0"/>
              <a:t>あり私たちが☑</a:t>
            </a:r>
            <a:endParaRPr kumimoji="1" lang="en-US" altLang="ja-JP" dirty="0" smtClean="0"/>
          </a:p>
          <a:p>
            <a:r>
              <a:rPr kumimoji="1" lang="ja-JP" altLang="en-US" dirty="0" smtClean="0"/>
              <a:t>所属</a:t>
            </a:r>
            <a:r>
              <a:rPr kumimoji="1" lang="ja-JP" altLang="en-US" dirty="0"/>
              <a:t>する刈谷工場では☑</a:t>
            </a:r>
            <a:endParaRPr kumimoji="1" lang="en-US" altLang="ja-JP" dirty="0"/>
          </a:p>
          <a:p>
            <a:r>
              <a:rPr kumimoji="1" lang="ja-JP" altLang="en-US" dirty="0"/>
              <a:t>工作機械の製造を行っています。</a:t>
            </a:r>
            <a:r>
              <a:rPr lang="ja-JP" altLang="en-US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近年、☑</a:t>
            </a:r>
            <a:endParaRPr lang="en-US" altLang="ja-JP" sz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lang="ja-JP" altLang="en-US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自動車が電動化している中で、刈谷工場でも新たな取り組みが！☑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25049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シャフト挿入に時間が掛かる</a:t>
            </a:r>
            <a:r>
              <a:rPr lang="ja-JP" altLang="ja-JP" sz="12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を</a:t>
            </a: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特性に置き、要因解析</a:t>
            </a:r>
            <a:r>
              <a:rPr lang="ja-JP" altLang="en-US" sz="1200" kern="100" dirty="0" smtClean="0">
                <a:solidFill>
                  <a:srgbClr val="000000"/>
                </a:solidFill>
                <a:effectLst/>
                <a:latin typeface="Segoe UI Symbol" panose="020B0502040204020203" pitchFamily="34" charset="0"/>
                <a:ea typeface="HGPｺﾞｼｯｸE" panose="020B0900000000000000" pitchFamily="50" charset="-128"/>
                <a:cs typeface="游明朝" panose="02020400000000000000" pitchFamily="18" charset="-128"/>
              </a:rPr>
              <a:t>、☑</a:t>
            </a:r>
            <a:endParaRPr lang="en-US" altLang="ja-JP" sz="1200" kern="100" dirty="0" smtClean="0">
              <a:solidFill>
                <a:srgbClr val="000000"/>
              </a:solidFill>
              <a:effectLst/>
              <a:latin typeface="Segoe UI Symbol" panose="020B0502040204020203" pitchFamily="34" charset="0"/>
              <a:ea typeface="HGPｺﾞｼｯｸE" panose="020B0900000000000000" pitchFamily="50" charset="-128"/>
              <a:cs typeface="游明朝" panose="02020400000000000000" pitchFamily="18" charset="-128"/>
            </a:endParaRPr>
          </a:p>
          <a:p>
            <a:pPr algn="just">
              <a:spcAft>
                <a:spcPts val="0"/>
              </a:spcAft>
            </a:pPr>
            <a:r>
              <a:rPr lang="ja-JP" altLang="ja-JP" sz="1200" kern="1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解析</a:t>
            </a: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の結果、</a:t>
            </a:r>
            <a:r>
              <a:rPr lang="ja-JP" altLang="en-US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☑</a:t>
            </a:r>
            <a:endParaRPr lang="en-US" altLang="ja-JP" sz="1200" kern="1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游明朝" panose="02020400000000000000" pitchFamily="18" charset="-128"/>
            </a:endParaRPr>
          </a:p>
          <a:p>
            <a:pPr algn="just">
              <a:spcAft>
                <a:spcPts val="0"/>
              </a:spcAft>
            </a:pP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二つの</a:t>
            </a:r>
            <a:r>
              <a:rPr lang="ja-JP" altLang="en-US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重要</a:t>
            </a: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要因があがり、</a:t>
            </a:r>
            <a:r>
              <a:rPr lang="ja-JP" altLang="en-US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これが真の要因</a:t>
            </a: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か</a:t>
            </a:r>
            <a:r>
              <a:rPr lang="ja-JP" altLang="en-US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☑</a:t>
            </a:r>
            <a:endParaRPr lang="en-US" altLang="ja-JP" sz="1200" kern="1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游明朝" panose="02020400000000000000" pitchFamily="18" charset="-128"/>
            </a:endParaRPr>
          </a:p>
          <a:p>
            <a:pPr algn="just">
              <a:spcAft>
                <a:spcPts val="0"/>
              </a:spcAft>
            </a:pP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検証開始！</a:t>
            </a: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107431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重要要因１、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シャフトの逃げ道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が必要では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ケースからシャフトが飛び出るため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作業台１つでは組付け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不可！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そのため、作業台を２つ使い、逃げ道を作っています。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Segoe UI Symbol" panose="020B0502040204020203" pitchFamily="34" charset="0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なぜ、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☑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逃げ道が必要だと時間がかかるのか？？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315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作業台のすきまが狭いと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BIZ UDPゴシック" panose="020B0400000000000000" pitchFamily="50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シャフトが通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らず、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逆に広いと、ケース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が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落下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その為、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作業台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のすき間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を調整していた！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ここに☑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BIZ UDPゴシック" panose="020B0400000000000000" pitchFamily="50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調整のムダ発見！シャフトの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BIZ UDPゴシック" panose="020B0400000000000000" pitchFamily="50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逃げ穴が開いている作業台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で対策を考えていくことに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!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BIZ UDPゴシック" panose="020B0400000000000000" pitchFamily="50" charset="-128"/>
            </a:endParaRPr>
          </a:p>
          <a:p>
            <a:pPr algn="l">
              <a:spcAft>
                <a:spcPts val="0"/>
              </a:spcAft>
            </a:pP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410373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重要要因２、作業台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HGPｺﾞｼｯｸE" panose="020B0900000000000000" pitchFamily="50" charset="-128"/>
                <a:ea typeface="游明朝" panose="02020400000000000000" pitchFamily="18" charset="-128"/>
                <a:cs typeface="BIZ UDPゴシック" panose="020B0400000000000000" pitchFamily="50" charset="-128"/>
              </a:rPr>
              <a:t>2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台の高さが違う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で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は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明朝" panose="02020609040205080304" pitchFamily="17" charset="-128"/>
              </a:rPr>
              <a:t>共用作業台は高さが違うため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ケースを作業台の上に置くときに、ケースがグラついてしまう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Symbol" panose="020B0502040204020203" pitchFamily="34" charset="0"/>
                <a:cs typeface="Segoe UI Symbol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そのため高さ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を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調整して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いた。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ここにも、</a:t>
            </a:r>
            <a:r>
              <a:rPr lang="ja-JP" altLang="en-US" sz="1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游明朝" panose="02020400000000000000" pitchFamily="18" charset="-128"/>
              </a:rPr>
              <a:t>☑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調整のムダ、発見！ケースを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BIZ UDPゴシック" panose="020B0400000000000000" pitchFamily="50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安定しておくことが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BIZ UDPゴシック" panose="020B0400000000000000" pitchFamily="50" charset="-128"/>
              </a:rPr>
              <a:t>できる作業台で対策を考えていくことに！☑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1028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系統マトリックス図を使用して</a:t>
            </a:r>
            <a:r>
              <a:rPr lang="ja-JP" altLang="en-US" sz="1200" kern="100" dirty="0">
                <a:effectLst/>
                <a:latin typeface="Segoe UI Symbol" panose="020B0502040204020203" pitchFamily="34" charset="0"/>
                <a:ea typeface="游明朝" panose="02020400000000000000" pitchFamily="18" charset="-128"/>
                <a:cs typeface="Times New Roman" panose="02020603050405020304" pitchFamily="18" charset="0"/>
              </a:rPr>
              <a:t>、☑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それぞれ、対策の検討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。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評価の結果、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ストッパー</a:t>
            </a:r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固定ができる穴付き作業台の製作に取り組むことに。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861411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メンバーで話し合う中で、☑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特に穴のサイズは試作を何度も重ねて使いやすさを追求！そのほかにも☑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強度や、高さなどを関連部署に相談し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専用作業台を製作しました！☑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92050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そして、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みんなの意見を取り入れた、☑ストッパー付きの、専用作業台が完成！☑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穴の幅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230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㎜☑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高さは</a:t>
            </a: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1100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㎜とこだわりの詰まった専用作業台を☑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３つの部署が協力し、作り上げました。☑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14558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さっそく、作業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開始</a:t>
            </a:r>
            <a:r>
              <a:rPr lang="ja-JP" altLang="ja-JP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en-US" sz="1200" kern="100" dirty="0" smtClean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対策前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と☑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対策後で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比較しながら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効果の確認を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行うことに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。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642600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共用作業台では、☑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作業台の運搬と☑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シャフトの逃げ道を確保するための☑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すきま調整☑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ケースのグラつきを抑えるための☑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高さ調整を行っていました。☑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専用作業台にすることで☑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運搬が不要に！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調整☑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も不要になり、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やめる、減らす、変える、の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「やめる」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を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共に達成！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39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05499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作業台の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高さ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も大きく変化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Segoe UI Emoji" panose="020B0502040204020203" pitchFamily="34" charset="0"/>
              <a:cs typeface="Segoe UI Emoji" panose="020B0502040204020203" pitchFamily="34" charset="0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124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センチから☑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110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センチと☑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14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センチダウン。☑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これにより、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身長差に関係なく、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Segoe UI Emoji" panose="020B0502040204020203" pitchFamily="34" charset="0"/>
              <a:cs typeface="Segoe UI Emoji" panose="020B0502040204020203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誰でも楽に作業できるように。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1871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それはリチウムイオンバッテリー生産ライン！！設備の長さは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約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20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メートル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巨大設備です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。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このラインで生産されたバッテリーは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電気自動車に搭載されています。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○○○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01533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安全リスク表より、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Segoe UI Emoji" panose="020B0502040204020203" pitchFamily="34" charset="0"/>
              <a:cs typeface="Segoe UI Emoji" panose="020B0502040204020203" pitchFamily="34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リスク内容から☑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各項目で点数付けを行い、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just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作業の危険度を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確認することに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75358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対策前のリスク内容</a:t>
            </a:r>
            <a:r>
              <a:rPr kumimoji="1" lang="ja-JP" altLang="en-US" dirty="0" smtClean="0"/>
              <a:t>は手首</a:t>
            </a:r>
            <a:r>
              <a:rPr kumimoji="1" lang="ja-JP" altLang="en-US" dirty="0"/>
              <a:t>の捻挫、☑</a:t>
            </a:r>
            <a:endParaRPr kumimoji="1" lang="en-US" altLang="ja-JP" dirty="0"/>
          </a:p>
          <a:p>
            <a:r>
              <a:rPr kumimoji="1" lang="ja-JP" altLang="en-US" dirty="0"/>
              <a:t>リスク点数は</a:t>
            </a:r>
            <a:r>
              <a:rPr kumimoji="1" lang="en-US" altLang="ja-JP" dirty="0"/>
              <a:t>12</a:t>
            </a:r>
            <a:r>
              <a:rPr kumimoji="1" lang="ja-JP" altLang="en-US" dirty="0"/>
              <a:t>点☑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87369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対策後ではリスク内容が☑</a:t>
            </a:r>
            <a:endParaRPr kumimoji="1" lang="en-US" altLang="ja-JP" dirty="0"/>
          </a:p>
          <a:p>
            <a:r>
              <a:rPr kumimoji="1" lang="ja-JP" altLang="en-US" dirty="0"/>
              <a:t>軽度の捻挫となり☑</a:t>
            </a:r>
            <a:endParaRPr kumimoji="1" lang="en-US" altLang="ja-JP" dirty="0"/>
          </a:p>
          <a:p>
            <a:r>
              <a:rPr kumimoji="1" lang="ja-JP" altLang="en-US" dirty="0"/>
              <a:t>結果は</a:t>
            </a:r>
            <a:r>
              <a:rPr kumimoji="1" lang="en-US" altLang="ja-JP" dirty="0"/>
              <a:t>7</a:t>
            </a:r>
            <a:r>
              <a:rPr kumimoji="1" lang="ja-JP" altLang="en-US" dirty="0"/>
              <a:t>点！リスク点数を☑</a:t>
            </a:r>
            <a:endParaRPr kumimoji="1" lang="en-US" altLang="ja-JP" dirty="0"/>
          </a:p>
          <a:p>
            <a:r>
              <a:rPr kumimoji="1" lang="ja-JP" altLang="en-US" dirty="0"/>
              <a:t>減らすことに成功！☑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213220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運搬のムダ、調整のムダを☑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排除したことにより改善後の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平均作業時間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が☑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基準時間をクリア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！、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「減らす」を達成！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56463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ところが・・・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作業者別で見てみると、☑</a:t>
            </a: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若手のトヨミツ君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だけ☑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基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準時間をオーバー！ベテラン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の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カタヤマさんと比べると、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16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分の差が！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なぜ、☑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作業時間に差ができるのか、メンバーで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意見だしを行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うことに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01774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会合で出た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意見を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親和図でグループ分けし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て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みると、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Segoe UI Emoji" panose="020B0502040204020203" pitchFamily="34" charset="0"/>
                <a:ea typeface="BIZ UDPゴシック" panose="020B0400000000000000" pitchFamily="50" charset="-128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たくさん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ハンマー作業の意見が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そこで、もっと深堀を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し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てみることに！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6585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ハンマー作業で作業者ごとに時間がバラつく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、を、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要因解析！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解析の結果、☑</a:t>
            </a: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カンコツ作業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、経験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不足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という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、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人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に依存する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要因が。この要因を☑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検証開始☑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66371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シャフトを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ハンマーで叩くときに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叩く位置</a:t>
            </a: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を間違えて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しまうと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斜めになってしまい、☑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傾きを直す作業が発生。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Segoe UI Emoji" panose="020B0502040204020203" pitchFamily="34" charset="0"/>
              </a:rPr>
              <a:t>ここに☑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Segoe UI Emoji" panose="020B0502040204020203" pitchFamily="34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Segoe UI Emoji" panose="020B0502040204020203" pitchFamily="34" charset="0"/>
              </a:rPr>
              <a:t>調整のムダ発見！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また、☑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ベテラン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と若手では☑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傾きの調整回数に大きな差があり、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時間のバラツキになっていた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Segoe UI Emoji" panose="020B0502040204020203" pitchFamily="34" charset="0"/>
              <a:cs typeface="Segoe UI Emoji" panose="020B0502040204020203" pitchFamily="34" charset="0"/>
            </a:endParaRPr>
          </a:p>
          <a:p>
            <a:pPr algn="l">
              <a:spcAft>
                <a:spcPts val="0"/>
              </a:spcAft>
            </a:pP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Segoe UI Emoji" panose="020B0502040204020203" pitchFamily="34" charset="0"/>
              <a:cs typeface="Segoe UI Emoji" panose="020B0502040204020203" pitchFamily="34" charset="0"/>
            </a:endParaRPr>
          </a:p>
          <a:p>
            <a:pPr algn="l">
              <a:spcAft>
                <a:spcPts val="0"/>
              </a:spcAft>
            </a:pP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4728476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対策を考えていく中で、意見が対立！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若手</a:t>
            </a:r>
            <a:r>
              <a:rPr lang="ja-JP" altLang="en-US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は</a:t>
            </a:r>
            <a:r>
              <a:rPr lang="ja-JP" altLang="ja-JP" sz="1200" kern="1200" dirty="0" smtClean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カンコツ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作業は難しく、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ハンマー作業をなくしたい、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対して、ベテランは、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シャフトが重く、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大きな力が必要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なため、☑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ハンマー作業はなくせないと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49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85474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お互いに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1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っ歩も譲らない展開に・・・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どうしようと、悩んでいると、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課長から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そんな時は、原点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に帰って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やめる・減らす・変えるの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「やめる」から考えてみ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ては？と助言をもらい☑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まずは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ハンマー作業を無くす方法について考えてみることに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11812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会社説明はここまで！</a:t>
            </a:r>
            <a:endParaRPr kumimoji="1" lang="en-US" altLang="ja-JP" dirty="0"/>
          </a:p>
          <a:p>
            <a:r>
              <a:rPr kumimoji="1" lang="ja-JP" altLang="en-US" dirty="0"/>
              <a:t>トークサークルの紹介をします！☑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51586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系統マトリックス図を使用して対策の検討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r>
              <a:rPr kumimoji="1" lang="en-US" altLang="ja-JP" dirty="0"/>
              <a:t>1</a:t>
            </a:r>
            <a:r>
              <a:rPr kumimoji="1" lang="ja-JP" altLang="en-US" dirty="0"/>
              <a:t>番評価の高かった☑</a:t>
            </a:r>
            <a:endParaRPr kumimoji="1" lang="en-US" altLang="ja-JP" dirty="0"/>
          </a:p>
          <a:p>
            <a:r>
              <a:rPr kumimoji="1" lang="ja-JP" altLang="en-US" dirty="0"/>
              <a:t>ボルトで締め付けるという、蟹江くんの対策案に決定！☑</a:t>
            </a:r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812004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一度試しにやってみることに☑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対策のイメージではボルトを締め付けることで、すんなり入ると思っていたが☑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実際は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同時に、締め付けなければ、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シャフトが斜めになってしまう！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このままじゃ前と一緒だ！何か良いアイデアはと考えていると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再び、蟹江君がひらめいた！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鉄板を挟むと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均等に力が入りやすいのではとナイス発想！</a:t>
            </a:r>
            <a:r>
              <a:rPr lang="ja-JP" altLang="en-US" sz="1200" kern="100" dirty="0">
                <a:solidFill>
                  <a:schemeClr val="tx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続けて、☑</a:t>
            </a:r>
            <a:endParaRPr lang="en-US" altLang="ja-JP" sz="1200" kern="100" dirty="0">
              <a:solidFill>
                <a:schemeClr val="tx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00" dirty="0">
                <a:solidFill>
                  <a:schemeClr val="tx1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若手のオオタ君からも☑</a:t>
            </a:r>
            <a:endParaRPr lang="en-US" altLang="ja-JP" sz="1200" kern="100" dirty="0">
              <a:solidFill>
                <a:schemeClr val="tx1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kumimoji="1" lang="ja-JP" altLang="ja-JP" sz="1200" kern="1200" dirty="0">
                <a:solidFill>
                  <a:sysClr val="windowText" lastClr="000000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ナット</a:t>
            </a:r>
            <a:r>
              <a:rPr kumimoji="1" lang="ja-JP" altLang="en-US" sz="1200" kern="1200" dirty="0">
                <a:solidFill>
                  <a:sysClr val="windowText" lastClr="000000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の方が締め緩めの融通が利くかも！と</a:t>
            </a:r>
            <a:r>
              <a:rPr kumimoji="1" lang="ja-JP" altLang="ja-JP" sz="1200" kern="1200" dirty="0">
                <a:solidFill>
                  <a:sysClr val="windowText" lastClr="000000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アイデアが続々とでてきた</a:t>
            </a:r>
            <a:r>
              <a:rPr kumimoji="1" lang="ja-JP" altLang="en-US" sz="1200" kern="1200" dirty="0">
                <a:solidFill>
                  <a:sysClr val="windowText" lastClr="000000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。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710186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そして若手３人主体で押し込みジグの完成！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56848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押し込み治具を使用した実際の作業風景です☑</a:t>
            </a:r>
            <a:endParaRPr kumimoji="1" lang="en-US" altLang="ja-JP" dirty="0"/>
          </a:p>
          <a:p>
            <a:r>
              <a:rPr kumimoji="1" lang="ja-JP" altLang="en-US" dirty="0"/>
              <a:t>まず全ネジをケースに固定し、☑</a:t>
            </a:r>
            <a:endParaRPr kumimoji="1" lang="en-US" altLang="ja-JP" dirty="0"/>
          </a:p>
          <a:p>
            <a:r>
              <a:rPr kumimoji="1" lang="ja-JP" altLang="en-US" dirty="0"/>
              <a:t>シャフトを挿入☑</a:t>
            </a:r>
            <a:endParaRPr kumimoji="1" lang="en-US" altLang="ja-JP" dirty="0"/>
          </a:p>
          <a:p>
            <a:r>
              <a:rPr kumimoji="1" lang="ja-JP" altLang="en-US" dirty="0"/>
              <a:t>鉄板をつけ☑</a:t>
            </a:r>
            <a:endParaRPr kumimoji="1" lang="en-US" altLang="ja-JP" dirty="0"/>
          </a:p>
          <a:p>
            <a:r>
              <a:rPr kumimoji="1" lang="ja-JP" altLang="en-US" dirty="0"/>
              <a:t>ナットを締めることで☑</a:t>
            </a:r>
            <a:endParaRPr kumimoji="1" lang="en-US" altLang="ja-JP" dirty="0"/>
          </a:p>
          <a:p>
            <a:r>
              <a:rPr kumimoji="1" lang="ja-JP" altLang="en-US" dirty="0"/>
              <a:t>シャフトが押し込まれ、挿入完了。この治具を使用することで☑</a:t>
            </a:r>
            <a:endParaRPr kumimoji="1" lang="en-US" altLang="ja-JP" dirty="0"/>
          </a:p>
          <a:p>
            <a:r>
              <a:rPr kumimoji="1" lang="ja-JP" altLang="en-US" dirty="0"/>
              <a:t>だれがやっても同じ力で、作業が可能に！☑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649931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さっそく、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ハンマー作業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と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押し込みジグで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比較しながら効果の確認を行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うことに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。☑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2978474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ハンマー作業では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傾き調整による、時間のバラツキがありましたが、☑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押し込み冶具では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調整不要に！やめる・減らす・変えるの☑</a:t>
            </a: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「やめる」を達成！☑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647100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安全面では、対策前はリスク点数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7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点でしたが、☑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88747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ハンマー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作業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がなくなったことに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より</a:t>
            </a:r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 smtClean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リスク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点数が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6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点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に！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減少させることに成功！☑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56329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リスク点数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12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点から☑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1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回目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の対策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で、作業台の高さが低くな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り☑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7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点に！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更に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2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回目で、ハンマー作業がなくなったこと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により☑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リスク点数が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６点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に！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対策不要まで点数が減少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59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90614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押し込み冶具で作業することにより、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誰が作業しても基準時間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内に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また、バラツキ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が少なくなり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、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BIZ UDPゴシック" panose="020B04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「減らす」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事ができました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25196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TALK</a:t>
            </a:r>
            <a:r>
              <a:rPr kumimoji="1" lang="ja-JP" altLang="en-US" dirty="0"/>
              <a:t>サークルには☑</a:t>
            </a:r>
            <a:endParaRPr kumimoji="1"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人の若者と☑</a:t>
            </a:r>
            <a:endParaRPr kumimoji="1" lang="en-US" altLang="ja-JP" dirty="0"/>
          </a:p>
          <a:p>
            <a:r>
              <a:rPr kumimoji="1" lang="en-US" altLang="ja-JP" dirty="0"/>
              <a:t>3</a:t>
            </a:r>
            <a:r>
              <a:rPr kumimoji="1" lang="ja-JP" altLang="en-US" dirty="0"/>
              <a:t>人のおじさんがいます☑</a:t>
            </a:r>
            <a:endParaRPr kumimoji="1" lang="en-US" altLang="ja-JP" dirty="0"/>
          </a:p>
          <a:p>
            <a:r>
              <a:rPr kumimoji="1" lang="ja-JP" altLang="en-US" dirty="0"/>
              <a:t>そこにアドバイザーと課長を含めた計</a:t>
            </a:r>
            <a:r>
              <a:rPr kumimoji="1" lang="en-US" altLang="ja-JP" dirty="0"/>
              <a:t>8</a:t>
            </a:r>
            <a:r>
              <a:rPr kumimoji="1" lang="ja-JP" altLang="en-US" dirty="0"/>
              <a:t>人で活動しています！☑</a:t>
            </a:r>
            <a:endParaRPr kumimoji="1" lang="en-US" altLang="ja-JP" dirty="0"/>
          </a:p>
          <a:p>
            <a:r>
              <a:rPr kumimoji="1" lang="ja-JP" altLang="en-US" dirty="0"/>
              <a:t>プライベートで飲みに行くくらいの仲の良さ！☑</a:t>
            </a:r>
            <a:endParaRPr kumimoji="1" lang="en-US" altLang="ja-JP" dirty="0"/>
          </a:p>
          <a:p>
            <a:r>
              <a:rPr kumimoji="1" lang="ja-JP" altLang="en-US" dirty="0"/>
              <a:t>しかし</a:t>
            </a:r>
            <a:r>
              <a:rPr kumimoji="1" lang="en-US" altLang="ja-JP" dirty="0"/>
              <a:t>1</a:t>
            </a:r>
            <a:r>
              <a:rPr kumimoji="1" lang="ja-JP" altLang="en-US" dirty="0"/>
              <a:t>つ問題が</a:t>
            </a:r>
            <a:r>
              <a:rPr kumimoji="1" lang="en-US" altLang="ja-JP" dirty="0"/>
              <a:t>…</a:t>
            </a:r>
            <a:r>
              <a:rPr kumimoji="1" lang="ja-JP" altLang="en-US" dirty="0"/>
              <a:t>☑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08137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平均作業時間が☑</a:t>
            </a:r>
            <a:endParaRPr lang="en-US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25</a:t>
            </a: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分短縮され目標を達成！☑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60078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効果金額は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作業性、安全性☑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合わせて約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36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Arial" panose="020B0604020202020204" pitchFamily="34" charset="0"/>
              </a:rPr>
              <a:t>万円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の効果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に！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各ジグの製作費に合計約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4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万円かか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っ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たので</a:t>
            </a:r>
            <a:r>
              <a:rPr lang="en-US" altLang="ja-JP" sz="1200" kern="1200" dirty="0">
                <a:solidFill>
                  <a:srgbClr val="000000"/>
                </a:solidFill>
                <a:effectLst/>
                <a:latin typeface="BIZ UDPゴシック" panose="020B0400000000000000" pitchFamily="50" charset="-128"/>
                <a:ea typeface="游明朝" panose="02020400000000000000" pitchFamily="18" charset="-128"/>
                <a:cs typeface="Arial" panose="020B0604020202020204" pitchFamily="34" charset="0"/>
              </a:rPr>
              <a:t>2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IZ UDPゴシック" panose="020B0400000000000000" pitchFamily="50" charset="-128"/>
                <a:cs typeface="ＭＳ Ｐ明朝" panose="02020600040205080304" pitchFamily="18" charset="-128"/>
              </a:rPr>
              <a:t>か月弱で費用回収ができる見込みです。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561538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ja-JP" altLang="en-US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標準化と管理の定着では、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lang="en-US" alt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ja-JP" altLang="en-US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手順書の作成と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ja-JP" altLang="en-US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教育を実施、標準化をおこないました。また、押し込み治具☑</a:t>
            </a:r>
            <a:endParaRPr lang="en-US" alt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ja-JP" altLang="en-US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rPr>
              <a:t>の点検表を作り、管理しています。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lang="ja-JP" alt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ja-JP" altLang="ja-JP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B0035-A28B-4582-95C1-F76F12C4421F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2536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今回の活動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で個人レベルが☑</a:t>
            </a:r>
            <a:endParaRPr lang="en-US" altLang="ja-JP" sz="1200" kern="120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HGPｺﾞｼｯｸE" panose="020B0900000000000000" pitchFamily="50" charset="-128"/>
              <a:cs typeface="ＭＳ Ｐ明朝" panose="02020600040205080304" pitchFamily="18" charset="-128"/>
            </a:endParaRPr>
          </a:p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アップ。</a:t>
            </a:r>
            <a:r>
              <a:rPr kumimoji="1" lang="ja-JP" altLang="en-US" dirty="0"/>
              <a:t>サークルの問題点を無事に解決し☑</a:t>
            </a:r>
            <a:endParaRPr kumimoji="1" lang="en-US" altLang="ja-JP" dirty="0"/>
          </a:p>
          <a:p>
            <a:pPr algn="l">
              <a:spcAft>
                <a:spcPts val="0"/>
              </a:spcAft>
            </a:pPr>
            <a:r>
              <a:rPr kumimoji="1" lang="ja-JP" altLang="en-US" dirty="0"/>
              <a:t>全員が成長☑</a:t>
            </a:r>
          </a:p>
          <a:p>
            <a:pPr algn="l">
              <a:spcAft>
                <a:spcPts val="0"/>
              </a:spcAft>
            </a:pP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273914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サークルレベルも</a:t>
            </a:r>
            <a:r>
              <a:rPr kumimoji="1" lang="en-US" altLang="ja-JP" dirty="0"/>
              <a:t>C</a:t>
            </a:r>
            <a:r>
              <a:rPr kumimoji="1" lang="ja-JP" altLang="en-US" dirty="0"/>
              <a:t>ソーンから☑</a:t>
            </a:r>
            <a:endParaRPr kumimoji="1" lang="en-US" altLang="ja-JP" dirty="0"/>
          </a:p>
          <a:p>
            <a:r>
              <a:rPr kumimoji="1" lang="en-US" altLang="ja-JP" dirty="0"/>
              <a:t>B</a:t>
            </a:r>
            <a:r>
              <a:rPr kumimoji="1" lang="ja-JP" altLang="en-US" dirty="0"/>
              <a:t>ゾーンに！こちらも目標を達成！今後は</a:t>
            </a:r>
            <a:r>
              <a:rPr kumimoji="1" lang="en-US" altLang="ja-JP" dirty="0"/>
              <a:t>A</a:t>
            </a:r>
            <a:r>
              <a:rPr kumimoji="1" lang="ja-JP" altLang="en-US" dirty="0"/>
              <a:t>ゾーンが目標です！☑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70111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0"/>
              </a:spcAft>
            </a:pP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これ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で、巻き取り軸の物語が</a:t>
            </a:r>
            <a:r>
              <a:rPr lang="ja-JP" altLang="en-US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HGPｺﾞｼｯｸE" panose="020B0900000000000000" pitchFamily="50" charset="-128"/>
                <a:cs typeface="ＭＳ Ｐ明朝" panose="02020600040205080304" pitchFamily="18" charset="-128"/>
              </a:rPr>
              <a:t>完結</a:t>
            </a:r>
            <a:r>
              <a:rPr lang="ja-JP" altLang="ja-JP" sz="1200" kern="12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Segoe UI Emoji" panose="020B0502040204020203" pitchFamily="34" charset="0"/>
                <a:cs typeface="Segoe UI Emoji" panose="020B0502040204020203" pitchFamily="34" charset="0"/>
              </a:rPr>
              <a:t>☑</a:t>
            </a:r>
            <a:endParaRPr lang="ja-JP" altLang="ja-JP" sz="1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688899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次回は、ロール組付け時間短縮、</a:t>
            </a:r>
            <a:endParaRPr kumimoji="1" lang="en-US" altLang="ja-JP" dirty="0"/>
          </a:p>
          <a:p>
            <a:r>
              <a:rPr kumimoji="1" lang="ja-JP" altLang="en-US" dirty="0"/>
              <a:t>表裏反転組付け時簡短縮の二本立てでお送りします！☑☑</a:t>
            </a:r>
          </a:p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495336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最後に、発表資料を作ってみて☑</a:t>
            </a:r>
            <a:endParaRPr kumimoji="1" lang="en-US" altLang="ja-JP" dirty="0"/>
          </a:p>
          <a:p>
            <a:r>
              <a:rPr kumimoji="1" lang="ja-JP" altLang="en-US" dirty="0"/>
              <a:t>誰にでもわかるような、資料作り☑</a:t>
            </a:r>
            <a:endParaRPr kumimoji="1" lang="en-US" altLang="ja-JP" dirty="0"/>
          </a:p>
          <a:p>
            <a:r>
              <a:rPr kumimoji="1" lang="ja-JP" altLang="en-US" dirty="0"/>
              <a:t>伝える言葉に苦戦しました☑</a:t>
            </a:r>
            <a:endParaRPr kumimoji="1" lang="en-US" altLang="ja-JP" dirty="0"/>
          </a:p>
          <a:p>
            <a:r>
              <a:rPr kumimoji="1" lang="ja-JP" altLang="en-US" dirty="0"/>
              <a:t>何回も資料やエクセルを作り直し、資料作りの難しさを実感しました☑</a:t>
            </a:r>
            <a:endParaRPr kumimoji="1" lang="en-US" altLang="ja-JP" dirty="0"/>
          </a:p>
          <a:p>
            <a:r>
              <a:rPr kumimoji="1" lang="ja-JP" altLang="en-US" dirty="0"/>
              <a:t>結論</a:t>
            </a:r>
            <a:r>
              <a:rPr kumimoji="1" lang="ja-JP" altLang="en-US" dirty="0" err="1"/>
              <a:t>、、、</a:t>
            </a:r>
            <a:r>
              <a:rPr kumimoji="1" lang="ja-JP" altLang="en-US" dirty="0"/>
              <a:t>☑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ちょっと楽しかったです☑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632472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ご清聴ありがとうございました！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69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5307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それは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個人レベル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が低いこと☑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特にこの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3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つの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レベルが低く☑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2861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若手の専門技能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QC</a:t>
            </a:r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サークル運営能力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メンバー全員の会合参加率の低さが課題です！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Arial" charset="0"/>
                <a:ea typeface="ＭＳ Ｐ明朝" pitchFamily="18" charset="-128"/>
                <a:cs typeface="+mn-cs"/>
              </a:rPr>
              <a:t>☑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Arial" charset="0"/>
              <a:ea typeface="ＭＳ Ｐ明朝" pitchFamily="18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49680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そのためサークルレベルが</a:t>
            </a:r>
            <a:r>
              <a:rPr kumimoji="1" lang="en-US" altLang="ja-JP" dirty="0"/>
              <a:t>C</a:t>
            </a:r>
            <a:r>
              <a:rPr kumimoji="1" lang="ja-JP" altLang="en-US" dirty="0"/>
              <a:t>ゾーン☑</a:t>
            </a:r>
            <a:endParaRPr kumimoji="1" lang="en-US" altLang="ja-JP" dirty="0"/>
          </a:p>
          <a:p>
            <a:r>
              <a:rPr kumimoji="1" lang="ja-JP" altLang="en-US" dirty="0"/>
              <a:t>そこで立ち上がったのが私！☑</a:t>
            </a:r>
            <a:endParaRPr kumimoji="1" lang="en-US" altLang="ja-JP" dirty="0"/>
          </a:p>
          <a:p>
            <a:r>
              <a:rPr kumimoji="1" lang="ja-JP" altLang="en-US" dirty="0"/>
              <a:t>この現状を変えてやる！☑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EB0035-A28B-4582-95C1-F76F12C4421F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541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801693-1159-46F6-BF1C-5C380C28341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6013090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6457AF-5E84-4825-A035-519D0F7DAC3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440139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34CF8-F063-44C3-B745-8226420F8D3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594246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618C5-3F69-4C00-A782-DD21BADAD9A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62885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5BCDF-CE28-4E3F-B954-BF7B265C153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360839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04202-B619-475A-AF59-7E06778D7BB0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24904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4CCC8-9EAB-4F9B-873D-308165F59C1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3775296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B7BBB-EE4F-4E0A-8419-D6276184089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295381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9B84F-68B1-407F-8A2F-1606A8DDAE83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5533673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E1E8D-B434-484E-88B7-967059E4E80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88101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D3B23-39E6-4F8C-8918-45E5D83869D2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7765179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50F1B0-917A-4F38-9398-62BEBCBBD8D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860389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3A4E3-9951-4B44-A133-91DE2F75953E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515296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1C686-1C67-40A7-8461-98D4763FF26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55090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E6B30-A53B-4F39-963D-3898EE63771D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84406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747C66-8402-4091-A485-BBEC0CA958F2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12073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05EEE4-B95B-4091-B717-45C0D171C30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8631624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6549EF-7F1A-4799-9283-8A17429F278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340499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413742-3D99-43E0-BAC2-92D3E013BD8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4232516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1C0D83-8F9F-4509-9156-9C57ED09163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4913077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0FA12D-D277-4DB1-BFB6-C8ACF333B80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1073642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DCC9B9-7728-4661-B2F8-8438845BD19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67605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3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21865" name="Group 9"/>
          <p:cNvGrpSpPr>
            <a:grpSpLocks/>
          </p:cNvGrpSpPr>
          <p:nvPr/>
        </p:nvGrpSpPr>
        <p:grpSpPr bwMode="auto">
          <a:xfrm>
            <a:off x="12700" y="684212"/>
            <a:ext cx="7643352" cy="73025"/>
            <a:chOff x="21" y="662"/>
            <a:chExt cx="4709" cy="46"/>
          </a:xfrm>
        </p:grpSpPr>
        <p:sp>
          <p:nvSpPr>
            <p:cNvPr id="121866" name="Rectangle 10"/>
            <p:cNvSpPr>
              <a:spLocks noChangeArrowheads="1"/>
            </p:cNvSpPr>
            <p:nvPr/>
          </p:nvSpPr>
          <p:spPr bwMode="auto">
            <a:xfrm>
              <a:off x="21" y="662"/>
              <a:ext cx="295" cy="45"/>
            </a:xfrm>
            <a:prstGeom prst="rect">
              <a:avLst/>
            </a:prstGeom>
            <a:solidFill>
              <a:srgbClr val="FB200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1867" name="Rectangle 11"/>
            <p:cNvSpPr>
              <a:spLocks noChangeArrowheads="1"/>
            </p:cNvSpPr>
            <p:nvPr/>
          </p:nvSpPr>
          <p:spPr bwMode="auto">
            <a:xfrm>
              <a:off x="316" y="663"/>
              <a:ext cx="4414" cy="45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0" y="6719888"/>
            <a:ext cx="9144000" cy="144462"/>
          </a:xfrm>
          <a:prstGeom prst="rect">
            <a:avLst/>
          </a:prstGeom>
          <a:solidFill>
            <a:srgbClr val="E029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white">
          <a:xfrm>
            <a:off x="6553200" y="6669088"/>
            <a:ext cx="2362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5" tIns="45620" rIns="91215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ja-JP" sz="1000" dirty="0">
                <a:solidFill>
                  <a:schemeClr val="bg1"/>
                </a:solidFill>
              </a:rPr>
              <a:t>JTEKT</a:t>
            </a:r>
            <a:r>
              <a:rPr lang="ja-JP" altLang="en-US" sz="1000" dirty="0">
                <a:solidFill>
                  <a:schemeClr val="bg1"/>
                </a:solidFill>
              </a:rPr>
              <a:t>　</a:t>
            </a:r>
            <a:r>
              <a:rPr lang="en-US" altLang="ja-JP" sz="1000" dirty="0">
                <a:solidFill>
                  <a:schemeClr val="bg1"/>
                </a:solidFill>
              </a:rPr>
              <a:t>CORPORATION</a:t>
            </a:r>
          </a:p>
        </p:txBody>
      </p:sp>
      <p:sp>
        <p:nvSpPr>
          <p:cNvPr id="12187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4400" y="63515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DB51F427-BD09-4AA9-9D82-A288582C30B4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00" y="88928"/>
            <a:ext cx="1550892" cy="5700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3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21865" name="Group 9"/>
          <p:cNvGrpSpPr>
            <a:grpSpLocks/>
          </p:cNvGrpSpPr>
          <p:nvPr/>
        </p:nvGrpSpPr>
        <p:grpSpPr bwMode="auto">
          <a:xfrm>
            <a:off x="12700" y="684212"/>
            <a:ext cx="7643352" cy="73025"/>
            <a:chOff x="21" y="662"/>
            <a:chExt cx="4709" cy="46"/>
          </a:xfrm>
        </p:grpSpPr>
        <p:sp>
          <p:nvSpPr>
            <p:cNvPr id="121866" name="Rectangle 10"/>
            <p:cNvSpPr>
              <a:spLocks noChangeArrowheads="1"/>
            </p:cNvSpPr>
            <p:nvPr/>
          </p:nvSpPr>
          <p:spPr bwMode="auto">
            <a:xfrm>
              <a:off x="21" y="662"/>
              <a:ext cx="295" cy="45"/>
            </a:xfrm>
            <a:prstGeom prst="rect">
              <a:avLst/>
            </a:prstGeom>
            <a:solidFill>
              <a:srgbClr val="FB200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1867" name="Rectangle 11"/>
            <p:cNvSpPr>
              <a:spLocks noChangeArrowheads="1"/>
            </p:cNvSpPr>
            <p:nvPr/>
          </p:nvSpPr>
          <p:spPr bwMode="auto">
            <a:xfrm>
              <a:off x="316" y="663"/>
              <a:ext cx="4414" cy="45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0" y="6719888"/>
            <a:ext cx="9144000" cy="144462"/>
          </a:xfrm>
          <a:prstGeom prst="rect">
            <a:avLst/>
          </a:prstGeom>
          <a:solidFill>
            <a:srgbClr val="E0290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1870" name="Text Box 14"/>
          <p:cNvSpPr txBox="1">
            <a:spLocks noChangeArrowheads="1"/>
          </p:cNvSpPr>
          <p:nvPr/>
        </p:nvSpPr>
        <p:spPr bwMode="white">
          <a:xfrm>
            <a:off x="6553200" y="6669088"/>
            <a:ext cx="2362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215" tIns="45620" rIns="91215" bIns="0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altLang="ja-JP" sz="1000">
                <a:solidFill>
                  <a:schemeClr val="bg1"/>
                </a:solidFill>
              </a:rPr>
              <a:t>JTEKT</a:t>
            </a:r>
            <a:r>
              <a:rPr lang="ja-JP" altLang="en-US" sz="1000">
                <a:solidFill>
                  <a:schemeClr val="bg1"/>
                </a:solidFill>
              </a:rPr>
              <a:t>　</a:t>
            </a:r>
            <a:r>
              <a:rPr lang="en-US" altLang="ja-JP" sz="1000">
                <a:solidFill>
                  <a:schemeClr val="bg1"/>
                </a:solidFill>
              </a:rPr>
              <a:t>CORPORATION</a:t>
            </a:r>
          </a:p>
        </p:txBody>
      </p:sp>
      <p:sp>
        <p:nvSpPr>
          <p:cNvPr id="12187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64400" y="63515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66F160F6-A03F-4830-AC06-23BCC62E7805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21876" name="Picture 20" descr="無題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6038"/>
            <a:ext cx="10668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無題">
            <a:extLst>
              <a:ext uri="{FF2B5EF4-FFF2-40B4-BE49-F238E27FC236}">
                <a16:creationId xmlns:a16="http://schemas.microsoft.com/office/drawing/2014/main" id="{AADAB843-4205-4DC0-B76E-CDE1B5AEF1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6038"/>
            <a:ext cx="10668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34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5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jpeg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9.jpeg"/><Relationship Id="rId11" Type="http://schemas.openxmlformats.org/officeDocument/2006/relationships/image" Target="../media/image53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24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6.png"/><Relationship Id="rId5" Type="http://schemas.openxmlformats.org/officeDocument/2006/relationships/image" Target="../media/image34.png"/><Relationship Id="rId10" Type="http://schemas.openxmlformats.org/officeDocument/2006/relationships/image" Target="../media/image60.png"/><Relationship Id="rId4" Type="http://schemas.openxmlformats.org/officeDocument/2006/relationships/image" Target="../media/image24.jpe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1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image" Target="../media/image63.png"/><Relationship Id="rId5" Type="http://schemas.openxmlformats.org/officeDocument/2006/relationships/chart" Target="../charts/chart1.xml"/><Relationship Id="rId10" Type="http://schemas.openxmlformats.org/officeDocument/2006/relationships/image" Target="../media/image58.png"/><Relationship Id="rId4" Type="http://schemas.openxmlformats.org/officeDocument/2006/relationships/image" Target="../media/image24.jpe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chart" Target="../charts/char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9.jpg"/><Relationship Id="rId5" Type="http://schemas.openxmlformats.org/officeDocument/2006/relationships/image" Target="../media/image68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chart" Target="../charts/chart3.xml"/><Relationship Id="rId11" Type="http://schemas.openxmlformats.org/officeDocument/2006/relationships/image" Target="../media/image75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24.jpe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79.png"/><Relationship Id="rId5" Type="http://schemas.openxmlformats.org/officeDocument/2006/relationships/image" Target="../media/image70.png"/><Relationship Id="rId10" Type="http://schemas.openxmlformats.org/officeDocument/2006/relationships/chart" Target="../charts/chart5.xml"/><Relationship Id="rId4" Type="http://schemas.openxmlformats.org/officeDocument/2006/relationships/image" Target="../media/image24.jpeg"/><Relationship Id="rId9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.png"/><Relationship Id="rId5" Type="http://schemas.openxmlformats.org/officeDocument/2006/relationships/chart" Target="../charts/chart6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chart" Target="../charts/chart7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5.png"/><Relationship Id="rId1" Type="http://schemas.openxmlformats.org/officeDocument/2006/relationships/tags" Target="../tags/tag2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24.jpe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0.png"/><Relationship Id="rId18" Type="http://schemas.microsoft.com/office/2007/relationships/hdphoto" Target="../media/hdphoto18.wdp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.png"/><Relationship Id="rId12" Type="http://schemas.microsoft.com/office/2007/relationships/hdphoto" Target="../media/hdphoto15.wdp"/><Relationship Id="rId17" Type="http://schemas.openxmlformats.org/officeDocument/2006/relationships/image" Target="../media/image102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17.wdp"/><Relationship Id="rId20" Type="http://schemas.microsoft.com/office/2007/relationships/hdphoto" Target="../media/hdphoto19.wdp"/><Relationship Id="rId1" Type="http://schemas.openxmlformats.org/officeDocument/2006/relationships/tags" Target="../tags/tag24.xml"/><Relationship Id="rId6" Type="http://schemas.openxmlformats.org/officeDocument/2006/relationships/image" Target="../media/image97.png"/><Relationship Id="rId11" Type="http://schemas.openxmlformats.org/officeDocument/2006/relationships/image" Target="../media/image99.png"/><Relationship Id="rId5" Type="http://schemas.openxmlformats.org/officeDocument/2006/relationships/image" Target="../media/image96.jpeg"/><Relationship Id="rId15" Type="http://schemas.openxmlformats.org/officeDocument/2006/relationships/image" Target="../media/image101.png"/><Relationship Id="rId10" Type="http://schemas.microsoft.com/office/2007/relationships/hdphoto" Target="../media/hdphoto14.wdp"/><Relationship Id="rId19" Type="http://schemas.openxmlformats.org/officeDocument/2006/relationships/image" Target="../media/image103.png"/><Relationship Id="rId4" Type="http://schemas.openxmlformats.org/officeDocument/2006/relationships/image" Target="../media/image24.jpeg"/><Relationship Id="rId9" Type="http://schemas.openxmlformats.org/officeDocument/2006/relationships/image" Target="../media/image98.png"/><Relationship Id="rId1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83.png"/><Relationship Id="rId11" Type="http://schemas.openxmlformats.org/officeDocument/2006/relationships/image" Target="../media/image108.png"/><Relationship Id="rId5" Type="http://schemas.openxmlformats.org/officeDocument/2006/relationships/image" Target="../media/image82.png"/><Relationship Id="rId10" Type="http://schemas.openxmlformats.org/officeDocument/2006/relationships/image" Target="../media/image107.png"/><Relationship Id="rId4" Type="http://schemas.openxmlformats.org/officeDocument/2006/relationships/image" Target="../media/image24.jpe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112.pn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20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5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2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10" Type="http://schemas.microsoft.com/office/2007/relationships/hdphoto" Target="../media/hdphoto21.wdp"/><Relationship Id="rId4" Type="http://schemas.openxmlformats.org/officeDocument/2006/relationships/image" Target="../media/image24.jpeg"/><Relationship Id="rId9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101.png"/><Relationship Id="rId18" Type="http://schemas.microsoft.com/office/2007/relationships/hdphoto" Target="../media/hdphoto24.wdp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21.png"/><Relationship Id="rId12" Type="http://schemas.openxmlformats.org/officeDocument/2006/relationships/image" Target="../media/image102.png"/><Relationship Id="rId17" Type="http://schemas.openxmlformats.org/officeDocument/2006/relationships/image" Target="../media/image123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1" Type="http://schemas.openxmlformats.org/officeDocument/2006/relationships/tags" Target="../tags/tag31.xml"/><Relationship Id="rId6" Type="http://schemas.openxmlformats.org/officeDocument/2006/relationships/image" Target="../media/image21.jpeg"/><Relationship Id="rId11" Type="http://schemas.openxmlformats.org/officeDocument/2006/relationships/image" Target="../media/image98.png"/><Relationship Id="rId5" Type="http://schemas.openxmlformats.org/officeDocument/2006/relationships/image" Target="../media/image117.jpeg"/><Relationship Id="rId15" Type="http://schemas.openxmlformats.org/officeDocument/2006/relationships/image" Target="../media/image122.png"/><Relationship Id="rId10" Type="http://schemas.openxmlformats.org/officeDocument/2006/relationships/image" Target="../media/image99.png"/><Relationship Id="rId19" Type="http://schemas.openxmlformats.org/officeDocument/2006/relationships/image" Target="../media/image124.png"/><Relationship Id="rId4" Type="http://schemas.openxmlformats.org/officeDocument/2006/relationships/image" Target="../media/image24.jpeg"/><Relationship Id="rId9" Type="http://schemas.openxmlformats.org/officeDocument/2006/relationships/image" Target="../media/image103.png"/><Relationship Id="rId1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microsoft.com/office/2007/relationships/hdphoto" Target="../media/hdphoto26.wdp"/><Relationship Id="rId5" Type="http://schemas.openxmlformats.org/officeDocument/2006/relationships/image" Target="../media/image125.png"/><Relationship Id="rId4" Type="http://schemas.openxmlformats.org/officeDocument/2006/relationships/image" Target="../media/image21.jpeg"/><Relationship Id="rId9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2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6.jpe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3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28.png"/><Relationship Id="rId12" Type="http://schemas.microsoft.com/office/2007/relationships/hdphoto" Target="../media/hdphoto2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image" Target="../media/image102.png"/><Relationship Id="rId11" Type="http://schemas.openxmlformats.org/officeDocument/2006/relationships/image" Target="../media/image132.png"/><Relationship Id="rId5" Type="http://schemas.openxmlformats.org/officeDocument/2006/relationships/image" Target="../media/image47.png"/><Relationship Id="rId15" Type="http://schemas.openxmlformats.org/officeDocument/2006/relationships/image" Target="../media/image5.png"/><Relationship Id="rId10" Type="http://schemas.openxmlformats.org/officeDocument/2006/relationships/image" Target="../media/image131.png"/><Relationship Id="rId4" Type="http://schemas.openxmlformats.org/officeDocument/2006/relationships/image" Target="../media/image24.jpeg"/><Relationship Id="rId9" Type="http://schemas.openxmlformats.org/officeDocument/2006/relationships/image" Target="../media/image130.png"/><Relationship Id="rId14" Type="http://schemas.microsoft.com/office/2007/relationships/hdphoto" Target="../media/hdphoto2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5.png"/><Relationship Id="rId5" Type="http://schemas.openxmlformats.org/officeDocument/2006/relationships/image" Target="../media/image134.png"/><Relationship Id="rId4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136.png"/><Relationship Id="rId5" Type="http://schemas.openxmlformats.org/officeDocument/2006/relationships/image" Target="../media/image134.png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chart" Target="../charts/chart8.xml"/><Relationship Id="rId4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137.png"/><Relationship Id="rId5" Type="http://schemas.openxmlformats.org/officeDocument/2006/relationships/chart" Target="../charts/chart9.xml"/><Relationship Id="rId4" Type="http://schemas.openxmlformats.org/officeDocument/2006/relationships/image" Target="../media/image2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139.png"/><Relationship Id="rId5" Type="http://schemas.openxmlformats.org/officeDocument/2006/relationships/image" Target="../media/image138.jpg"/><Relationship Id="rId4" Type="http://schemas.openxmlformats.org/officeDocument/2006/relationships/image" Target="../media/image2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5.png"/><Relationship Id="rId5" Type="http://schemas.openxmlformats.org/officeDocument/2006/relationships/image" Target="../media/image140.png"/><Relationship Id="rId4" Type="http://schemas.openxmlformats.org/officeDocument/2006/relationships/image" Target="../media/image2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4.jpeg"/><Relationship Id="rId9" Type="http://schemas.openxmlformats.org/officeDocument/2006/relationships/image" Target="../media/image14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83.pn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44.png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143.png"/><Relationship Id="rId11" Type="http://schemas.openxmlformats.org/officeDocument/2006/relationships/image" Target="../media/image5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24.jpeg"/><Relationship Id="rId9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13" Type="http://schemas.openxmlformats.org/officeDocument/2006/relationships/image" Target="../media/image146.png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44.png"/><Relationship Id="rId12" Type="http://schemas.microsoft.com/office/2007/relationships/hdphoto" Target="../media/hdphoto31.wdp"/><Relationship Id="rId17" Type="http://schemas.openxmlformats.org/officeDocument/2006/relationships/image" Target="../media/image149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33.wdp"/><Relationship Id="rId1" Type="http://schemas.openxmlformats.org/officeDocument/2006/relationships/tags" Target="../tags/tag43.xml"/><Relationship Id="rId6" Type="http://schemas.microsoft.com/office/2007/relationships/hdphoto" Target="../media/hdphoto28.wdp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47.png"/><Relationship Id="rId10" Type="http://schemas.microsoft.com/office/2007/relationships/hdphoto" Target="../media/hdphoto30.wdp"/><Relationship Id="rId4" Type="http://schemas.openxmlformats.org/officeDocument/2006/relationships/image" Target="../media/image6.jpeg"/><Relationship Id="rId9" Type="http://schemas.openxmlformats.org/officeDocument/2006/relationships/image" Target="../media/image143.png"/><Relationship Id="rId14" Type="http://schemas.microsoft.com/office/2007/relationships/hdphoto" Target="../media/hdphoto32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26.png"/><Relationship Id="rId5" Type="http://schemas.openxmlformats.org/officeDocument/2006/relationships/image" Target="../media/image150.png"/><Relationship Id="rId4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image" Target="../media/image2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21.jpeg"/><Relationship Id="rId9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82.png"/><Relationship Id="rId5" Type="http://schemas.openxmlformats.org/officeDocument/2006/relationships/image" Target="../media/image156.png"/><Relationship Id="rId4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5.png"/><Relationship Id="rId5" Type="http://schemas.openxmlformats.org/officeDocument/2006/relationships/image" Target="../media/image136.png"/><Relationship Id="rId4" Type="http://schemas.openxmlformats.org/officeDocument/2006/relationships/image" Target="../media/image2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notesSlide" Target="../notesSlides/notesSlide55.xml"/><Relationship Id="rId7" Type="http://schemas.microsoft.com/office/2007/relationships/hdphoto" Target="../media/hdphoto3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image" Target="../media/image158.png"/><Relationship Id="rId5" Type="http://schemas.openxmlformats.org/officeDocument/2006/relationships/image" Target="../media/image103.png"/><Relationship Id="rId10" Type="http://schemas.openxmlformats.org/officeDocument/2006/relationships/image" Target="../media/image157.png"/><Relationship Id="rId4" Type="http://schemas.openxmlformats.org/officeDocument/2006/relationships/image" Target="../media/image24.jpeg"/><Relationship Id="rId9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image" Target="../media/image5.png"/><Relationship Id="rId5" Type="http://schemas.openxmlformats.org/officeDocument/2006/relationships/image" Target="../media/image134.png"/><Relationship Id="rId4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image" Target="../media/image5.png"/><Relationship Id="rId5" Type="http://schemas.openxmlformats.org/officeDocument/2006/relationships/chart" Target="../charts/chart10.xml"/><Relationship Id="rId4" Type="http://schemas.openxmlformats.org/officeDocument/2006/relationships/image" Target="../media/image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image" Target="../media/image5.png"/><Relationship Id="rId5" Type="http://schemas.openxmlformats.org/officeDocument/2006/relationships/chart" Target="../charts/chart11.xml"/><Relationship Id="rId4" Type="http://schemas.openxmlformats.org/officeDocument/2006/relationships/image" Target="../media/image2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image" Target="../media/image60.png"/><Relationship Id="rId5" Type="http://schemas.openxmlformats.org/officeDocument/2006/relationships/image" Target="../media/image5.png"/><Relationship Id="rId4" Type="http://schemas.openxmlformats.org/officeDocument/2006/relationships/image" Target="../media/image24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10" Type="http://schemas.openxmlformats.org/officeDocument/2006/relationships/image" Target="../media/image164.jpeg"/><Relationship Id="rId4" Type="http://schemas.openxmlformats.org/officeDocument/2006/relationships/image" Target="../media/image24.jpeg"/><Relationship Id="rId9" Type="http://schemas.openxmlformats.org/officeDocument/2006/relationships/image" Target="../media/image16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image" Target="../media/image169.png"/><Relationship Id="rId3" Type="http://schemas.openxmlformats.org/officeDocument/2006/relationships/image" Target="../media/image24.jpeg"/><Relationship Id="rId7" Type="http://schemas.microsoft.com/office/2007/relationships/hdphoto" Target="../media/hdphoto35.wdp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6" Type="http://schemas.microsoft.com/office/2007/relationships/hdphoto" Target="../media/hdphoto3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microsoft.com/office/2007/relationships/hdphoto" Target="../media/hdphoto37.wdp"/><Relationship Id="rId5" Type="http://schemas.openxmlformats.org/officeDocument/2006/relationships/image" Target="../media/image165.png"/><Relationship Id="rId15" Type="http://schemas.openxmlformats.org/officeDocument/2006/relationships/image" Target="../media/image170.png"/><Relationship Id="rId10" Type="http://schemas.openxmlformats.org/officeDocument/2006/relationships/image" Target="../media/image168.png"/><Relationship Id="rId4" Type="http://schemas.openxmlformats.org/officeDocument/2006/relationships/image" Target="../media/image34.png"/><Relationship Id="rId9" Type="http://schemas.microsoft.com/office/2007/relationships/hdphoto" Target="../media/hdphoto36.wdp"/><Relationship Id="rId14" Type="http://schemas.microsoft.com/office/2007/relationships/hdphoto" Target="../media/hdphoto38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image" Target="../media/image171.png"/><Relationship Id="rId5" Type="http://schemas.openxmlformats.org/officeDocument/2006/relationships/image" Target="../media/image45.png"/><Relationship Id="rId4" Type="http://schemas.openxmlformats.org/officeDocument/2006/relationships/image" Target="../media/image2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image" Target="../media/image64.png"/><Relationship Id="rId5" Type="http://schemas.openxmlformats.org/officeDocument/2006/relationships/chart" Target="../charts/chart12.xml"/><Relationship Id="rId10" Type="http://schemas.microsoft.com/office/2007/relationships/hdphoto" Target="../media/hdphoto40.wdp"/><Relationship Id="rId4" Type="http://schemas.openxmlformats.org/officeDocument/2006/relationships/image" Target="../media/image24.jpeg"/><Relationship Id="rId9" Type="http://schemas.openxmlformats.org/officeDocument/2006/relationships/image" Target="../media/image17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70.png"/><Relationship Id="rId4" Type="http://schemas.openxmlformats.org/officeDocument/2006/relationships/image" Target="../media/image2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microsoft.com/office/2007/relationships/hdphoto" Target="../media/hdphoto42.wd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microsoft.com/office/2007/relationships/hdphoto" Target="../media/hdphoto41.wdp"/><Relationship Id="rId4" Type="http://schemas.openxmlformats.org/officeDocument/2006/relationships/image" Target="../media/image1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6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4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microsoft.com/office/2007/relationships/hdphoto" Target="../media/hdphoto11.wdp"/><Relationship Id="rId10" Type="http://schemas.microsoft.com/office/2007/relationships/hdphoto" Target="../media/hdphoto9.wdp"/><Relationship Id="rId19" Type="http://schemas.microsoft.com/office/2007/relationships/hdphoto" Target="../media/hdphoto13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43422F-D887-A0DA-B0B6-BB97994CAC6C}"/>
              </a:ext>
            </a:extLst>
          </p:cNvPr>
          <p:cNvSpPr/>
          <p:nvPr/>
        </p:nvSpPr>
        <p:spPr bwMode="auto">
          <a:xfrm>
            <a:off x="0" y="674373"/>
            <a:ext cx="4499992" cy="604867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DEC900-673C-ADE4-B587-5C2262D0D2FF}"/>
              </a:ext>
            </a:extLst>
          </p:cNvPr>
          <p:cNvSpPr/>
          <p:nvPr/>
        </p:nvSpPr>
        <p:spPr bwMode="auto">
          <a:xfrm>
            <a:off x="4499992" y="674373"/>
            <a:ext cx="4644008" cy="60486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5695D20-AF54-DA9E-CF7E-F57001F05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100000" l="9991" r="89964">
                        <a14:backgroundMark x1="86331" y1="73652" x2="85422" y2="75651"/>
                        <a14:backgroundMark x1="85104" y1="76075" x2="77566" y2="85282"/>
                        <a14:backgroundMark x1="66122" y1="90915" x2="75749" y2="85706"/>
                        <a14:backgroundMark x1="28974" y1="86130" x2="28065" y2="93337"/>
                        <a14:backgroundMark x1="61580" y1="88552" x2="61580" y2="9576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1051" r="29329"/>
          <a:stretch/>
        </p:blipFill>
        <p:spPr>
          <a:xfrm>
            <a:off x="4824538" y="1855936"/>
            <a:ext cx="3780800" cy="354746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B9E2685-7AFF-8F23-3490-67A1315B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100000" l="9991" r="89964">
                        <a14:backgroundMark x1="37330" y1="57965" x2="27838" y2="95033"/>
                        <a14:backgroundMark x1="73706" y1="61841" x2="74432" y2="99273"/>
                        <a14:backgroundMark x1="47866" y1="33253" x2="50772" y2="33858"/>
                        <a14:backgroundMark x1="41508" y1="57299" x2="31744" y2="96972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7946" r="13854" b="23568"/>
          <a:stretch/>
        </p:blipFill>
        <p:spPr>
          <a:xfrm>
            <a:off x="-180528" y="1792018"/>
            <a:ext cx="4824538" cy="361138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3EFE12-D0E3-0D0D-C0A8-15E920BFC2BC}"/>
              </a:ext>
            </a:extLst>
          </p:cNvPr>
          <p:cNvSpPr txBox="1"/>
          <p:nvPr/>
        </p:nvSpPr>
        <p:spPr>
          <a:xfrm>
            <a:off x="5098502" y="669597"/>
            <a:ext cx="35477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/>
              <a:t>KANIE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E566E7D-3CD4-6060-58A0-F1DC3B3EAA26}"/>
              </a:ext>
            </a:extLst>
          </p:cNvPr>
          <p:cNvSpPr txBox="1"/>
          <p:nvPr/>
        </p:nvSpPr>
        <p:spPr>
          <a:xfrm>
            <a:off x="22099" y="669596"/>
            <a:ext cx="44778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0" dirty="0"/>
              <a:t>KAMIYA</a:t>
            </a:r>
          </a:p>
        </p:txBody>
      </p:sp>
      <p:sp>
        <p:nvSpPr>
          <p:cNvPr id="8" name="テキスト ボックス 104">
            <a:extLst>
              <a:ext uri="{FF2B5EF4-FFF2-40B4-BE49-F238E27FC236}">
                <a16:creationId xmlns:a16="http://schemas.microsoft.com/office/drawing/2014/main" id="{98238F7D-2486-E95E-01E6-C8F63108B188}"/>
              </a:ext>
            </a:extLst>
          </p:cNvPr>
          <p:cNvSpPr txBox="1"/>
          <p:nvPr/>
        </p:nvSpPr>
        <p:spPr>
          <a:xfrm>
            <a:off x="599212" y="5529395"/>
            <a:ext cx="3265058" cy="98756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発表者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104">
            <a:extLst>
              <a:ext uri="{FF2B5EF4-FFF2-40B4-BE49-F238E27FC236}">
                <a16:creationId xmlns:a16="http://schemas.microsoft.com/office/drawing/2014/main" id="{13804479-6D96-1A47-3C1E-07B796EFFDDD}"/>
              </a:ext>
            </a:extLst>
          </p:cNvPr>
          <p:cNvSpPr txBox="1"/>
          <p:nvPr/>
        </p:nvSpPr>
        <p:spPr>
          <a:xfrm>
            <a:off x="4864636" y="5563707"/>
            <a:ext cx="4015498" cy="91893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パソコン操作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23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4401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/>
          <p:cNvGrpSpPr/>
          <p:nvPr/>
        </p:nvGrpSpPr>
        <p:grpSpPr>
          <a:xfrm>
            <a:off x="172669" y="1052735"/>
            <a:ext cx="8856984" cy="5402689"/>
            <a:chOff x="172669" y="1052735"/>
            <a:chExt cx="8856984" cy="5402689"/>
          </a:xfrm>
        </p:grpSpPr>
        <p:sp>
          <p:nvSpPr>
            <p:cNvPr id="15" name="角丸四角形 13">
              <a:extLst>
                <a:ext uri="{FF2B5EF4-FFF2-40B4-BE49-F238E27FC236}">
                  <a16:creationId xmlns:a16="http://schemas.microsoft.com/office/drawing/2014/main" id="{1C4062BC-2880-E1BA-5FB4-6968BF8A7F8E}"/>
                </a:ext>
              </a:extLst>
            </p:cNvPr>
            <p:cNvSpPr/>
            <p:nvPr/>
          </p:nvSpPr>
          <p:spPr bwMode="auto">
            <a:xfrm>
              <a:off x="172669" y="1052735"/>
              <a:ext cx="8856984" cy="5402689"/>
            </a:xfrm>
            <a:prstGeom prst="roundRect">
              <a:avLst>
                <a:gd name="adj" fmla="val 4916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6C5CDA59-341E-F694-9449-E8B4F3BA4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7" t="1839" b="1285"/>
            <a:stretch/>
          </p:blipFill>
          <p:spPr>
            <a:xfrm>
              <a:off x="364435" y="1292086"/>
              <a:ext cx="8521202" cy="5022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BE4FA7E-E514-5C24-397B-AD4D7AE885FB}"/>
              </a:ext>
            </a:extLst>
          </p:cNvPr>
          <p:cNvSpPr/>
          <p:nvPr/>
        </p:nvSpPr>
        <p:spPr bwMode="auto">
          <a:xfrm>
            <a:off x="7946353" y="1280634"/>
            <a:ext cx="939284" cy="119952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テキスト ボックス 104">
            <a:extLst>
              <a:ext uri="{FF2B5EF4-FFF2-40B4-BE49-F238E27FC236}">
                <a16:creationId xmlns:a16="http://schemas.microsoft.com/office/drawing/2014/main" id="{B9DCBD24-1141-F65A-84E1-819763E503A5}"/>
              </a:ext>
            </a:extLst>
          </p:cNvPr>
          <p:cNvSpPr txBox="1"/>
          <p:nvPr/>
        </p:nvSpPr>
        <p:spPr>
          <a:xfrm>
            <a:off x="4546744" y="1297722"/>
            <a:ext cx="3285263" cy="119952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C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ゾーン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7" name="矢印: 右 11">
            <a:extLst>
              <a:ext uri="{FF2B5EF4-FFF2-40B4-BE49-F238E27FC236}">
                <a16:creationId xmlns:a16="http://schemas.microsoft.com/office/drawing/2014/main" id="{CFEF1C05-4A94-F7B6-EEB7-6239BF46636A}"/>
              </a:ext>
            </a:extLst>
          </p:cNvPr>
          <p:cNvSpPr/>
          <p:nvPr/>
        </p:nvSpPr>
        <p:spPr bwMode="auto">
          <a:xfrm rot="19151906">
            <a:off x="7928066" y="3952604"/>
            <a:ext cx="438466" cy="571201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B4B9927-8499-1906-BF51-95C7CE2F4FF2}"/>
              </a:ext>
            </a:extLst>
          </p:cNvPr>
          <p:cNvSpPr/>
          <p:nvPr/>
        </p:nvSpPr>
        <p:spPr bwMode="auto">
          <a:xfrm>
            <a:off x="8241036" y="3755425"/>
            <a:ext cx="326756" cy="311577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4" name="テキスト ボックス 109">
            <a:extLst>
              <a:ext uri="{FF2B5EF4-FFF2-40B4-BE49-F238E27FC236}">
                <a16:creationId xmlns:a16="http://schemas.microsoft.com/office/drawing/2014/main" id="{781B0E53-79BA-4456-7DB7-E5114390A448}"/>
              </a:ext>
            </a:extLst>
          </p:cNvPr>
          <p:cNvSpPr txBox="1"/>
          <p:nvPr/>
        </p:nvSpPr>
        <p:spPr>
          <a:xfrm>
            <a:off x="4921472" y="4670575"/>
            <a:ext cx="3999725" cy="138483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FadeUp">
              <a:avLst>
                <a:gd name="adj" fmla="val 6718"/>
              </a:avLst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目指せ</a:t>
            </a:r>
            <a:r>
              <a:rPr lang="en-US" altLang="ja-JP" sz="160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B</a:t>
            </a:r>
            <a:r>
              <a:rPr lang="ja-JP" altLang="en-US" sz="160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ゾーン</a:t>
            </a:r>
            <a:r>
              <a:rPr lang="en-US" altLang="ja-JP" sz="160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!</a:t>
            </a:r>
            <a:endParaRPr kumimoji="1" lang="en-US" altLang="ja-JP" sz="1600" dirty="0">
              <a:ln w="2857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6BDEF42-6C9F-F11D-B01F-BC23610E39DD}"/>
              </a:ext>
            </a:extLst>
          </p:cNvPr>
          <p:cNvGrpSpPr/>
          <p:nvPr/>
        </p:nvGrpSpPr>
        <p:grpSpPr>
          <a:xfrm>
            <a:off x="60488" y="1569043"/>
            <a:ext cx="4752528" cy="4903414"/>
            <a:chOff x="8964488" y="-1467544"/>
            <a:chExt cx="4752528" cy="4903414"/>
          </a:xfrm>
        </p:grpSpPr>
        <p:pic>
          <p:nvPicPr>
            <p:cNvPr id="10" name="Picture 2" descr="炎のイラスト - かっこいい・可愛い火の無料素材 - チコデザ">
              <a:extLst>
                <a:ext uri="{FF2B5EF4-FFF2-40B4-BE49-F238E27FC236}">
                  <a16:creationId xmlns:a16="http://schemas.microsoft.com/office/drawing/2014/main" id="{1D39F969-EEE6-7DE5-F89F-DB610C9382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2" t="7612" r="6240" b="8007"/>
            <a:stretch/>
          </p:blipFill>
          <p:spPr bwMode="auto">
            <a:xfrm>
              <a:off x="8964488" y="-1467544"/>
              <a:ext cx="4752528" cy="4903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B5DF3B40-84A5-A09E-49B5-995A7D13BAAD}"/>
                </a:ext>
              </a:extLst>
            </p:cNvPr>
            <p:cNvGrpSpPr/>
            <p:nvPr/>
          </p:nvGrpSpPr>
          <p:grpSpPr>
            <a:xfrm>
              <a:off x="10034593" y="-187597"/>
              <a:ext cx="2901654" cy="3503821"/>
              <a:chOff x="3090086" y="1719676"/>
              <a:chExt cx="2901654" cy="3503821"/>
            </a:xfrm>
          </p:grpSpPr>
          <p:pic>
            <p:nvPicPr>
              <p:cNvPr id="12" name="図 11">
                <a:extLst>
                  <a:ext uri="{FF2B5EF4-FFF2-40B4-BE49-F238E27FC236}">
                    <a16:creationId xmlns:a16="http://schemas.microsoft.com/office/drawing/2014/main" id="{E015A817-C5F2-2E75-4469-149A18BBDC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884" t="7048" b="12258"/>
              <a:stretch/>
            </p:blipFill>
            <p:spPr>
              <a:xfrm>
                <a:off x="3090086" y="1719676"/>
                <a:ext cx="2901654" cy="3293204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29DCBB26-F3DD-F144-1CAC-EEF44582B0AE}"/>
                  </a:ext>
                </a:extLst>
              </p:cNvPr>
              <p:cNvSpPr txBox="1"/>
              <p:nvPr/>
            </p:nvSpPr>
            <p:spPr>
              <a:xfrm>
                <a:off x="3800633" y="4577166"/>
                <a:ext cx="1296144" cy="646331"/>
              </a:xfrm>
              <a:prstGeom prst="rect">
                <a:avLst/>
              </a:prstGeom>
              <a:solidFill>
                <a:srgbClr val="FF505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3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カミヤ</a:t>
                </a:r>
              </a:p>
            </p:txBody>
          </p:sp>
        </p:grp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1644AE-F9B1-A244-C054-9CE468AB1D6B}"/>
              </a:ext>
            </a:extLst>
          </p:cNvPr>
          <p:cNvSpPr txBox="1"/>
          <p:nvPr/>
        </p:nvSpPr>
        <p:spPr>
          <a:xfrm>
            <a:off x="23952" y="-26683"/>
            <a:ext cx="3100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サークルレベル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38F0BDC-5FF7-EC75-0CD3-8D702DBF1ED0}"/>
              </a:ext>
            </a:extLst>
          </p:cNvPr>
          <p:cNvSpPr txBox="1"/>
          <p:nvPr/>
        </p:nvSpPr>
        <p:spPr>
          <a:xfrm>
            <a:off x="6588224" y="648258"/>
            <a:ext cx="318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2023.8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endParaRPr kumimoji="1" lang="ja-JP" altLang="en-US" sz="1400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119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環境スローガン">
            <a:extLst>
              <a:ext uri="{FF2B5EF4-FFF2-40B4-BE49-F238E27FC236}">
                <a16:creationId xmlns:a16="http://schemas.microsoft.com/office/drawing/2014/main" id="{266A27C8-FC18-5446-1BC8-9425FA1E3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7"/>
          <a:stretch/>
        </p:blipFill>
        <p:spPr bwMode="auto">
          <a:xfrm>
            <a:off x="0" y="620688"/>
            <a:ext cx="9144000" cy="60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DE61805-D1CE-1EF8-F8AA-D4B1621FDA43}"/>
              </a:ext>
            </a:extLst>
          </p:cNvPr>
          <p:cNvGrpSpPr/>
          <p:nvPr/>
        </p:nvGrpSpPr>
        <p:grpSpPr>
          <a:xfrm>
            <a:off x="215515" y="2858026"/>
            <a:ext cx="8712968" cy="1743597"/>
            <a:chOff x="395536" y="3974238"/>
            <a:chExt cx="8431153" cy="2969988"/>
          </a:xfrm>
        </p:grpSpPr>
        <p:sp>
          <p:nvSpPr>
            <p:cNvPr id="5" name="横巻き 4">
              <a:extLst>
                <a:ext uri="{FF2B5EF4-FFF2-40B4-BE49-F238E27FC236}">
                  <a16:creationId xmlns:a16="http://schemas.microsoft.com/office/drawing/2014/main" id="{106B33AD-6310-FB66-6C81-AC6200A39DDD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" name="テキスト ボックス 104">
              <a:extLst>
                <a:ext uri="{FF2B5EF4-FFF2-40B4-BE49-F238E27FC236}">
                  <a16:creationId xmlns:a16="http://schemas.microsoft.com/office/drawing/2014/main" id="{4CBBD1AE-38F6-1024-6F59-5E957B1ED1C1}"/>
                </a:ext>
              </a:extLst>
            </p:cNvPr>
            <p:cNvSpPr txBox="1"/>
            <p:nvPr/>
          </p:nvSpPr>
          <p:spPr>
            <a:xfrm>
              <a:off x="717826" y="4502557"/>
              <a:ext cx="7955507" cy="189493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若手の専門技能を向上させよ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DCBB26-F3DD-F144-1CAC-EEF44582B0AE}"/>
              </a:ext>
            </a:extLst>
          </p:cNvPr>
          <p:cNvSpPr txBox="1"/>
          <p:nvPr/>
        </p:nvSpPr>
        <p:spPr>
          <a:xfrm>
            <a:off x="2876931" y="1933504"/>
            <a:ext cx="356471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61A5437-8BBB-26D9-CAA4-C5CF57E5CAA6}"/>
              </a:ext>
            </a:extLst>
          </p:cNvPr>
          <p:cNvSpPr txBox="1"/>
          <p:nvPr/>
        </p:nvSpPr>
        <p:spPr>
          <a:xfrm>
            <a:off x="0" y="0"/>
            <a:ext cx="2459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若手の課題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41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4401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580731-81D7-FF1C-8CDF-D7BC2F54E4D3}"/>
              </a:ext>
            </a:extLst>
          </p:cNvPr>
          <p:cNvSpPr/>
          <p:nvPr/>
        </p:nvSpPr>
        <p:spPr bwMode="auto">
          <a:xfrm>
            <a:off x="67946" y="1695561"/>
            <a:ext cx="4260151" cy="493883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C99C29E-6572-9365-7438-801DC410D646}"/>
              </a:ext>
            </a:extLst>
          </p:cNvPr>
          <p:cNvGrpSpPr/>
          <p:nvPr/>
        </p:nvGrpSpPr>
        <p:grpSpPr>
          <a:xfrm>
            <a:off x="222909" y="3929229"/>
            <a:ext cx="1957434" cy="3172179"/>
            <a:chOff x="6183000" y="1852050"/>
            <a:chExt cx="2729605" cy="2440765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580F68F1-36C6-39AA-2EFA-EE7A98819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000" y="1852050"/>
              <a:ext cx="2729605" cy="2088000"/>
            </a:xfrm>
            <a:prstGeom prst="rect">
              <a:avLst/>
            </a:prstGeom>
            <a:effectLst>
              <a:glow rad="50800">
                <a:schemeClr val="accent1">
                  <a:alpha val="40000"/>
                </a:schemeClr>
              </a:glow>
              <a:softEdge rad="63500"/>
            </a:effectLst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71F3A08-C184-D101-0B1D-69436B1758E2}"/>
                </a:ext>
              </a:extLst>
            </p:cNvPr>
            <p:cNvSpPr txBox="1"/>
            <p:nvPr/>
          </p:nvSpPr>
          <p:spPr>
            <a:xfrm>
              <a:off x="7479090" y="3915435"/>
              <a:ext cx="184730" cy="3773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2400" dirty="0"/>
            </a:p>
          </p:txBody>
        </p:sp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BBB13B6-AB25-3E3C-1E0D-4AF235FF0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34" y="3914796"/>
            <a:ext cx="1925684" cy="2692603"/>
          </a:xfrm>
          <a:prstGeom prst="rect">
            <a:avLst/>
          </a:prstGeom>
          <a:effectLst>
            <a:glow rad="50800">
              <a:schemeClr val="accent1">
                <a:alpha val="40000"/>
              </a:schemeClr>
            </a:glow>
            <a:softEdge rad="63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12F888B-BFFC-230D-6735-4B35BD9F71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0" y="1690415"/>
            <a:ext cx="4082705" cy="2203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582F789-A09B-5C7A-80A3-D5DB99A9835F}"/>
              </a:ext>
            </a:extLst>
          </p:cNvPr>
          <p:cNvGrpSpPr/>
          <p:nvPr/>
        </p:nvGrpSpPr>
        <p:grpSpPr>
          <a:xfrm>
            <a:off x="629117" y="3198645"/>
            <a:ext cx="3106013" cy="1629623"/>
            <a:chOff x="5210403" y="3961459"/>
            <a:chExt cx="3730993" cy="1906717"/>
          </a:xfrm>
        </p:grpSpPr>
        <p:pic>
          <p:nvPicPr>
            <p:cNvPr id="15" name="Picture 4" descr="ギザパンクフキダシ素材94">
              <a:extLst>
                <a:ext uri="{FF2B5EF4-FFF2-40B4-BE49-F238E27FC236}">
                  <a16:creationId xmlns:a16="http://schemas.microsoft.com/office/drawing/2014/main" id="{E94C2632-D8C6-C4B0-8FA7-6CC594A7D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4A5CEC9C-44D2-1998-3BCF-825715FD4BA6}"/>
                </a:ext>
              </a:extLst>
            </p:cNvPr>
            <p:cNvSpPr txBox="1"/>
            <p:nvPr/>
          </p:nvSpPr>
          <p:spPr>
            <a:xfrm>
              <a:off x="5902494" y="4335649"/>
              <a:ext cx="2292247" cy="105496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知識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3D20C6E-BD87-F06B-4B47-C63FCB4B1938}"/>
              </a:ext>
            </a:extLst>
          </p:cNvPr>
          <p:cNvSpPr/>
          <p:nvPr/>
        </p:nvSpPr>
        <p:spPr bwMode="auto">
          <a:xfrm>
            <a:off x="4386764" y="1690766"/>
            <a:ext cx="4721764" cy="492399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4977F90C-AAE9-ACB2-B4DB-518196E714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72" y="1710628"/>
            <a:ext cx="2421656" cy="244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9B8BAA3D-1755-FB44-A591-DE4CDB0B7D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27718" r="478" b="-5859"/>
          <a:stretch/>
        </p:blipFill>
        <p:spPr>
          <a:xfrm>
            <a:off x="4332736" y="1710627"/>
            <a:ext cx="2354136" cy="2615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175D96B-05E2-73BB-1162-DC69160D08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764" y="4075492"/>
            <a:ext cx="2354137" cy="244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1ED822B-9F18-1FC7-20FF-2F9376F1F8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433" y="4118058"/>
            <a:ext cx="2367627" cy="240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B4888D0-C2AF-71D8-C710-73DE0114C022}"/>
              </a:ext>
            </a:extLst>
          </p:cNvPr>
          <p:cNvGrpSpPr/>
          <p:nvPr/>
        </p:nvGrpSpPr>
        <p:grpSpPr>
          <a:xfrm>
            <a:off x="5151601" y="3303246"/>
            <a:ext cx="3106013" cy="1629623"/>
            <a:chOff x="5210403" y="3961459"/>
            <a:chExt cx="3730993" cy="1906717"/>
          </a:xfrm>
        </p:grpSpPr>
        <p:pic>
          <p:nvPicPr>
            <p:cNvPr id="23" name="Picture 4" descr="ギザパンクフキダシ素材94">
              <a:extLst>
                <a:ext uri="{FF2B5EF4-FFF2-40B4-BE49-F238E27FC236}">
                  <a16:creationId xmlns:a16="http://schemas.microsoft.com/office/drawing/2014/main" id="{C67577A4-5DAB-F5F4-2D2B-BFC5441BD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104">
              <a:extLst>
                <a:ext uri="{FF2B5EF4-FFF2-40B4-BE49-F238E27FC236}">
                  <a16:creationId xmlns:a16="http://schemas.microsoft.com/office/drawing/2014/main" id="{92071531-82D4-A44A-58DF-0FA670AD03D9}"/>
                </a:ext>
              </a:extLst>
            </p:cNvPr>
            <p:cNvSpPr txBox="1"/>
            <p:nvPr/>
          </p:nvSpPr>
          <p:spPr>
            <a:xfrm>
              <a:off x="5902494" y="4335649"/>
              <a:ext cx="2292247" cy="105496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技能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9DCBB26-F3DD-F144-1CAC-EEF44582B0AE}"/>
              </a:ext>
            </a:extLst>
          </p:cNvPr>
          <p:cNvSpPr txBox="1"/>
          <p:nvPr/>
        </p:nvSpPr>
        <p:spPr>
          <a:xfrm>
            <a:off x="1284823" y="836712"/>
            <a:ext cx="176707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座学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9DCBB26-F3DD-F144-1CAC-EEF44582B0AE}"/>
              </a:ext>
            </a:extLst>
          </p:cNvPr>
          <p:cNvSpPr txBox="1"/>
          <p:nvPr/>
        </p:nvSpPr>
        <p:spPr>
          <a:xfrm>
            <a:off x="5864107" y="836712"/>
            <a:ext cx="1767077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400">
                <a:latin typeface="Meiryo UI" panose="020B0604030504040204" pitchFamily="50" charset="-128"/>
                <a:ea typeface="Meiryo UI" panose="020B0604030504040204" pitchFamily="50" charset="-128"/>
              </a:rPr>
              <a:t>実習</a:t>
            </a:r>
            <a:endParaRPr lang="ja-JP" alt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6" name="グループ化 35"/>
          <p:cNvGrpSpPr/>
          <p:nvPr/>
        </p:nvGrpSpPr>
        <p:grpSpPr>
          <a:xfrm>
            <a:off x="1493372" y="5354826"/>
            <a:ext cx="2732196" cy="1208274"/>
            <a:chOff x="1017118" y="5283298"/>
            <a:chExt cx="2732196" cy="1208274"/>
          </a:xfrm>
        </p:grpSpPr>
        <p:sp>
          <p:nvSpPr>
            <p:cNvPr id="34" name="角丸四角形吹き出し 33"/>
            <p:cNvSpPr/>
            <p:nvPr/>
          </p:nvSpPr>
          <p:spPr bwMode="auto">
            <a:xfrm>
              <a:off x="1017118" y="5283298"/>
              <a:ext cx="2732196" cy="1208274"/>
            </a:xfrm>
            <a:prstGeom prst="wedgeRoundRectCallout">
              <a:avLst>
                <a:gd name="adj1" fmla="val -16451"/>
                <a:gd name="adj2" fmla="val -51017"/>
                <a:gd name="adj3" fmla="val 16667"/>
              </a:avLst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9DCBB26-F3DD-F144-1CAC-EEF44582B0AE}"/>
                </a:ext>
              </a:extLst>
            </p:cNvPr>
            <p:cNvSpPr txBox="1"/>
            <p:nvPr/>
          </p:nvSpPr>
          <p:spPr>
            <a:xfrm>
              <a:off x="1173228" y="5378079"/>
              <a:ext cx="244846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6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計</a:t>
              </a:r>
              <a:r>
                <a:rPr lang="en-US" altLang="ja-JP" sz="6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sz="6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回</a:t>
              </a:r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6204285" y="5316271"/>
            <a:ext cx="2732196" cy="1208274"/>
            <a:chOff x="1017118" y="5283298"/>
            <a:chExt cx="2732196" cy="1208274"/>
          </a:xfrm>
        </p:grpSpPr>
        <p:sp>
          <p:nvSpPr>
            <p:cNvPr id="39" name="角丸四角形吹き出し 38"/>
            <p:cNvSpPr/>
            <p:nvPr/>
          </p:nvSpPr>
          <p:spPr bwMode="auto">
            <a:xfrm>
              <a:off x="1017118" y="5283298"/>
              <a:ext cx="2732196" cy="1208274"/>
            </a:xfrm>
            <a:prstGeom prst="wedgeRoundRectCallout">
              <a:avLst>
                <a:gd name="adj1" fmla="val -14857"/>
                <a:gd name="adj2" fmla="val -50116"/>
                <a:gd name="adj3" fmla="val 16667"/>
              </a:avLst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29DCBB26-F3DD-F144-1CAC-EEF44582B0AE}"/>
                </a:ext>
              </a:extLst>
            </p:cNvPr>
            <p:cNvSpPr txBox="1"/>
            <p:nvPr/>
          </p:nvSpPr>
          <p:spPr>
            <a:xfrm>
              <a:off x="1173228" y="5378079"/>
              <a:ext cx="244846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6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計</a:t>
              </a:r>
              <a:r>
                <a:rPr lang="en-US" altLang="ja-JP" sz="6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sz="6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回</a:t>
              </a: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2150" y="3198645"/>
            <a:ext cx="7864522" cy="352989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71644AE-F9B1-A244-C054-9CE468AB1D6B}"/>
              </a:ext>
            </a:extLst>
          </p:cNvPr>
          <p:cNvSpPr txBox="1"/>
          <p:nvPr/>
        </p:nvSpPr>
        <p:spPr>
          <a:xfrm>
            <a:off x="0" y="-26787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若手のレベル向上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142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47607C46-8E15-7374-C627-94950C1FD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4401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9EECC8-C5EB-D36F-257D-DBA2AE15ECA2}"/>
              </a:ext>
            </a:extLst>
          </p:cNvPr>
          <p:cNvSpPr txBox="1"/>
          <p:nvPr/>
        </p:nvSpPr>
        <p:spPr>
          <a:xfrm>
            <a:off x="-44348" y="59572"/>
            <a:ext cx="6155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個人レベル</a:t>
            </a:r>
            <a:r>
              <a:rPr lang="en-US" altLang="ja-JP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２０２３／８／２→ ８／</a:t>
            </a:r>
            <a:r>
              <a:rPr lang="en-US" altLang="ja-JP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30)</a:t>
            </a:r>
            <a:endParaRPr kumimoji="1" lang="ja-JP" altLang="en-US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FEE7E1-A248-4FEF-6721-E0EAC49B41DF}"/>
              </a:ext>
            </a:extLst>
          </p:cNvPr>
          <p:cNvSpPr txBox="1"/>
          <p:nvPr/>
        </p:nvSpPr>
        <p:spPr>
          <a:xfrm>
            <a:off x="7236296" y="651118"/>
            <a:ext cx="2597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endParaRPr kumimoji="1" lang="ja-JP" altLang="en-US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角丸四角形 13">
            <a:extLst>
              <a:ext uri="{FF2B5EF4-FFF2-40B4-BE49-F238E27FC236}">
                <a16:creationId xmlns:a16="http://schemas.microsoft.com/office/drawing/2014/main" id="{7925FDC9-CFF0-8565-9B19-291EDCE5A2A7}"/>
              </a:ext>
            </a:extLst>
          </p:cNvPr>
          <p:cNvSpPr/>
          <p:nvPr/>
        </p:nvSpPr>
        <p:spPr bwMode="auto">
          <a:xfrm>
            <a:off x="172669" y="996771"/>
            <a:ext cx="8856984" cy="5672589"/>
          </a:xfrm>
          <a:prstGeom prst="roundRect">
            <a:avLst>
              <a:gd name="adj" fmla="val 491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E15A07-2DF0-D3A6-6A13-146735943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40" y="1137996"/>
            <a:ext cx="8496944" cy="54006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D355165-57A9-5FC3-C397-8F903EF93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40" y="1117645"/>
            <a:ext cx="8496944" cy="5407699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C3E7E06-F88F-CED0-0C85-C919DFA6A348}"/>
              </a:ext>
            </a:extLst>
          </p:cNvPr>
          <p:cNvSpPr/>
          <p:nvPr/>
        </p:nvSpPr>
        <p:spPr bwMode="auto">
          <a:xfrm>
            <a:off x="7058000" y="4366591"/>
            <a:ext cx="576064" cy="163576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0E2055EE-0F52-6F9A-D6DA-702B03C79185}"/>
              </a:ext>
            </a:extLst>
          </p:cNvPr>
          <p:cNvSpPr/>
          <p:nvPr/>
        </p:nvSpPr>
        <p:spPr bwMode="auto">
          <a:xfrm rot="10800000">
            <a:off x="7503957" y="4126211"/>
            <a:ext cx="354413" cy="35988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3D316739-0188-23C1-B80F-FEE8289A5958}"/>
              </a:ext>
            </a:extLst>
          </p:cNvPr>
          <p:cNvSpPr/>
          <p:nvPr/>
        </p:nvSpPr>
        <p:spPr bwMode="auto">
          <a:xfrm rot="10800000">
            <a:off x="7503956" y="4682900"/>
            <a:ext cx="354413" cy="35988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3" name="矢印: 下 12">
            <a:extLst>
              <a:ext uri="{FF2B5EF4-FFF2-40B4-BE49-F238E27FC236}">
                <a16:creationId xmlns:a16="http://schemas.microsoft.com/office/drawing/2014/main" id="{6A74CC50-1193-DF33-0023-4F7AA78F9960}"/>
              </a:ext>
            </a:extLst>
          </p:cNvPr>
          <p:cNvSpPr/>
          <p:nvPr/>
        </p:nvSpPr>
        <p:spPr bwMode="auto">
          <a:xfrm rot="10800000">
            <a:off x="7512192" y="5251420"/>
            <a:ext cx="354413" cy="35988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099FBD0-21BB-3A04-E294-6BD7C3B52187}"/>
              </a:ext>
            </a:extLst>
          </p:cNvPr>
          <p:cNvGrpSpPr/>
          <p:nvPr/>
        </p:nvGrpSpPr>
        <p:grpSpPr>
          <a:xfrm>
            <a:off x="2098537" y="2076983"/>
            <a:ext cx="4069466" cy="2755326"/>
            <a:chOff x="-1426328" y="3236861"/>
            <a:chExt cx="3409333" cy="2597652"/>
          </a:xfrm>
        </p:grpSpPr>
        <p:sp>
          <p:nvSpPr>
            <p:cNvPr id="18" name="四角形吹き出し 237">
              <a:extLst>
                <a:ext uri="{FF2B5EF4-FFF2-40B4-BE49-F238E27FC236}">
                  <a16:creationId xmlns:a16="http://schemas.microsoft.com/office/drawing/2014/main" id="{AF30F4CE-2017-CC78-E291-6DD56C83E9C8}"/>
                </a:ext>
              </a:extLst>
            </p:cNvPr>
            <p:cNvSpPr/>
            <p:nvPr/>
          </p:nvSpPr>
          <p:spPr bwMode="auto">
            <a:xfrm>
              <a:off x="-1325080" y="3349355"/>
              <a:ext cx="3273868" cy="2485158"/>
            </a:xfrm>
            <a:prstGeom prst="wedgeRectCallout">
              <a:avLst>
                <a:gd name="adj1" fmla="val 74253"/>
                <a:gd name="adj2" fmla="val 42834"/>
              </a:avLst>
            </a:prstGeom>
            <a:solidFill>
              <a:srgbClr val="00B0F0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303BCD9C-6F4A-86DD-53FB-A38FACA69BAF}"/>
                </a:ext>
              </a:extLst>
            </p:cNvPr>
            <p:cNvGrpSpPr/>
            <p:nvPr/>
          </p:nvGrpSpPr>
          <p:grpSpPr>
            <a:xfrm>
              <a:off x="-1426328" y="3236861"/>
              <a:ext cx="3409333" cy="2548772"/>
              <a:chOff x="1578103" y="3582174"/>
              <a:chExt cx="4104692" cy="3070897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562D5583-C795-5684-3B97-AD3F610A5092}"/>
                  </a:ext>
                </a:extLst>
              </p:cNvPr>
              <p:cNvGrpSpPr/>
              <p:nvPr/>
            </p:nvGrpSpPr>
            <p:grpSpPr>
              <a:xfrm>
                <a:off x="1578103" y="3582174"/>
                <a:ext cx="4104692" cy="2850011"/>
                <a:chOff x="794138" y="494802"/>
                <a:chExt cx="3631564" cy="2906453"/>
              </a:xfrm>
            </p:grpSpPr>
            <p:pic>
              <p:nvPicPr>
                <p:cNvPr id="22" name="図 21">
                  <a:extLst>
                    <a:ext uri="{FF2B5EF4-FFF2-40B4-BE49-F238E27FC236}">
                      <a16:creationId xmlns:a16="http://schemas.microsoft.com/office/drawing/2014/main" id="{D49E6EAD-51DE-C4FD-4C26-D32B96F1C2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23855" y="595505"/>
                  <a:ext cx="1368398" cy="270504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3" name="図 22">
                  <a:extLst>
                    <a:ext uri="{FF2B5EF4-FFF2-40B4-BE49-F238E27FC236}">
                      <a16:creationId xmlns:a16="http://schemas.microsoft.com/office/drawing/2014/main" id="{2021010E-CD16-2A9B-E116-BDBD754E7D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2680" r="10722"/>
                <a:stretch/>
              </p:blipFill>
              <p:spPr>
                <a:xfrm>
                  <a:off x="3194089" y="625536"/>
                  <a:ext cx="1231613" cy="270504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24" name="図 23">
                  <a:extLst>
                    <a:ext uri="{FF2B5EF4-FFF2-40B4-BE49-F238E27FC236}">
                      <a16:creationId xmlns:a16="http://schemas.microsoft.com/office/drawing/2014/main" id="{1F751BF0-F19F-DCF7-86E5-98F61A9A18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7947" r="23761" b="11653"/>
                <a:stretch/>
              </p:blipFill>
              <p:spPr>
                <a:xfrm>
                  <a:off x="794138" y="494802"/>
                  <a:ext cx="1264955" cy="2906453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A468E58-8CDE-FE16-77D9-8F1B0D181671}"/>
                  </a:ext>
                </a:extLst>
              </p:cNvPr>
              <p:cNvSpPr txBox="1"/>
              <p:nvPr/>
            </p:nvSpPr>
            <p:spPr>
              <a:xfrm>
                <a:off x="2344987" y="5874337"/>
                <a:ext cx="2769572" cy="77873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3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若手の</a:t>
                </a:r>
                <a:r>
                  <a:rPr lang="en-US" altLang="ja-JP" sz="3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r>
                  <a:rPr lang="ja-JP" altLang="en-US" sz="36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人</a:t>
                </a:r>
                <a:endParaRPr lang="en-US" altLang="ja-JP" sz="36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34" name="グループ化 33"/>
          <p:cNvGrpSpPr/>
          <p:nvPr/>
        </p:nvGrpSpPr>
        <p:grpSpPr>
          <a:xfrm>
            <a:off x="3205944" y="5008685"/>
            <a:ext cx="3868017" cy="1271020"/>
            <a:chOff x="1242249" y="5373216"/>
            <a:chExt cx="2006670" cy="1048815"/>
          </a:xfrm>
        </p:grpSpPr>
        <p:sp>
          <p:nvSpPr>
            <p:cNvPr id="39" name="角丸四角形吹き出し 38"/>
            <p:cNvSpPr/>
            <p:nvPr/>
          </p:nvSpPr>
          <p:spPr bwMode="auto">
            <a:xfrm>
              <a:off x="1331639" y="5373216"/>
              <a:ext cx="1820667" cy="1048815"/>
            </a:xfrm>
            <a:prstGeom prst="wedgeRoundRectCallout">
              <a:avLst>
                <a:gd name="adj1" fmla="val 54210"/>
                <a:gd name="adj2" fmla="val -28427"/>
                <a:gd name="adj3" fmla="val 16667"/>
              </a:avLst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0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49" y="5548098"/>
              <a:ext cx="2006670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2.0</a:t>
              </a:r>
              <a:r>
                <a:rPr lang="ja-JP" alt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点→</a:t>
              </a:r>
              <a:r>
                <a:rPr lang="en-US" altLang="ja-JP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3.0</a:t>
              </a:r>
              <a:r>
                <a:rPr lang="ja-JP" alt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42C410B7-89B2-FA3B-E477-6EF14FC7B599}"/>
              </a:ext>
            </a:extLst>
          </p:cNvPr>
          <p:cNvGrpSpPr/>
          <p:nvPr/>
        </p:nvGrpSpPr>
        <p:grpSpPr>
          <a:xfrm>
            <a:off x="1360381" y="1712059"/>
            <a:ext cx="1967813" cy="936104"/>
            <a:chOff x="6187090" y="5229201"/>
            <a:chExt cx="4123195" cy="2554933"/>
          </a:xfrm>
        </p:grpSpPr>
        <p:sp>
          <p:nvSpPr>
            <p:cNvPr id="28" name="星 16 250">
              <a:extLst>
                <a:ext uri="{FF2B5EF4-FFF2-40B4-BE49-F238E27FC236}">
                  <a16:creationId xmlns:a16="http://schemas.microsoft.com/office/drawing/2014/main" id="{F120CCB4-1F1C-0DAA-BDE3-7B4CF505A543}"/>
                </a:ext>
              </a:extLst>
            </p:cNvPr>
            <p:cNvSpPr/>
            <p:nvPr/>
          </p:nvSpPr>
          <p:spPr bwMode="auto">
            <a:xfrm rot="20879821">
              <a:off x="6187090" y="5229201"/>
              <a:ext cx="4123195" cy="2554933"/>
            </a:xfrm>
            <a:prstGeom prst="star16">
              <a:avLst/>
            </a:prstGeom>
            <a:solidFill>
              <a:schemeClr val="bg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7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F721FCF8-AFD1-2C28-03B0-7B5A2CF31B17}"/>
                </a:ext>
              </a:extLst>
            </p:cNvPr>
            <p:cNvSpPr txBox="1"/>
            <p:nvPr/>
          </p:nvSpPr>
          <p:spPr>
            <a:xfrm rot="20527710">
              <a:off x="6804073" y="5852579"/>
              <a:ext cx="2990007" cy="849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レベル</a:t>
              </a:r>
              <a:r>
                <a:rPr kumimoji="1" lang="en-US" altLang="ja-JP" sz="20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UP</a:t>
              </a:r>
              <a:r>
                <a:rPr kumimoji="1" lang="ja-JP" altLang="en-US" sz="20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！</a:t>
              </a: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DDE61805-D1CE-1EF8-F8AA-D4B1621FDA43}"/>
              </a:ext>
            </a:extLst>
          </p:cNvPr>
          <p:cNvGrpSpPr/>
          <p:nvPr/>
        </p:nvGrpSpPr>
        <p:grpSpPr>
          <a:xfrm>
            <a:off x="539552" y="2986838"/>
            <a:ext cx="7972511" cy="1527573"/>
            <a:chOff x="395536" y="3974238"/>
            <a:chExt cx="8431153" cy="2969988"/>
          </a:xfrm>
        </p:grpSpPr>
        <p:sp>
          <p:nvSpPr>
            <p:cNvPr id="42" name="横巻き 4">
              <a:extLst>
                <a:ext uri="{FF2B5EF4-FFF2-40B4-BE49-F238E27FC236}">
                  <a16:creationId xmlns:a16="http://schemas.microsoft.com/office/drawing/2014/main" id="{106B33AD-6310-FB66-6C81-AC6200A39DDD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3" name="テキスト ボックス 104">
              <a:extLst>
                <a:ext uri="{FF2B5EF4-FFF2-40B4-BE49-F238E27FC236}">
                  <a16:creationId xmlns:a16="http://schemas.microsoft.com/office/drawing/2014/main" id="{4CBBD1AE-38F6-1024-6F59-5E957B1ED1C1}"/>
                </a:ext>
              </a:extLst>
            </p:cNvPr>
            <p:cNvSpPr txBox="1"/>
            <p:nvPr/>
          </p:nvSpPr>
          <p:spPr>
            <a:xfrm>
              <a:off x="717826" y="4502557"/>
              <a:ext cx="7955507" cy="189493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若手の専門技能を向上させよ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9DCBB26-F3DD-F144-1CAC-EEF44582B0AE}"/>
              </a:ext>
            </a:extLst>
          </p:cNvPr>
          <p:cNvSpPr txBox="1"/>
          <p:nvPr/>
        </p:nvSpPr>
        <p:spPr>
          <a:xfrm>
            <a:off x="3000503" y="2329688"/>
            <a:ext cx="2952964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  <a:endParaRPr lang="ja-JP" alt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" name="Picture 2" descr="達成 スタンプイラスト｜無料イラスト・フリー素材なら「イラストAC」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568">
            <a:off x="6567954" y="1042287"/>
            <a:ext cx="2234151" cy="223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12" grpId="0" animBg="1"/>
      <p:bldP spid="12" grpId="1" animBg="1"/>
      <p:bldP spid="6" grpId="0" animBg="1"/>
      <p:bldP spid="6" grpId="1" animBg="1"/>
      <p:bldP spid="8" grpId="0" animBg="1"/>
      <p:bldP spid="8" grpId="1" animBg="1"/>
      <p:bldP spid="13" grpId="0" animBg="1"/>
      <p:bldP spid="13" grpId="1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環境スローガン">
            <a:extLst>
              <a:ext uri="{FF2B5EF4-FFF2-40B4-BE49-F238E27FC236}">
                <a16:creationId xmlns:a16="http://schemas.microsoft.com/office/drawing/2014/main" id="{266A27C8-FC18-5446-1BC8-9425FA1E3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7"/>
          <a:stretch/>
        </p:blipFill>
        <p:spPr bwMode="auto">
          <a:xfrm>
            <a:off x="0" y="620688"/>
            <a:ext cx="9144000" cy="60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DE61805-D1CE-1EF8-F8AA-D4B1621FDA43}"/>
              </a:ext>
            </a:extLst>
          </p:cNvPr>
          <p:cNvGrpSpPr/>
          <p:nvPr/>
        </p:nvGrpSpPr>
        <p:grpSpPr>
          <a:xfrm>
            <a:off x="215514" y="1606153"/>
            <a:ext cx="8712968" cy="1743597"/>
            <a:chOff x="395536" y="3974238"/>
            <a:chExt cx="8431153" cy="2969988"/>
          </a:xfrm>
        </p:grpSpPr>
        <p:sp>
          <p:nvSpPr>
            <p:cNvPr id="5" name="横巻き 4">
              <a:extLst>
                <a:ext uri="{FF2B5EF4-FFF2-40B4-BE49-F238E27FC236}">
                  <a16:creationId xmlns:a16="http://schemas.microsoft.com/office/drawing/2014/main" id="{106B33AD-6310-FB66-6C81-AC6200A39DDD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" name="テキスト ボックス 104">
              <a:extLst>
                <a:ext uri="{FF2B5EF4-FFF2-40B4-BE49-F238E27FC236}">
                  <a16:creationId xmlns:a16="http://schemas.microsoft.com/office/drawing/2014/main" id="{4CBBD1AE-38F6-1024-6F59-5E957B1ED1C1}"/>
                </a:ext>
              </a:extLst>
            </p:cNvPr>
            <p:cNvSpPr txBox="1"/>
            <p:nvPr/>
          </p:nvSpPr>
          <p:spPr>
            <a:xfrm>
              <a:off x="717826" y="4502557"/>
              <a:ext cx="7955507" cy="189493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若手の</a:t>
              </a:r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QC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サークル運営能力が低い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DCBB26-F3DD-F144-1CAC-EEF44582B0AE}"/>
              </a:ext>
            </a:extLst>
          </p:cNvPr>
          <p:cNvSpPr txBox="1"/>
          <p:nvPr/>
        </p:nvSpPr>
        <p:spPr>
          <a:xfrm>
            <a:off x="2789641" y="836712"/>
            <a:ext cx="356471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DCBB26-F3DD-F144-1CAC-EEF44582B0AE}"/>
              </a:ext>
            </a:extLst>
          </p:cNvPr>
          <p:cNvSpPr txBox="1"/>
          <p:nvPr/>
        </p:nvSpPr>
        <p:spPr>
          <a:xfrm>
            <a:off x="2789640" y="3883466"/>
            <a:ext cx="356471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MISSION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DE61805-D1CE-1EF8-F8AA-D4B1621FDA43}"/>
              </a:ext>
            </a:extLst>
          </p:cNvPr>
          <p:cNvGrpSpPr/>
          <p:nvPr/>
        </p:nvGrpSpPr>
        <p:grpSpPr>
          <a:xfrm>
            <a:off x="186952" y="4769890"/>
            <a:ext cx="8712968" cy="1599352"/>
            <a:chOff x="395536" y="3974238"/>
            <a:chExt cx="8431153" cy="2969988"/>
          </a:xfrm>
        </p:grpSpPr>
        <p:sp>
          <p:nvSpPr>
            <p:cNvPr id="10" name="横巻き 9">
              <a:extLst>
                <a:ext uri="{FF2B5EF4-FFF2-40B4-BE49-F238E27FC236}">
                  <a16:creationId xmlns:a16="http://schemas.microsoft.com/office/drawing/2014/main" id="{106B33AD-6310-FB66-6C81-AC6200A39DDD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テキスト ボックス 104">
              <a:extLst>
                <a:ext uri="{FF2B5EF4-FFF2-40B4-BE49-F238E27FC236}">
                  <a16:creationId xmlns:a16="http://schemas.microsoft.com/office/drawing/2014/main" id="{4CBBD1AE-38F6-1024-6F59-5E957B1ED1C1}"/>
                </a:ext>
              </a:extLst>
            </p:cNvPr>
            <p:cNvSpPr txBox="1"/>
            <p:nvPr/>
          </p:nvSpPr>
          <p:spPr>
            <a:xfrm>
              <a:off x="717826" y="4502557"/>
              <a:ext cx="7955507" cy="189493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会合参加率が低い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EA2250-85F6-9138-0824-1345025660B8}"/>
              </a:ext>
            </a:extLst>
          </p:cNvPr>
          <p:cNvSpPr txBox="1"/>
          <p:nvPr/>
        </p:nvSpPr>
        <p:spPr>
          <a:xfrm>
            <a:off x="0" y="-14786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残る課題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16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4432" y="629145"/>
            <a:ext cx="9143999" cy="6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A8CF2C0-ED85-4F21-4CE7-4F55B572F963}"/>
              </a:ext>
            </a:extLst>
          </p:cNvPr>
          <p:cNvGrpSpPr/>
          <p:nvPr/>
        </p:nvGrpSpPr>
        <p:grpSpPr>
          <a:xfrm>
            <a:off x="175519" y="716102"/>
            <a:ext cx="9148072" cy="3002453"/>
            <a:chOff x="175519" y="716102"/>
            <a:chExt cx="9148072" cy="3002453"/>
          </a:xfrm>
        </p:grpSpPr>
        <p:sp>
          <p:nvSpPr>
            <p:cNvPr id="19" name="四角形: 角を丸くする 18">
              <a:extLst>
                <a:ext uri="{FF2B5EF4-FFF2-40B4-BE49-F238E27FC236}">
                  <a16:creationId xmlns:a16="http://schemas.microsoft.com/office/drawing/2014/main" id="{C60B2333-F32E-7B8D-9E71-6BF28E4883BF}"/>
                </a:ext>
              </a:extLst>
            </p:cNvPr>
            <p:cNvSpPr/>
            <p:nvPr/>
          </p:nvSpPr>
          <p:spPr bwMode="auto">
            <a:xfrm>
              <a:off x="189077" y="724930"/>
              <a:ext cx="8756982" cy="2993625"/>
            </a:xfrm>
            <a:prstGeom prst="roundRect">
              <a:avLst>
                <a:gd name="adj" fmla="val 8035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53" name="グループ化 3"/>
            <p:cNvGrpSpPr/>
            <p:nvPr/>
          </p:nvGrpSpPr>
          <p:grpSpPr>
            <a:xfrm>
              <a:off x="175519" y="716102"/>
              <a:ext cx="9148072" cy="2905660"/>
              <a:chOff x="-51787" y="421900"/>
              <a:chExt cx="9148072" cy="4531685"/>
            </a:xfrm>
          </p:grpSpPr>
          <p:graphicFrame>
            <p:nvGraphicFramePr>
              <p:cNvPr id="59" name="グラフ 58"/>
              <p:cNvGraphicFramePr/>
              <p:nvPr/>
            </p:nvGraphicFramePr>
            <p:xfrm>
              <a:off x="-11391" y="421900"/>
              <a:ext cx="8640960" cy="453168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55" name="テキスト ボックス 54"/>
              <p:cNvSpPr txBox="1"/>
              <p:nvPr/>
            </p:nvSpPr>
            <p:spPr>
              <a:xfrm>
                <a:off x="-51787" y="1007737"/>
                <a:ext cx="595035" cy="528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(</a:t>
                </a:r>
                <a:r>
                  <a:rPr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回</a:t>
                </a:r>
                <a:r>
                  <a:rPr kumimoji="1" lang="en-US" altLang="ja-JP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)</a:t>
                </a:r>
                <a:endPara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  <p:sp>
            <p:nvSpPr>
              <p:cNvPr id="56" name="テキスト ボックス 55"/>
              <p:cNvSpPr txBox="1"/>
              <p:nvPr/>
            </p:nvSpPr>
            <p:spPr>
              <a:xfrm>
                <a:off x="6449049" y="571396"/>
                <a:ext cx="2647236" cy="9120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ja-JP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2023.9</a:t>
                </a:r>
                <a:r>
                  <a:rPr kumimoji="1" lang="en-US" altLang="ja-JP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.6</a:t>
                </a:r>
                <a:r>
                  <a:rPr kumimoji="1"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　</a:t>
                </a:r>
                <a:endPara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  <a:p>
                <a:pPr algn="l"/>
                <a:r>
                  <a:rPr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作成者</a:t>
                </a:r>
                <a:r>
                  <a:rPr lang="ja-JP" altLang="en-US" u="sng" dirty="0">
                    <a:solidFill>
                      <a:srgbClr val="FF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カミヤ</a:t>
                </a:r>
                <a:r>
                  <a:rPr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＆</a:t>
                </a:r>
                <a:r>
                  <a:rPr lang="ja-JP" altLang="en-US" u="sng" dirty="0">
                    <a:solidFill>
                      <a:srgbClr val="00206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オオタ</a:t>
                </a:r>
                <a:endParaRPr kumimoji="1" lang="ja-JP" altLang="en-US" u="sng" dirty="0">
                  <a:solidFill>
                    <a:srgbClr val="00206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  <p:sp>
            <p:nvSpPr>
              <p:cNvPr id="57" name="正方形/長方形 56"/>
              <p:cNvSpPr/>
              <p:nvPr/>
            </p:nvSpPr>
            <p:spPr bwMode="auto">
              <a:xfrm>
                <a:off x="843684" y="1536924"/>
                <a:ext cx="1610195" cy="103214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</p:grpSp>
      </p:grpSp>
      <p:sp>
        <p:nvSpPr>
          <p:cNvPr id="2" name="矢印: 下 1">
            <a:extLst>
              <a:ext uri="{FF2B5EF4-FFF2-40B4-BE49-F238E27FC236}">
                <a16:creationId xmlns:a16="http://schemas.microsoft.com/office/drawing/2014/main" id="{EA707FA1-6947-777D-3196-F1E716A02058}"/>
              </a:ext>
            </a:extLst>
          </p:cNvPr>
          <p:cNvSpPr/>
          <p:nvPr/>
        </p:nvSpPr>
        <p:spPr bwMode="auto">
          <a:xfrm rot="19647543">
            <a:off x="1870430" y="2044915"/>
            <a:ext cx="576064" cy="993151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B798A09-FC52-B71E-0206-2C4E142C29C8}"/>
              </a:ext>
            </a:extLst>
          </p:cNvPr>
          <p:cNvGrpSpPr/>
          <p:nvPr/>
        </p:nvGrpSpPr>
        <p:grpSpPr>
          <a:xfrm>
            <a:off x="2068558" y="1402438"/>
            <a:ext cx="3744416" cy="1249894"/>
            <a:chOff x="4307716" y="4493976"/>
            <a:chExt cx="4838565" cy="1079675"/>
          </a:xfrm>
        </p:grpSpPr>
        <p:pic>
          <p:nvPicPr>
            <p:cNvPr id="11" name="Picture 4" descr="ギザパンクフキダシ素材94">
              <a:extLst>
                <a:ext uri="{FF2B5EF4-FFF2-40B4-BE49-F238E27FC236}">
                  <a16:creationId xmlns:a16="http://schemas.microsoft.com/office/drawing/2014/main" id="{41EB89B0-235B-9391-7FB3-FD0980CE6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577" y="4493976"/>
              <a:ext cx="4304286" cy="107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4307716" y="4715819"/>
              <a:ext cx="4838565" cy="603849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32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コロナウイルス</a:t>
              </a:r>
              <a:endParaRPr lang="en-US" altLang="ja-JP" sz="4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1E998819-146E-B062-B75F-E9B97A35ED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84" t="7048" b="12258"/>
          <a:stretch/>
        </p:blipFill>
        <p:spPr>
          <a:xfrm>
            <a:off x="95613" y="4380683"/>
            <a:ext cx="1431120" cy="2319481"/>
          </a:xfrm>
          <a:prstGeom prst="rect">
            <a:avLst/>
          </a:prstGeom>
          <a:ln w="38100">
            <a:noFill/>
          </a:ln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B518FFC-3E9A-715F-3CBB-27AC7F2CA2BE}"/>
              </a:ext>
            </a:extLst>
          </p:cNvPr>
          <p:cNvGrpSpPr/>
          <p:nvPr/>
        </p:nvGrpSpPr>
        <p:grpSpPr>
          <a:xfrm>
            <a:off x="580998" y="3714067"/>
            <a:ext cx="6913050" cy="784155"/>
            <a:chOff x="514033" y="3755312"/>
            <a:chExt cx="6389891" cy="692395"/>
          </a:xfrm>
        </p:grpSpPr>
        <p:sp>
          <p:nvSpPr>
            <p:cNvPr id="5" name="角丸四角形吹き出し 102">
              <a:extLst>
                <a:ext uri="{FF2B5EF4-FFF2-40B4-BE49-F238E27FC236}">
                  <a16:creationId xmlns:a16="http://schemas.microsoft.com/office/drawing/2014/main" id="{2FEDE290-204C-869F-4E28-4DF4F2F55631}"/>
                </a:ext>
              </a:extLst>
            </p:cNvPr>
            <p:cNvSpPr/>
            <p:nvPr/>
          </p:nvSpPr>
          <p:spPr bwMode="auto">
            <a:xfrm>
              <a:off x="784202" y="3755312"/>
              <a:ext cx="5683373" cy="679753"/>
            </a:xfrm>
            <a:prstGeom prst="wedgeRoundRectCallout">
              <a:avLst>
                <a:gd name="adj1" fmla="val -51388"/>
                <a:gd name="adj2" fmla="val 38457"/>
                <a:gd name="adj3" fmla="val 16667"/>
              </a:avLst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BBDDC04-7C4C-ADAB-5DE6-1E1BD420AB9F}"/>
                </a:ext>
              </a:extLst>
            </p:cNvPr>
            <p:cNvSpPr txBox="1"/>
            <p:nvPr/>
          </p:nvSpPr>
          <p:spPr>
            <a:xfrm>
              <a:off x="514033" y="3801376"/>
              <a:ext cx="63898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600" dirty="0"/>
                <a:t>積極的に呼びかけていきます！</a:t>
              </a:r>
            </a:p>
          </p:txBody>
        </p:sp>
      </p:grp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0278000-D3FD-F644-F26E-C1B809E1C0A2}"/>
              </a:ext>
            </a:extLst>
          </p:cNvPr>
          <p:cNvSpPr/>
          <p:nvPr/>
        </p:nvSpPr>
        <p:spPr bwMode="auto">
          <a:xfrm>
            <a:off x="6234238" y="1952882"/>
            <a:ext cx="730965" cy="1195757"/>
          </a:xfrm>
          <a:prstGeom prst="rect">
            <a:avLst/>
          </a:prstGeom>
          <a:solidFill>
            <a:srgbClr val="66FF99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FE22977-CFED-65DF-0C1A-84391EA65278}"/>
              </a:ext>
            </a:extLst>
          </p:cNvPr>
          <p:cNvSpPr/>
          <p:nvPr/>
        </p:nvSpPr>
        <p:spPr bwMode="auto">
          <a:xfrm>
            <a:off x="7599966" y="1574830"/>
            <a:ext cx="730965" cy="1566952"/>
          </a:xfrm>
          <a:prstGeom prst="rect">
            <a:avLst/>
          </a:prstGeom>
          <a:solidFill>
            <a:srgbClr val="66FF99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0388ED7-AB05-5621-85DD-56F8DA441B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5917" y="4305603"/>
            <a:ext cx="1383500" cy="2383548"/>
          </a:xfrm>
          <a:prstGeom prst="rect">
            <a:avLst/>
          </a:prstGeom>
          <a:ln>
            <a:noFill/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4DD3231-D175-3C3D-92FE-2DED863557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28" t="6747" r="10864"/>
          <a:stretch/>
        </p:blipFill>
        <p:spPr>
          <a:xfrm>
            <a:off x="6215493" y="4406744"/>
            <a:ext cx="1384473" cy="2330442"/>
          </a:xfrm>
          <a:prstGeom prst="rect">
            <a:avLst/>
          </a:prstGeom>
          <a:ln>
            <a:noFill/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33606EE-4C0E-3DB3-693C-2F39BDEBBE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80" r="10722"/>
          <a:stretch/>
        </p:blipFill>
        <p:spPr>
          <a:xfrm>
            <a:off x="7500569" y="4277893"/>
            <a:ext cx="1596030" cy="2436603"/>
          </a:xfrm>
          <a:prstGeom prst="rect">
            <a:avLst/>
          </a:prstGeom>
          <a:ln>
            <a:noFill/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A20F0B3A-E0B2-A8AE-E828-849E650756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7047" y="4373465"/>
            <a:ext cx="1249348" cy="2340188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4AF754C-61C8-52CA-785A-F6CABACE2C8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47" r="23761" b="11653"/>
          <a:stretch/>
        </p:blipFill>
        <p:spPr>
          <a:xfrm>
            <a:off x="4375488" y="4152634"/>
            <a:ext cx="1322173" cy="2561019"/>
          </a:xfrm>
          <a:prstGeom prst="rect">
            <a:avLst/>
          </a:prstGeom>
          <a:ln>
            <a:noFill/>
          </a:ln>
        </p:spPr>
      </p:pic>
      <p:sp>
        <p:nvSpPr>
          <p:cNvPr id="25" name="テキスト ボックス 104">
            <a:extLst>
              <a:ext uri="{FF2B5EF4-FFF2-40B4-BE49-F238E27FC236}">
                <a16:creationId xmlns:a16="http://schemas.microsoft.com/office/drawing/2014/main" id="{F4CB109F-58C8-1AB1-4DBE-EDD91C43F04D}"/>
              </a:ext>
            </a:extLst>
          </p:cNvPr>
          <p:cNvSpPr txBox="1"/>
          <p:nvPr/>
        </p:nvSpPr>
        <p:spPr>
          <a:xfrm>
            <a:off x="541513" y="5696275"/>
            <a:ext cx="3004610" cy="96909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若手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6" name="テキスト ボックス 104">
            <a:extLst>
              <a:ext uri="{FF2B5EF4-FFF2-40B4-BE49-F238E27FC236}">
                <a16:creationId xmlns:a16="http://schemas.microsoft.com/office/drawing/2014/main" id="{50F8F2D6-1CC0-47E6-9DA0-81EEA2988776}"/>
              </a:ext>
            </a:extLst>
          </p:cNvPr>
          <p:cNvSpPr txBox="1"/>
          <p:nvPr/>
        </p:nvSpPr>
        <p:spPr>
          <a:xfrm>
            <a:off x="5631137" y="5638690"/>
            <a:ext cx="3004610" cy="104265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ベテラン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30" name="乗算 30">
            <a:extLst>
              <a:ext uri="{FF2B5EF4-FFF2-40B4-BE49-F238E27FC236}">
                <a16:creationId xmlns:a16="http://schemas.microsoft.com/office/drawing/2014/main" id="{22E70758-B1FC-1EA1-6C34-ACE6BCFB6616}"/>
              </a:ext>
            </a:extLst>
          </p:cNvPr>
          <p:cNvSpPr/>
          <p:nvPr/>
        </p:nvSpPr>
        <p:spPr bwMode="auto">
          <a:xfrm>
            <a:off x="3970728" y="5585635"/>
            <a:ext cx="1249348" cy="1110622"/>
          </a:xfrm>
          <a:prstGeom prst="mathMultiply">
            <a:avLst>
              <a:gd name="adj1" fmla="val 17372"/>
            </a:avLst>
          </a:prstGeom>
          <a:solidFill>
            <a:schemeClr val="bg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5" name="矢印: 下 34">
            <a:extLst>
              <a:ext uri="{FF2B5EF4-FFF2-40B4-BE49-F238E27FC236}">
                <a16:creationId xmlns:a16="http://schemas.microsoft.com/office/drawing/2014/main" id="{778FF369-7D5C-E103-C007-0D6CD5BF1152}"/>
              </a:ext>
            </a:extLst>
          </p:cNvPr>
          <p:cNvSpPr/>
          <p:nvPr/>
        </p:nvSpPr>
        <p:spPr bwMode="auto">
          <a:xfrm rot="14376695">
            <a:off x="5618514" y="2206214"/>
            <a:ext cx="576064" cy="49858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6" name="矢印: 下 35">
            <a:extLst>
              <a:ext uri="{FF2B5EF4-FFF2-40B4-BE49-F238E27FC236}">
                <a16:creationId xmlns:a16="http://schemas.microsoft.com/office/drawing/2014/main" id="{DE9B6712-6E3A-94B6-C5A8-F7C55F7127D8}"/>
              </a:ext>
            </a:extLst>
          </p:cNvPr>
          <p:cNvSpPr/>
          <p:nvPr/>
        </p:nvSpPr>
        <p:spPr bwMode="auto">
          <a:xfrm rot="14376695">
            <a:off x="7004179" y="1624858"/>
            <a:ext cx="576064" cy="498586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C332286-559D-1B08-6CC3-49CCCD9375D2}"/>
              </a:ext>
            </a:extLst>
          </p:cNvPr>
          <p:cNvSpPr txBox="1"/>
          <p:nvPr/>
        </p:nvSpPr>
        <p:spPr>
          <a:xfrm>
            <a:off x="-4432" y="-8141"/>
            <a:ext cx="5149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QC</a:t>
            </a:r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サークル活動の活性化</a:t>
            </a:r>
          </a:p>
        </p:txBody>
      </p:sp>
      <p:sp>
        <p:nvSpPr>
          <p:cNvPr id="32" name="矢印: 下 1">
            <a:extLst>
              <a:ext uri="{FF2B5EF4-FFF2-40B4-BE49-F238E27FC236}">
                <a16:creationId xmlns:a16="http://schemas.microsoft.com/office/drawing/2014/main" id="{EA707FA1-6947-777D-3196-F1E716A02058}"/>
              </a:ext>
            </a:extLst>
          </p:cNvPr>
          <p:cNvSpPr/>
          <p:nvPr/>
        </p:nvSpPr>
        <p:spPr bwMode="auto">
          <a:xfrm rot="15363331">
            <a:off x="4302971" y="2452785"/>
            <a:ext cx="576064" cy="582784"/>
          </a:xfrm>
          <a:prstGeom prst="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B798A09-FC52-B71E-0206-2C4E142C29C8}"/>
              </a:ext>
            </a:extLst>
          </p:cNvPr>
          <p:cNvGrpSpPr/>
          <p:nvPr/>
        </p:nvGrpSpPr>
        <p:grpSpPr>
          <a:xfrm>
            <a:off x="1412827" y="1319214"/>
            <a:ext cx="3744416" cy="1249894"/>
            <a:chOff x="4307716" y="4493976"/>
            <a:chExt cx="4838565" cy="1079675"/>
          </a:xfrm>
        </p:grpSpPr>
        <p:pic>
          <p:nvPicPr>
            <p:cNvPr id="34" name="Picture 4" descr="ギザパンクフキダシ素材94">
              <a:extLst>
                <a:ext uri="{FF2B5EF4-FFF2-40B4-BE49-F238E27FC236}">
                  <a16:creationId xmlns:a16="http://schemas.microsoft.com/office/drawing/2014/main" id="{41EB89B0-235B-9391-7FB3-FD0980CE6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577" y="4493976"/>
              <a:ext cx="4304286" cy="107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4307716" y="4715819"/>
              <a:ext cx="4838565" cy="603849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4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生産優先</a:t>
              </a:r>
              <a:endParaRPr lang="en-US" altLang="ja-JP" sz="6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6B798A09-FC52-B71E-0206-2C4E142C29C8}"/>
              </a:ext>
            </a:extLst>
          </p:cNvPr>
          <p:cNvGrpSpPr/>
          <p:nvPr/>
        </p:nvGrpSpPr>
        <p:grpSpPr>
          <a:xfrm>
            <a:off x="1873169" y="1370572"/>
            <a:ext cx="3744416" cy="1249894"/>
            <a:chOff x="4307716" y="4493976"/>
            <a:chExt cx="4838565" cy="1079675"/>
          </a:xfrm>
        </p:grpSpPr>
        <p:pic>
          <p:nvPicPr>
            <p:cNvPr id="39" name="Picture 4" descr="ギザパンクフキダシ素材94">
              <a:extLst>
                <a:ext uri="{FF2B5EF4-FFF2-40B4-BE49-F238E27FC236}">
                  <a16:creationId xmlns:a16="http://schemas.microsoft.com/office/drawing/2014/main" id="{41EB89B0-235B-9391-7FB3-FD0980CE6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577" y="4493976"/>
              <a:ext cx="4304286" cy="1079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4307716" y="4715819"/>
              <a:ext cx="4838565" cy="603849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4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毎週会合</a:t>
              </a:r>
              <a:endParaRPr lang="en-US" altLang="ja-JP" sz="60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33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25" grpId="0"/>
      <p:bldP spid="26" grpId="0"/>
      <p:bldP spid="30" grpId="0" animBg="1"/>
      <p:bldP spid="35" grpId="0" animBg="1"/>
      <p:bldP spid="36" grpId="0" animBg="1"/>
      <p:bldP spid="32" grpId="0" animBg="1"/>
      <p:bldP spid="3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16</a:t>
            </a:fld>
            <a:endParaRPr lang="en-US" altLang="ja-JP"/>
          </a:p>
        </p:txBody>
      </p:sp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09800"/>
            <a:ext cx="9143999" cy="6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478974" y="941226"/>
            <a:ext cx="8186047" cy="2199742"/>
            <a:chOff x="395536" y="4015910"/>
            <a:chExt cx="8431153" cy="2969988"/>
          </a:xfrm>
        </p:grpSpPr>
        <p:sp>
          <p:nvSpPr>
            <p:cNvPr id="5" name="横巻き 4"/>
            <p:cNvSpPr/>
            <p:nvPr/>
          </p:nvSpPr>
          <p:spPr bwMode="auto">
            <a:xfrm>
              <a:off x="395536" y="4015910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" name="テキスト ボックス 104"/>
            <p:cNvSpPr txBox="1"/>
            <p:nvPr/>
          </p:nvSpPr>
          <p:spPr>
            <a:xfrm>
              <a:off x="896468" y="4502557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ムダを見つけ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「やめる・減らす・変える」を実行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1" name="テキスト ボックス 30"/>
          <p:cNvSpPr txBox="1"/>
          <p:nvPr/>
        </p:nvSpPr>
        <p:spPr>
          <a:xfrm>
            <a:off x="3895982" y="620688"/>
            <a:ext cx="162095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上位方針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3247" y="-36816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上位方針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61529" y="2914831"/>
            <a:ext cx="6048671" cy="3466497"/>
            <a:chOff x="179513" y="3113692"/>
            <a:chExt cx="6048671" cy="3466497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179513" y="3356992"/>
              <a:ext cx="6048671" cy="322319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8" name="テキスト ボックス 104"/>
            <p:cNvSpPr txBox="1"/>
            <p:nvPr/>
          </p:nvSpPr>
          <p:spPr>
            <a:xfrm>
              <a:off x="297899" y="4902761"/>
              <a:ext cx="1943998" cy="73226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造りすぎ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2" name="テキスト ボックス 104"/>
            <p:cNvSpPr txBox="1"/>
            <p:nvPr/>
          </p:nvSpPr>
          <p:spPr>
            <a:xfrm>
              <a:off x="3200129" y="5766943"/>
              <a:ext cx="1362620" cy="60800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加工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3" name="テキスト ボックス 104"/>
            <p:cNvSpPr txBox="1"/>
            <p:nvPr/>
          </p:nvSpPr>
          <p:spPr>
            <a:xfrm>
              <a:off x="498915" y="4101128"/>
              <a:ext cx="1363629" cy="65384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在庫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4" name="テキスト ボックス 104"/>
            <p:cNvSpPr txBox="1"/>
            <p:nvPr/>
          </p:nvSpPr>
          <p:spPr>
            <a:xfrm>
              <a:off x="4185712" y="4968590"/>
              <a:ext cx="1943998" cy="6424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手持ち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5" name="テキスト ボックス 104"/>
            <p:cNvSpPr txBox="1"/>
            <p:nvPr/>
          </p:nvSpPr>
          <p:spPr>
            <a:xfrm>
              <a:off x="4509223" y="4140266"/>
              <a:ext cx="1546187" cy="6424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動作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6" name="テキスト ボックス 104"/>
            <p:cNvSpPr txBox="1"/>
            <p:nvPr/>
          </p:nvSpPr>
          <p:spPr>
            <a:xfrm>
              <a:off x="1276388" y="5749746"/>
              <a:ext cx="1501647" cy="64240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運搬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7" name="テキスト ボックス 104"/>
            <p:cNvSpPr txBox="1"/>
            <p:nvPr/>
          </p:nvSpPr>
          <p:spPr>
            <a:xfrm>
              <a:off x="2198445" y="3765448"/>
              <a:ext cx="2137417" cy="749636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不良・手直し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B8716C4-F47F-939D-F046-11A18F2A69F7}"/>
                </a:ext>
              </a:extLst>
            </p:cNvPr>
            <p:cNvSpPr txBox="1"/>
            <p:nvPr/>
          </p:nvSpPr>
          <p:spPr>
            <a:xfrm>
              <a:off x="2411760" y="3113692"/>
              <a:ext cx="1800493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7</a:t>
              </a:r>
              <a:r>
                <a:rPr lang="ja-JP" altLang="en-US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つのムダ</a:t>
              </a:r>
              <a:endParaRPr lang="en-US" altLang="ja-JP" sz="28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0CDC3D0E-386D-9FAC-BBEF-5E0885134182}"/>
              </a:ext>
            </a:extLst>
          </p:cNvPr>
          <p:cNvGrpSpPr/>
          <p:nvPr/>
        </p:nvGrpSpPr>
        <p:grpSpPr>
          <a:xfrm>
            <a:off x="6625386" y="2919838"/>
            <a:ext cx="2339102" cy="3461490"/>
            <a:chOff x="6697394" y="3491931"/>
            <a:chExt cx="2339102" cy="3461490"/>
          </a:xfrm>
        </p:grpSpPr>
        <p:grpSp>
          <p:nvGrpSpPr>
            <p:cNvPr id="15" name="グループ化 14"/>
            <p:cNvGrpSpPr/>
            <p:nvPr/>
          </p:nvGrpSpPr>
          <p:grpSpPr>
            <a:xfrm>
              <a:off x="6942994" y="3957033"/>
              <a:ext cx="2011639" cy="2996388"/>
              <a:chOff x="7306462" y="3953474"/>
              <a:chExt cx="2011639" cy="2996388"/>
            </a:xfrm>
          </p:grpSpPr>
          <p:sp>
            <p:nvSpPr>
              <p:cNvPr id="13" name="角丸四角形 6">
                <a:extLst>
                  <a:ext uri="{FF2B5EF4-FFF2-40B4-BE49-F238E27FC236}">
                    <a16:creationId xmlns:a16="http://schemas.microsoft.com/office/drawing/2014/main" id="{F66D5EB3-705F-A647-AE68-0506F81757B3}"/>
                  </a:ext>
                </a:extLst>
              </p:cNvPr>
              <p:cNvSpPr/>
              <p:nvPr/>
            </p:nvSpPr>
            <p:spPr bwMode="auto">
              <a:xfrm>
                <a:off x="7306462" y="3953474"/>
                <a:ext cx="2011639" cy="2996388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8" name="テキスト ボックス 104">
                <a:extLst>
                  <a:ext uri="{FF2B5EF4-FFF2-40B4-BE49-F238E27FC236}">
                    <a16:creationId xmlns:a16="http://schemas.microsoft.com/office/drawing/2014/main" id="{F4B0A802-A4B0-8DD6-433E-2FF74D83B4E3}"/>
                  </a:ext>
                </a:extLst>
              </p:cNvPr>
              <p:cNvSpPr txBox="1"/>
              <p:nvPr/>
            </p:nvSpPr>
            <p:spPr>
              <a:xfrm>
                <a:off x="7554210" y="4261417"/>
                <a:ext cx="1590962" cy="92123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none" numCol="1" rtlCol="0" anchor="t">
                <a:prstTxWarp prst="textPlain">
                  <a:avLst/>
                </a:prstTxWarp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1600" dirty="0">
                    <a:ln w="12700"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HG創英角ﾎﾟｯﾌﾟ体" panose="040B0A09000000000000" pitchFamily="49" charset="-128"/>
                    <a:ea typeface="HG創英角ﾎﾟｯﾌﾟ体" panose="040B0A09000000000000" pitchFamily="49" charset="-128"/>
                  </a:rPr>
                  <a:t>現合</a:t>
                </a:r>
                <a:endPara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9" name="テキスト ボックス 104">
                <a:extLst>
                  <a:ext uri="{FF2B5EF4-FFF2-40B4-BE49-F238E27FC236}">
                    <a16:creationId xmlns:a16="http://schemas.microsoft.com/office/drawing/2014/main" id="{B839F593-B11B-0E73-93F3-827E7CE1A8D7}"/>
                  </a:ext>
                </a:extLst>
              </p:cNvPr>
              <p:cNvSpPr txBox="1"/>
              <p:nvPr/>
            </p:nvSpPr>
            <p:spPr>
              <a:xfrm>
                <a:off x="7523779" y="5840584"/>
                <a:ext cx="1590962" cy="921235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none" numCol="1" rtlCol="0" anchor="t">
                <a:prstTxWarp prst="textPlain">
                  <a:avLst/>
                </a:prstTxWarp>
                <a:spAutoFit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ja-JP" altLang="en-US" sz="1600" dirty="0">
                    <a:ln w="12700"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HG創英角ﾎﾟｯﾌﾟ体" panose="040B0A09000000000000" pitchFamily="49" charset="-128"/>
                    <a:ea typeface="HG創英角ﾎﾟｯﾌﾟ体" panose="040B0A09000000000000" pitchFamily="49" charset="-128"/>
                  </a:rPr>
                  <a:t>調整</a:t>
                </a:r>
                <a:endPara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endParaRPr>
              </a:p>
            </p:txBody>
          </p:sp>
        </p:grp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6AF19BB7-9337-2DD5-207B-F629042236DB}"/>
                </a:ext>
              </a:extLst>
            </p:cNvPr>
            <p:cNvSpPr txBox="1"/>
            <p:nvPr/>
          </p:nvSpPr>
          <p:spPr>
            <a:xfrm>
              <a:off x="6697394" y="3491931"/>
              <a:ext cx="2339102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自職場のムダ</a:t>
              </a:r>
              <a:endParaRPr lang="en-US" altLang="ja-JP" sz="28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14" name="加算記号 13">
            <a:extLst>
              <a:ext uri="{FF2B5EF4-FFF2-40B4-BE49-F238E27FC236}">
                <a16:creationId xmlns:a16="http://schemas.microsoft.com/office/drawing/2014/main" id="{F67E178B-BBBB-971C-4DB4-14C0AD8E81B1}"/>
              </a:ext>
            </a:extLst>
          </p:cNvPr>
          <p:cNvSpPr/>
          <p:nvPr/>
        </p:nvSpPr>
        <p:spPr bwMode="auto">
          <a:xfrm>
            <a:off x="5987028" y="4372806"/>
            <a:ext cx="1225534" cy="1030359"/>
          </a:xfrm>
          <a:prstGeom prst="mathPlus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" name="フレーム 20"/>
          <p:cNvSpPr/>
          <p:nvPr/>
        </p:nvSpPr>
        <p:spPr bwMode="auto">
          <a:xfrm>
            <a:off x="2760051" y="1129681"/>
            <a:ext cx="3684157" cy="931167"/>
          </a:xfrm>
          <a:prstGeom prst="frame">
            <a:avLst/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4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4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09800"/>
            <a:ext cx="9143999" cy="6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104"/>
          <p:cNvSpPr txBox="1"/>
          <p:nvPr/>
        </p:nvSpPr>
        <p:spPr>
          <a:xfrm>
            <a:off x="124049" y="4356919"/>
            <a:ext cx="2131846" cy="112998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造りすぎ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7" name="テキスト ボックス 104"/>
          <p:cNvSpPr txBox="1"/>
          <p:nvPr/>
        </p:nvSpPr>
        <p:spPr>
          <a:xfrm>
            <a:off x="4090381" y="792715"/>
            <a:ext cx="2120320" cy="93322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加工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104"/>
          <p:cNvSpPr txBox="1"/>
          <p:nvPr/>
        </p:nvSpPr>
        <p:spPr>
          <a:xfrm>
            <a:off x="74861" y="2730151"/>
            <a:ext cx="2192883" cy="11441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在庫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104"/>
          <p:cNvSpPr txBox="1"/>
          <p:nvPr/>
        </p:nvSpPr>
        <p:spPr>
          <a:xfrm>
            <a:off x="5443675" y="5490563"/>
            <a:ext cx="2852544" cy="100809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手持ち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104"/>
          <p:cNvSpPr txBox="1"/>
          <p:nvPr/>
        </p:nvSpPr>
        <p:spPr>
          <a:xfrm>
            <a:off x="6799387" y="2301802"/>
            <a:ext cx="2138914" cy="125902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動作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4"/>
          <p:cNvSpPr txBox="1"/>
          <p:nvPr/>
        </p:nvSpPr>
        <p:spPr>
          <a:xfrm>
            <a:off x="1763688" y="5552205"/>
            <a:ext cx="2610151" cy="90395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運搬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2" name="テキスト ボックス 104"/>
          <p:cNvSpPr txBox="1"/>
          <p:nvPr/>
        </p:nvSpPr>
        <p:spPr>
          <a:xfrm>
            <a:off x="186205" y="919889"/>
            <a:ext cx="3233667" cy="138191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不良・手直し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8" name="テキスト ボックス 104">
            <a:extLst>
              <a:ext uri="{FF2B5EF4-FFF2-40B4-BE49-F238E27FC236}">
                <a16:creationId xmlns:a16="http://schemas.microsoft.com/office/drawing/2014/main" id="{F4B0A802-A4B0-8DD6-433E-2FF74D83B4E3}"/>
              </a:ext>
            </a:extLst>
          </p:cNvPr>
          <p:cNvSpPr txBox="1"/>
          <p:nvPr/>
        </p:nvSpPr>
        <p:spPr>
          <a:xfrm>
            <a:off x="6916703" y="836712"/>
            <a:ext cx="2057101" cy="105990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現合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9" name="テキスト ボックス 104">
            <a:extLst>
              <a:ext uri="{FF2B5EF4-FFF2-40B4-BE49-F238E27FC236}">
                <a16:creationId xmlns:a16="http://schemas.microsoft.com/office/drawing/2014/main" id="{B839F593-B11B-0E73-93F3-827E7CE1A8D7}"/>
              </a:ext>
            </a:extLst>
          </p:cNvPr>
          <p:cNvSpPr txBox="1"/>
          <p:nvPr/>
        </p:nvSpPr>
        <p:spPr>
          <a:xfrm>
            <a:off x="6660373" y="4111646"/>
            <a:ext cx="2277928" cy="106926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調整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0" name="楕円 19"/>
          <p:cNvSpPr/>
          <p:nvPr/>
        </p:nvSpPr>
        <p:spPr bwMode="auto">
          <a:xfrm>
            <a:off x="2482656" y="2097060"/>
            <a:ext cx="3972988" cy="3274030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3" name="テキスト ボックス 104">
            <a:extLst>
              <a:ext uri="{FF2B5EF4-FFF2-40B4-BE49-F238E27FC236}">
                <a16:creationId xmlns:a16="http://schemas.microsoft.com/office/drawing/2014/main" id="{32ECC262-8ED4-9F6E-4EE5-62A4FCEDCCBF}"/>
              </a:ext>
            </a:extLst>
          </p:cNvPr>
          <p:cNvSpPr txBox="1"/>
          <p:nvPr/>
        </p:nvSpPr>
        <p:spPr>
          <a:xfrm>
            <a:off x="2727598" y="3723828"/>
            <a:ext cx="3483103" cy="922449"/>
          </a:xfrm>
          <a:prstGeom prst="rect">
            <a:avLst/>
          </a:prstGeom>
          <a:noFill/>
          <a:ln w="38100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9</a:t>
            </a:r>
            <a:r>
              <a:rPr lang="ja-JP" altLang="en-US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つのムダ</a:t>
            </a:r>
            <a:endParaRPr lang="en-US" altLang="ja-JP" sz="12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0101E9-34B9-BDBD-97FB-FBF1E051A0A1}"/>
              </a:ext>
            </a:extLst>
          </p:cNvPr>
          <p:cNvSpPr txBox="1"/>
          <p:nvPr/>
        </p:nvSpPr>
        <p:spPr>
          <a:xfrm>
            <a:off x="2699795" y="2791387"/>
            <a:ext cx="3570208" cy="76944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TALK</a:t>
            </a:r>
            <a:r>
              <a:rPr lang="ja-JP" altLang="en-US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サークル</a:t>
            </a:r>
            <a:endParaRPr lang="en-US" altLang="ja-JP" sz="4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20692" y="-51882"/>
            <a:ext cx="4985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TALK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サークル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9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つのムダ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9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8" grpId="0"/>
      <p:bldP spid="19" grpId="0"/>
      <p:bldP spid="20" grpId="0" animBg="1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18</a:t>
            </a:fld>
            <a:endParaRPr lang="en-US" altLang="ja-JP"/>
          </a:p>
        </p:txBody>
      </p:sp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09800"/>
            <a:ext cx="9143999" cy="6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515AD0A-3C48-2710-1F51-FBC94EA2331E}"/>
              </a:ext>
            </a:extLst>
          </p:cNvPr>
          <p:cNvGrpSpPr/>
          <p:nvPr/>
        </p:nvGrpSpPr>
        <p:grpSpPr>
          <a:xfrm>
            <a:off x="21088" y="862764"/>
            <a:ext cx="9149187" cy="5686554"/>
            <a:chOff x="-8075" y="900375"/>
            <a:chExt cx="9149187" cy="4474717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792B79CA-0ADB-0F69-BEB0-0AF3D336963B}"/>
                </a:ext>
              </a:extLst>
            </p:cNvPr>
            <p:cNvGrpSpPr/>
            <p:nvPr/>
          </p:nvGrpSpPr>
          <p:grpSpPr>
            <a:xfrm>
              <a:off x="143506" y="900375"/>
              <a:ext cx="8856984" cy="4474717"/>
              <a:chOff x="107504" y="900375"/>
              <a:chExt cx="8856984" cy="4474717"/>
            </a:xfrm>
          </p:grpSpPr>
          <p:sp>
            <p:nvSpPr>
              <p:cNvPr id="9" name="角丸四角形 13">
                <a:extLst>
                  <a:ext uri="{FF2B5EF4-FFF2-40B4-BE49-F238E27FC236}">
                    <a16:creationId xmlns:a16="http://schemas.microsoft.com/office/drawing/2014/main" id="{1D557529-480D-4BB5-FA6B-5061640EED55}"/>
                  </a:ext>
                </a:extLst>
              </p:cNvPr>
              <p:cNvSpPr/>
              <p:nvPr/>
            </p:nvSpPr>
            <p:spPr bwMode="auto">
              <a:xfrm>
                <a:off x="107504" y="908720"/>
                <a:ext cx="8856984" cy="4392488"/>
              </a:xfrm>
              <a:prstGeom prst="roundRect">
                <a:avLst>
                  <a:gd name="adj" fmla="val 4916"/>
                </a:avLst>
              </a:prstGeom>
              <a:solidFill>
                <a:schemeClr val="bg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graphicFrame>
            <p:nvGraphicFramePr>
              <p:cNvPr id="10" name="グラフ 9">
                <a:extLst>
                  <a:ext uri="{FF2B5EF4-FFF2-40B4-BE49-F238E27FC236}">
                    <a16:creationId xmlns:a16="http://schemas.microsoft.com/office/drawing/2014/main" id="{1211C7C0-CEA2-7D0C-1EA4-2179A5EA53F7}"/>
                  </a:ext>
                </a:extLst>
              </p:cNvPr>
              <p:cNvGraphicFramePr/>
              <p:nvPr/>
            </p:nvGraphicFramePr>
            <p:xfrm>
              <a:off x="162013" y="900375"/>
              <a:ext cx="8640960" cy="44747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1870C01-BE63-BE41-4F89-C21937549383}"/>
                </a:ext>
              </a:extLst>
            </p:cNvPr>
            <p:cNvSpPr txBox="1"/>
            <p:nvPr/>
          </p:nvSpPr>
          <p:spPr>
            <a:xfrm>
              <a:off x="-8075" y="1114366"/>
              <a:ext cx="851961" cy="296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A50DC48D-DC26-6117-559B-6169523C58F4}"/>
                </a:ext>
              </a:extLst>
            </p:cNvPr>
            <p:cNvSpPr txBox="1"/>
            <p:nvPr/>
          </p:nvSpPr>
          <p:spPr>
            <a:xfrm>
              <a:off x="6416802" y="936138"/>
              <a:ext cx="2724310" cy="460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2023.9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.7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</a:t>
              </a:r>
              <a:endPara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l"/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作成者</a:t>
              </a:r>
              <a:r>
                <a:rPr lang="ja-JP" altLang="en-US" u="sng" dirty="0">
                  <a:solidFill>
                    <a:srgbClr val="FF000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カミヤ</a:t>
              </a:r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＆</a:t>
              </a:r>
              <a:r>
                <a:rPr lang="ja-JP" altLang="en-US" u="sng" dirty="0">
                  <a:solidFill>
                    <a:srgbClr val="00206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オオタ</a:t>
              </a:r>
              <a:endParaRPr kumimoji="1"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A10AEF8F-130B-33E6-ECC0-40FF100AAF16}"/>
                </a:ext>
              </a:extLst>
            </p:cNvPr>
            <p:cNvSpPr/>
            <p:nvPr/>
          </p:nvSpPr>
          <p:spPr bwMode="auto">
            <a:xfrm>
              <a:off x="843684" y="1536925"/>
              <a:ext cx="1610195" cy="10321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82B0339-5E19-EC00-2667-8AF5A5E426F1}"/>
              </a:ext>
            </a:extLst>
          </p:cNvPr>
          <p:cNvSpPr/>
          <p:nvPr/>
        </p:nvSpPr>
        <p:spPr bwMode="auto">
          <a:xfrm>
            <a:off x="1539070" y="1801506"/>
            <a:ext cx="800019" cy="380063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095762B-4F03-0D9F-02D9-64CF2433D062}"/>
              </a:ext>
            </a:extLst>
          </p:cNvPr>
          <p:cNvSpPr/>
          <p:nvPr/>
        </p:nvSpPr>
        <p:spPr bwMode="auto">
          <a:xfrm>
            <a:off x="5508104" y="2564904"/>
            <a:ext cx="800019" cy="303724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77150FF-3095-A745-4094-3F2D58CB1988}"/>
              </a:ext>
            </a:extLst>
          </p:cNvPr>
          <p:cNvSpPr/>
          <p:nvPr/>
        </p:nvSpPr>
        <p:spPr bwMode="auto">
          <a:xfrm>
            <a:off x="7092020" y="3823563"/>
            <a:ext cx="800019" cy="17785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7147F4-00C3-164A-3BE9-2762367A63D1}"/>
              </a:ext>
            </a:extLst>
          </p:cNvPr>
          <p:cNvSpPr txBox="1"/>
          <p:nvPr/>
        </p:nvSpPr>
        <p:spPr>
          <a:xfrm>
            <a:off x="1154249" y="5661464"/>
            <a:ext cx="156966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巻取軸</a:t>
            </a:r>
            <a:endParaRPr lang="en-US" altLang="ja-JP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082943F-1CEB-49F9-2F7B-B1BA4CE4B87A}"/>
              </a:ext>
            </a:extLst>
          </p:cNvPr>
          <p:cNvSpPr txBox="1"/>
          <p:nvPr/>
        </p:nvSpPr>
        <p:spPr>
          <a:xfrm>
            <a:off x="5003387" y="5661465"/>
            <a:ext cx="1569660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ロール</a:t>
            </a:r>
            <a:endParaRPr lang="en-US" altLang="ja-JP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405EEB8-6DFD-2E46-40D2-1F2EC9C91963}"/>
              </a:ext>
            </a:extLst>
          </p:cNvPr>
          <p:cNvSpPr txBox="1"/>
          <p:nvPr/>
        </p:nvSpPr>
        <p:spPr>
          <a:xfrm>
            <a:off x="6699433" y="5661465"/>
            <a:ext cx="2031325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表裏反転</a:t>
            </a:r>
            <a:endParaRPr lang="en-US" altLang="ja-JP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B8E31FF-A9EE-1374-AAB0-D29661C8729C}"/>
              </a:ext>
            </a:extLst>
          </p:cNvPr>
          <p:cNvGrpSpPr/>
          <p:nvPr/>
        </p:nvGrpSpPr>
        <p:grpSpPr>
          <a:xfrm>
            <a:off x="6278478" y="1522647"/>
            <a:ext cx="2861531" cy="1540148"/>
            <a:chOff x="5210403" y="3961459"/>
            <a:chExt cx="3730993" cy="1906717"/>
          </a:xfrm>
        </p:grpSpPr>
        <p:pic>
          <p:nvPicPr>
            <p:cNvPr id="18" name="Picture 4" descr="ギザパンクフキダシ素材94">
              <a:extLst>
                <a:ext uri="{FF2B5EF4-FFF2-40B4-BE49-F238E27FC236}">
                  <a16:creationId xmlns:a16="http://schemas.microsoft.com/office/drawing/2014/main" id="{A3801F71-8BC3-CF16-73BB-2D6AC9838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テキスト ボックス 104">
              <a:extLst>
                <a:ext uri="{FF2B5EF4-FFF2-40B4-BE49-F238E27FC236}">
                  <a16:creationId xmlns:a16="http://schemas.microsoft.com/office/drawing/2014/main" id="{B1FD1C03-FDB3-4D1B-7736-C88182BD9DC6}"/>
                </a:ext>
              </a:extLst>
            </p:cNvPr>
            <p:cNvSpPr txBox="1"/>
            <p:nvPr/>
          </p:nvSpPr>
          <p:spPr>
            <a:xfrm>
              <a:off x="5611328" y="4387337"/>
              <a:ext cx="3039067" cy="105496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基準時間オーバー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20F68A64-66AE-0358-7CAA-52E09A8D9C7D}"/>
              </a:ext>
            </a:extLst>
          </p:cNvPr>
          <p:cNvGrpSpPr/>
          <p:nvPr/>
        </p:nvGrpSpPr>
        <p:grpSpPr>
          <a:xfrm>
            <a:off x="739997" y="1007060"/>
            <a:ext cx="2150599" cy="584775"/>
            <a:chOff x="739997" y="1007060"/>
            <a:chExt cx="2150599" cy="584775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3BD5C407-58AF-4DBB-B2FA-188EE1A9CDF6}"/>
                </a:ext>
              </a:extLst>
            </p:cNvPr>
            <p:cNvSpPr/>
            <p:nvPr/>
          </p:nvSpPr>
          <p:spPr bwMode="auto">
            <a:xfrm>
              <a:off x="739997" y="1340033"/>
              <a:ext cx="191005" cy="199166"/>
            </a:xfrm>
            <a:prstGeom prst="rect">
              <a:avLst/>
            </a:prstGeom>
            <a:solidFill>
              <a:srgbClr val="FFC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F62B755-2C69-7629-8010-29ADE9ECE740}"/>
                </a:ext>
              </a:extLst>
            </p:cNvPr>
            <p:cNvSpPr txBox="1"/>
            <p:nvPr/>
          </p:nvSpPr>
          <p:spPr>
            <a:xfrm>
              <a:off x="913773" y="1007060"/>
              <a:ext cx="19768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基準時間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実際にかかった時間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CC3B0E3-2957-267A-83E5-BB689AADF490}"/>
                </a:ext>
              </a:extLst>
            </p:cNvPr>
            <p:cNvSpPr/>
            <p:nvPr/>
          </p:nvSpPr>
          <p:spPr bwMode="auto">
            <a:xfrm>
              <a:off x="745582" y="1073964"/>
              <a:ext cx="191005" cy="1991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B0101E9-34B9-BDBD-97FB-FBF1E051A0A1}"/>
              </a:ext>
            </a:extLst>
          </p:cNvPr>
          <p:cNvSpPr txBox="1"/>
          <p:nvPr/>
        </p:nvSpPr>
        <p:spPr>
          <a:xfrm>
            <a:off x="2920616" y="806087"/>
            <a:ext cx="3467616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基準時間との乖離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BFE13F1-E7E4-42DE-6A8D-0A242DE7A930}"/>
              </a:ext>
            </a:extLst>
          </p:cNvPr>
          <p:cNvSpPr txBox="1"/>
          <p:nvPr/>
        </p:nvSpPr>
        <p:spPr>
          <a:xfrm>
            <a:off x="54429" y="-39847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基準時間との乖離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913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FA4869F-AC53-7BF1-5D4B-6BB0A6A01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19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2D1DD5FE-3B68-4C05-B114-02F90D361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09800"/>
            <a:ext cx="9143999" cy="60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角丸四角形 32">
            <a:extLst>
              <a:ext uri="{FF2B5EF4-FFF2-40B4-BE49-F238E27FC236}">
                <a16:creationId xmlns:a16="http://schemas.microsoft.com/office/drawing/2014/main" id="{D9A9285D-F82B-E2AE-0A8D-1D78121EC80B}"/>
              </a:ext>
            </a:extLst>
          </p:cNvPr>
          <p:cNvSpPr/>
          <p:nvPr/>
        </p:nvSpPr>
        <p:spPr bwMode="auto">
          <a:xfrm>
            <a:off x="132198" y="669651"/>
            <a:ext cx="8904298" cy="236500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9F711AB-0640-F853-DC30-453724318D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4" t="9317" b="2012"/>
          <a:stretch/>
        </p:blipFill>
        <p:spPr>
          <a:xfrm>
            <a:off x="3323171" y="1298414"/>
            <a:ext cx="3035577" cy="17148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21834F-B1BA-249C-9C91-1E833A5EEF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13" t="9258" r="13587" b="9613"/>
          <a:stretch/>
        </p:blipFill>
        <p:spPr>
          <a:xfrm rot="6588373">
            <a:off x="6784930" y="942917"/>
            <a:ext cx="1795123" cy="2402703"/>
          </a:xfrm>
          <a:prstGeom prst="rect">
            <a:avLst/>
          </a:prstGeom>
        </p:spPr>
      </p:pic>
      <p:pic>
        <p:nvPicPr>
          <p:cNvPr id="8" name="図 7" descr="ダイアグラム, 設計図&#10;&#10;説明は自動で生成されたものです">
            <a:extLst>
              <a:ext uri="{FF2B5EF4-FFF2-40B4-BE49-F238E27FC236}">
                <a16:creationId xmlns:a16="http://schemas.microsoft.com/office/drawing/2014/main" id="{1E5C8974-FA3B-E1D8-876E-72481840A2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32" t="5458" b="10402"/>
          <a:stretch/>
        </p:blipFill>
        <p:spPr>
          <a:xfrm>
            <a:off x="207183" y="775325"/>
            <a:ext cx="3035577" cy="2193155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A390F3B-84A5-2073-47BE-31723A1D1D5E}"/>
              </a:ext>
            </a:extLst>
          </p:cNvPr>
          <p:cNvGrpSpPr/>
          <p:nvPr/>
        </p:nvGrpSpPr>
        <p:grpSpPr>
          <a:xfrm>
            <a:off x="147228" y="3081110"/>
            <a:ext cx="8904298" cy="3608021"/>
            <a:chOff x="168904" y="674392"/>
            <a:chExt cx="8907446" cy="3796922"/>
          </a:xfrm>
        </p:grpSpPr>
        <p:sp>
          <p:nvSpPr>
            <p:cNvPr id="13" name="角丸四角形 64">
              <a:extLst>
                <a:ext uri="{FF2B5EF4-FFF2-40B4-BE49-F238E27FC236}">
                  <a16:creationId xmlns:a16="http://schemas.microsoft.com/office/drawing/2014/main" id="{9BA8656F-F889-C110-1830-D9F2B813235A}"/>
                </a:ext>
              </a:extLst>
            </p:cNvPr>
            <p:cNvSpPr/>
            <p:nvPr/>
          </p:nvSpPr>
          <p:spPr bwMode="auto">
            <a:xfrm>
              <a:off x="168904" y="674392"/>
              <a:ext cx="8907446" cy="3796922"/>
            </a:xfrm>
            <a:custGeom>
              <a:avLst/>
              <a:gdLst>
                <a:gd name="connsiteX0" fmla="*/ 0 w 4133738"/>
                <a:gd name="connsiteY0" fmla="*/ 688970 h 4235362"/>
                <a:gd name="connsiteX1" fmla="*/ 688970 w 4133738"/>
                <a:gd name="connsiteY1" fmla="*/ 0 h 4235362"/>
                <a:gd name="connsiteX2" fmla="*/ 3444768 w 4133738"/>
                <a:gd name="connsiteY2" fmla="*/ 0 h 4235362"/>
                <a:gd name="connsiteX3" fmla="*/ 4133738 w 4133738"/>
                <a:gd name="connsiteY3" fmla="*/ 688970 h 4235362"/>
                <a:gd name="connsiteX4" fmla="*/ 4133738 w 4133738"/>
                <a:gd name="connsiteY4" fmla="*/ 3546392 h 4235362"/>
                <a:gd name="connsiteX5" fmla="*/ 3444768 w 4133738"/>
                <a:gd name="connsiteY5" fmla="*/ 4235362 h 4235362"/>
                <a:gd name="connsiteX6" fmla="*/ 688970 w 4133738"/>
                <a:gd name="connsiteY6" fmla="*/ 4235362 h 4235362"/>
                <a:gd name="connsiteX7" fmla="*/ 0 w 4133738"/>
                <a:gd name="connsiteY7" fmla="*/ 3546392 h 4235362"/>
                <a:gd name="connsiteX8" fmla="*/ 0 w 4133738"/>
                <a:gd name="connsiteY8" fmla="*/ 688970 h 4235362"/>
                <a:gd name="connsiteX0" fmla="*/ 0 w 4138866"/>
                <a:gd name="connsiteY0" fmla="*/ 702033 h 4248425"/>
                <a:gd name="connsiteX1" fmla="*/ 688970 w 4138866"/>
                <a:gd name="connsiteY1" fmla="*/ 13063 h 4248425"/>
                <a:gd name="connsiteX2" fmla="*/ 3823591 w 4138866"/>
                <a:gd name="connsiteY2" fmla="*/ 0 h 4248425"/>
                <a:gd name="connsiteX3" fmla="*/ 4133738 w 4138866"/>
                <a:gd name="connsiteY3" fmla="*/ 702033 h 4248425"/>
                <a:gd name="connsiteX4" fmla="*/ 4133738 w 4138866"/>
                <a:gd name="connsiteY4" fmla="*/ 3559455 h 4248425"/>
                <a:gd name="connsiteX5" fmla="*/ 3444768 w 4138866"/>
                <a:gd name="connsiteY5" fmla="*/ 4248425 h 4248425"/>
                <a:gd name="connsiteX6" fmla="*/ 688970 w 4138866"/>
                <a:gd name="connsiteY6" fmla="*/ 4248425 h 4248425"/>
                <a:gd name="connsiteX7" fmla="*/ 0 w 4138866"/>
                <a:gd name="connsiteY7" fmla="*/ 3559455 h 4248425"/>
                <a:gd name="connsiteX8" fmla="*/ 0 w 4138866"/>
                <a:gd name="connsiteY8" fmla="*/ 702033 h 4248425"/>
                <a:gd name="connsiteX0" fmla="*/ 1574 w 4140440"/>
                <a:gd name="connsiteY0" fmla="*/ 702033 h 4248425"/>
                <a:gd name="connsiteX1" fmla="*/ 337847 w 4140440"/>
                <a:gd name="connsiteY1" fmla="*/ 26125 h 4248425"/>
                <a:gd name="connsiteX2" fmla="*/ 3825165 w 4140440"/>
                <a:gd name="connsiteY2" fmla="*/ 0 h 4248425"/>
                <a:gd name="connsiteX3" fmla="*/ 4135312 w 4140440"/>
                <a:gd name="connsiteY3" fmla="*/ 702033 h 4248425"/>
                <a:gd name="connsiteX4" fmla="*/ 4135312 w 4140440"/>
                <a:gd name="connsiteY4" fmla="*/ 3559455 h 4248425"/>
                <a:gd name="connsiteX5" fmla="*/ 3446342 w 4140440"/>
                <a:gd name="connsiteY5" fmla="*/ 4248425 h 4248425"/>
                <a:gd name="connsiteX6" fmla="*/ 690544 w 4140440"/>
                <a:gd name="connsiteY6" fmla="*/ 4248425 h 4248425"/>
                <a:gd name="connsiteX7" fmla="*/ 1574 w 4140440"/>
                <a:gd name="connsiteY7" fmla="*/ 3559455 h 4248425"/>
                <a:gd name="connsiteX8" fmla="*/ 1574 w 4140440"/>
                <a:gd name="connsiteY8" fmla="*/ 702033 h 4248425"/>
                <a:gd name="connsiteX0" fmla="*/ 1574 w 4140440"/>
                <a:gd name="connsiteY0" fmla="*/ 702033 h 4261488"/>
                <a:gd name="connsiteX1" fmla="*/ 337847 w 4140440"/>
                <a:gd name="connsiteY1" fmla="*/ 26125 h 4261488"/>
                <a:gd name="connsiteX2" fmla="*/ 3825165 w 4140440"/>
                <a:gd name="connsiteY2" fmla="*/ 0 h 4261488"/>
                <a:gd name="connsiteX3" fmla="*/ 4135312 w 4140440"/>
                <a:gd name="connsiteY3" fmla="*/ 702033 h 4261488"/>
                <a:gd name="connsiteX4" fmla="*/ 4135312 w 4140440"/>
                <a:gd name="connsiteY4" fmla="*/ 3559455 h 4261488"/>
                <a:gd name="connsiteX5" fmla="*/ 3446342 w 4140440"/>
                <a:gd name="connsiteY5" fmla="*/ 4248425 h 4261488"/>
                <a:gd name="connsiteX6" fmla="*/ 416224 w 4140440"/>
                <a:gd name="connsiteY6" fmla="*/ 4261488 h 4261488"/>
                <a:gd name="connsiteX7" fmla="*/ 1574 w 4140440"/>
                <a:gd name="connsiteY7" fmla="*/ 3559455 h 4261488"/>
                <a:gd name="connsiteX8" fmla="*/ 1574 w 4140440"/>
                <a:gd name="connsiteY8" fmla="*/ 702033 h 4261488"/>
                <a:gd name="connsiteX0" fmla="*/ 1574 w 4140440"/>
                <a:gd name="connsiteY0" fmla="*/ 702033 h 4261488"/>
                <a:gd name="connsiteX1" fmla="*/ 337847 w 4140440"/>
                <a:gd name="connsiteY1" fmla="*/ 26125 h 4261488"/>
                <a:gd name="connsiteX2" fmla="*/ 3825165 w 4140440"/>
                <a:gd name="connsiteY2" fmla="*/ 0 h 4261488"/>
                <a:gd name="connsiteX3" fmla="*/ 4135312 w 4140440"/>
                <a:gd name="connsiteY3" fmla="*/ 702033 h 4261488"/>
                <a:gd name="connsiteX4" fmla="*/ 4135312 w 4140440"/>
                <a:gd name="connsiteY4" fmla="*/ 3559455 h 4261488"/>
                <a:gd name="connsiteX5" fmla="*/ 3707599 w 4140440"/>
                <a:gd name="connsiteY5" fmla="*/ 4209236 h 4261488"/>
                <a:gd name="connsiteX6" fmla="*/ 416224 w 4140440"/>
                <a:gd name="connsiteY6" fmla="*/ 4261488 h 4261488"/>
                <a:gd name="connsiteX7" fmla="*/ 1574 w 4140440"/>
                <a:gd name="connsiteY7" fmla="*/ 3559455 h 4261488"/>
                <a:gd name="connsiteX8" fmla="*/ 1574 w 4140440"/>
                <a:gd name="connsiteY8" fmla="*/ 702033 h 4261488"/>
                <a:gd name="connsiteX0" fmla="*/ 1574 w 4140440"/>
                <a:gd name="connsiteY0" fmla="*/ 702033 h 4261488"/>
                <a:gd name="connsiteX1" fmla="*/ 337847 w 4140440"/>
                <a:gd name="connsiteY1" fmla="*/ 26125 h 4261488"/>
                <a:gd name="connsiteX2" fmla="*/ 3825165 w 4140440"/>
                <a:gd name="connsiteY2" fmla="*/ 0 h 4261488"/>
                <a:gd name="connsiteX3" fmla="*/ 4135312 w 4140440"/>
                <a:gd name="connsiteY3" fmla="*/ 702033 h 4261488"/>
                <a:gd name="connsiteX4" fmla="*/ 4135312 w 4140440"/>
                <a:gd name="connsiteY4" fmla="*/ 3559455 h 4261488"/>
                <a:gd name="connsiteX5" fmla="*/ 3774834 w 4140440"/>
                <a:gd name="connsiteY5" fmla="*/ 4222683 h 4261488"/>
                <a:gd name="connsiteX6" fmla="*/ 416224 w 4140440"/>
                <a:gd name="connsiteY6" fmla="*/ 4261488 h 4261488"/>
                <a:gd name="connsiteX7" fmla="*/ 1574 w 4140440"/>
                <a:gd name="connsiteY7" fmla="*/ 3559455 h 4261488"/>
                <a:gd name="connsiteX8" fmla="*/ 1574 w 4140440"/>
                <a:gd name="connsiteY8" fmla="*/ 702033 h 4261488"/>
                <a:gd name="connsiteX0" fmla="*/ 1574 w 4140440"/>
                <a:gd name="connsiteY0" fmla="*/ 702033 h 4261488"/>
                <a:gd name="connsiteX1" fmla="*/ 337847 w 4140440"/>
                <a:gd name="connsiteY1" fmla="*/ 26125 h 4261488"/>
                <a:gd name="connsiteX2" fmla="*/ 3825165 w 4140440"/>
                <a:gd name="connsiteY2" fmla="*/ 0 h 4261488"/>
                <a:gd name="connsiteX3" fmla="*/ 4135312 w 4140440"/>
                <a:gd name="connsiteY3" fmla="*/ 702033 h 4261488"/>
                <a:gd name="connsiteX4" fmla="*/ 4135312 w 4140440"/>
                <a:gd name="connsiteY4" fmla="*/ 3734267 h 4261488"/>
                <a:gd name="connsiteX5" fmla="*/ 3774834 w 4140440"/>
                <a:gd name="connsiteY5" fmla="*/ 4222683 h 4261488"/>
                <a:gd name="connsiteX6" fmla="*/ 416224 w 4140440"/>
                <a:gd name="connsiteY6" fmla="*/ 4261488 h 4261488"/>
                <a:gd name="connsiteX7" fmla="*/ 1574 w 4140440"/>
                <a:gd name="connsiteY7" fmla="*/ 3559455 h 4261488"/>
                <a:gd name="connsiteX8" fmla="*/ 1574 w 4140440"/>
                <a:gd name="connsiteY8" fmla="*/ 702033 h 426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0440" h="4261488">
                  <a:moveTo>
                    <a:pt x="1574" y="702033"/>
                  </a:moveTo>
                  <a:cubicBezTo>
                    <a:pt x="1574" y="321525"/>
                    <a:pt x="-42661" y="26125"/>
                    <a:pt x="337847" y="26125"/>
                  </a:cubicBezTo>
                  <a:lnTo>
                    <a:pt x="3825165" y="0"/>
                  </a:lnTo>
                  <a:cubicBezTo>
                    <a:pt x="4205673" y="0"/>
                    <a:pt x="4135312" y="321525"/>
                    <a:pt x="4135312" y="702033"/>
                  </a:cubicBezTo>
                  <a:lnTo>
                    <a:pt x="4135312" y="3734267"/>
                  </a:lnTo>
                  <a:cubicBezTo>
                    <a:pt x="4135312" y="4114775"/>
                    <a:pt x="4155342" y="4222683"/>
                    <a:pt x="3774834" y="4222683"/>
                  </a:cubicBezTo>
                  <a:lnTo>
                    <a:pt x="416224" y="4261488"/>
                  </a:lnTo>
                  <a:cubicBezTo>
                    <a:pt x="35716" y="4261488"/>
                    <a:pt x="1574" y="3939963"/>
                    <a:pt x="1574" y="3559455"/>
                  </a:cubicBezTo>
                  <a:lnTo>
                    <a:pt x="1574" y="702033"/>
                  </a:lnTo>
                  <a:close/>
                </a:path>
              </a:pathLst>
            </a:cu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5A1297F2-D461-B32A-2C81-46E0D8AEF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528" y="836712"/>
              <a:ext cx="8565970" cy="3370422"/>
            </a:xfrm>
            <a:prstGeom prst="rect">
              <a:avLst/>
            </a:prstGeom>
          </p:spPr>
        </p:pic>
      </p:grp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E986EA2-7F17-F469-10CB-AC5B83717608}"/>
              </a:ext>
            </a:extLst>
          </p:cNvPr>
          <p:cNvSpPr/>
          <p:nvPr/>
        </p:nvSpPr>
        <p:spPr bwMode="auto">
          <a:xfrm>
            <a:off x="329323" y="4191436"/>
            <a:ext cx="8485350" cy="74973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6E55D84-67A8-5CEF-A57F-8016FDF4A484}"/>
              </a:ext>
            </a:extLst>
          </p:cNvPr>
          <p:cNvSpPr txBox="1"/>
          <p:nvPr/>
        </p:nvSpPr>
        <p:spPr>
          <a:xfrm>
            <a:off x="355332" y="3089053"/>
            <a:ext cx="3347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2023.9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.7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6BCC2E4-0BED-6F68-3E4E-3121B5C6FAB1}"/>
              </a:ext>
            </a:extLst>
          </p:cNvPr>
          <p:cNvSpPr txBox="1"/>
          <p:nvPr/>
        </p:nvSpPr>
        <p:spPr>
          <a:xfrm>
            <a:off x="1574648" y="775324"/>
            <a:ext cx="126188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巻取軸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3672137-C36A-239B-B404-D2CD3A84BF4A}"/>
              </a:ext>
            </a:extLst>
          </p:cNvPr>
          <p:cNvSpPr txBox="1"/>
          <p:nvPr/>
        </p:nvSpPr>
        <p:spPr>
          <a:xfrm>
            <a:off x="4132165" y="766740"/>
            <a:ext cx="126188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ロール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1D09E44-6D58-695F-AB93-FAD1B415F186}"/>
              </a:ext>
            </a:extLst>
          </p:cNvPr>
          <p:cNvSpPr txBox="1"/>
          <p:nvPr/>
        </p:nvSpPr>
        <p:spPr>
          <a:xfrm>
            <a:off x="6865416" y="766739"/>
            <a:ext cx="1620957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表裏反転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0C3FC9D-5067-083E-36A7-F604B15DF290}"/>
              </a:ext>
            </a:extLst>
          </p:cNvPr>
          <p:cNvSpPr/>
          <p:nvPr/>
        </p:nvSpPr>
        <p:spPr bwMode="auto">
          <a:xfrm>
            <a:off x="301797" y="710061"/>
            <a:ext cx="2890615" cy="225139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3538C3F3-2EE9-C2EC-D7DE-9A8C5DC464A7}"/>
              </a:ext>
            </a:extLst>
          </p:cNvPr>
          <p:cNvGrpSpPr/>
          <p:nvPr/>
        </p:nvGrpSpPr>
        <p:grpSpPr>
          <a:xfrm>
            <a:off x="584849" y="5061741"/>
            <a:ext cx="7974297" cy="1340739"/>
            <a:chOff x="395536" y="3974238"/>
            <a:chExt cx="8431153" cy="2969988"/>
          </a:xfrm>
        </p:grpSpPr>
        <p:sp>
          <p:nvSpPr>
            <p:cNvPr id="22" name="横巻き 4">
              <a:extLst>
                <a:ext uri="{FF2B5EF4-FFF2-40B4-BE49-F238E27FC236}">
                  <a16:creationId xmlns:a16="http://schemas.microsoft.com/office/drawing/2014/main" id="{E4F8B8F7-E5D4-DFEB-113A-B2F6C81D4412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テキスト ボックス 104">
              <a:extLst>
                <a:ext uri="{FF2B5EF4-FFF2-40B4-BE49-F238E27FC236}">
                  <a16:creationId xmlns:a16="http://schemas.microsoft.com/office/drawing/2014/main" id="{EC27E626-6F09-B16B-3621-0FFEDA3142B4}"/>
                </a:ext>
              </a:extLst>
            </p:cNvPr>
            <p:cNvSpPr txBox="1"/>
            <p:nvPr/>
          </p:nvSpPr>
          <p:spPr>
            <a:xfrm>
              <a:off x="896468" y="4502557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巻取軸組付け時間短縮に決定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BD41F2B-8201-3CB1-02AF-FB24350F28B6}"/>
              </a:ext>
            </a:extLst>
          </p:cNvPr>
          <p:cNvSpPr txBox="1"/>
          <p:nvPr/>
        </p:nvSpPr>
        <p:spPr>
          <a:xfrm>
            <a:off x="-1" y="-48463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テーマの選定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44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7" grpId="0"/>
      <p:bldP spid="18" grpId="0" animBg="1"/>
      <p:bldP spid="19" grpId="0" animBg="1"/>
      <p:bldP spid="19" grpId="1" animBg="1"/>
      <p:bldP spid="20" grpId="0" animBg="1"/>
      <p:bldP spid="20" grpId="1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auto">
          <a:xfrm>
            <a:off x="0" y="646331"/>
            <a:ext cx="9143999" cy="6078026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123BD52-5B0A-1DB9-169B-92F38088416A}"/>
              </a:ext>
            </a:extLst>
          </p:cNvPr>
          <p:cNvGrpSpPr/>
          <p:nvPr/>
        </p:nvGrpSpPr>
        <p:grpSpPr>
          <a:xfrm>
            <a:off x="87409" y="1743386"/>
            <a:ext cx="8784976" cy="2376264"/>
            <a:chOff x="179512" y="1124744"/>
            <a:chExt cx="8784976" cy="2376264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8B4476B8-2DFE-69EC-0E7A-1888961F447B}"/>
                </a:ext>
              </a:extLst>
            </p:cNvPr>
            <p:cNvSpPr/>
            <p:nvPr/>
          </p:nvSpPr>
          <p:spPr bwMode="auto">
            <a:xfrm>
              <a:off x="179512" y="1124744"/>
              <a:ext cx="8784976" cy="2376264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テキスト ボックス 104"/>
            <p:cNvSpPr txBox="1"/>
            <p:nvPr/>
          </p:nvSpPr>
          <p:spPr>
            <a:xfrm>
              <a:off x="1295635" y="1256157"/>
              <a:ext cx="6552728" cy="83171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やめる・減らす・変える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  <p:sp>
          <p:nvSpPr>
            <p:cNvPr id="8" name="テキスト ボックス 104"/>
            <p:cNvSpPr txBox="1"/>
            <p:nvPr/>
          </p:nvSpPr>
          <p:spPr>
            <a:xfrm>
              <a:off x="402677" y="2472969"/>
              <a:ext cx="8208912" cy="83171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僕たちの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シャフト挿入時間短縮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物語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3E1AEF8B-8424-5321-7064-8301C99D90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100000" l="9991" r="89964">
                        <a14:backgroundMark x1="86331" y1="73652" x2="85422" y2="75651"/>
                        <a14:backgroundMark x1="85104" y1="76075" x2="77566" y2="85282"/>
                        <a14:backgroundMark x1="66122" y1="90915" x2="75749" y2="85706"/>
                        <a14:backgroundMark x1="28974" y1="86130" x2="28065" y2="93337"/>
                        <a14:backgroundMark x1="61580" y1="88552" x2="61580" y2="9576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4" t="11051" r="29329"/>
          <a:stretch/>
        </p:blipFill>
        <p:spPr>
          <a:xfrm>
            <a:off x="4687948" y="3304684"/>
            <a:ext cx="4385579" cy="3391888"/>
          </a:xfrm>
          <a:prstGeom prst="rect">
            <a:avLst/>
          </a:prstGeom>
        </p:spPr>
      </p:pic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B1A6C318-08D4-533C-897A-C8DDEFA8BA11}"/>
              </a:ext>
            </a:extLst>
          </p:cNvPr>
          <p:cNvSpPr txBox="1">
            <a:spLocks/>
          </p:cNvSpPr>
          <p:nvPr/>
        </p:nvSpPr>
        <p:spPr>
          <a:xfrm>
            <a:off x="5940152" y="6004929"/>
            <a:ext cx="2829621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altLang="ja-JP" kern="0" dirty="0">
                <a:latin typeface="+mn-ea"/>
              </a:rPr>
              <a:t>PC</a:t>
            </a:r>
            <a:r>
              <a:rPr lang="ja-JP" altLang="en-US" kern="0" dirty="0">
                <a:latin typeface="+mn-ea"/>
              </a:rPr>
              <a:t>操作　カニエ</a:t>
            </a:r>
            <a:endParaRPr lang="en-US" altLang="ja-JP" kern="0" dirty="0">
              <a:latin typeface="+mn-ea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764FC5E-212A-C056-B538-BF49D3BFE4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4" b="100000" l="9991" r="89964">
                        <a14:backgroundMark x1="37330" y1="57965" x2="27838" y2="95033"/>
                        <a14:backgroundMark x1="73706" y1="61841" x2="74432" y2="99273"/>
                        <a14:backgroundMark x1="47866" y1="33253" x2="50772" y2="33858"/>
                        <a14:backgroundMark x1="41508" y1="57299" x2="31744" y2="96972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4" t="7946" r="13854" b="23568"/>
          <a:stretch/>
        </p:blipFill>
        <p:spPr>
          <a:xfrm>
            <a:off x="-311942" y="3147512"/>
            <a:ext cx="4443569" cy="3581706"/>
          </a:xfrm>
          <a:prstGeom prst="rect">
            <a:avLst/>
          </a:prstGeom>
        </p:spPr>
      </p:pic>
      <p:sp>
        <p:nvSpPr>
          <p:cNvPr id="6" name="サブタイトル 2"/>
          <p:cNvSpPr txBox="1">
            <a:spLocks/>
          </p:cNvSpPr>
          <p:nvPr/>
        </p:nvSpPr>
        <p:spPr>
          <a:xfrm>
            <a:off x="374227" y="6004929"/>
            <a:ext cx="2645276" cy="584775"/>
          </a:xfrm>
          <a:prstGeom prst="rect">
            <a:avLst/>
          </a:prstGeom>
          <a:solidFill>
            <a:srgbClr val="FF5050"/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ja-JP" altLang="en-US" kern="0" dirty="0">
                <a:latin typeface="+mn-ea"/>
              </a:rPr>
              <a:t>発表者　カミヤ</a:t>
            </a:r>
            <a:endParaRPr lang="en-US" altLang="ja-JP" kern="0" dirty="0">
              <a:latin typeface="+mn-ea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49C4A62-083E-B5A8-A35D-329B88C9B132}"/>
              </a:ext>
            </a:extLst>
          </p:cNvPr>
          <p:cNvGrpSpPr/>
          <p:nvPr/>
        </p:nvGrpSpPr>
        <p:grpSpPr>
          <a:xfrm>
            <a:off x="1649673" y="4471398"/>
            <a:ext cx="5712361" cy="2026451"/>
            <a:chOff x="5210403" y="3961459"/>
            <a:chExt cx="3730993" cy="1906717"/>
          </a:xfrm>
        </p:grpSpPr>
        <p:pic>
          <p:nvPicPr>
            <p:cNvPr id="24" name="Picture 4" descr="ギザパンクフキダシ素材94">
              <a:extLst>
                <a:ext uri="{FF2B5EF4-FFF2-40B4-BE49-F238E27FC236}">
                  <a16:creationId xmlns:a16="http://schemas.microsoft.com/office/drawing/2014/main" id="{F907E9EF-31AE-AFC5-8CB9-4E38D71ED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104">
              <a:extLst>
                <a:ext uri="{FF2B5EF4-FFF2-40B4-BE49-F238E27FC236}">
                  <a16:creationId xmlns:a16="http://schemas.microsoft.com/office/drawing/2014/main" id="{9A56F3AB-700A-D2CB-5165-ED3E277D3BE9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よろしくお願いします！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7" name="サブタイトル 2"/>
          <p:cNvSpPr txBox="1">
            <a:spLocks/>
          </p:cNvSpPr>
          <p:nvPr/>
        </p:nvSpPr>
        <p:spPr>
          <a:xfrm>
            <a:off x="87409" y="851918"/>
            <a:ext cx="8896867" cy="70788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ja-JP" altLang="en-US" sz="4000" kern="0" dirty="0">
                <a:latin typeface="+mn-ea"/>
              </a:rPr>
              <a:t>株式会社ジェイテクト　</a:t>
            </a:r>
            <a:r>
              <a:rPr lang="en-US" altLang="ja-JP" sz="4000" kern="0" dirty="0">
                <a:latin typeface="+mn-ea"/>
              </a:rPr>
              <a:t>TALK</a:t>
            </a:r>
            <a:r>
              <a:rPr lang="ja-JP" altLang="en-US" sz="4000" kern="0" dirty="0">
                <a:latin typeface="+mn-ea"/>
              </a:rPr>
              <a:t>サークル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74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ADF916D2-12D4-2E5C-0BAF-213FB52C2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46A9063-C7E4-ED23-8398-4E20D45BE509}"/>
              </a:ext>
            </a:extLst>
          </p:cNvPr>
          <p:cNvGrpSpPr/>
          <p:nvPr/>
        </p:nvGrpSpPr>
        <p:grpSpPr>
          <a:xfrm>
            <a:off x="92005" y="692696"/>
            <a:ext cx="4356946" cy="3019731"/>
            <a:chOff x="899592" y="1559953"/>
            <a:chExt cx="7056784" cy="4577513"/>
          </a:xfrm>
          <a:solidFill>
            <a:schemeClr val="bg2">
              <a:lumMod val="50000"/>
            </a:schemeClr>
          </a:solidFill>
        </p:grpSpPr>
        <p:sp>
          <p:nvSpPr>
            <p:cNvPr id="5" name="角丸四角形 2">
              <a:extLst>
                <a:ext uri="{FF2B5EF4-FFF2-40B4-BE49-F238E27FC236}">
                  <a16:creationId xmlns:a16="http://schemas.microsoft.com/office/drawing/2014/main" id="{850A42B7-FFCF-2DCC-03B5-EDBA625D506D}"/>
                </a:ext>
              </a:extLst>
            </p:cNvPr>
            <p:cNvSpPr/>
            <p:nvPr/>
          </p:nvSpPr>
          <p:spPr bwMode="auto">
            <a:xfrm>
              <a:off x="899592" y="1561211"/>
              <a:ext cx="7056784" cy="4576255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E6191F9-22C2-314D-FD50-98AD4B9265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185" t="15829" r="11588" b="17865"/>
            <a:stretch/>
          </p:blipFill>
          <p:spPr>
            <a:xfrm>
              <a:off x="1116066" y="1559953"/>
              <a:ext cx="6840310" cy="4477386"/>
            </a:xfrm>
            <a:prstGeom prst="rect">
              <a:avLst/>
            </a:prstGeom>
            <a:noFill/>
          </p:spPr>
        </p:pic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79196369-46D7-031C-FD19-7CD2ECAE82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5"/>
          <a:stretch/>
        </p:blipFill>
        <p:spPr>
          <a:xfrm>
            <a:off x="4674609" y="764704"/>
            <a:ext cx="4469390" cy="288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テキスト ボックス 104">
            <a:extLst>
              <a:ext uri="{FF2B5EF4-FFF2-40B4-BE49-F238E27FC236}">
                <a16:creationId xmlns:a16="http://schemas.microsoft.com/office/drawing/2014/main" id="{901785B8-CAB7-5355-905F-0A930CBA17B5}"/>
              </a:ext>
            </a:extLst>
          </p:cNvPr>
          <p:cNvSpPr txBox="1"/>
          <p:nvPr/>
        </p:nvSpPr>
        <p:spPr>
          <a:xfrm>
            <a:off x="5232410" y="1858343"/>
            <a:ext cx="3447816" cy="101485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>
                <a:gd name="adj" fmla="val 50102"/>
              </a:avLst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部品数が多い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28DCC9-8142-3676-E1DD-0ABD2E63B0D0}"/>
              </a:ext>
            </a:extLst>
          </p:cNvPr>
          <p:cNvSpPr txBox="1"/>
          <p:nvPr/>
        </p:nvSpPr>
        <p:spPr>
          <a:xfrm>
            <a:off x="212031" y="4378023"/>
            <a:ext cx="615553" cy="197961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2800" dirty="0"/>
              <a:t>部品チェック</a:t>
            </a:r>
            <a:endParaRPr kumimoji="1" lang="ja-JP" altLang="en-US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075E74F-D88B-27C3-1FC6-3DDA502A39B3}"/>
              </a:ext>
            </a:extLst>
          </p:cNvPr>
          <p:cNvSpPr txBox="1"/>
          <p:nvPr/>
        </p:nvSpPr>
        <p:spPr>
          <a:xfrm>
            <a:off x="8416993" y="4417003"/>
            <a:ext cx="615553" cy="1863651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/>
              <a:t>巻取軸完成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110C54-3DAD-F9C5-57D2-C73E40143299}"/>
              </a:ext>
            </a:extLst>
          </p:cNvPr>
          <p:cNvSpPr txBox="1"/>
          <p:nvPr/>
        </p:nvSpPr>
        <p:spPr>
          <a:xfrm>
            <a:off x="1652191" y="4595490"/>
            <a:ext cx="615553" cy="15461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2800" dirty="0"/>
              <a:t>部品洗浄</a:t>
            </a:r>
            <a:endParaRPr kumimoji="1" lang="ja-JP" altLang="en-US" sz="28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955B22-3E6E-4AEC-22DC-5A0E3901E98F}"/>
              </a:ext>
            </a:extLst>
          </p:cNvPr>
          <p:cNvSpPr txBox="1"/>
          <p:nvPr/>
        </p:nvSpPr>
        <p:spPr>
          <a:xfrm>
            <a:off x="2372271" y="4653136"/>
            <a:ext cx="615553" cy="15461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2800" dirty="0"/>
              <a:t>現合測定</a:t>
            </a:r>
            <a:endParaRPr kumimoji="1" lang="ja-JP" altLang="en-US" sz="28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CAD90C3-A660-2131-1C67-66F1DA27A3ED}"/>
              </a:ext>
            </a:extLst>
          </p:cNvPr>
          <p:cNvSpPr txBox="1"/>
          <p:nvPr/>
        </p:nvSpPr>
        <p:spPr>
          <a:xfrm>
            <a:off x="6876256" y="4796454"/>
            <a:ext cx="615553" cy="11551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試運転</a:t>
            </a:r>
            <a:endParaRPr kumimoji="1" lang="ja-JP" altLang="en-US" sz="28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128A013-B91F-13CE-0DEC-DE9D64635AA6}"/>
              </a:ext>
            </a:extLst>
          </p:cNvPr>
          <p:cNvSpPr txBox="1"/>
          <p:nvPr/>
        </p:nvSpPr>
        <p:spPr>
          <a:xfrm>
            <a:off x="932111" y="4778477"/>
            <a:ext cx="615553" cy="114710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/>
              <a:t>面取り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576F1F5-B5F6-91D6-6AA3-E34FCAA87AF6}"/>
              </a:ext>
            </a:extLst>
          </p:cNvPr>
          <p:cNvSpPr txBox="1"/>
          <p:nvPr/>
        </p:nvSpPr>
        <p:spPr>
          <a:xfrm>
            <a:off x="5343503" y="4499495"/>
            <a:ext cx="615553" cy="17498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エアー組付</a:t>
            </a:r>
            <a:endParaRPr kumimoji="1" lang="ja-JP" altLang="en-US" sz="28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D95E0DF-13F6-0AF4-C9D5-15B46B9F4F5E}"/>
              </a:ext>
            </a:extLst>
          </p:cNvPr>
          <p:cNvSpPr txBox="1"/>
          <p:nvPr/>
        </p:nvSpPr>
        <p:spPr>
          <a:xfrm>
            <a:off x="6116687" y="4679132"/>
            <a:ext cx="615553" cy="15093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振れ検査</a:t>
            </a:r>
            <a:endParaRPr kumimoji="1" lang="ja-JP" altLang="en-US" sz="28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DAE8AC5-3946-AA29-5F0C-E5154BADD1CB}"/>
              </a:ext>
            </a:extLst>
          </p:cNvPr>
          <p:cNvSpPr txBox="1"/>
          <p:nvPr/>
        </p:nvSpPr>
        <p:spPr>
          <a:xfrm>
            <a:off x="3092351" y="4521010"/>
            <a:ext cx="615553" cy="17883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ケース組付</a:t>
            </a:r>
            <a:endParaRPr kumimoji="1" lang="ja-JP" altLang="en-US" sz="28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669F16F-3908-FD83-990D-962D7BDA5494}"/>
              </a:ext>
            </a:extLst>
          </p:cNvPr>
          <p:cNvSpPr txBox="1"/>
          <p:nvPr/>
        </p:nvSpPr>
        <p:spPr>
          <a:xfrm>
            <a:off x="4556705" y="4497396"/>
            <a:ext cx="615553" cy="18075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モータ組付</a:t>
            </a:r>
            <a:endParaRPr kumimoji="1" lang="ja-JP" altLang="en-US" sz="2800" dirty="0"/>
          </a:p>
        </p:txBody>
      </p:sp>
      <p:sp>
        <p:nvSpPr>
          <p:cNvPr id="25" name="左右矢印 10">
            <a:extLst>
              <a:ext uri="{FF2B5EF4-FFF2-40B4-BE49-F238E27FC236}">
                <a16:creationId xmlns:a16="http://schemas.microsoft.com/office/drawing/2014/main" id="{615A0333-C38E-3956-06F7-C418763343BC}"/>
              </a:ext>
            </a:extLst>
          </p:cNvPr>
          <p:cNvSpPr/>
          <p:nvPr/>
        </p:nvSpPr>
        <p:spPr bwMode="auto">
          <a:xfrm rot="16200000">
            <a:off x="2302798" y="2012219"/>
            <a:ext cx="2916677" cy="381512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6" name="テキスト ボックス 104">
            <a:extLst>
              <a:ext uri="{FF2B5EF4-FFF2-40B4-BE49-F238E27FC236}">
                <a16:creationId xmlns:a16="http://schemas.microsoft.com/office/drawing/2014/main" id="{BAE0509F-F204-F603-1616-6A60FC60A736}"/>
              </a:ext>
            </a:extLst>
          </p:cNvPr>
          <p:cNvSpPr txBox="1"/>
          <p:nvPr/>
        </p:nvSpPr>
        <p:spPr>
          <a:xfrm>
            <a:off x="461665" y="1052736"/>
            <a:ext cx="2739055" cy="68177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８００㎜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×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１２００㎜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7" name="左右矢印 10">
            <a:extLst>
              <a:ext uri="{FF2B5EF4-FFF2-40B4-BE49-F238E27FC236}">
                <a16:creationId xmlns:a16="http://schemas.microsoft.com/office/drawing/2014/main" id="{0A12604A-01FF-43B2-8D4C-6379BF40783D}"/>
              </a:ext>
            </a:extLst>
          </p:cNvPr>
          <p:cNvSpPr/>
          <p:nvPr/>
        </p:nvSpPr>
        <p:spPr bwMode="auto">
          <a:xfrm>
            <a:off x="259385" y="2971140"/>
            <a:ext cx="4189566" cy="381512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DCC113-47E8-291B-7ACC-CE0B14C050FD}"/>
              </a:ext>
            </a:extLst>
          </p:cNvPr>
          <p:cNvSpPr txBox="1"/>
          <p:nvPr/>
        </p:nvSpPr>
        <p:spPr>
          <a:xfrm>
            <a:off x="33830" y="-40583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現状把握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772B04-EFF9-3A11-E7C6-59EBB7B61EBE}"/>
              </a:ext>
            </a:extLst>
          </p:cNvPr>
          <p:cNvSpPr txBox="1"/>
          <p:nvPr/>
        </p:nvSpPr>
        <p:spPr>
          <a:xfrm>
            <a:off x="3812431" y="4355773"/>
            <a:ext cx="615553" cy="202555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シャフト挿入</a:t>
            </a:r>
            <a:endParaRPr kumimoji="1" lang="ja-JP" altLang="en-US" sz="28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FDD6C8E-DEEF-8567-B0FD-02C7D6C8E730}"/>
              </a:ext>
            </a:extLst>
          </p:cNvPr>
          <p:cNvSpPr txBox="1"/>
          <p:nvPr/>
        </p:nvSpPr>
        <p:spPr>
          <a:xfrm>
            <a:off x="7630195" y="4656601"/>
            <a:ext cx="615553" cy="15093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eaVert" wrap="none" rtlCol="0">
            <a:spAutoFit/>
          </a:bodyPr>
          <a:lstStyle/>
          <a:p>
            <a:r>
              <a:rPr lang="ja-JP" altLang="en-US" sz="2800" dirty="0"/>
              <a:t>出荷準備</a:t>
            </a:r>
            <a:endParaRPr kumimoji="1" lang="ja-JP" altLang="en-US" sz="2800" dirty="0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2D4EB07-98BD-9AC9-A9E7-B704A1F74E3B}"/>
              </a:ext>
            </a:extLst>
          </p:cNvPr>
          <p:cNvGrpSpPr/>
          <p:nvPr/>
        </p:nvGrpSpPr>
        <p:grpSpPr>
          <a:xfrm>
            <a:off x="2570264" y="4135907"/>
            <a:ext cx="4003471" cy="2149063"/>
            <a:chOff x="5210403" y="3961459"/>
            <a:chExt cx="3730993" cy="1906717"/>
          </a:xfrm>
        </p:grpSpPr>
        <p:pic>
          <p:nvPicPr>
            <p:cNvPr id="23" name="Picture 4" descr="ギザパンクフキダシ素材94">
              <a:extLst>
                <a:ext uri="{FF2B5EF4-FFF2-40B4-BE49-F238E27FC236}">
                  <a16:creationId xmlns:a16="http://schemas.microsoft.com/office/drawing/2014/main" id="{7EFB18BD-72D6-C9A8-9975-556E7C7C45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104">
              <a:extLst>
                <a:ext uri="{FF2B5EF4-FFF2-40B4-BE49-F238E27FC236}">
                  <a16:creationId xmlns:a16="http://schemas.microsoft.com/office/drawing/2014/main" id="{77E2170F-E53B-B752-7680-EEA7609296ED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１１工程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417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5" grpId="0" animBg="1"/>
      <p:bldP spid="26" grpId="0"/>
      <p:bldP spid="27" grpId="0" animBg="1"/>
      <p:bldP spid="2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7437" y="632927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図 4098">
            <a:extLst>
              <a:ext uri="{FF2B5EF4-FFF2-40B4-BE49-F238E27FC236}">
                <a16:creationId xmlns:a16="http://schemas.microsoft.com/office/drawing/2014/main" id="{38C7DC26-3BE3-9F53-A2E8-489C02ECEA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7" t="32150"/>
          <a:stretch/>
        </p:blipFill>
        <p:spPr>
          <a:xfrm>
            <a:off x="1041238" y="3771457"/>
            <a:ext cx="3589723" cy="2982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58DE2039-3FEE-03AD-ECE7-90AE58C842E8}"/>
              </a:ext>
            </a:extLst>
          </p:cNvPr>
          <p:cNvSpPr/>
          <p:nvPr/>
        </p:nvSpPr>
        <p:spPr bwMode="auto">
          <a:xfrm>
            <a:off x="71217" y="737017"/>
            <a:ext cx="9001566" cy="297115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9" name="乗算記号 58">
            <a:extLst>
              <a:ext uri="{FF2B5EF4-FFF2-40B4-BE49-F238E27FC236}">
                <a16:creationId xmlns:a16="http://schemas.microsoft.com/office/drawing/2014/main" id="{A14DCEFA-C879-645F-A52F-ACC811973812}"/>
              </a:ext>
            </a:extLst>
          </p:cNvPr>
          <p:cNvSpPr/>
          <p:nvPr/>
        </p:nvSpPr>
        <p:spPr bwMode="auto">
          <a:xfrm>
            <a:off x="3705712" y="1406503"/>
            <a:ext cx="1506497" cy="1478942"/>
          </a:xfrm>
          <a:prstGeom prst="mathMultiply">
            <a:avLst>
              <a:gd name="adj1" fmla="val 15176"/>
            </a:avLst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36633AC-BBFE-415F-8C38-379EE1FB742C}"/>
              </a:ext>
            </a:extLst>
          </p:cNvPr>
          <p:cNvGrpSpPr/>
          <p:nvPr/>
        </p:nvGrpSpPr>
        <p:grpSpPr>
          <a:xfrm>
            <a:off x="4630961" y="3782740"/>
            <a:ext cx="4441822" cy="2910745"/>
            <a:chOff x="4630961" y="3782740"/>
            <a:chExt cx="4441822" cy="2910745"/>
          </a:xfrm>
        </p:grpSpPr>
        <p:sp>
          <p:nvSpPr>
            <p:cNvPr id="2" name="吹き出し: 四角形 1">
              <a:extLst>
                <a:ext uri="{FF2B5EF4-FFF2-40B4-BE49-F238E27FC236}">
                  <a16:creationId xmlns:a16="http://schemas.microsoft.com/office/drawing/2014/main" id="{9550EB5C-E8AB-A820-948D-69B809D3DEE0}"/>
                </a:ext>
              </a:extLst>
            </p:cNvPr>
            <p:cNvSpPr/>
            <p:nvPr/>
          </p:nvSpPr>
          <p:spPr bwMode="auto">
            <a:xfrm>
              <a:off x="4630961" y="3782740"/>
              <a:ext cx="4441822" cy="2886620"/>
            </a:xfrm>
            <a:prstGeom prst="wedgeRectCallout">
              <a:avLst>
                <a:gd name="adj1" fmla="val -65287"/>
                <a:gd name="adj2" fmla="val -24957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4101" name="グループ化 4100">
              <a:extLst>
                <a:ext uri="{FF2B5EF4-FFF2-40B4-BE49-F238E27FC236}">
                  <a16:creationId xmlns:a16="http://schemas.microsoft.com/office/drawing/2014/main" id="{6BF56E56-762F-9FA4-B221-DF7BBFB78B3D}"/>
                </a:ext>
              </a:extLst>
            </p:cNvPr>
            <p:cNvGrpSpPr/>
            <p:nvPr/>
          </p:nvGrpSpPr>
          <p:grpSpPr>
            <a:xfrm>
              <a:off x="4775373" y="3836383"/>
              <a:ext cx="4216776" cy="2857102"/>
              <a:chOff x="198015" y="900375"/>
              <a:chExt cx="8640961" cy="4474717"/>
            </a:xfrm>
          </p:grpSpPr>
          <p:graphicFrame>
            <p:nvGraphicFramePr>
              <p:cNvPr id="4107" name="グラフ 4106">
                <a:extLst>
                  <a:ext uri="{FF2B5EF4-FFF2-40B4-BE49-F238E27FC236}">
                    <a16:creationId xmlns:a16="http://schemas.microsoft.com/office/drawing/2014/main" id="{CC160971-BC90-B9BA-0D59-105A05CC71B7}"/>
                  </a:ext>
                </a:extLst>
              </p:cNvPr>
              <p:cNvGraphicFramePr/>
              <p:nvPr/>
            </p:nvGraphicFramePr>
            <p:xfrm>
              <a:off x="198015" y="900375"/>
              <a:ext cx="8640961" cy="44747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sp>
            <p:nvSpPr>
              <p:cNvPr id="4105" name="正方形/長方形 4104">
                <a:extLst>
                  <a:ext uri="{FF2B5EF4-FFF2-40B4-BE49-F238E27FC236}">
                    <a16:creationId xmlns:a16="http://schemas.microsoft.com/office/drawing/2014/main" id="{911EDE90-FDAF-6D7B-0BE6-A28CB681BD30}"/>
                  </a:ext>
                </a:extLst>
              </p:cNvPr>
              <p:cNvSpPr/>
              <p:nvPr/>
            </p:nvSpPr>
            <p:spPr bwMode="auto">
              <a:xfrm>
                <a:off x="843684" y="1536925"/>
                <a:ext cx="1610195" cy="103214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</p:grp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C73CFDA-F5EA-A914-0209-50DD282D9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7" y="827627"/>
            <a:ext cx="3589723" cy="2840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E48BDB0-D648-506D-4BC9-12BFAC90BB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884" t="7048" b="12258"/>
          <a:stretch/>
        </p:blipFill>
        <p:spPr>
          <a:xfrm>
            <a:off x="7808625" y="758392"/>
            <a:ext cx="1325227" cy="1659750"/>
          </a:xfrm>
          <a:prstGeom prst="rect">
            <a:avLst/>
          </a:prstGeom>
          <a:ln w="38100">
            <a:noFill/>
          </a:ln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A5492CB-6C85-9A66-C8E7-815709C4F6F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28" t="6747" r="10864"/>
          <a:stretch/>
        </p:blipFill>
        <p:spPr>
          <a:xfrm>
            <a:off x="5522252" y="761879"/>
            <a:ext cx="1282031" cy="1667592"/>
          </a:xfrm>
          <a:prstGeom prst="rect">
            <a:avLst/>
          </a:prstGeom>
          <a:ln>
            <a:noFill/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C6E49E51-D4A1-678F-BB59-FD49FFBAC4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80" r="10722"/>
          <a:stretch/>
        </p:blipFill>
        <p:spPr>
          <a:xfrm>
            <a:off x="5408384" y="1962945"/>
            <a:ext cx="1399780" cy="1651356"/>
          </a:xfrm>
          <a:prstGeom prst="rect">
            <a:avLst/>
          </a:prstGeom>
          <a:ln>
            <a:noFill/>
          </a:ln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2351AC88-3258-5B9A-5C0E-6A711A6C86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8622" y="758392"/>
            <a:ext cx="1156905" cy="1674566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A72E3EF1-8569-6DB4-DB65-608B8AB772C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947" r="23761" b="11653"/>
          <a:stretch/>
        </p:blipFill>
        <p:spPr>
          <a:xfrm>
            <a:off x="7697882" y="1766113"/>
            <a:ext cx="1224342" cy="1832586"/>
          </a:xfrm>
          <a:prstGeom prst="rect">
            <a:avLst/>
          </a:prstGeom>
          <a:ln>
            <a:noFill/>
          </a:ln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2F1C6AA-02DC-3C2C-9402-D2E4901D4E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33059" y="1884900"/>
            <a:ext cx="1281130" cy="1705593"/>
          </a:xfrm>
          <a:prstGeom prst="rect">
            <a:avLst/>
          </a:prstGeom>
          <a:ln>
            <a:noFill/>
          </a:ln>
        </p:spPr>
      </p:pic>
      <p:sp>
        <p:nvSpPr>
          <p:cNvPr id="60" name="テキスト ボックス 104">
            <a:extLst>
              <a:ext uri="{FF2B5EF4-FFF2-40B4-BE49-F238E27FC236}">
                <a16:creationId xmlns:a16="http://schemas.microsoft.com/office/drawing/2014/main" id="{0F0F1E60-29BD-0C55-5092-848798026823}"/>
              </a:ext>
            </a:extLst>
          </p:cNvPr>
          <p:cNvSpPr txBox="1"/>
          <p:nvPr/>
        </p:nvSpPr>
        <p:spPr>
          <a:xfrm>
            <a:off x="5968394" y="2777236"/>
            <a:ext cx="2769725" cy="8214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6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人分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0" name="テキスト ボックス 104">
            <a:extLst>
              <a:ext uri="{FF2B5EF4-FFF2-40B4-BE49-F238E27FC236}">
                <a16:creationId xmlns:a16="http://schemas.microsoft.com/office/drawing/2014/main" id="{A27FB0AE-0977-2153-D7AB-5BF54E3F70BF}"/>
              </a:ext>
            </a:extLst>
          </p:cNvPr>
          <p:cNvSpPr txBox="1"/>
          <p:nvPr/>
        </p:nvSpPr>
        <p:spPr>
          <a:xfrm>
            <a:off x="558414" y="2808903"/>
            <a:ext cx="2769725" cy="82146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11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工程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1" name="矢印: 下 40">
            <a:extLst>
              <a:ext uri="{FF2B5EF4-FFF2-40B4-BE49-F238E27FC236}">
                <a16:creationId xmlns:a16="http://schemas.microsoft.com/office/drawing/2014/main" id="{FC2DFE7D-E685-7717-32EC-02265BDA3014}"/>
              </a:ext>
            </a:extLst>
          </p:cNvPr>
          <p:cNvSpPr/>
          <p:nvPr/>
        </p:nvSpPr>
        <p:spPr bwMode="auto">
          <a:xfrm rot="16200000">
            <a:off x="46950" y="4780250"/>
            <a:ext cx="1117490" cy="822513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42D1420-11B1-A920-F11F-1643A0D4B2DF}"/>
              </a:ext>
            </a:extLst>
          </p:cNvPr>
          <p:cNvGrpSpPr/>
          <p:nvPr/>
        </p:nvGrpSpPr>
        <p:grpSpPr>
          <a:xfrm>
            <a:off x="1187624" y="3747860"/>
            <a:ext cx="1052197" cy="689252"/>
            <a:chOff x="1375328" y="3747860"/>
            <a:chExt cx="864493" cy="600729"/>
          </a:xfrm>
        </p:grpSpPr>
        <p:sp>
          <p:nvSpPr>
            <p:cNvPr id="5" name="吹き出し: 円形 4">
              <a:extLst>
                <a:ext uri="{FF2B5EF4-FFF2-40B4-BE49-F238E27FC236}">
                  <a16:creationId xmlns:a16="http://schemas.microsoft.com/office/drawing/2014/main" id="{7C754600-34F8-5E4C-716D-B914A71349D6}"/>
                </a:ext>
              </a:extLst>
            </p:cNvPr>
            <p:cNvSpPr/>
            <p:nvPr/>
          </p:nvSpPr>
          <p:spPr bwMode="auto">
            <a:xfrm>
              <a:off x="1375328" y="3747860"/>
              <a:ext cx="864493" cy="600729"/>
            </a:xfrm>
            <a:prstGeom prst="wedgeEllipseCallout">
              <a:avLst>
                <a:gd name="adj1" fmla="val 65778"/>
                <a:gd name="adj2" fmla="val 30513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" name="フリーフォーム: 図形 5">
              <a:extLst>
                <a:ext uri="{FF2B5EF4-FFF2-40B4-BE49-F238E27FC236}">
                  <a16:creationId xmlns:a16="http://schemas.microsoft.com/office/drawing/2014/main" id="{76337C12-045F-20F3-BAB3-4695786E9A02}"/>
                </a:ext>
              </a:extLst>
            </p:cNvPr>
            <p:cNvSpPr/>
            <p:nvPr/>
          </p:nvSpPr>
          <p:spPr bwMode="auto">
            <a:xfrm>
              <a:off x="1566663" y="3864703"/>
              <a:ext cx="432048" cy="362740"/>
            </a:xfrm>
            <a:custGeom>
              <a:avLst/>
              <a:gdLst>
                <a:gd name="connsiteX0" fmla="*/ 470452 w 915989"/>
                <a:gd name="connsiteY0" fmla="*/ 86139 h 490330"/>
                <a:gd name="connsiteX1" fmla="*/ 477078 w 915989"/>
                <a:gd name="connsiteY1" fmla="*/ 119269 h 490330"/>
                <a:gd name="connsiteX2" fmla="*/ 503583 w 915989"/>
                <a:gd name="connsiteY2" fmla="*/ 172278 h 490330"/>
                <a:gd name="connsiteX3" fmla="*/ 59635 w 915989"/>
                <a:gd name="connsiteY3" fmla="*/ 324678 h 490330"/>
                <a:gd name="connsiteX4" fmla="*/ 0 w 915989"/>
                <a:gd name="connsiteY4" fmla="*/ 298174 h 490330"/>
                <a:gd name="connsiteX5" fmla="*/ 172278 w 915989"/>
                <a:gd name="connsiteY5" fmla="*/ 205409 h 490330"/>
                <a:gd name="connsiteX6" fmla="*/ 602974 w 915989"/>
                <a:gd name="connsiteY6" fmla="*/ 205409 h 490330"/>
                <a:gd name="connsiteX7" fmla="*/ 609600 w 915989"/>
                <a:gd name="connsiteY7" fmla="*/ 225287 h 490330"/>
                <a:gd name="connsiteX8" fmla="*/ 510209 w 915989"/>
                <a:gd name="connsiteY8" fmla="*/ 364435 h 490330"/>
                <a:gd name="connsiteX9" fmla="*/ 450574 w 915989"/>
                <a:gd name="connsiteY9" fmla="*/ 225287 h 490330"/>
                <a:gd name="connsiteX10" fmla="*/ 549965 w 915989"/>
                <a:gd name="connsiteY10" fmla="*/ 212035 h 490330"/>
                <a:gd name="connsiteX11" fmla="*/ 563217 w 915989"/>
                <a:gd name="connsiteY11" fmla="*/ 265043 h 490330"/>
                <a:gd name="connsiteX12" fmla="*/ 556591 w 915989"/>
                <a:gd name="connsiteY12" fmla="*/ 298174 h 490330"/>
                <a:gd name="connsiteX13" fmla="*/ 496956 w 915989"/>
                <a:gd name="connsiteY13" fmla="*/ 265043 h 490330"/>
                <a:gd name="connsiteX14" fmla="*/ 642730 w 915989"/>
                <a:gd name="connsiteY14" fmla="*/ 132522 h 490330"/>
                <a:gd name="connsiteX15" fmla="*/ 728870 w 915989"/>
                <a:gd name="connsiteY15" fmla="*/ 192156 h 490330"/>
                <a:gd name="connsiteX16" fmla="*/ 762000 w 915989"/>
                <a:gd name="connsiteY16" fmla="*/ 251791 h 490330"/>
                <a:gd name="connsiteX17" fmla="*/ 702365 w 915989"/>
                <a:gd name="connsiteY17" fmla="*/ 417443 h 490330"/>
                <a:gd name="connsiteX18" fmla="*/ 616226 w 915989"/>
                <a:gd name="connsiteY18" fmla="*/ 59635 h 490330"/>
                <a:gd name="connsiteX19" fmla="*/ 828261 w 915989"/>
                <a:gd name="connsiteY19" fmla="*/ 19878 h 490330"/>
                <a:gd name="connsiteX20" fmla="*/ 894522 w 915989"/>
                <a:gd name="connsiteY20" fmla="*/ 33130 h 490330"/>
                <a:gd name="connsiteX21" fmla="*/ 881270 w 915989"/>
                <a:gd name="connsiteY21" fmla="*/ 284922 h 490330"/>
                <a:gd name="connsiteX22" fmla="*/ 722243 w 915989"/>
                <a:gd name="connsiteY22" fmla="*/ 324678 h 490330"/>
                <a:gd name="connsiteX23" fmla="*/ 662609 w 915989"/>
                <a:gd name="connsiteY23" fmla="*/ 298174 h 490330"/>
                <a:gd name="connsiteX24" fmla="*/ 689113 w 915989"/>
                <a:gd name="connsiteY24" fmla="*/ 13252 h 490330"/>
                <a:gd name="connsiteX25" fmla="*/ 728870 w 915989"/>
                <a:gd name="connsiteY25" fmla="*/ 0 h 490330"/>
                <a:gd name="connsiteX26" fmla="*/ 762000 w 915989"/>
                <a:gd name="connsiteY26" fmla="*/ 46383 h 490330"/>
                <a:gd name="connsiteX27" fmla="*/ 775252 w 915989"/>
                <a:gd name="connsiteY27" fmla="*/ 139148 h 490330"/>
                <a:gd name="connsiteX28" fmla="*/ 596348 w 915989"/>
                <a:gd name="connsiteY28" fmla="*/ 311426 h 490330"/>
                <a:gd name="connsiteX29" fmla="*/ 490330 w 915989"/>
                <a:gd name="connsiteY29" fmla="*/ 178904 h 490330"/>
                <a:gd name="connsiteX30" fmla="*/ 477078 w 915989"/>
                <a:gd name="connsiteY30" fmla="*/ 106017 h 490330"/>
                <a:gd name="connsiteX31" fmla="*/ 510209 w 915989"/>
                <a:gd name="connsiteY31" fmla="*/ 218661 h 490330"/>
                <a:gd name="connsiteX32" fmla="*/ 443948 w 915989"/>
                <a:gd name="connsiteY32" fmla="*/ 364435 h 490330"/>
                <a:gd name="connsiteX33" fmla="*/ 410817 w 915989"/>
                <a:gd name="connsiteY33" fmla="*/ 390939 h 490330"/>
                <a:gd name="connsiteX34" fmla="*/ 384313 w 915989"/>
                <a:gd name="connsiteY34" fmla="*/ 337930 h 490330"/>
                <a:gd name="connsiteX35" fmla="*/ 510209 w 915989"/>
                <a:gd name="connsiteY35" fmla="*/ 72887 h 490330"/>
                <a:gd name="connsiteX36" fmla="*/ 536713 w 915989"/>
                <a:gd name="connsiteY36" fmla="*/ 66261 h 490330"/>
                <a:gd name="connsiteX37" fmla="*/ 463826 w 915989"/>
                <a:gd name="connsiteY37" fmla="*/ 337930 h 490330"/>
                <a:gd name="connsiteX38" fmla="*/ 364435 w 915989"/>
                <a:gd name="connsiteY38" fmla="*/ 390939 h 490330"/>
                <a:gd name="connsiteX39" fmla="*/ 337930 w 915989"/>
                <a:gd name="connsiteY39" fmla="*/ 384313 h 490330"/>
                <a:gd name="connsiteX40" fmla="*/ 284922 w 915989"/>
                <a:gd name="connsiteY40" fmla="*/ 152400 h 490330"/>
                <a:gd name="connsiteX41" fmla="*/ 311426 w 915989"/>
                <a:gd name="connsiteY41" fmla="*/ 119269 h 490330"/>
                <a:gd name="connsiteX42" fmla="*/ 371061 w 915989"/>
                <a:gd name="connsiteY42" fmla="*/ 106017 h 490330"/>
                <a:gd name="connsiteX43" fmla="*/ 304800 w 915989"/>
                <a:gd name="connsiteY43" fmla="*/ 337930 h 490330"/>
                <a:gd name="connsiteX44" fmla="*/ 258417 w 915989"/>
                <a:gd name="connsiteY44" fmla="*/ 384313 h 490330"/>
                <a:gd name="connsiteX45" fmla="*/ 192156 w 915989"/>
                <a:gd name="connsiteY45" fmla="*/ 371061 h 490330"/>
                <a:gd name="connsiteX46" fmla="*/ 145774 w 915989"/>
                <a:gd name="connsiteY46" fmla="*/ 324678 h 490330"/>
                <a:gd name="connsiteX47" fmla="*/ 192156 w 915989"/>
                <a:gd name="connsiteY47" fmla="*/ 132522 h 490330"/>
                <a:gd name="connsiteX48" fmla="*/ 245165 w 915989"/>
                <a:gd name="connsiteY48" fmla="*/ 106017 h 490330"/>
                <a:gd name="connsiteX49" fmla="*/ 284922 w 915989"/>
                <a:gd name="connsiteY49" fmla="*/ 198783 h 490330"/>
                <a:gd name="connsiteX50" fmla="*/ 298174 w 915989"/>
                <a:gd name="connsiteY50" fmla="*/ 324678 h 490330"/>
                <a:gd name="connsiteX51" fmla="*/ 450574 w 915989"/>
                <a:gd name="connsiteY51" fmla="*/ 198783 h 490330"/>
                <a:gd name="connsiteX52" fmla="*/ 682487 w 915989"/>
                <a:gd name="connsiteY52" fmla="*/ 185530 h 490330"/>
                <a:gd name="connsiteX53" fmla="*/ 675861 w 915989"/>
                <a:gd name="connsiteY53" fmla="*/ 364435 h 490330"/>
                <a:gd name="connsiteX54" fmla="*/ 616226 w 915989"/>
                <a:gd name="connsiteY54" fmla="*/ 490330 h 490330"/>
                <a:gd name="connsiteX55" fmla="*/ 490330 w 915989"/>
                <a:gd name="connsiteY55" fmla="*/ 311426 h 490330"/>
                <a:gd name="connsiteX56" fmla="*/ 556591 w 915989"/>
                <a:gd name="connsiteY56" fmla="*/ 245165 h 490330"/>
                <a:gd name="connsiteX57" fmla="*/ 649356 w 915989"/>
                <a:gd name="connsiteY57" fmla="*/ 205409 h 49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15989" h="490330">
                  <a:moveTo>
                    <a:pt x="470452" y="86139"/>
                  </a:moveTo>
                  <a:cubicBezTo>
                    <a:pt x="472661" y="97182"/>
                    <a:pt x="479093" y="108189"/>
                    <a:pt x="477078" y="119269"/>
                  </a:cubicBezTo>
                  <a:cubicBezTo>
                    <a:pt x="466384" y="178087"/>
                    <a:pt x="425183" y="149878"/>
                    <a:pt x="503583" y="172278"/>
                  </a:cubicBezTo>
                  <a:cubicBezTo>
                    <a:pt x="392421" y="327903"/>
                    <a:pt x="457800" y="257383"/>
                    <a:pt x="59635" y="324678"/>
                  </a:cubicBezTo>
                  <a:cubicBezTo>
                    <a:pt x="38186" y="328303"/>
                    <a:pt x="19878" y="307009"/>
                    <a:pt x="0" y="298174"/>
                  </a:cubicBezTo>
                  <a:cubicBezTo>
                    <a:pt x="57426" y="267252"/>
                    <a:pt x="108072" y="216874"/>
                    <a:pt x="172278" y="205409"/>
                  </a:cubicBezTo>
                  <a:cubicBezTo>
                    <a:pt x="371474" y="169838"/>
                    <a:pt x="454224" y="184159"/>
                    <a:pt x="602974" y="205409"/>
                  </a:cubicBezTo>
                  <a:cubicBezTo>
                    <a:pt x="605183" y="212035"/>
                    <a:pt x="612466" y="218918"/>
                    <a:pt x="609600" y="225287"/>
                  </a:cubicBezTo>
                  <a:cubicBezTo>
                    <a:pt x="563132" y="328548"/>
                    <a:pt x="568601" y="317720"/>
                    <a:pt x="510209" y="364435"/>
                  </a:cubicBezTo>
                  <a:cubicBezTo>
                    <a:pt x="490331" y="318052"/>
                    <a:pt x="450574" y="275750"/>
                    <a:pt x="450574" y="225287"/>
                  </a:cubicBezTo>
                  <a:cubicBezTo>
                    <a:pt x="450574" y="43393"/>
                    <a:pt x="547689" y="209000"/>
                    <a:pt x="549965" y="212035"/>
                  </a:cubicBezTo>
                  <a:cubicBezTo>
                    <a:pt x="554382" y="229704"/>
                    <a:pt x="561820" y="246884"/>
                    <a:pt x="563217" y="265043"/>
                  </a:cubicBezTo>
                  <a:cubicBezTo>
                    <a:pt x="564081" y="276272"/>
                    <a:pt x="567853" y="298174"/>
                    <a:pt x="556591" y="298174"/>
                  </a:cubicBezTo>
                  <a:cubicBezTo>
                    <a:pt x="533851" y="298174"/>
                    <a:pt x="516834" y="276087"/>
                    <a:pt x="496956" y="265043"/>
                  </a:cubicBezTo>
                  <a:cubicBezTo>
                    <a:pt x="523133" y="225777"/>
                    <a:pt x="566852" y="120382"/>
                    <a:pt x="642730" y="132522"/>
                  </a:cubicBezTo>
                  <a:cubicBezTo>
                    <a:pt x="677214" y="138039"/>
                    <a:pt x="700157" y="172278"/>
                    <a:pt x="728870" y="192156"/>
                  </a:cubicBezTo>
                  <a:cubicBezTo>
                    <a:pt x="739913" y="212034"/>
                    <a:pt x="757932" y="229418"/>
                    <a:pt x="762000" y="251791"/>
                  </a:cubicBezTo>
                  <a:cubicBezTo>
                    <a:pt x="776899" y="333738"/>
                    <a:pt x="744836" y="353737"/>
                    <a:pt x="702365" y="417443"/>
                  </a:cubicBezTo>
                  <a:cubicBezTo>
                    <a:pt x="686841" y="381221"/>
                    <a:pt x="551448" y="126503"/>
                    <a:pt x="616226" y="59635"/>
                  </a:cubicBezTo>
                  <a:cubicBezTo>
                    <a:pt x="666261" y="7986"/>
                    <a:pt x="757583" y="33130"/>
                    <a:pt x="828261" y="19878"/>
                  </a:cubicBezTo>
                  <a:cubicBezTo>
                    <a:pt x="850348" y="24295"/>
                    <a:pt x="883063" y="13738"/>
                    <a:pt x="894522" y="33130"/>
                  </a:cubicBezTo>
                  <a:cubicBezTo>
                    <a:pt x="932068" y="96670"/>
                    <a:pt x="915688" y="224029"/>
                    <a:pt x="881270" y="284922"/>
                  </a:cubicBezTo>
                  <a:cubicBezTo>
                    <a:pt x="853904" y="333339"/>
                    <a:pt x="754458" y="322665"/>
                    <a:pt x="722243" y="324678"/>
                  </a:cubicBezTo>
                  <a:cubicBezTo>
                    <a:pt x="702365" y="315843"/>
                    <a:pt x="677991" y="313556"/>
                    <a:pt x="662609" y="298174"/>
                  </a:cubicBezTo>
                  <a:cubicBezTo>
                    <a:pt x="584107" y="219672"/>
                    <a:pt x="622266" y="84873"/>
                    <a:pt x="689113" y="13252"/>
                  </a:cubicBezTo>
                  <a:cubicBezTo>
                    <a:pt x="698644" y="3040"/>
                    <a:pt x="715618" y="4417"/>
                    <a:pt x="728870" y="0"/>
                  </a:cubicBezTo>
                  <a:cubicBezTo>
                    <a:pt x="739913" y="15461"/>
                    <a:pt x="755992" y="28358"/>
                    <a:pt x="762000" y="46383"/>
                  </a:cubicBezTo>
                  <a:cubicBezTo>
                    <a:pt x="771877" y="76016"/>
                    <a:pt x="786220" y="109901"/>
                    <a:pt x="775252" y="139148"/>
                  </a:cubicBezTo>
                  <a:cubicBezTo>
                    <a:pt x="738174" y="238023"/>
                    <a:pt x="674250" y="263486"/>
                    <a:pt x="596348" y="311426"/>
                  </a:cubicBezTo>
                  <a:cubicBezTo>
                    <a:pt x="517838" y="272172"/>
                    <a:pt x="532496" y="292753"/>
                    <a:pt x="490330" y="178904"/>
                  </a:cubicBezTo>
                  <a:cubicBezTo>
                    <a:pt x="481753" y="155747"/>
                    <a:pt x="466034" y="83930"/>
                    <a:pt x="477078" y="106017"/>
                  </a:cubicBezTo>
                  <a:cubicBezTo>
                    <a:pt x="494582" y="141023"/>
                    <a:pt x="499165" y="181113"/>
                    <a:pt x="510209" y="218661"/>
                  </a:cubicBezTo>
                  <a:cubicBezTo>
                    <a:pt x="488122" y="267252"/>
                    <a:pt x="470621" y="318202"/>
                    <a:pt x="443948" y="364435"/>
                  </a:cubicBezTo>
                  <a:cubicBezTo>
                    <a:pt x="436881" y="376685"/>
                    <a:pt x="423741" y="396683"/>
                    <a:pt x="410817" y="390939"/>
                  </a:cubicBezTo>
                  <a:cubicBezTo>
                    <a:pt x="392765" y="382916"/>
                    <a:pt x="393148" y="355600"/>
                    <a:pt x="384313" y="337930"/>
                  </a:cubicBezTo>
                  <a:cubicBezTo>
                    <a:pt x="438314" y="133927"/>
                    <a:pt x="381390" y="137296"/>
                    <a:pt x="510209" y="72887"/>
                  </a:cubicBezTo>
                  <a:cubicBezTo>
                    <a:pt x="518354" y="68814"/>
                    <a:pt x="527878" y="68470"/>
                    <a:pt x="536713" y="66261"/>
                  </a:cubicBezTo>
                  <a:cubicBezTo>
                    <a:pt x="527435" y="163679"/>
                    <a:pt x="533675" y="256440"/>
                    <a:pt x="463826" y="337930"/>
                  </a:cubicBezTo>
                  <a:cubicBezTo>
                    <a:pt x="439390" y="366438"/>
                    <a:pt x="397565" y="373269"/>
                    <a:pt x="364435" y="390939"/>
                  </a:cubicBezTo>
                  <a:cubicBezTo>
                    <a:pt x="355600" y="388730"/>
                    <a:pt x="342893" y="391949"/>
                    <a:pt x="337930" y="384313"/>
                  </a:cubicBezTo>
                  <a:cubicBezTo>
                    <a:pt x="281354" y="297273"/>
                    <a:pt x="261510" y="250733"/>
                    <a:pt x="284922" y="152400"/>
                  </a:cubicBezTo>
                  <a:cubicBezTo>
                    <a:pt x="288198" y="138642"/>
                    <a:pt x="298974" y="125974"/>
                    <a:pt x="311426" y="119269"/>
                  </a:cubicBezTo>
                  <a:cubicBezTo>
                    <a:pt x="329355" y="109615"/>
                    <a:pt x="351183" y="110434"/>
                    <a:pt x="371061" y="106017"/>
                  </a:cubicBezTo>
                  <a:cubicBezTo>
                    <a:pt x="348974" y="183321"/>
                    <a:pt x="334965" y="263406"/>
                    <a:pt x="304800" y="337930"/>
                  </a:cubicBezTo>
                  <a:cubicBezTo>
                    <a:pt x="296596" y="358198"/>
                    <a:pt x="279394" y="378143"/>
                    <a:pt x="258417" y="384313"/>
                  </a:cubicBezTo>
                  <a:cubicBezTo>
                    <a:pt x="236808" y="390669"/>
                    <a:pt x="214243" y="375478"/>
                    <a:pt x="192156" y="371061"/>
                  </a:cubicBezTo>
                  <a:cubicBezTo>
                    <a:pt x="176695" y="355600"/>
                    <a:pt x="150355" y="346058"/>
                    <a:pt x="145774" y="324678"/>
                  </a:cubicBezTo>
                  <a:cubicBezTo>
                    <a:pt x="130036" y="251233"/>
                    <a:pt x="135676" y="180934"/>
                    <a:pt x="192156" y="132522"/>
                  </a:cubicBezTo>
                  <a:cubicBezTo>
                    <a:pt x="207155" y="119665"/>
                    <a:pt x="227495" y="114852"/>
                    <a:pt x="245165" y="106017"/>
                  </a:cubicBezTo>
                  <a:cubicBezTo>
                    <a:pt x="258417" y="136939"/>
                    <a:pt x="276996" y="166088"/>
                    <a:pt x="284922" y="198783"/>
                  </a:cubicBezTo>
                  <a:cubicBezTo>
                    <a:pt x="294864" y="239792"/>
                    <a:pt x="255977" y="324678"/>
                    <a:pt x="298174" y="324678"/>
                  </a:cubicBezTo>
                  <a:cubicBezTo>
                    <a:pt x="364066" y="324678"/>
                    <a:pt x="388618" y="221215"/>
                    <a:pt x="450574" y="198783"/>
                  </a:cubicBezTo>
                  <a:cubicBezTo>
                    <a:pt x="523379" y="172422"/>
                    <a:pt x="605183" y="189948"/>
                    <a:pt x="682487" y="185530"/>
                  </a:cubicBezTo>
                  <a:cubicBezTo>
                    <a:pt x="689000" y="270206"/>
                    <a:pt x="695906" y="278528"/>
                    <a:pt x="675861" y="364435"/>
                  </a:cubicBezTo>
                  <a:cubicBezTo>
                    <a:pt x="650622" y="472603"/>
                    <a:pt x="669013" y="450740"/>
                    <a:pt x="616226" y="490330"/>
                  </a:cubicBezTo>
                  <a:cubicBezTo>
                    <a:pt x="532528" y="445691"/>
                    <a:pt x="463428" y="441455"/>
                    <a:pt x="490330" y="311426"/>
                  </a:cubicBezTo>
                  <a:cubicBezTo>
                    <a:pt x="496658" y="280838"/>
                    <a:pt x="534504" y="267252"/>
                    <a:pt x="556591" y="245165"/>
                  </a:cubicBezTo>
                  <a:cubicBezTo>
                    <a:pt x="646230" y="253314"/>
                    <a:pt x="619868" y="274214"/>
                    <a:pt x="649356" y="205409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D7EE5728-9C64-451D-7782-D77E99CCF559}"/>
              </a:ext>
            </a:extLst>
          </p:cNvPr>
          <p:cNvGrpSpPr/>
          <p:nvPr/>
        </p:nvGrpSpPr>
        <p:grpSpPr>
          <a:xfrm>
            <a:off x="3256003" y="1038352"/>
            <a:ext cx="2523814" cy="2213353"/>
            <a:chOff x="2691248" y="703119"/>
            <a:chExt cx="2097699" cy="1798962"/>
          </a:xfrm>
        </p:grpSpPr>
        <p:sp>
          <p:nvSpPr>
            <p:cNvPr id="28" name="吹き出し: 円形 27">
              <a:extLst>
                <a:ext uri="{FF2B5EF4-FFF2-40B4-BE49-F238E27FC236}">
                  <a16:creationId xmlns:a16="http://schemas.microsoft.com/office/drawing/2014/main" id="{6319DA4F-EEA1-8A21-4295-F0001F3AE554}"/>
                </a:ext>
              </a:extLst>
            </p:cNvPr>
            <p:cNvSpPr/>
            <p:nvPr/>
          </p:nvSpPr>
          <p:spPr bwMode="auto">
            <a:xfrm>
              <a:off x="2691248" y="703119"/>
              <a:ext cx="2097699" cy="1798962"/>
            </a:xfrm>
            <a:prstGeom prst="wedgeEllipseCallout">
              <a:avLst>
                <a:gd name="adj1" fmla="val -44279"/>
                <a:gd name="adj2" fmla="val 22068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1026" name="Picture 2" descr="ストップウォッチ の無料イラスト・アイコン素材 | イラスト・アイコン無料素材は「フリーアイコンズ」">
              <a:extLst>
                <a:ext uri="{FF2B5EF4-FFF2-40B4-BE49-F238E27FC236}">
                  <a16:creationId xmlns:a16="http://schemas.microsoft.com/office/drawing/2014/main" id="{79A7FA20-789A-D69E-9DF7-3B7C2A06BF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83" y="897033"/>
              <a:ext cx="1449345" cy="1449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D36A283-AF73-8538-F0C2-97B9E74CB92B}"/>
              </a:ext>
            </a:extLst>
          </p:cNvPr>
          <p:cNvSpPr txBox="1"/>
          <p:nvPr/>
        </p:nvSpPr>
        <p:spPr>
          <a:xfrm>
            <a:off x="-7437" y="-25290"/>
            <a:ext cx="4132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データ集めの大変さ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 rot="20168935">
            <a:off x="-69522" y="2631859"/>
            <a:ext cx="9145016" cy="1706987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ja-JP" sz="13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ＭＳ Ｐゴシック" charset="-128"/>
              </a:rPr>
              <a:t>JTEKT</a:t>
            </a:r>
            <a:endParaRPr kumimoji="1" lang="ja-JP" altLang="en-US" sz="138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703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9" grpId="0" animBg="1"/>
      <p:bldP spid="60" grpId="0"/>
      <p:bldP spid="40" grpId="0"/>
      <p:bldP spid="41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F6A420B8-9CEE-A0D0-8C50-9A7122E8B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7437" y="632927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29E6AB5-DBC1-D8BA-6DE2-ACCF065430EE}"/>
              </a:ext>
            </a:extLst>
          </p:cNvPr>
          <p:cNvSpPr txBox="1"/>
          <p:nvPr/>
        </p:nvSpPr>
        <p:spPr>
          <a:xfrm>
            <a:off x="1632373" y="1008008"/>
            <a:ext cx="5879254" cy="315471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99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DX</a:t>
            </a:r>
            <a:endParaRPr kumimoji="1" lang="ja-JP" altLang="en-US" sz="19900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sp>
        <p:nvSpPr>
          <p:cNvPr id="5" name="テキスト ボックス 104">
            <a:extLst>
              <a:ext uri="{FF2B5EF4-FFF2-40B4-BE49-F238E27FC236}">
                <a16:creationId xmlns:a16="http://schemas.microsoft.com/office/drawing/2014/main" id="{1B823ED7-7DEC-3147-E309-5AA6CC95126C}"/>
              </a:ext>
            </a:extLst>
          </p:cNvPr>
          <p:cNvSpPr txBox="1"/>
          <p:nvPr/>
        </p:nvSpPr>
        <p:spPr>
          <a:xfrm>
            <a:off x="208646" y="4526022"/>
            <a:ext cx="8726708" cy="145895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デジタルトランスフォーメーション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414C65-D817-8DF6-6D1C-5B0E8B9A035F}"/>
              </a:ext>
            </a:extLst>
          </p:cNvPr>
          <p:cNvSpPr txBox="1"/>
          <p:nvPr/>
        </p:nvSpPr>
        <p:spPr>
          <a:xfrm>
            <a:off x="8723" y="-13404"/>
            <a:ext cx="3728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時間管理システム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18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F6A420B8-9CEE-A0D0-8C50-9A7122E8B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19476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ACB49350-E91E-C46B-4A83-F7228F954B4E}"/>
              </a:ext>
            </a:extLst>
          </p:cNvPr>
          <p:cNvSpPr/>
          <p:nvPr/>
        </p:nvSpPr>
        <p:spPr bwMode="auto">
          <a:xfrm>
            <a:off x="190631" y="749812"/>
            <a:ext cx="8762737" cy="3111236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22683C2-B63C-E3B0-E886-B95EDE4FF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7" t="32150"/>
          <a:stretch/>
        </p:blipFill>
        <p:spPr>
          <a:xfrm>
            <a:off x="324550" y="2275195"/>
            <a:ext cx="2603545" cy="154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矢印: 下 13">
            <a:extLst>
              <a:ext uri="{FF2B5EF4-FFF2-40B4-BE49-F238E27FC236}">
                <a16:creationId xmlns:a16="http://schemas.microsoft.com/office/drawing/2014/main" id="{635AACC2-3954-EA45-C261-50D6A89D0FC4}"/>
              </a:ext>
            </a:extLst>
          </p:cNvPr>
          <p:cNvSpPr/>
          <p:nvPr/>
        </p:nvSpPr>
        <p:spPr bwMode="auto">
          <a:xfrm rot="16200000">
            <a:off x="4384024" y="4950258"/>
            <a:ext cx="1117490" cy="822513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2918AF6-41A5-8980-F11A-EDE3D1B4B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" y="3888432"/>
            <a:ext cx="338437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7B4D6DDF-D986-34B1-01F1-B9E1DB63C2AC}"/>
              </a:ext>
            </a:extLst>
          </p:cNvPr>
          <p:cNvGrpSpPr/>
          <p:nvPr/>
        </p:nvGrpSpPr>
        <p:grpSpPr>
          <a:xfrm>
            <a:off x="2903313" y="3933056"/>
            <a:ext cx="1388571" cy="1149678"/>
            <a:chOff x="4191541" y="1268760"/>
            <a:chExt cx="1388571" cy="1149678"/>
          </a:xfrm>
        </p:grpSpPr>
        <p:sp>
          <p:nvSpPr>
            <p:cNvPr id="17" name="吹き出し: 円形 16">
              <a:extLst>
                <a:ext uri="{FF2B5EF4-FFF2-40B4-BE49-F238E27FC236}">
                  <a16:creationId xmlns:a16="http://schemas.microsoft.com/office/drawing/2014/main" id="{567577C1-87B3-5FF0-CD8E-B47F5D45C411}"/>
                </a:ext>
              </a:extLst>
            </p:cNvPr>
            <p:cNvSpPr/>
            <p:nvPr/>
          </p:nvSpPr>
          <p:spPr bwMode="auto">
            <a:xfrm>
              <a:off x="4191541" y="1268760"/>
              <a:ext cx="1388571" cy="1149678"/>
            </a:xfrm>
            <a:prstGeom prst="wedgeEllipseCallout">
              <a:avLst>
                <a:gd name="adj1" fmla="val -66074"/>
                <a:gd name="adj2" fmla="val 22838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5B30EF7-C2A8-C2BE-0F51-943BFF9D150A}"/>
                </a:ext>
              </a:extLst>
            </p:cNvPr>
            <p:cNvSpPr txBox="1"/>
            <p:nvPr/>
          </p:nvSpPr>
          <p:spPr>
            <a:xfrm>
              <a:off x="4278929" y="1434461"/>
              <a:ext cx="12137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開始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41CEB9D-B801-AD7D-D201-3F2121747F01}"/>
              </a:ext>
            </a:extLst>
          </p:cNvPr>
          <p:cNvGrpSpPr/>
          <p:nvPr/>
        </p:nvGrpSpPr>
        <p:grpSpPr>
          <a:xfrm>
            <a:off x="2870605" y="5418999"/>
            <a:ext cx="1388571" cy="1149678"/>
            <a:chOff x="4191541" y="1268760"/>
            <a:chExt cx="1388571" cy="1149678"/>
          </a:xfrm>
        </p:grpSpPr>
        <p:sp>
          <p:nvSpPr>
            <p:cNvPr id="21" name="吹き出し: 円形 20">
              <a:extLst>
                <a:ext uri="{FF2B5EF4-FFF2-40B4-BE49-F238E27FC236}">
                  <a16:creationId xmlns:a16="http://schemas.microsoft.com/office/drawing/2014/main" id="{A2BF3EE7-8803-0679-09AC-782D35605AE5}"/>
                </a:ext>
              </a:extLst>
            </p:cNvPr>
            <p:cNvSpPr/>
            <p:nvPr/>
          </p:nvSpPr>
          <p:spPr bwMode="auto">
            <a:xfrm>
              <a:off x="4191541" y="1268760"/>
              <a:ext cx="1388571" cy="1149678"/>
            </a:xfrm>
            <a:prstGeom prst="wedgeEllipseCallout">
              <a:avLst>
                <a:gd name="adj1" fmla="val -70564"/>
                <a:gd name="adj2" fmla="val -10302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9A3D752-1BE3-117E-DB3C-77CDD993A60D}"/>
                </a:ext>
              </a:extLst>
            </p:cNvPr>
            <p:cNvSpPr txBox="1"/>
            <p:nvPr/>
          </p:nvSpPr>
          <p:spPr>
            <a:xfrm>
              <a:off x="4278933" y="1434461"/>
              <a:ext cx="12137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4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完了</a:t>
              </a:r>
              <a:endPara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pic>
        <p:nvPicPr>
          <p:cNvPr id="24" name="Picture 2" descr="パソコンの無料イラスト | フリーイラスト素材集 ジャパクリップ">
            <a:extLst>
              <a:ext uri="{FF2B5EF4-FFF2-40B4-BE49-F238E27FC236}">
                <a16:creationId xmlns:a16="http://schemas.microsoft.com/office/drawing/2014/main" id="{2FACBD52-1602-3BA5-06FD-A7C96495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446" y="3943224"/>
            <a:ext cx="3491868" cy="287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FF880690-69E2-CE0F-DE8C-94E4D626DFB3}"/>
              </a:ext>
            </a:extLst>
          </p:cNvPr>
          <p:cNvGrpSpPr/>
          <p:nvPr/>
        </p:nvGrpSpPr>
        <p:grpSpPr>
          <a:xfrm>
            <a:off x="5757931" y="4221088"/>
            <a:ext cx="2965091" cy="1540690"/>
            <a:chOff x="-713419" y="-23034"/>
            <a:chExt cx="8640959" cy="4474718"/>
          </a:xfrm>
        </p:grpSpPr>
        <p:graphicFrame>
          <p:nvGraphicFramePr>
            <p:cNvPr id="26" name="グラフ 25">
              <a:extLst>
                <a:ext uri="{FF2B5EF4-FFF2-40B4-BE49-F238E27FC236}">
                  <a16:creationId xmlns:a16="http://schemas.microsoft.com/office/drawing/2014/main" id="{6AE77081-3A4D-8BEA-41BC-FA9B1A678808}"/>
                </a:ext>
              </a:extLst>
            </p:cNvPr>
            <p:cNvGraphicFramePr/>
            <p:nvPr/>
          </p:nvGraphicFramePr>
          <p:xfrm>
            <a:off x="-713419" y="-23034"/>
            <a:ext cx="8640959" cy="44747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B752F096-8F6B-8728-224C-0CCA316F6277}"/>
                </a:ext>
              </a:extLst>
            </p:cNvPr>
            <p:cNvSpPr/>
            <p:nvPr/>
          </p:nvSpPr>
          <p:spPr bwMode="auto">
            <a:xfrm>
              <a:off x="843684" y="1536925"/>
              <a:ext cx="1610195" cy="10321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CA2CD87-1A29-1D43-9850-94C152E85D62}"/>
              </a:ext>
            </a:extLst>
          </p:cNvPr>
          <p:cNvSpPr txBox="1"/>
          <p:nvPr/>
        </p:nvSpPr>
        <p:spPr>
          <a:xfrm>
            <a:off x="142419" y="4005064"/>
            <a:ext cx="9100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DX</a:t>
            </a:r>
            <a:endParaRPr kumimoji="1" lang="ja-JP" altLang="en-US" sz="2800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</p:txBody>
      </p:sp>
      <p:pic>
        <p:nvPicPr>
          <p:cNvPr id="7" name="Picture 2" descr="ストップウォッチ の無料イラスト・アイコン素材 | イラスト・アイコン無料素材は「フリーアイコンズ」">
            <a:extLst>
              <a:ext uri="{FF2B5EF4-FFF2-40B4-BE49-F238E27FC236}">
                <a16:creationId xmlns:a16="http://schemas.microsoft.com/office/drawing/2014/main" id="{1B607015-5AAD-A064-E51E-FF88E5C7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83" y="836712"/>
            <a:ext cx="1445345" cy="1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テキスト ボックス 104">
            <a:extLst>
              <a:ext uri="{FF2B5EF4-FFF2-40B4-BE49-F238E27FC236}">
                <a16:creationId xmlns:a16="http://schemas.microsoft.com/office/drawing/2014/main" id="{6A485C13-7A2F-1158-296E-A5C52B8ADDA0}"/>
              </a:ext>
            </a:extLst>
          </p:cNvPr>
          <p:cNvSpPr txBox="1"/>
          <p:nvPr/>
        </p:nvSpPr>
        <p:spPr>
          <a:xfrm>
            <a:off x="1714106" y="1073471"/>
            <a:ext cx="2131106" cy="86476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時間測定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6" name="矢印: 下 45">
            <a:extLst>
              <a:ext uri="{FF2B5EF4-FFF2-40B4-BE49-F238E27FC236}">
                <a16:creationId xmlns:a16="http://schemas.microsoft.com/office/drawing/2014/main" id="{7D44F32F-7A15-04EC-D1DD-EA358380C115}"/>
              </a:ext>
            </a:extLst>
          </p:cNvPr>
          <p:cNvSpPr/>
          <p:nvPr/>
        </p:nvSpPr>
        <p:spPr bwMode="auto">
          <a:xfrm rot="16200000">
            <a:off x="3955370" y="1236115"/>
            <a:ext cx="801213" cy="670115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7" name="テキスト ボックス 104">
            <a:extLst>
              <a:ext uri="{FF2B5EF4-FFF2-40B4-BE49-F238E27FC236}">
                <a16:creationId xmlns:a16="http://schemas.microsoft.com/office/drawing/2014/main" id="{BEAB5F6F-63FC-F3EB-8C7D-969954D64049}"/>
              </a:ext>
            </a:extLst>
          </p:cNvPr>
          <p:cNvSpPr txBox="1"/>
          <p:nvPr/>
        </p:nvSpPr>
        <p:spPr>
          <a:xfrm>
            <a:off x="4811924" y="992248"/>
            <a:ext cx="3934995" cy="102951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作業前後のワンクリック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8" name="矢印: 下 47">
            <a:extLst>
              <a:ext uri="{FF2B5EF4-FFF2-40B4-BE49-F238E27FC236}">
                <a16:creationId xmlns:a16="http://schemas.microsoft.com/office/drawing/2014/main" id="{6FDD794B-5AB5-6E37-035A-01D200BDE398}"/>
              </a:ext>
            </a:extLst>
          </p:cNvPr>
          <p:cNvSpPr/>
          <p:nvPr/>
        </p:nvSpPr>
        <p:spPr bwMode="auto">
          <a:xfrm rot="16200000">
            <a:off x="5807968" y="2704360"/>
            <a:ext cx="801213" cy="670115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9" name="テキスト ボックス 104">
            <a:extLst>
              <a:ext uri="{FF2B5EF4-FFF2-40B4-BE49-F238E27FC236}">
                <a16:creationId xmlns:a16="http://schemas.microsoft.com/office/drawing/2014/main" id="{C3DD0772-CA40-FEB3-A531-BF7E8DF924F6}"/>
              </a:ext>
            </a:extLst>
          </p:cNvPr>
          <p:cNvSpPr txBox="1"/>
          <p:nvPr/>
        </p:nvSpPr>
        <p:spPr>
          <a:xfrm>
            <a:off x="6844769" y="2638810"/>
            <a:ext cx="1902150" cy="80121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全自動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5CBEE14-CFB0-E0D4-E3E4-BFBD8EA6E64A}"/>
              </a:ext>
            </a:extLst>
          </p:cNvPr>
          <p:cNvGrpSpPr/>
          <p:nvPr/>
        </p:nvGrpSpPr>
        <p:grpSpPr>
          <a:xfrm>
            <a:off x="2972309" y="2136800"/>
            <a:ext cx="2441196" cy="1585194"/>
            <a:chOff x="4630961" y="3782740"/>
            <a:chExt cx="4441822" cy="2910745"/>
          </a:xfrm>
        </p:grpSpPr>
        <p:sp>
          <p:nvSpPr>
            <p:cNvPr id="4" name="吹き出し: 四角形 3">
              <a:extLst>
                <a:ext uri="{FF2B5EF4-FFF2-40B4-BE49-F238E27FC236}">
                  <a16:creationId xmlns:a16="http://schemas.microsoft.com/office/drawing/2014/main" id="{CAAD7BCC-B305-0543-7582-B473C4DFF130}"/>
                </a:ext>
              </a:extLst>
            </p:cNvPr>
            <p:cNvSpPr/>
            <p:nvPr/>
          </p:nvSpPr>
          <p:spPr bwMode="auto">
            <a:xfrm>
              <a:off x="4630961" y="3782740"/>
              <a:ext cx="4441822" cy="2886620"/>
            </a:xfrm>
            <a:prstGeom prst="wedgeRectCallout">
              <a:avLst>
                <a:gd name="adj1" fmla="val -61487"/>
                <a:gd name="adj2" fmla="val -22850"/>
              </a:avLst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F30FA085-B29D-8012-70D5-1ABC6D1B7542}"/>
                </a:ext>
              </a:extLst>
            </p:cNvPr>
            <p:cNvGrpSpPr/>
            <p:nvPr/>
          </p:nvGrpSpPr>
          <p:grpSpPr>
            <a:xfrm>
              <a:off x="4775373" y="3836383"/>
              <a:ext cx="4216776" cy="2857102"/>
              <a:chOff x="198015" y="900375"/>
              <a:chExt cx="8640961" cy="4474717"/>
            </a:xfrm>
          </p:grpSpPr>
          <p:graphicFrame>
            <p:nvGraphicFramePr>
              <p:cNvPr id="6" name="グラフ 5">
                <a:extLst>
                  <a:ext uri="{FF2B5EF4-FFF2-40B4-BE49-F238E27FC236}">
                    <a16:creationId xmlns:a16="http://schemas.microsoft.com/office/drawing/2014/main" id="{DC9B99EF-7434-7A49-8471-16707E65A2E6}"/>
                  </a:ext>
                </a:extLst>
              </p:cNvPr>
              <p:cNvGraphicFramePr/>
              <p:nvPr/>
            </p:nvGraphicFramePr>
            <p:xfrm>
              <a:off x="198015" y="900375"/>
              <a:ext cx="8640961" cy="44747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sp>
            <p:nvSpPr>
              <p:cNvPr id="9" name="正方形/長方形 8">
                <a:extLst>
                  <a:ext uri="{FF2B5EF4-FFF2-40B4-BE49-F238E27FC236}">
                    <a16:creationId xmlns:a16="http://schemas.microsoft.com/office/drawing/2014/main" id="{A4DB382A-9CC0-6BA4-29CF-CBE3CE83CEB3}"/>
                  </a:ext>
                </a:extLst>
              </p:cNvPr>
              <p:cNvSpPr/>
              <p:nvPr/>
            </p:nvSpPr>
            <p:spPr bwMode="auto">
              <a:xfrm>
                <a:off x="843684" y="1536925"/>
                <a:ext cx="1610195" cy="103214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</p:grpSp>
      </p:grpSp>
      <p:sp>
        <p:nvSpPr>
          <p:cNvPr id="32" name="テキスト ボックス 104">
            <a:extLst>
              <a:ext uri="{FF2B5EF4-FFF2-40B4-BE49-F238E27FC236}">
                <a16:creationId xmlns:a16="http://schemas.microsoft.com/office/drawing/2014/main" id="{0A8BE065-E041-3F88-D627-A412CD0D70F4}"/>
              </a:ext>
            </a:extLst>
          </p:cNvPr>
          <p:cNvSpPr txBox="1"/>
          <p:nvPr/>
        </p:nvSpPr>
        <p:spPr>
          <a:xfrm>
            <a:off x="1684080" y="2793100"/>
            <a:ext cx="2767562" cy="9172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まとめる作業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2DDF5AD-E7AB-4CA1-1676-4A985827FC8B}"/>
              </a:ext>
            </a:extLst>
          </p:cNvPr>
          <p:cNvGrpSpPr/>
          <p:nvPr/>
        </p:nvGrpSpPr>
        <p:grpSpPr>
          <a:xfrm>
            <a:off x="509653" y="2282329"/>
            <a:ext cx="604384" cy="510771"/>
            <a:chOff x="1375328" y="3747860"/>
            <a:chExt cx="864493" cy="600729"/>
          </a:xfrm>
        </p:grpSpPr>
        <p:sp>
          <p:nvSpPr>
            <p:cNvPr id="11" name="吹き出し: 円形 10">
              <a:extLst>
                <a:ext uri="{FF2B5EF4-FFF2-40B4-BE49-F238E27FC236}">
                  <a16:creationId xmlns:a16="http://schemas.microsoft.com/office/drawing/2014/main" id="{03F36D1F-A990-C1CF-2F36-86427AF22651}"/>
                </a:ext>
              </a:extLst>
            </p:cNvPr>
            <p:cNvSpPr/>
            <p:nvPr/>
          </p:nvSpPr>
          <p:spPr bwMode="auto">
            <a:xfrm>
              <a:off x="1375328" y="3747860"/>
              <a:ext cx="864493" cy="600729"/>
            </a:xfrm>
            <a:prstGeom prst="wedgeEllipseCallout">
              <a:avLst>
                <a:gd name="adj1" fmla="val 65778"/>
                <a:gd name="adj2" fmla="val 30513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フリーフォーム: 図形 11">
              <a:extLst>
                <a:ext uri="{FF2B5EF4-FFF2-40B4-BE49-F238E27FC236}">
                  <a16:creationId xmlns:a16="http://schemas.microsoft.com/office/drawing/2014/main" id="{E6B2428C-7733-5D5B-9633-B56C9D37D9BC}"/>
                </a:ext>
              </a:extLst>
            </p:cNvPr>
            <p:cNvSpPr/>
            <p:nvPr/>
          </p:nvSpPr>
          <p:spPr bwMode="auto">
            <a:xfrm>
              <a:off x="1566663" y="3864703"/>
              <a:ext cx="432048" cy="362740"/>
            </a:xfrm>
            <a:custGeom>
              <a:avLst/>
              <a:gdLst>
                <a:gd name="connsiteX0" fmla="*/ 470452 w 915989"/>
                <a:gd name="connsiteY0" fmla="*/ 86139 h 490330"/>
                <a:gd name="connsiteX1" fmla="*/ 477078 w 915989"/>
                <a:gd name="connsiteY1" fmla="*/ 119269 h 490330"/>
                <a:gd name="connsiteX2" fmla="*/ 503583 w 915989"/>
                <a:gd name="connsiteY2" fmla="*/ 172278 h 490330"/>
                <a:gd name="connsiteX3" fmla="*/ 59635 w 915989"/>
                <a:gd name="connsiteY3" fmla="*/ 324678 h 490330"/>
                <a:gd name="connsiteX4" fmla="*/ 0 w 915989"/>
                <a:gd name="connsiteY4" fmla="*/ 298174 h 490330"/>
                <a:gd name="connsiteX5" fmla="*/ 172278 w 915989"/>
                <a:gd name="connsiteY5" fmla="*/ 205409 h 490330"/>
                <a:gd name="connsiteX6" fmla="*/ 602974 w 915989"/>
                <a:gd name="connsiteY6" fmla="*/ 205409 h 490330"/>
                <a:gd name="connsiteX7" fmla="*/ 609600 w 915989"/>
                <a:gd name="connsiteY7" fmla="*/ 225287 h 490330"/>
                <a:gd name="connsiteX8" fmla="*/ 510209 w 915989"/>
                <a:gd name="connsiteY8" fmla="*/ 364435 h 490330"/>
                <a:gd name="connsiteX9" fmla="*/ 450574 w 915989"/>
                <a:gd name="connsiteY9" fmla="*/ 225287 h 490330"/>
                <a:gd name="connsiteX10" fmla="*/ 549965 w 915989"/>
                <a:gd name="connsiteY10" fmla="*/ 212035 h 490330"/>
                <a:gd name="connsiteX11" fmla="*/ 563217 w 915989"/>
                <a:gd name="connsiteY11" fmla="*/ 265043 h 490330"/>
                <a:gd name="connsiteX12" fmla="*/ 556591 w 915989"/>
                <a:gd name="connsiteY12" fmla="*/ 298174 h 490330"/>
                <a:gd name="connsiteX13" fmla="*/ 496956 w 915989"/>
                <a:gd name="connsiteY13" fmla="*/ 265043 h 490330"/>
                <a:gd name="connsiteX14" fmla="*/ 642730 w 915989"/>
                <a:gd name="connsiteY14" fmla="*/ 132522 h 490330"/>
                <a:gd name="connsiteX15" fmla="*/ 728870 w 915989"/>
                <a:gd name="connsiteY15" fmla="*/ 192156 h 490330"/>
                <a:gd name="connsiteX16" fmla="*/ 762000 w 915989"/>
                <a:gd name="connsiteY16" fmla="*/ 251791 h 490330"/>
                <a:gd name="connsiteX17" fmla="*/ 702365 w 915989"/>
                <a:gd name="connsiteY17" fmla="*/ 417443 h 490330"/>
                <a:gd name="connsiteX18" fmla="*/ 616226 w 915989"/>
                <a:gd name="connsiteY18" fmla="*/ 59635 h 490330"/>
                <a:gd name="connsiteX19" fmla="*/ 828261 w 915989"/>
                <a:gd name="connsiteY19" fmla="*/ 19878 h 490330"/>
                <a:gd name="connsiteX20" fmla="*/ 894522 w 915989"/>
                <a:gd name="connsiteY20" fmla="*/ 33130 h 490330"/>
                <a:gd name="connsiteX21" fmla="*/ 881270 w 915989"/>
                <a:gd name="connsiteY21" fmla="*/ 284922 h 490330"/>
                <a:gd name="connsiteX22" fmla="*/ 722243 w 915989"/>
                <a:gd name="connsiteY22" fmla="*/ 324678 h 490330"/>
                <a:gd name="connsiteX23" fmla="*/ 662609 w 915989"/>
                <a:gd name="connsiteY23" fmla="*/ 298174 h 490330"/>
                <a:gd name="connsiteX24" fmla="*/ 689113 w 915989"/>
                <a:gd name="connsiteY24" fmla="*/ 13252 h 490330"/>
                <a:gd name="connsiteX25" fmla="*/ 728870 w 915989"/>
                <a:gd name="connsiteY25" fmla="*/ 0 h 490330"/>
                <a:gd name="connsiteX26" fmla="*/ 762000 w 915989"/>
                <a:gd name="connsiteY26" fmla="*/ 46383 h 490330"/>
                <a:gd name="connsiteX27" fmla="*/ 775252 w 915989"/>
                <a:gd name="connsiteY27" fmla="*/ 139148 h 490330"/>
                <a:gd name="connsiteX28" fmla="*/ 596348 w 915989"/>
                <a:gd name="connsiteY28" fmla="*/ 311426 h 490330"/>
                <a:gd name="connsiteX29" fmla="*/ 490330 w 915989"/>
                <a:gd name="connsiteY29" fmla="*/ 178904 h 490330"/>
                <a:gd name="connsiteX30" fmla="*/ 477078 w 915989"/>
                <a:gd name="connsiteY30" fmla="*/ 106017 h 490330"/>
                <a:gd name="connsiteX31" fmla="*/ 510209 w 915989"/>
                <a:gd name="connsiteY31" fmla="*/ 218661 h 490330"/>
                <a:gd name="connsiteX32" fmla="*/ 443948 w 915989"/>
                <a:gd name="connsiteY32" fmla="*/ 364435 h 490330"/>
                <a:gd name="connsiteX33" fmla="*/ 410817 w 915989"/>
                <a:gd name="connsiteY33" fmla="*/ 390939 h 490330"/>
                <a:gd name="connsiteX34" fmla="*/ 384313 w 915989"/>
                <a:gd name="connsiteY34" fmla="*/ 337930 h 490330"/>
                <a:gd name="connsiteX35" fmla="*/ 510209 w 915989"/>
                <a:gd name="connsiteY35" fmla="*/ 72887 h 490330"/>
                <a:gd name="connsiteX36" fmla="*/ 536713 w 915989"/>
                <a:gd name="connsiteY36" fmla="*/ 66261 h 490330"/>
                <a:gd name="connsiteX37" fmla="*/ 463826 w 915989"/>
                <a:gd name="connsiteY37" fmla="*/ 337930 h 490330"/>
                <a:gd name="connsiteX38" fmla="*/ 364435 w 915989"/>
                <a:gd name="connsiteY38" fmla="*/ 390939 h 490330"/>
                <a:gd name="connsiteX39" fmla="*/ 337930 w 915989"/>
                <a:gd name="connsiteY39" fmla="*/ 384313 h 490330"/>
                <a:gd name="connsiteX40" fmla="*/ 284922 w 915989"/>
                <a:gd name="connsiteY40" fmla="*/ 152400 h 490330"/>
                <a:gd name="connsiteX41" fmla="*/ 311426 w 915989"/>
                <a:gd name="connsiteY41" fmla="*/ 119269 h 490330"/>
                <a:gd name="connsiteX42" fmla="*/ 371061 w 915989"/>
                <a:gd name="connsiteY42" fmla="*/ 106017 h 490330"/>
                <a:gd name="connsiteX43" fmla="*/ 304800 w 915989"/>
                <a:gd name="connsiteY43" fmla="*/ 337930 h 490330"/>
                <a:gd name="connsiteX44" fmla="*/ 258417 w 915989"/>
                <a:gd name="connsiteY44" fmla="*/ 384313 h 490330"/>
                <a:gd name="connsiteX45" fmla="*/ 192156 w 915989"/>
                <a:gd name="connsiteY45" fmla="*/ 371061 h 490330"/>
                <a:gd name="connsiteX46" fmla="*/ 145774 w 915989"/>
                <a:gd name="connsiteY46" fmla="*/ 324678 h 490330"/>
                <a:gd name="connsiteX47" fmla="*/ 192156 w 915989"/>
                <a:gd name="connsiteY47" fmla="*/ 132522 h 490330"/>
                <a:gd name="connsiteX48" fmla="*/ 245165 w 915989"/>
                <a:gd name="connsiteY48" fmla="*/ 106017 h 490330"/>
                <a:gd name="connsiteX49" fmla="*/ 284922 w 915989"/>
                <a:gd name="connsiteY49" fmla="*/ 198783 h 490330"/>
                <a:gd name="connsiteX50" fmla="*/ 298174 w 915989"/>
                <a:gd name="connsiteY50" fmla="*/ 324678 h 490330"/>
                <a:gd name="connsiteX51" fmla="*/ 450574 w 915989"/>
                <a:gd name="connsiteY51" fmla="*/ 198783 h 490330"/>
                <a:gd name="connsiteX52" fmla="*/ 682487 w 915989"/>
                <a:gd name="connsiteY52" fmla="*/ 185530 h 490330"/>
                <a:gd name="connsiteX53" fmla="*/ 675861 w 915989"/>
                <a:gd name="connsiteY53" fmla="*/ 364435 h 490330"/>
                <a:gd name="connsiteX54" fmla="*/ 616226 w 915989"/>
                <a:gd name="connsiteY54" fmla="*/ 490330 h 490330"/>
                <a:gd name="connsiteX55" fmla="*/ 490330 w 915989"/>
                <a:gd name="connsiteY55" fmla="*/ 311426 h 490330"/>
                <a:gd name="connsiteX56" fmla="*/ 556591 w 915989"/>
                <a:gd name="connsiteY56" fmla="*/ 245165 h 490330"/>
                <a:gd name="connsiteX57" fmla="*/ 649356 w 915989"/>
                <a:gd name="connsiteY57" fmla="*/ 205409 h 49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15989" h="490330">
                  <a:moveTo>
                    <a:pt x="470452" y="86139"/>
                  </a:moveTo>
                  <a:cubicBezTo>
                    <a:pt x="472661" y="97182"/>
                    <a:pt x="479093" y="108189"/>
                    <a:pt x="477078" y="119269"/>
                  </a:cubicBezTo>
                  <a:cubicBezTo>
                    <a:pt x="466384" y="178087"/>
                    <a:pt x="425183" y="149878"/>
                    <a:pt x="503583" y="172278"/>
                  </a:cubicBezTo>
                  <a:cubicBezTo>
                    <a:pt x="392421" y="327903"/>
                    <a:pt x="457800" y="257383"/>
                    <a:pt x="59635" y="324678"/>
                  </a:cubicBezTo>
                  <a:cubicBezTo>
                    <a:pt x="38186" y="328303"/>
                    <a:pt x="19878" y="307009"/>
                    <a:pt x="0" y="298174"/>
                  </a:cubicBezTo>
                  <a:cubicBezTo>
                    <a:pt x="57426" y="267252"/>
                    <a:pt x="108072" y="216874"/>
                    <a:pt x="172278" y="205409"/>
                  </a:cubicBezTo>
                  <a:cubicBezTo>
                    <a:pt x="371474" y="169838"/>
                    <a:pt x="454224" y="184159"/>
                    <a:pt x="602974" y="205409"/>
                  </a:cubicBezTo>
                  <a:cubicBezTo>
                    <a:pt x="605183" y="212035"/>
                    <a:pt x="612466" y="218918"/>
                    <a:pt x="609600" y="225287"/>
                  </a:cubicBezTo>
                  <a:cubicBezTo>
                    <a:pt x="563132" y="328548"/>
                    <a:pt x="568601" y="317720"/>
                    <a:pt x="510209" y="364435"/>
                  </a:cubicBezTo>
                  <a:cubicBezTo>
                    <a:pt x="490331" y="318052"/>
                    <a:pt x="450574" y="275750"/>
                    <a:pt x="450574" y="225287"/>
                  </a:cubicBezTo>
                  <a:cubicBezTo>
                    <a:pt x="450574" y="43393"/>
                    <a:pt x="547689" y="209000"/>
                    <a:pt x="549965" y="212035"/>
                  </a:cubicBezTo>
                  <a:cubicBezTo>
                    <a:pt x="554382" y="229704"/>
                    <a:pt x="561820" y="246884"/>
                    <a:pt x="563217" y="265043"/>
                  </a:cubicBezTo>
                  <a:cubicBezTo>
                    <a:pt x="564081" y="276272"/>
                    <a:pt x="567853" y="298174"/>
                    <a:pt x="556591" y="298174"/>
                  </a:cubicBezTo>
                  <a:cubicBezTo>
                    <a:pt x="533851" y="298174"/>
                    <a:pt x="516834" y="276087"/>
                    <a:pt x="496956" y="265043"/>
                  </a:cubicBezTo>
                  <a:cubicBezTo>
                    <a:pt x="523133" y="225777"/>
                    <a:pt x="566852" y="120382"/>
                    <a:pt x="642730" y="132522"/>
                  </a:cubicBezTo>
                  <a:cubicBezTo>
                    <a:pt x="677214" y="138039"/>
                    <a:pt x="700157" y="172278"/>
                    <a:pt x="728870" y="192156"/>
                  </a:cubicBezTo>
                  <a:cubicBezTo>
                    <a:pt x="739913" y="212034"/>
                    <a:pt x="757932" y="229418"/>
                    <a:pt x="762000" y="251791"/>
                  </a:cubicBezTo>
                  <a:cubicBezTo>
                    <a:pt x="776899" y="333738"/>
                    <a:pt x="744836" y="353737"/>
                    <a:pt x="702365" y="417443"/>
                  </a:cubicBezTo>
                  <a:cubicBezTo>
                    <a:pt x="686841" y="381221"/>
                    <a:pt x="551448" y="126503"/>
                    <a:pt x="616226" y="59635"/>
                  </a:cubicBezTo>
                  <a:cubicBezTo>
                    <a:pt x="666261" y="7986"/>
                    <a:pt x="757583" y="33130"/>
                    <a:pt x="828261" y="19878"/>
                  </a:cubicBezTo>
                  <a:cubicBezTo>
                    <a:pt x="850348" y="24295"/>
                    <a:pt x="883063" y="13738"/>
                    <a:pt x="894522" y="33130"/>
                  </a:cubicBezTo>
                  <a:cubicBezTo>
                    <a:pt x="932068" y="96670"/>
                    <a:pt x="915688" y="224029"/>
                    <a:pt x="881270" y="284922"/>
                  </a:cubicBezTo>
                  <a:cubicBezTo>
                    <a:pt x="853904" y="333339"/>
                    <a:pt x="754458" y="322665"/>
                    <a:pt x="722243" y="324678"/>
                  </a:cubicBezTo>
                  <a:cubicBezTo>
                    <a:pt x="702365" y="315843"/>
                    <a:pt x="677991" y="313556"/>
                    <a:pt x="662609" y="298174"/>
                  </a:cubicBezTo>
                  <a:cubicBezTo>
                    <a:pt x="584107" y="219672"/>
                    <a:pt x="622266" y="84873"/>
                    <a:pt x="689113" y="13252"/>
                  </a:cubicBezTo>
                  <a:cubicBezTo>
                    <a:pt x="698644" y="3040"/>
                    <a:pt x="715618" y="4417"/>
                    <a:pt x="728870" y="0"/>
                  </a:cubicBezTo>
                  <a:cubicBezTo>
                    <a:pt x="739913" y="15461"/>
                    <a:pt x="755992" y="28358"/>
                    <a:pt x="762000" y="46383"/>
                  </a:cubicBezTo>
                  <a:cubicBezTo>
                    <a:pt x="771877" y="76016"/>
                    <a:pt x="786220" y="109901"/>
                    <a:pt x="775252" y="139148"/>
                  </a:cubicBezTo>
                  <a:cubicBezTo>
                    <a:pt x="738174" y="238023"/>
                    <a:pt x="674250" y="263486"/>
                    <a:pt x="596348" y="311426"/>
                  </a:cubicBezTo>
                  <a:cubicBezTo>
                    <a:pt x="517838" y="272172"/>
                    <a:pt x="532496" y="292753"/>
                    <a:pt x="490330" y="178904"/>
                  </a:cubicBezTo>
                  <a:cubicBezTo>
                    <a:pt x="481753" y="155747"/>
                    <a:pt x="466034" y="83930"/>
                    <a:pt x="477078" y="106017"/>
                  </a:cubicBezTo>
                  <a:cubicBezTo>
                    <a:pt x="494582" y="141023"/>
                    <a:pt x="499165" y="181113"/>
                    <a:pt x="510209" y="218661"/>
                  </a:cubicBezTo>
                  <a:cubicBezTo>
                    <a:pt x="488122" y="267252"/>
                    <a:pt x="470621" y="318202"/>
                    <a:pt x="443948" y="364435"/>
                  </a:cubicBezTo>
                  <a:cubicBezTo>
                    <a:pt x="436881" y="376685"/>
                    <a:pt x="423741" y="396683"/>
                    <a:pt x="410817" y="390939"/>
                  </a:cubicBezTo>
                  <a:cubicBezTo>
                    <a:pt x="392765" y="382916"/>
                    <a:pt x="393148" y="355600"/>
                    <a:pt x="384313" y="337930"/>
                  </a:cubicBezTo>
                  <a:cubicBezTo>
                    <a:pt x="438314" y="133927"/>
                    <a:pt x="381390" y="137296"/>
                    <a:pt x="510209" y="72887"/>
                  </a:cubicBezTo>
                  <a:cubicBezTo>
                    <a:pt x="518354" y="68814"/>
                    <a:pt x="527878" y="68470"/>
                    <a:pt x="536713" y="66261"/>
                  </a:cubicBezTo>
                  <a:cubicBezTo>
                    <a:pt x="527435" y="163679"/>
                    <a:pt x="533675" y="256440"/>
                    <a:pt x="463826" y="337930"/>
                  </a:cubicBezTo>
                  <a:cubicBezTo>
                    <a:pt x="439390" y="366438"/>
                    <a:pt x="397565" y="373269"/>
                    <a:pt x="364435" y="390939"/>
                  </a:cubicBezTo>
                  <a:cubicBezTo>
                    <a:pt x="355600" y="388730"/>
                    <a:pt x="342893" y="391949"/>
                    <a:pt x="337930" y="384313"/>
                  </a:cubicBezTo>
                  <a:cubicBezTo>
                    <a:pt x="281354" y="297273"/>
                    <a:pt x="261510" y="250733"/>
                    <a:pt x="284922" y="152400"/>
                  </a:cubicBezTo>
                  <a:cubicBezTo>
                    <a:pt x="288198" y="138642"/>
                    <a:pt x="298974" y="125974"/>
                    <a:pt x="311426" y="119269"/>
                  </a:cubicBezTo>
                  <a:cubicBezTo>
                    <a:pt x="329355" y="109615"/>
                    <a:pt x="351183" y="110434"/>
                    <a:pt x="371061" y="106017"/>
                  </a:cubicBezTo>
                  <a:cubicBezTo>
                    <a:pt x="348974" y="183321"/>
                    <a:pt x="334965" y="263406"/>
                    <a:pt x="304800" y="337930"/>
                  </a:cubicBezTo>
                  <a:cubicBezTo>
                    <a:pt x="296596" y="358198"/>
                    <a:pt x="279394" y="378143"/>
                    <a:pt x="258417" y="384313"/>
                  </a:cubicBezTo>
                  <a:cubicBezTo>
                    <a:pt x="236808" y="390669"/>
                    <a:pt x="214243" y="375478"/>
                    <a:pt x="192156" y="371061"/>
                  </a:cubicBezTo>
                  <a:cubicBezTo>
                    <a:pt x="176695" y="355600"/>
                    <a:pt x="150355" y="346058"/>
                    <a:pt x="145774" y="324678"/>
                  </a:cubicBezTo>
                  <a:cubicBezTo>
                    <a:pt x="130036" y="251233"/>
                    <a:pt x="135676" y="180934"/>
                    <a:pt x="192156" y="132522"/>
                  </a:cubicBezTo>
                  <a:cubicBezTo>
                    <a:pt x="207155" y="119665"/>
                    <a:pt x="227495" y="114852"/>
                    <a:pt x="245165" y="106017"/>
                  </a:cubicBezTo>
                  <a:cubicBezTo>
                    <a:pt x="258417" y="136939"/>
                    <a:pt x="276996" y="166088"/>
                    <a:pt x="284922" y="198783"/>
                  </a:cubicBezTo>
                  <a:cubicBezTo>
                    <a:pt x="294864" y="239792"/>
                    <a:pt x="255977" y="324678"/>
                    <a:pt x="298174" y="324678"/>
                  </a:cubicBezTo>
                  <a:cubicBezTo>
                    <a:pt x="364066" y="324678"/>
                    <a:pt x="388618" y="221215"/>
                    <a:pt x="450574" y="198783"/>
                  </a:cubicBezTo>
                  <a:cubicBezTo>
                    <a:pt x="523379" y="172422"/>
                    <a:pt x="605183" y="189948"/>
                    <a:pt x="682487" y="185530"/>
                  </a:cubicBezTo>
                  <a:cubicBezTo>
                    <a:pt x="689000" y="270206"/>
                    <a:pt x="695906" y="278528"/>
                    <a:pt x="675861" y="364435"/>
                  </a:cubicBezTo>
                  <a:cubicBezTo>
                    <a:pt x="650622" y="472603"/>
                    <a:pt x="669013" y="450740"/>
                    <a:pt x="616226" y="490330"/>
                  </a:cubicBezTo>
                  <a:cubicBezTo>
                    <a:pt x="532528" y="445691"/>
                    <a:pt x="463428" y="441455"/>
                    <a:pt x="490330" y="311426"/>
                  </a:cubicBezTo>
                  <a:cubicBezTo>
                    <a:pt x="496658" y="280838"/>
                    <a:pt x="534504" y="267252"/>
                    <a:pt x="556591" y="245165"/>
                  </a:cubicBezTo>
                  <a:cubicBezTo>
                    <a:pt x="646230" y="253314"/>
                    <a:pt x="619868" y="274214"/>
                    <a:pt x="649356" y="205409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1782BDF-91C7-9C55-32E7-9D83A5A3032C}"/>
              </a:ext>
            </a:extLst>
          </p:cNvPr>
          <p:cNvSpPr txBox="1"/>
          <p:nvPr/>
        </p:nvSpPr>
        <p:spPr>
          <a:xfrm>
            <a:off x="-11743" y="-2685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DX</a:t>
            </a:r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とは</a:t>
            </a:r>
          </a:p>
        </p:txBody>
      </p:sp>
      <p:sp>
        <p:nvSpPr>
          <p:cNvPr id="35" name="テキスト ボックス 104">
            <a:extLst>
              <a:ext uri="{FF2B5EF4-FFF2-40B4-BE49-F238E27FC236}">
                <a16:creationId xmlns:a16="http://schemas.microsoft.com/office/drawing/2014/main" id="{C3DD0772-CA40-FEB3-A531-BF7E8DF924F6}"/>
              </a:ext>
            </a:extLst>
          </p:cNvPr>
          <p:cNvSpPr txBox="1"/>
          <p:nvPr/>
        </p:nvSpPr>
        <p:spPr>
          <a:xfrm>
            <a:off x="5757931" y="5557980"/>
            <a:ext cx="3047439" cy="90233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グラフ完成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8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4" grpId="0" animBg="1"/>
      <p:bldP spid="29" grpId="0" animBg="1"/>
      <p:bldP spid="31" grpId="0"/>
      <p:bldP spid="46" grpId="0" animBg="1"/>
      <p:bldP spid="47" grpId="0"/>
      <p:bldP spid="48" grpId="0" animBg="1"/>
      <p:bldP spid="49" grpId="0"/>
      <p:bldP spid="32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842618A6-F867-0909-A326-1D4D827AF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7437" y="632927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6564A355-0936-8098-504F-1FE7EB9590B6}"/>
              </a:ext>
            </a:extLst>
          </p:cNvPr>
          <p:cNvSpPr>
            <a:spLocks/>
          </p:cNvSpPr>
          <p:nvPr/>
        </p:nvSpPr>
        <p:spPr bwMode="auto">
          <a:xfrm>
            <a:off x="46383" y="4437112"/>
            <a:ext cx="9024730" cy="2235358"/>
          </a:xfrm>
          <a:prstGeom prst="roundRect">
            <a:avLst>
              <a:gd name="adj" fmla="val 7938"/>
            </a:avLst>
          </a:prstGeom>
          <a:solidFill>
            <a:schemeClr val="tx2">
              <a:lumMod val="50000"/>
              <a:lumOff val="5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0CA7B9E-5C11-A0B0-3C11-506AD61A2606}"/>
              </a:ext>
            </a:extLst>
          </p:cNvPr>
          <p:cNvGrpSpPr/>
          <p:nvPr/>
        </p:nvGrpSpPr>
        <p:grpSpPr>
          <a:xfrm>
            <a:off x="21088" y="862764"/>
            <a:ext cx="9149187" cy="3214308"/>
            <a:chOff x="-8075" y="900375"/>
            <a:chExt cx="9149187" cy="4474717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3EEF3AFA-9CAC-DFF1-8EC4-4319C0C7EECC}"/>
                </a:ext>
              </a:extLst>
            </p:cNvPr>
            <p:cNvGrpSpPr/>
            <p:nvPr/>
          </p:nvGrpSpPr>
          <p:grpSpPr>
            <a:xfrm>
              <a:off x="143506" y="900375"/>
              <a:ext cx="8856984" cy="4474717"/>
              <a:chOff x="107504" y="900375"/>
              <a:chExt cx="8856984" cy="4474717"/>
            </a:xfrm>
          </p:grpSpPr>
          <p:sp>
            <p:nvSpPr>
              <p:cNvPr id="12" name="角丸四角形 13">
                <a:extLst>
                  <a:ext uri="{FF2B5EF4-FFF2-40B4-BE49-F238E27FC236}">
                    <a16:creationId xmlns:a16="http://schemas.microsoft.com/office/drawing/2014/main" id="{4917526C-4DEE-7360-A3E8-C8035FAAD978}"/>
                  </a:ext>
                </a:extLst>
              </p:cNvPr>
              <p:cNvSpPr/>
              <p:nvPr/>
            </p:nvSpPr>
            <p:spPr bwMode="auto">
              <a:xfrm>
                <a:off x="107504" y="908720"/>
                <a:ext cx="8856984" cy="4392488"/>
              </a:xfrm>
              <a:prstGeom prst="roundRect">
                <a:avLst>
                  <a:gd name="adj" fmla="val 4916"/>
                </a:avLst>
              </a:prstGeom>
              <a:solidFill>
                <a:schemeClr val="bg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graphicFrame>
            <p:nvGraphicFramePr>
              <p:cNvPr id="13" name="グラフ 12">
                <a:extLst>
                  <a:ext uri="{FF2B5EF4-FFF2-40B4-BE49-F238E27FC236}">
                    <a16:creationId xmlns:a16="http://schemas.microsoft.com/office/drawing/2014/main" id="{81D05028-9341-9C1C-E174-7438EF655713}"/>
                  </a:ext>
                </a:extLst>
              </p:cNvPr>
              <p:cNvGraphicFramePr/>
              <p:nvPr/>
            </p:nvGraphicFramePr>
            <p:xfrm>
              <a:off x="162013" y="900375"/>
              <a:ext cx="8640960" cy="44747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D5CA026-34A7-686E-C01C-4D270BECF7CB}"/>
                </a:ext>
              </a:extLst>
            </p:cNvPr>
            <p:cNvSpPr txBox="1"/>
            <p:nvPr/>
          </p:nvSpPr>
          <p:spPr>
            <a:xfrm>
              <a:off x="-8075" y="1114366"/>
              <a:ext cx="851961" cy="296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9ED0A05-C9A7-B014-1442-51B910FDD8A1}"/>
                </a:ext>
              </a:extLst>
            </p:cNvPr>
            <p:cNvSpPr txBox="1"/>
            <p:nvPr/>
          </p:nvSpPr>
          <p:spPr>
            <a:xfrm>
              <a:off x="6416802" y="936139"/>
              <a:ext cx="2724310" cy="81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2023.9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.7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</a:t>
              </a:r>
              <a:endPara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l"/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作成者</a:t>
              </a:r>
              <a:r>
                <a:rPr lang="ja-JP" altLang="en-US" u="sng" dirty="0">
                  <a:solidFill>
                    <a:srgbClr val="FF000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カミヤ</a:t>
              </a:r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＆</a:t>
              </a:r>
              <a:r>
                <a:rPr lang="ja-JP" altLang="en-US" u="sng" dirty="0">
                  <a:solidFill>
                    <a:srgbClr val="00206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オオタ</a:t>
              </a:r>
              <a:endParaRPr kumimoji="1"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06A97C0D-DC81-3F08-3D94-743AB4DCEF06}"/>
                </a:ext>
              </a:extLst>
            </p:cNvPr>
            <p:cNvSpPr/>
            <p:nvPr/>
          </p:nvSpPr>
          <p:spPr bwMode="auto">
            <a:xfrm>
              <a:off x="843684" y="1536925"/>
              <a:ext cx="1610195" cy="10321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F20DC4A3-1460-8A7A-29D9-65359E183505}"/>
              </a:ext>
            </a:extLst>
          </p:cNvPr>
          <p:cNvSpPr/>
          <p:nvPr/>
        </p:nvSpPr>
        <p:spPr bwMode="auto">
          <a:xfrm>
            <a:off x="878200" y="2033955"/>
            <a:ext cx="632885" cy="77948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E159922-36AB-CEC8-BD76-9BD3A98B47BB}"/>
              </a:ext>
            </a:extLst>
          </p:cNvPr>
          <p:cNvSpPr/>
          <p:nvPr/>
        </p:nvSpPr>
        <p:spPr bwMode="auto">
          <a:xfrm>
            <a:off x="4455726" y="2240976"/>
            <a:ext cx="632885" cy="56729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605BB7A8-0C1C-88D4-2DC3-E358CA3A0320}"/>
              </a:ext>
            </a:extLst>
          </p:cNvPr>
          <p:cNvSpPr/>
          <p:nvPr/>
        </p:nvSpPr>
        <p:spPr bwMode="auto">
          <a:xfrm>
            <a:off x="5184146" y="1916832"/>
            <a:ext cx="632885" cy="87852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8945C8A-11D5-EBC6-D57D-888A8449F64D}"/>
              </a:ext>
            </a:extLst>
          </p:cNvPr>
          <p:cNvSpPr/>
          <p:nvPr/>
        </p:nvSpPr>
        <p:spPr bwMode="auto">
          <a:xfrm>
            <a:off x="5894485" y="2476866"/>
            <a:ext cx="632885" cy="32365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C427F57-3D77-6E63-89B7-EE2F80645E00}"/>
              </a:ext>
            </a:extLst>
          </p:cNvPr>
          <p:cNvSpPr/>
          <p:nvPr/>
        </p:nvSpPr>
        <p:spPr bwMode="auto">
          <a:xfrm>
            <a:off x="8048750" y="2206105"/>
            <a:ext cx="632885" cy="60216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94465CA4-DC95-A19A-F7CC-2787268058C0}"/>
              </a:ext>
            </a:extLst>
          </p:cNvPr>
          <p:cNvSpPr/>
          <p:nvPr/>
        </p:nvSpPr>
        <p:spPr bwMode="auto">
          <a:xfrm>
            <a:off x="94790" y="5337908"/>
            <a:ext cx="1645947" cy="1139222"/>
          </a:xfrm>
          <a:prstGeom prst="wedgeRoundRectCallout">
            <a:avLst>
              <a:gd name="adj1" fmla="val -19999"/>
              <a:gd name="adj2" fmla="val 39235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9" name="吹き出し: 角を丸めた四角形 28">
            <a:extLst>
              <a:ext uri="{FF2B5EF4-FFF2-40B4-BE49-F238E27FC236}">
                <a16:creationId xmlns:a16="http://schemas.microsoft.com/office/drawing/2014/main" id="{39A30E92-483B-C207-1D6D-E754A2294A54}"/>
              </a:ext>
            </a:extLst>
          </p:cNvPr>
          <p:cNvSpPr/>
          <p:nvPr/>
        </p:nvSpPr>
        <p:spPr bwMode="auto">
          <a:xfrm>
            <a:off x="1906015" y="5325520"/>
            <a:ext cx="1645947" cy="1139222"/>
          </a:xfrm>
          <a:prstGeom prst="wedgeRoundRectCallout">
            <a:avLst>
              <a:gd name="adj1" fmla="val -22817"/>
              <a:gd name="adj2" fmla="val 36908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0" name="吹き出し: 角を丸めた四角形 29">
            <a:extLst>
              <a:ext uri="{FF2B5EF4-FFF2-40B4-BE49-F238E27FC236}">
                <a16:creationId xmlns:a16="http://schemas.microsoft.com/office/drawing/2014/main" id="{43386D76-AB36-4BB0-5894-4A829D428800}"/>
              </a:ext>
            </a:extLst>
          </p:cNvPr>
          <p:cNvSpPr/>
          <p:nvPr/>
        </p:nvSpPr>
        <p:spPr bwMode="auto">
          <a:xfrm>
            <a:off x="3704822" y="5333663"/>
            <a:ext cx="1645947" cy="1139222"/>
          </a:xfrm>
          <a:prstGeom prst="wedgeRoundRectCallout">
            <a:avLst>
              <a:gd name="adj1" fmla="val -23622"/>
              <a:gd name="adj2" fmla="val 34000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1" name="吹き出し: 角を丸めた四角形 30">
            <a:extLst>
              <a:ext uri="{FF2B5EF4-FFF2-40B4-BE49-F238E27FC236}">
                <a16:creationId xmlns:a16="http://schemas.microsoft.com/office/drawing/2014/main" id="{5B352B32-67D9-DEE6-E7CD-8811F5A1FE72}"/>
              </a:ext>
            </a:extLst>
          </p:cNvPr>
          <p:cNvSpPr/>
          <p:nvPr/>
        </p:nvSpPr>
        <p:spPr bwMode="auto">
          <a:xfrm>
            <a:off x="5523347" y="5329877"/>
            <a:ext cx="1645947" cy="1139222"/>
          </a:xfrm>
          <a:prstGeom prst="wedgeRoundRectCallout">
            <a:avLst>
              <a:gd name="adj1" fmla="val -24025"/>
              <a:gd name="adj2" fmla="val 43888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2" name="吹き出し: 角を丸めた四角形 31">
            <a:extLst>
              <a:ext uri="{FF2B5EF4-FFF2-40B4-BE49-F238E27FC236}">
                <a16:creationId xmlns:a16="http://schemas.microsoft.com/office/drawing/2014/main" id="{11645141-49FF-22AF-D527-A1670B022E71}"/>
              </a:ext>
            </a:extLst>
          </p:cNvPr>
          <p:cNvSpPr/>
          <p:nvPr/>
        </p:nvSpPr>
        <p:spPr bwMode="auto">
          <a:xfrm>
            <a:off x="7349891" y="5329877"/>
            <a:ext cx="1645947" cy="1139222"/>
          </a:xfrm>
          <a:prstGeom prst="wedgeRoundRectCallout">
            <a:avLst>
              <a:gd name="adj1" fmla="val -25635"/>
              <a:gd name="adj2" fmla="val 43888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D16ACDF-45CA-05EA-403C-1C4FF981B754}"/>
              </a:ext>
            </a:extLst>
          </p:cNvPr>
          <p:cNvSpPr txBox="1"/>
          <p:nvPr/>
        </p:nvSpPr>
        <p:spPr>
          <a:xfrm>
            <a:off x="120263" y="5404036"/>
            <a:ext cx="1620957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部品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チェック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B76C3688-E520-ED80-E772-7668D99ED2DD}"/>
              </a:ext>
            </a:extLst>
          </p:cNvPr>
          <p:cNvSpPr txBox="1"/>
          <p:nvPr/>
        </p:nvSpPr>
        <p:spPr>
          <a:xfrm>
            <a:off x="1921334" y="5426220"/>
            <a:ext cx="1620957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シャフト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挿入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A4BD0CED-B53B-6491-5E27-882D50C8CB38}"/>
              </a:ext>
            </a:extLst>
          </p:cNvPr>
          <p:cNvSpPr txBox="1"/>
          <p:nvPr/>
        </p:nvSpPr>
        <p:spPr>
          <a:xfrm>
            <a:off x="3916714" y="5431841"/>
            <a:ext cx="1261884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モータ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組付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9348152-2A9F-8E72-AEC6-0784C2036D35}"/>
              </a:ext>
            </a:extLst>
          </p:cNvPr>
          <p:cNvSpPr txBox="1"/>
          <p:nvPr/>
        </p:nvSpPr>
        <p:spPr>
          <a:xfrm>
            <a:off x="5712007" y="5401973"/>
            <a:ext cx="1261884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エアー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組付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9C1AB9E-DC50-B601-2AC8-093573EAE0D6}"/>
              </a:ext>
            </a:extLst>
          </p:cNvPr>
          <p:cNvSpPr txBox="1"/>
          <p:nvPr/>
        </p:nvSpPr>
        <p:spPr>
          <a:xfrm>
            <a:off x="7721457" y="5426220"/>
            <a:ext cx="902811" cy="954107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出荷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準備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089FA6A4-6E7E-7477-9D57-67D03601876A}"/>
              </a:ext>
            </a:extLst>
          </p:cNvPr>
          <p:cNvGrpSpPr/>
          <p:nvPr/>
        </p:nvGrpSpPr>
        <p:grpSpPr>
          <a:xfrm>
            <a:off x="202636" y="4509120"/>
            <a:ext cx="1466011" cy="994672"/>
            <a:chOff x="5210403" y="3961459"/>
            <a:chExt cx="2921889" cy="1493227"/>
          </a:xfrm>
        </p:grpSpPr>
        <p:pic>
          <p:nvPicPr>
            <p:cNvPr id="39" name="Picture 4" descr="ギザパンクフキダシ素材94">
              <a:extLst>
                <a:ext uri="{FF2B5EF4-FFF2-40B4-BE49-F238E27FC236}">
                  <a16:creationId xmlns:a16="http://schemas.microsoft.com/office/drawing/2014/main" id="{8D89F1DD-2895-B54B-08D0-656997B32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2921889" cy="149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104">
              <a:extLst>
                <a:ext uri="{FF2B5EF4-FFF2-40B4-BE49-F238E27FC236}">
                  <a16:creationId xmlns:a16="http://schemas.microsoft.com/office/drawing/2014/main" id="{B0359BA6-EA39-BA08-6251-09E059F68124}"/>
                </a:ext>
              </a:extLst>
            </p:cNvPr>
            <p:cNvSpPr txBox="1"/>
            <p:nvPr/>
          </p:nvSpPr>
          <p:spPr>
            <a:xfrm>
              <a:off x="5574142" y="4231795"/>
              <a:ext cx="2147779" cy="98829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７分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F3AD3015-6896-8816-0A6C-0EC53699447B}"/>
              </a:ext>
            </a:extLst>
          </p:cNvPr>
          <p:cNvGrpSpPr/>
          <p:nvPr/>
        </p:nvGrpSpPr>
        <p:grpSpPr>
          <a:xfrm>
            <a:off x="2044110" y="4567806"/>
            <a:ext cx="1466011" cy="994672"/>
            <a:chOff x="5210403" y="3961459"/>
            <a:chExt cx="2921889" cy="1493227"/>
          </a:xfrm>
        </p:grpSpPr>
        <p:pic>
          <p:nvPicPr>
            <p:cNvPr id="44" name="Picture 4" descr="ギザパンクフキダシ素材94">
              <a:extLst>
                <a:ext uri="{FF2B5EF4-FFF2-40B4-BE49-F238E27FC236}">
                  <a16:creationId xmlns:a16="http://schemas.microsoft.com/office/drawing/2014/main" id="{5FB3485F-456B-679A-A0A4-BCFE9B68B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2921889" cy="149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テキスト ボックス 104">
              <a:extLst>
                <a:ext uri="{FF2B5EF4-FFF2-40B4-BE49-F238E27FC236}">
                  <a16:creationId xmlns:a16="http://schemas.microsoft.com/office/drawing/2014/main" id="{C0749438-25DD-1269-A461-5FE3F01FEE35}"/>
                </a:ext>
              </a:extLst>
            </p:cNvPr>
            <p:cNvSpPr txBox="1"/>
            <p:nvPr/>
          </p:nvSpPr>
          <p:spPr>
            <a:xfrm>
              <a:off x="5574142" y="4231795"/>
              <a:ext cx="2147779" cy="98829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１９分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50EF2D5A-68F7-31BA-C34A-0318E2A3C351}"/>
              </a:ext>
            </a:extLst>
          </p:cNvPr>
          <p:cNvGrpSpPr/>
          <p:nvPr/>
        </p:nvGrpSpPr>
        <p:grpSpPr>
          <a:xfrm>
            <a:off x="3800683" y="4567806"/>
            <a:ext cx="1466011" cy="994672"/>
            <a:chOff x="5210403" y="3961459"/>
            <a:chExt cx="2921889" cy="1493227"/>
          </a:xfrm>
        </p:grpSpPr>
        <p:pic>
          <p:nvPicPr>
            <p:cNvPr id="47" name="Picture 4" descr="ギザパンクフキダシ素材94">
              <a:extLst>
                <a:ext uri="{FF2B5EF4-FFF2-40B4-BE49-F238E27FC236}">
                  <a16:creationId xmlns:a16="http://schemas.microsoft.com/office/drawing/2014/main" id="{FE3DCD63-CC65-613F-B83E-323C0677F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2921889" cy="149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テキスト ボックス 104">
              <a:extLst>
                <a:ext uri="{FF2B5EF4-FFF2-40B4-BE49-F238E27FC236}">
                  <a16:creationId xmlns:a16="http://schemas.microsoft.com/office/drawing/2014/main" id="{16954F9B-1F10-B49A-ACF0-2B53C72B786A}"/>
                </a:ext>
              </a:extLst>
            </p:cNvPr>
            <p:cNvSpPr txBox="1"/>
            <p:nvPr/>
          </p:nvSpPr>
          <p:spPr>
            <a:xfrm>
              <a:off x="5574142" y="4231795"/>
              <a:ext cx="2147779" cy="98829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６分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9BBD68A8-AFAA-02CC-981A-0CC534F21A3A}"/>
              </a:ext>
            </a:extLst>
          </p:cNvPr>
          <p:cNvGrpSpPr/>
          <p:nvPr/>
        </p:nvGrpSpPr>
        <p:grpSpPr>
          <a:xfrm>
            <a:off x="5636494" y="4575949"/>
            <a:ext cx="1466011" cy="994672"/>
            <a:chOff x="5210403" y="3961459"/>
            <a:chExt cx="2921889" cy="1493227"/>
          </a:xfrm>
        </p:grpSpPr>
        <p:pic>
          <p:nvPicPr>
            <p:cNvPr id="50" name="Picture 4" descr="ギザパンクフキダシ素材94">
              <a:extLst>
                <a:ext uri="{FF2B5EF4-FFF2-40B4-BE49-F238E27FC236}">
                  <a16:creationId xmlns:a16="http://schemas.microsoft.com/office/drawing/2014/main" id="{B4347E2D-B310-F08D-340E-717B8EEEE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2921889" cy="149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テキスト ボックス 104">
              <a:extLst>
                <a:ext uri="{FF2B5EF4-FFF2-40B4-BE49-F238E27FC236}">
                  <a16:creationId xmlns:a16="http://schemas.microsoft.com/office/drawing/2014/main" id="{6AED61AC-1AFF-E0F1-6EA7-872C535EA8F0}"/>
                </a:ext>
              </a:extLst>
            </p:cNvPr>
            <p:cNvSpPr txBox="1"/>
            <p:nvPr/>
          </p:nvSpPr>
          <p:spPr>
            <a:xfrm>
              <a:off x="5574142" y="4231795"/>
              <a:ext cx="2147779" cy="98829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６分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AB33C759-4790-0011-D430-93595D1CF3B5}"/>
              </a:ext>
            </a:extLst>
          </p:cNvPr>
          <p:cNvGrpSpPr/>
          <p:nvPr/>
        </p:nvGrpSpPr>
        <p:grpSpPr>
          <a:xfrm>
            <a:off x="7472305" y="4587853"/>
            <a:ext cx="1466011" cy="994672"/>
            <a:chOff x="5210403" y="3961459"/>
            <a:chExt cx="2921889" cy="1493227"/>
          </a:xfrm>
        </p:grpSpPr>
        <p:pic>
          <p:nvPicPr>
            <p:cNvPr id="53" name="Picture 4" descr="ギザパンクフキダシ素材94">
              <a:extLst>
                <a:ext uri="{FF2B5EF4-FFF2-40B4-BE49-F238E27FC236}">
                  <a16:creationId xmlns:a16="http://schemas.microsoft.com/office/drawing/2014/main" id="{34566EF7-F517-932D-AA06-91DE4AD5A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2921889" cy="149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テキスト ボックス 104">
              <a:extLst>
                <a:ext uri="{FF2B5EF4-FFF2-40B4-BE49-F238E27FC236}">
                  <a16:creationId xmlns:a16="http://schemas.microsoft.com/office/drawing/2014/main" id="{64B21F81-8C35-AC83-80C0-12B4B4342AF7}"/>
                </a:ext>
              </a:extLst>
            </p:cNvPr>
            <p:cNvSpPr txBox="1"/>
            <p:nvPr/>
          </p:nvSpPr>
          <p:spPr>
            <a:xfrm>
              <a:off x="5574142" y="4231795"/>
              <a:ext cx="2147779" cy="98829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４分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7" name="矢印: 下 56">
            <a:extLst>
              <a:ext uri="{FF2B5EF4-FFF2-40B4-BE49-F238E27FC236}">
                <a16:creationId xmlns:a16="http://schemas.microsoft.com/office/drawing/2014/main" id="{B091025F-7781-CFFD-3212-30087E5EDD3B}"/>
              </a:ext>
            </a:extLst>
          </p:cNvPr>
          <p:cNvSpPr/>
          <p:nvPr/>
        </p:nvSpPr>
        <p:spPr bwMode="auto">
          <a:xfrm>
            <a:off x="3983183" y="3949579"/>
            <a:ext cx="1252570" cy="582696"/>
          </a:xfrm>
          <a:prstGeom prst="down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1782BDF-91C7-9C55-32E7-9D83A5A3032C}"/>
              </a:ext>
            </a:extLst>
          </p:cNvPr>
          <p:cNvSpPr txBox="1"/>
          <p:nvPr/>
        </p:nvSpPr>
        <p:spPr>
          <a:xfrm>
            <a:off x="-7437" y="-18364"/>
            <a:ext cx="29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DX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による調査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7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7" grpId="0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C9174C6B-143E-8809-3679-1FD77CD10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19476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B9AA9AD-AE03-94FF-BB9B-6950F49F0427}"/>
              </a:ext>
            </a:extLst>
          </p:cNvPr>
          <p:cNvGrpSpPr/>
          <p:nvPr/>
        </p:nvGrpSpPr>
        <p:grpSpPr>
          <a:xfrm>
            <a:off x="166519" y="896838"/>
            <a:ext cx="5824194" cy="5748154"/>
            <a:chOff x="166519" y="896838"/>
            <a:chExt cx="5824194" cy="5748154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166519" y="896838"/>
              <a:ext cx="5824194" cy="5748154"/>
              <a:chOff x="166519" y="896838"/>
              <a:chExt cx="5824194" cy="5748154"/>
            </a:xfrm>
          </p:grpSpPr>
          <p:sp>
            <p:nvSpPr>
              <p:cNvPr id="17" name="角丸四角形 13">
                <a:extLst>
                  <a:ext uri="{FF2B5EF4-FFF2-40B4-BE49-F238E27FC236}">
                    <a16:creationId xmlns:a16="http://schemas.microsoft.com/office/drawing/2014/main" id="{CBE6ECC9-DA2C-857C-A33F-A0CDAB0D6D04}"/>
                  </a:ext>
                </a:extLst>
              </p:cNvPr>
              <p:cNvSpPr/>
              <p:nvPr/>
            </p:nvSpPr>
            <p:spPr bwMode="auto">
              <a:xfrm>
                <a:off x="166519" y="1153012"/>
                <a:ext cx="5824194" cy="5156596"/>
              </a:xfrm>
              <a:prstGeom prst="roundRect">
                <a:avLst>
                  <a:gd name="adj" fmla="val 4193"/>
                </a:avLst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1B19D685-093C-5D9C-3A92-B4E1E873E118}"/>
                  </a:ext>
                </a:extLst>
              </p:cNvPr>
              <p:cNvSpPr txBox="1"/>
              <p:nvPr/>
            </p:nvSpPr>
            <p:spPr>
              <a:xfrm>
                <a:off x="1902769" y="6306438"/>
                <a:ext cx="33689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dirty="0">
                    <a:solidFill>
                      <a:srgbClr val="00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20</a:t>
                </a:r>
                <a:r>
                  <a:rPr kumimoji="1" lang="en-US" altLang="ja-JP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rPr>
                  <a:t>23.9.7</a:t>
                </a:r>
                <a:r>
                  <a:rPr kumimoji="1" lang="ja-JP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rPr>
                  <a:t>　</a:t>
                </a:r>
                <a:r>
                  <a:rPr lang="ja-JP" altLang="en-US" dirty="0">
                    <a:solidFill>
                      <a:srgbClr val="000000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作成者</a:t>
                </a:r>
                <a:r>
                  <a:rPr kumimoji="1" lang="ja-JP" alt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rPr>
                  <a:t>カミヤ</a:t>
                </a:r>
                <a:r>
                  <a:rPr kumimoji="1" lang="ja-JP" altLang="en-US" sz="1600" b="1" i="0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rPr>
                  <a:t>＆</a:t>
                </a:r>
                <a:r>
                  <a:rPr kumimoji="1" lang="ja-JP" altLang="en-US" sz="16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BIZ UDゴシック" panose="020B0400000000000000" pitchFamily="49" charset="-128"/>
                    <a:ea typeface="BIZ UDゴシック" panose="020B0400000000000000" pitchFamily="49" charset="-128"/>
                    <a:cs typeface="+mn-cs"/>
                  </a:rPr>
                  <a:t>オオタ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C76B5042-6DC6-0C83-D1C5-867EBA0147BB}"/>
                  </a:ext>
                </a:extLst>
              </p:cNvPr>
              <p:cNvSpPr txBox="1"/>
              <p:nvPr/>
            </p:nvSpPr>
            <p:spPr>
              <a:xfrm>
                <a:off x="1216517" y="896838"/>
                <a:ext cx="3775393" cy="52322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8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基準を超えた時間内訳</a:t>
                </a:r>
                <a:endParaRPr lang="en-US" altLang="ja-JP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</p:grp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EFED8ED-D94E-7802-DA15-3AF122056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399" y="1506508"/>
              <a:ext cx="5475747" cy="4658795"/>
            </a:xfrm>
            <a:prstGeom prst="rect">
              <a:avLst/>
            </a:prstGeom>
          </p:spPr>
        </p:pic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2B5D66F-4BB7-1CF2-5084-2FB583910D66}"/>
              </a:ext>
            </a:extLst>
          </p:cNvPr>
          <p:cNvSpPr/>
          <p:nvPr/>
        </p:nvSpPr>
        <p:spPr bwMode="auto">
          <a:xfrm>
            <a:off x="847033" y="1638975"/>
            <a:ext cx="1610195" cy="13527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5CA79D4C-B306-7973-F828-845513922D0F}"/>
              </a:ext>
            </a:extLst>
          </p:cNvPr>
          <p:cNvSpPr txBox="1"/>
          <p:nvPr/>
        </p:nvSpPr>
        <p:spPr>
          <a:xfrm>
            <a:off x="0" y="-39961"/>
            <a:ext cx="29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DX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による調査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6A1F658-6288-58BA-340D-71F49AEFDE23}"/>
              </a:ext>
            </a:extLst>
          </p:cNvPr>
          <p:cNvSpPr/>
          <p:nvPr/>
        </p:nvSpPr>
        <p:spPr bwMode="auto">
          <a:xfrm>
            <a:off x="1328039" y="3410271"/>
            <a:ext cx="648181" cy="270564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3" name="四角形: 角を丸くする 4">
            <a:extLst>
              <a:ext uri="{FF2B5EF4-FFF2-40B4-BE49-F238E27FC236}">
                <a16:creationId xmlns:a16="http://schemas.microsoft.com/office/drawing/2014/main" id="{5A01CA0A-DAFD-DFAE-3C5C-C2381EB475E5}"/>
              </a:ext>
            </a:extLst>
          </p:cNvPr>
          <p:cNvSpPr/>
          <p:nvPr/>
        </p:nvSpPr>
        <p:spPr bwMode="auto">
          <a:xfrm>
            <a:off x="6148312" y="896839"/>
            <a:ext cx="2788682" cy="541277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3FC26BD9-02C2-0B26-AB7B-F39385DA2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6322133" y="1980169"/>
            <a:ext cx="2424325" cy="176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2822CCA-4131-E96A-00FB-8CAEAB37E3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7" t="10116" r="4491" b="8556"/>
          <a:stretch/>
        </p:blipFill>
        <p:spPr>
          <a:xfrm>
            <a:off x="6426847" y="4219032"/>
            <a:ext cx="2358535" cy="1864012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C8EE35-D6C7-51EA-4851-29AAEDC08B6C}"/>
              </a:ext>
            </a:extLst>
          </p:cNvPr>
          <p:cNvSpPr txBox="1"/>
          <p:nvPr/>
        </p:nvSpPr>
        <p:spPr>
          <a:xfrm>
            <a:off x="7020915" y="5807379"/>
            <a:ext cx="126188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ケース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9E2031F-377D-B4E5-9207-49A8EE1AA8F6}"/>
              </a:ext>
            </a:extLst>
          </p:cNvPr>
          <p:cNvSpPr txBox="1"/>
          <p:nvPr/>
        </p:nvSpPr>
        <p:spPr>
          <a:xfrm>
            <a:off x="6739226" y="1084042"/>
            <a:ext cx="1620957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シャフト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9B7C8172-07BF-B6EB-838A-D6F751EE6BD2}"/>
              </a:ext>
            </a:extLst>
          </p:cNvPr>
          <p:cNvGrpSpPr/>
          <p:nvPr/>
        </p:nvGrpSpPr>
        <p:grpSpPr>
          <a:xfrm>
            <a:off x="5604830" y="1232056"/>
            <a:ext cx="3539170" cy="1934358"/>
            <a:chOff x="5210403" y="3961459"/>
            <a:chExt cx="3730993" cy="1906717"/>
          </a:xfrm>
        </p:grpSpPr>
        <p:pic>
          <p:nvPicPr>
            <p:cNvPr id="32" name="Picture 4" descr="ギザパンクフキダシ素材94">
              <a:extLst>
                <a:ext uri="{FF2B5EF4-FFF2-40B4-BE49-F238E27FC236}">
                  <a16:creationId xmlns:a16="http://schemas.microsoft.com/office/drawing/2014/main" id="{BF96566C-6845-7BF3-B82C-B6F2827BB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テキスト ボックス 104">
              <a:extLst>
                <a:ext uri="{FF2B5EF4-FFF2-40B4-BE49-F238E27FC236}">
                  <a16:creationId xmlns:a16="http://schemas.microsoft.com/office/drawing/2014/main" id="{DD600DFD-1A37-35F4-59F8-CF3DAAC65039}"/>
                </a:ext>
              </a:extLst>
            </p:cNvPr>
            <p:cNvSpPr txBox="1"/>
            <p:nvPr/>
          </p:nvSpPr>
          <p:spPr>
            <a:xfrm>
              <a:off x="5556366" y="4387337"/>
              <a:ext cx="3039067" cy="105496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シャフト挿入作業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230E935C-4211-DE1B-28C5-9095DAFE76DC}"/>
              </a:ext>
            </a:extLst>
          </p:cNvPr>
          <p:cNvCxnSpPr/>
          <p:nvPr/>
        </p:nvCxnSpPr>
        <p:spPr bwMode="auto">
          <a:xfrm flipV="1">
            <a:off x="1328039" y="3410093"/>
            <a:ext cx="3360839" cy="17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0" name="テキスト ボックス 104">
            <a:extLst>
              <a:ext uri="{FF2B5EF4-FFF2-40B4-BE49-F238E27FC236}">
                <a16:creationId xmlns:a16="http://schemas.microsoft.com/office/drawing/2014/main" id="{9D220B45-D491-A6EF-5789-CA6F47D5A2CD}"/>
              </a:ext>
            </a:extLst>
          </p:cNvPr>
          <p:cNvSpPr txBox="1"/>
          <p:nvPr/>
        </p:nvSpPr>
        <p:spPr>
          <a:xfrm>
            <a:off x="4721419" y="3147323"/>
            <a:ext cx="1273063" cy="52554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45.2%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6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059 0.34236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710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00139 0.3351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26" grpId="0" animBg="1"/>
      <p:bldP spid="27" grpId="0" animBg="1"/>
      <p:bldP spid="27" grpId="1" animBg="1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3997" y="-7160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目標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611560" y="2320519"/>
            <a:ext cx="7344816" cy="3917723"/>
            <a:chOff x="34188" y="2518484"/>
            <a:chExt cx="5983490" cy="4122822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79738" y="2518484"/>
              <a:ext cx="5937940" cy="4122822"/>
              <a:chOff x="79738" y="2518484"/>
              <a:chExt cx="5937940" cy="4122822"/>
            </a:xfrm>
          </p:grpSpPr>
          <p:grpSp>
            <p:nvGrpSpPr>
              <p:cNvPr id="30" name="グループ化 29"/>
              <p:cNvGrpSpPr/>
              <p:nvPr/>
            </p:nvGrpSpPr>
            <p:grpSpPr>
              <a:xfrm>
                <a:off x="79738" y="2518484"/>
                <a:ext cx="5937940" cy="4122822"/>
                <a:chOff x="-3428" y="1909254"/>
                <a:chExt cx="4684267" cy="4226466"/>
              </a:xfrm>
            </p:grpSpPr>
            <p:sp>
              <p:nvSpPr>
                <p:cNvPr id="42" name="角丸四角形 64"/>
                <p:cNvSpPr/>
                <p:nvPr/>
              </p:nvSpPr>
              <p:spPr bwMode="auto">
                <a:xfrm>
                  <a:off x="-3428" y="1909254"/>
                  <a:ext cx="4684267" cy="4226466"/>
                </a:xfrm>
                <a:custGeom>
                  <a:avLst/>
                  <a:gdLst>
                    <a:gd name="connsiteX0" fmla="*/ 0 w 4133738"/>
                    <a:gd name="connsiteY0" fmla="*/ 688970 h 4235362"/>
                    <a:gd name="connsiteX1" fmla="*/ 688970 w 4133738"/>
                    <a:gd name="connsiteY1" fmla="*/ 0 h 4235362"/>
                    <a:gd name="connsiteX2" fmla="*/ 3444768 w 4133738"/>
                    <a:gd name="connsiteY2" fmla="*/ 0 h 4235362"/>
                    <a:gd name="connsiteX3" fmla="*/ 4133738 w 4133738"/>
                    <a:gd name="connsiteY3" fmla="*/ 688970 h 4235362"/>
                    <a:gd name="connsiteX4" fmla="*/ 4133738 w 4133738"/>
                    <a:gd name="connsiteY4" fmla="*/ 3546392 h 4235362"/>
                    <a:gd name="connsiteX5" fmla="*/ 3444768 w 4133738"/>
                    <a:gd name="connsiteY5" fmla="*/ 4235362 h 4235362"/>
                    <a:gd name="connsiteX6" fmla="*/ 688970 w 4133738"/>
                    <a:gd name="connsiteY6" fmla="*/ 4235362 h 4235362"/>
                    <a:gd name="connsiteX7" fmla="*/ 0 w 4133738"/>
                    <a:gd name="connsiteY7" fmla="*/ 3546392 h 4235362"/>
                    <a:gd name="connsiteX8" fmla="*/ 0 w 4133738"/>
                    <a:gd name="connsiteY8" fmla="*/ 688970 h 4235362"/>
                    <a:gd name="connsiteX0" fmla="*/ 0 w 4138866"/>
                    <a:gd name="connsiteY0" fmla="*/ 702033 h 4248425"/>
                    <a:gd name="connsiteX1" fmla="*/ 688970 w 4138866"/>
                    <a:gd name="connsiteY1" fmla="*/ 13063 h 4248425"/>
                    <a:gd name="connsiteX2" fmla="*/ 3823591 w 4138866"/>
                    <a:gd name="connsiteY2" fmla="*/ 0 h 4248425"/>
                    <a:gd name="connsiteX3" fmla="*/ 4133738 w 4138866"/>
                    <a:gd name="connsiteY3" fmla="*/ 702033 h 4248425"/>
                    <a:gd name="connsiteX4" fmla="*/ 4133738 w 4138866"/>
                    <a:gd name="connsiteY4" fmla="*/ 3559455 h 4248425"/>
                    <a:gd name="connsiteX5" fmla="*/ 3444768 w 4138866"/>
                    <a:gd name="connsiteY5" fmla="*/ 4248425 h 4248425"/>
                    <a:gd name="connsiteX6" fmla="*/ 688970 w 4138866"/>
                    <a:gd name="connsiteY6" fmla="*/ 4248425 h 4248425"/>
                    <a:gd name="connsiteX7" fmla="*/ 0 w 4138866"/>
                    <a:gd name="connsiteY7" fmla="*/ 3559455 h 4248425"/>
                    <a:gd name="connsiteX8" fmla="*/ 0 w 4138866"/>
                    <a:gd name="connsiteY8" fmla="*/ 702033 h 4248425"/>
                    <a:gd name="connsiteX0" fmla="*/ 1574 w 4140440"/>
                    <a:gd name="connsiteY0" fmla="*/ 702033 h 4248425"/>
                    <a:gd name="connsiteX1" fmla="*/ 337847 w 4140440"/>
                    <a:gd name="connsiteY1" fmla="*/ 26125 h 4248425"/>
                    <a:gd name="connsiteX2" fmla="*/ 3825165 w 4140440"/>
                    <a:gd name="connsiteY2" fmla="*/ 0 h 4248425"/>
                    <a:gd name="connsiteX3" fmla="*/ 4135312 w 4140440"/>
                    <a:gd name="connsiteY3" fmla="*/ 702033 h 4248425"/>
                    <a:gd name="connsiteX4" fmla="*/ 4135312 w 4140440"/>
                    <a:gd name="connsiteY4" fmla="*/ 3559455 h 4248425"/>
                    <a:gd name="connsiteX5" fmla="*/ 3446342 w 4140440"/>
                    <a:gd name="connsiteY5" fmla="*/ 4248425 h 4248425"/>
                    <a:gd name="connsiteX6" fmla="*/ 690544 w 4140440"/>
                    <a:gd name="connsiteY6" fmla="*/ 4248425 h 4248425"/>
                    <a:gd name="connsiteX7" fmla="*/ 1574 w 4140440"/>
                    <a:gd name="connsiteY7" fmla="*/ 3559455 h 4248425"/>
                    <a:gd name="connsiteX8" fmla="*/ 1574 w 4140440"/>
                    <a:gd name="connsiteY8" fmla="*/ 702033 h 4248425"/>
                    <a:gd name="connsiteX0" fmla="*/ 1574 w 4140440"/>
                    <a:gd name="connsiteY0" fmla="*/ 702033 h 4261488"/>
                    <a:gd name="connsiteX1" fmla="*/ 337847 w 4140440"/>
                    <a:gd name="connsiteY1" fmla="*/ 26125 h 4261488"/>
                    <a:gd name="connsiteX2" fmla="*/ 3825165 w 4140440"/>
                    <a:gd name="connsiteY2" fmla="*/ 0 h 4261488"/>
                    <a:gd name="connsiteX3" fmla="*/ 4135312 w 4140440"/>
                    <a:gd name="connsiteY3" fmla="*/ 702033 h 4261488"/>
                    <a:gd name="connsiteX4" fmla="*/ 4135312 w 4140440"/>
                    <a:gd name="connsiteY4" fmla="*/ 3559455 h 4261488"/>
                    <a:gd name="connsiteX5" fmla="*/ 3446342 w 4140440"/>
                    <a:gd name="connsiteY5" fmla="*/ 4248425 h 4261488"/>
                    <a:gd name="connsiteX6" fmla="*/ 416224 w 4140440"/>
                    <a:gd name="connsiteY6" fmla="*/ 4261488 h 4261488"/>
                    <a:gd name="connsiteX7" fmla="*/ 1574 w 4140440"/>
                    <a:gd name="connsiteY7" fmla="*/ 3559455 h 4261488"/>
                    <a:gd name="connsiteX8" fmla="*/ 1574 w 4140440"/>
                    <a:gd name="connsiteY8" fmla="*/ 702033 h 4261488"/>
                    <a:gd name="connsiteX0" fmla="*/ 1574 w 4140440"/>
                    <a:gd name="connsiteY0" fmla="*/ 702033 h 4261488"/>
                    <a:gd name="connsiteX1" fmla="*/ 337847 w 4140440"/>
                    <a:gd name="connsiteY1" fmla="*/ 26125 h 4261488"/>
                    <a:gd name="connsiteX2" fmla="*/ 3825165 w 4140440"/>
                    <a:gd name="connsiteY2" fmla="*/ 0 h 4261488"/>
                    <a:gd name="connsiteX3" fmla="*/ 4135312 w 4140440"/>
                    <a:gd name="connsiteY3" fmla="*/ 702033 h 4261488"/>
                    <a:gd name="connsiteX4" fmla="*/ 4135312 w 4140440"/>
                    <a:gd name="connsiteY4" fmla="*/ 3559455 h 4261488"/>
                    <a:gd name="connsiteX5" fmla="*/ 3707599 w 4140440"/>
                    <a:gd name="connsiteY5" fmla="*/ 4209236 h 4261488"/>
                    <a:gd name="connsiteX6" fmla="*/ 416224 w 4140440"/>
                    <a:gd name="connsiteY6" fmla="*/ 4261488 h 4261488"/>
                    <a:gd name="connsiteX7" fmla="*/ 1574 w 4140440"/>
                    <a:gd name="connsiteY7" fmla="*/ 3559455 h 4261488"/>
                    <a:gd name="connsiteX8" fmla="*/ 1574 w 4140440"/>
                    <a:gd name="connsiteY8" fmla="*/ 702033 h 4261488"/>
                    <a:gd name="connsiteX0" fmla="*/ 1574 w 4140440"/>
                    <a:gd name="connsiteY0" fmla="*/ 702033 h 4261488"/>
                    <a:gd name="connsiteX1" fmla="*/ 337847 w 4140440"/>
                    <a:gd name="connsiteY1" fmla="*/ 26125 h 4261488"/>
                    <a:gd name="connsiteX2" fmla="*/ 3825165 w 4140440"/>
                    <a:gd name="connsiteY2" fmla="*/ 0 h 4261488"/>
                    <a:gd name="connsiteX3" fmla="*/ 4135312 w 4140440"/>
                    <a:gd name="connsiteY3" fmla="*/ 702033 h 4261488"/>
                    <a:gd name="connsiteX4" fmla="*/ 4135312 w 4140440"/>
                    <a:gd name="connsiteY4" fmla="*/ 3559455 h 4261488"/>
                    <a:gd name="connsiteX5" fmla="*/ 3733725 w 4140440"/>
                    <a:gd name="connsiteY5" fmla="*/ 4261488 h 4261488"/>
                    <a:gd name="connsiteX6" fmla="*/ 416224 w 4140440"/>
                    <a:gd name="connsiteY6" fmla="*/ 4261488 h 4261488"/>
                    <a:gd name="connsiteX7" fmla="*/ 1574 w 4140440"/>
                    <a:gd name="connsiteY7" fmla="*/ 3559455 h 4261488"/>
                    <a:gd name="connsiteX8" fmla="*/ 1574 w 4140440"/>
                    <a:gd name="connsiteY8" fmla="*/ 702033 h 4261488"/>
                    <a:gd name="connsiteX0" fmla="*/ 1574 w 4161438"/>
                    <a:gd name="connsiteY0" fmla="*/ 702033 h 4261488"/>
                    <a:gd name="connsiteX1" fmla="*/ 337847 w 4161438"/>
                    <a:gd name="connsiteY1" fmla="*/ 26125 h 4261488"/>
                    <a:gd name="connsiteX2" fmla="*/ 3825165 w 4161438"/>
                    <a:gd name="connsiteY2" fmla="*/ 0 h 4261488"/>
                    <a:gd name="connsiteX3" fmla="*/ 4135312 w 4161438"/>
                    <a:gd name="connsiteY3" fmla="*/ 702033 h 4261488"/>
                    <a:gd name="connsiteX4" fmla="*/ 4161438 w 4161438"/>
                    <a:gd name="connsiteY4" fmla="*/ 3703147 h 4261488"/>
                    <a:gd name="connsiteX5" fmla="*/ 3733725 w 4161438"/>
                    <a:gd name="connsiteY5" fmla="*/ 4261488 h 4261488"/>
                    <a:gd name="connsiteX6" fmla="*/ 416224 w 4161438"/>
                    <a:gd name="connsiteY6" fmla="*/ 4261488 h 4261488"/>
                    <a:gd name="connsiteX7" fmla="*/ 1574 w 4161438"/>
                    <a:gd name="connsiteY7" fmla="*/ 3559455 h 4261488"/>
                    <a:gd name="connsiteX8" fmla="*/ 1574 w 4161438"/>
                    <a:gd name="connsiteY8" fmla="*/ 702033 h 4261488"/>
                    <a:gd name="connsiteX0" fmla="*/ 1574 w 4148376"/>
                    <a:gd name="connsiteY0" fmla="*/ 702033 h 4261488"/>
                    <a:gd name="connsiteX1" fmla="*/ 337847 w 4148376"/>
                    <a:gd name="connsiteY1" fmla="*/ 26125 h 4261488"/>
                    <a:gd name="connsiteX2" fmla="*/ 3825165 w 4148376"/>
                    <a:gd name="connsiteY2" fmla="*/ 0 h 4261488"/>
                    <a:gd name="connsiteX3" fmla="*/ 4135312 w 4148376"/>
                    <a:gd name="connsiteY3" fmla="*/ 702033 h 4261488"/>
                    <a:gd name="connsiteX4" fmla="*/ 4148376 w 4148376"/>
                    <a:gd name="connsiteY4" fmla="*/ 3755398 h 4261488"/>
                    <a:gd name="connsiteX5" fmla="*/ 3733725 w 4148376"/>
                    <a:gd name="connsiteY5" fmla="*/ 4261488 h 4261488"/>
                    <a:gd name="connsiteX6" fmla="*/ 416224 w 4148376"/>
                    <a:gd name="connsiteY6" fmla="*/ 4261488 h 4261488"/>
                    <a:gd name="connsiteX7" fmla="*/ 1574 w 4148376"/>
                    <a:gd name="connsiteY7" fmla="*/ 3559455 h 4261488"/>
                    <a:gd name="connsiteX8" fmla="*/ 1574 w 4148376"/>
                    <a:gd name="connsiteY8" fmla="*/ 702033 h 4261488"/>
                    <a:gd name="connsiteX0" fmla="*/ 1574 w 4151445"/>
                    <a:gd name="connsiteY0" fmla="*/ 702033 h 4261488"/>
                    <a:gd name="connsiteX1" fmla="*/ 337847 w 4151445"/>
                    <a:gd name="connsiteY1" fmla="*/ 26125 h 4261488"/>
                    <a:gd name="connsiteX2" fmla="*/ 3825165 w 4151445"/>
                    <a:gd name="connsiteY2" fmla="*/ 0 h 4261488"/>
                    <a:gd name="connsiteX3" fmla="*/ 4135312 w 4151445"/>
                    <a:gd name="connsiteY3" fmla="*/ 702033 h 4261488"/>
                    <a:gd name="connsiteX4" fmla="*/ 4148376 w 4151445"/>
                    <a:gd name="connsiteY4" fmla="*/ 3755398 h 4261488"/>
                    <a:gd name="connsiteX5" fmla="*/ 3825165 w 4151445"/>
                    <a:gd name="connsiteY5" fmla="*/ 4261488 h 4261488"/>
                    <a:gd name="connsiteX6" fmla="*/ 416224 w 4151445"/>
                    <a:gd name="connsiteY6" fmla="*/ 4261488 h 4261488"/>
                    <a:gd name="connsiteX7" fmla="*/ 1574 w 4151445"/>
                    <a:gd name="connsiteY7" fmla="*/ 3559455 h 4261488"/>
                    <a:gd name="connsiteX8" fmla="*/ 1574 w 4151445"/>
                    <a:gd name="connsiteY8" fmla="*/ 702033 h 4261488"/>
                    <a:gd name="connsiteX0" fmla="*/ 1574 w 4151445"/>
                    <a:gd name="connsiteY0" fmla="*/ 673603 h 4261488"/>
                    <a:gd name="connsiteX1" fmla="*/ 337847 w 4151445"/>
                    <a:gd name="connsiteY1" fmla="*/ 26125 h 4261488"/>
                    <a:gd name="connsiteX2" fmla="*/ 3825165 w 4151445"/>
                    <a:gd name="connsiteY2" fmla="*/ 0 h 4261488"/>
                    <a:gd name="connsiteX3" fmla="*/ 4135312 w 4151445"/>
                    <a:gd name="connsiteY3" fmla="*/ 702033 h 4261488"/>
                    <a:gd name="connsiteX4" fmla="*/ 4148376 w 4151445"/>
                    <a:gd name="connsiteY4" fmla="*/ 3755398 h 4261488"/>
                    <a:gd name="connsiteX5" fmla="*/ 3825165 w 4151445"/>
                    <a:gd name="connsiteY5" fmla="*/ 4261488 h 4261488"/>
                    <a:gd name="connsiteX6" fmla="*/ 416224 w 4151445"/>
                    <a:gd name="connsiteY6" fmla="*/ 4261488 h 4261488"/>
                    <a:gd name="connsiteX7" fmla="*/ 1574 w 4151445"/>
                    <a:gd name="connsiteY7" fmla="*/ 3559455 h 4261488"/>
                    <a:gd name="connsiteX8" fmla="*/ 1574 w 4151445"/>
                    <a:gd name="connsiteY8" fmla="*/ 673603 h 4261488"/>
                    <a:gd name="connsiteX0" fmla="*/ 4613 w 4154484"/>
                    <a:gd name="connsiteY0" fmla="*/ 673603 h 4261488"/>
                    <a:gd name="connsiteX1" fmla="*/ 317714 w 4154484"/>
                    <a:gd name="connsiteY1" fmla="*/ 40340 h 4261488"/>
                    <a:gd name="connsiteX2" fmla="*/ 3828204 w 4154484"/>
                    <a:gd name="connsiteY2" fmla="*/ 0 h 4261488"/>
                    <a:gd name="connsiteX3" fmla="*/ 4138351 w 4154484"/>
                    <a:gd name="connsiteY3" fmla="*/ 702033 h 4261488"/>
                    <a:gd name="connsiteX4" fmla="*/ 4151415 w 4154484"/>
                    <a:gd name="connsiteY4" fmla="*/ 3755398 h 4261488"/>
                    <a:gd name="connsiteX5" fmla="*/ 3828204 w 4154484"/>
                    <a:gd name="connsiteY5" fmla="*/ 4261488 h 4261488"/>
                    <a:gd name="connsiteX6" fmla="*/ 419263 w 4154484"/>
                    <a:gd name="connsiteY6" fmla="*/ 4261488 h 4261488"/>
                    <a:gd name="connsiteX7" fmla="*/ 4613 w 4154484"/>
                    <a:gd name="connsiteY7" fmla="*/ 3559455 h 4261488"/>
                    <a:gd name="connsiteX8" fmla="*/ 4613 w 4154484"/>
                    <a:gd name="connsiteY8" fmla="*/ 673603 h 4261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54484" h="4261488">
                      <a:moveTo>
                        <a:pt x="4613" y="673603"/>
                      </a:moveTo>
                      <a:cubicBezTo>
                        <a:pt x="4613" y="293095"/>
                        <a:pt x="-62794" y="40340"/>
                        <a:pt x="317714" y="40340"/>
                      </a:cubicBezTo>
                      <a:lnTo>
                        <a:pt x="3828204" y="0"/>
                      </a:lnTo>
                      <a:cubicBezTo>
                        <a:pt x="4208712" y="0"/>
                        <a:pt x="4138351" y="321525"/>
                        <a:pt x="4138351" y="702033"/>
                      </a:cubicBezTo>
                      <a:cubicBezTo>
                        <a:pt x="4142706" y="1719821"/>
                        <a:pt x="4147060" y="2737610"/>
                        <a:pt x="4151415" y="3755398"/>
                      </a:cubicBezTo>
                      <a:cubicBezTo>
                        <a:pt x="4151415" y="4135906"/>
                        <a:pt x="4208712" y="4261488"/>
                        <a:pt x="3828204" y="4261488"/>
                      </a:cubicBezTo>
                      <a:lnTo>
                        <a:pt x="419263" y="4261488"/>
                      </a:lnTo>
                      <a:cubicBezTo>
                        <a:pt x="38755" y="4261488"/>
                        <a:pt x="4613" y="3939963"/>
                        <a:pt x="4613" y="3559455"/>
                      </a:cubicBezTo>
                      <a:lnTo>
                        <a:pt x="4613" y="67360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graphicFrame>
              <p:nvGraphicFramePr>
                <p:cNvPr id="43" name="グラフ 42"/>
                <p:cNvGraphicFramePr/>
                <p:nvPr/>
              </p:nvGraphicFramePr>
              <p:xfrm>
                <a:off x="137840" y="1909254"/>
                <a:ext cx="4405160" cy="422646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p:grp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5CFD3F4-8648-6C4C-BC47-4D5908150FBE}"/>
                  </a:ext>
                </a:extLst>
              </p:cNvPr>
              <p:cNvSpPr txBox="1"/>
              <p:nvPr/>
            </p:nvSpPr>
            <p:spPr>
              <a:xfrm>
                <a:off x="1457010" y="3458591"/>
                <a:ext cx="114562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32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48</a:t>
                </a:r>
                <a:r>
                  <a:rPr lang="ja-JP" altLang="en-US" sz="32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分</a:t>
                </a:r>
              </a:p>
            </p:txBody>
          </p:sp>
        </p:grpSp>
        <p:sp>
          <p:nvSpPr>
            <p:cNvPr id="29" name="テキスト ボックス 28"/>
            <p:cNvSpPr txBox="1"/>
            <p:nvPr/>
          </p:nvSpPr>
          <p:spPr>
            <a:xfrm>
              <a:off x="34188" y="2705232"/>
              <a:ext cx="851961" cy="296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5CFD3F4-8648-6C4C-BC47-4D5908150FBE}"/>
              </a:ext>
            </a:extLst>
          </p:cNvPr>
          <p:cNvSpPr txBox="1"/>
          <p:nvPr/>
        </p:nvSpPr>
        <p:spPr>
          <a:xfrm>
            <a:off x="165605" y="810059"/>
            <a:ext cx="8812786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シャフト挿入作業時間を</a:t>
            </a:r>
            <a:endParaRPr lang="en-US" altLang="ja-JP" sz="4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12</a:t>
            </a:r>
            <a:r>
              <a:rPr lang="ja-JP" altLang="en-US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月上旬までに基準時間内にする</a:t>
            </a:r>
            <a:endParaRPr lang="en-US" altLang="ja-JP" sz="4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81C5D6-041C-86A2-9709-A5FE0206DCE8}"/>
              </a:ext>
            </a:extLst>
          </p:cNvPr>
          <p:cNvSpPr/>
          <p:nvPr/>
        </p:nvSpPr>
        <p:spPr bwMode="auto">
          <a:xfrm>
            <a:off x="5285113" y="4176267"/>
            <a:ext cx="1453099" cy="149505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9226F2F-E377-B929-F6E8-44A623E37509}"/>
              </a:ext>
            </a:extLst>
          </p:cNvPr>
          <p:cNvCxnSpPr/>
          <p:nvPr/>
        </p:nvCxnSpPr>
        <p:spPr bwMode="auto">
          <a:xfrm>
            <a:off x="1331640" y="4146685"/>
            <a:ext cx="613357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05595A3-3D5D-2A2F-7729-23C72BECE2B3}"/>
              </a:ext>
            </a:extLst>
          </p:cNvPr>
          <p:cNvSpPr txBox="1"/>
          <p:nvPr/>
        </p:nvSpPr>
        <p:spPr>
          <a:xfrm>
            <a:off x="7084502" y="3954438"/>
            <a:ext cx="1879144" cy="5847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93B010-4E4D-B082-E3DD-34D3527C808C}"/>
              </a:ext>
            </a:extLst>
          </p:cNvPr>
          <p:cNvSpPr txBox="1"/>
          <p:nvPr/>
        </p:nvSpPr>
        <p:spPr>
          <a:xfrm>
            <a:off x="5512511" y="4194233"/>
            <a:ext cx="11456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29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DA3A78-0CDC-3E94-A097-A417F1B81DEE}"/>
              </a:ext>
            </a:extLst>
          </p:cNvPr>
          <p:cNvSpPr txBox="1"/>
          <p:nvPr/>
        </p:nvSpPr>
        <p:spPr>
          <a:xfrm>
            <a:off x="5621343" y="6336720"/>
            <a:ext cx="368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カルロス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chemeClr val="accent6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カニエ</a:t>
            </a:r>
            <a:endParaRPr kumimoji="1" lang="ja-JP" altLang="en-US" u="sng" dirty="0">
              <a:solidFill>
                <a:schemeClr val="accent6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C3E7D7-6B02-42F3-AEEA-2C5175CAD9AF}"/>
              </a:ext>
            </a:extLst>
          </p:cNvPr>
          <p:cNvSpPr txBox="1"/>
          <p:nvPr/>
        </p:nvSpPr>
        <p:spPr>
          <a:xfrm>
            <a:off x="2778016" y="2318407"/>
            <a:ext cx="3262432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シャフト挿入作業時間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右矢印 21">
            <a:extLst>
              <a:ext uri="{FF2B5EF4-FFF2-40B4-BE49-F238E27FC236}">
                <a16:creationId xmlns:a16="http://schemas.microsoft.com/office/drawing/2014/main" id="{A6B06185-4456-B5E8-E40E-86B1040FEE4F}"/>
              </a:ext>
            </a:extLst>
          </p:cNvPr>
          <p:cNvSpPr/>
          <p:nvPr/>
        </p:nvSpPr>
        <p:spPr bwMode="auto">
          <a:xfrm rot="2430176">
            <a:off x="3928424" y="3189265"/>
            <a:ext cx="1281400" cy="87167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01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" grpId="0" animBg="1"/>
      <p:bldP spid="6" grpId="0" animBg="1"/>
      <p:bldP spid="10" grpId="0"/>
      <p:bldP spid="5" grpId="0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21454" y="64174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8DB1893C-5DC1-9082-E072-9DB53CB48D3B}"/>
              </a:ext>
            </a:extLst>
          </p:cNvPr>
          <p:cNvGrpSpPr/>
          <p:nvPr/>
        </p:nvGrpSpPr>
        <p:grpSpPr>
          <a:xfrm>
            <a:off x="141522" y="746906"/>
            <a:ext cx="8784976" cy="5871175"/>
            <a:chOff x="141522" y="746906"/>
            <a:chExt cx="8784976" cy="5871175"/>
          </a:xfrm>
        </p:grpSpPr>
        <p:grpSp>
          <p:nvGrpSpPr>
            <p:cNvPr id="25" name="グループ化 24"/>
            <p:cNvGrpSpPr/>
            <p:nvPr/>
          </p:nvGrpSpPr>
          <p:grpSpPr>
            <a:xfrm>
              <a:off x="141522" y="746906"/>
              <a:ext cx="8784976" cy="5871175"/>
              <a:chOff x="141522" y="746906"/>
              <a:chExt cx="8784976" cy="5871175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141522" y="746906"/>
                <a:ext cx="8784976" cy="5871175"/>
                <a:chOff x="179512" y="836712"/>
                <a:chExt cx="8712968" cy="5688632"/>
              </a:xfrm>
            </p:grpSpPr>
            <p:sp>
              <p:nvSpPr>
                <p:cNvPr id="5" name="角丸四角形 4"/>
                <p:cNvSpPr/>
                <p:nvPr/>
              </p:nvSpPr>
              <p:spPr bwMode="auto">
                <a:xfrm>
                  <a:off x="179512" y="836712"/>
                  <a:ext cx="8712968" cy="5688632"/>
                </a:xfrm>
                <a:prstGeom prst="roundRect">
                  <a:avLst>
                    <a:gd name="adj" fmla="val 3463"/>
                  </a:avLst>
                </a:pr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pic>
              <p:nvPicPr>
                <p:cNvPr id="4" name="図 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7812"/>
                <a:stretch/>
              </p:blipFill>
              <p:spPr>
                <a:xfrm>
                  <a:off x="644359" y="1289287"/>
                  <a:ext cx="7816074" cy="5010818"/>
                </a:xfrm>
                <a:prstGeom prst="rect">
                  <a:avLst/>
                </a:prstGeom>
              </p:spPr>
            </p:pic>
          </p:grpSp>
          <p:grpSp>
            <p:nvGrpSpPr>
              <p:cNvPr id="14" name="グループ化 13"/>
              <p:cNvGrpSpPr/>
              <p:nvPr/>
            </p:nvGrpSpPr>
            <p:grpSpPr>
              <a:xfrm>
                <a:off x="5567374" y="790167"/>
                <a:ext cx="2477918" cy="408280"/>
                <a:chOff x="5567374" y="790167"/>
                <a:chExt cx="2477918" cy="408280"/>
              </a:xfrm>
            </p:grpSpPr>
            <p:grpSp>
              <p:nvGrpSpPr>
                <p:cNvPr id="12" name="グループ化 11"/>
                <p:cNvGrpSpPr/>
                <p:nvPr/>
              </p:nvGrpSpPr>
              <p:grpSpPr>
                <a:xfrm>
                  <a:off x="5567374" y="798337"/>
                  <a:ext cx="1188628" cy="400110"/>
                  <a:chOff x="5567374" y="798337"/>
                  <a:chExt cx="1188628" cy="400110"/>
                </a:xfrm>
              </p:grpSpPr>
              <p:cxnSp>
                <p:nvCxnSpPr>
                  <p:cNvPr id="7" name="直線矢印コネクタ 6"/>
                  <p:cNvCxnSpPr/>
                  <p:nvPr/>
                </p:nvCxnSpPr>
                <p:spPr bwMode="auto">
                  <a:xfrm flipH="1">
                    <a:off x="5567374" y="987421"/>
                    <a:ext cx="50405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chemeClr val="accent2"/>
                    </a:solidFill>
                    <a:prstDash val="sysDot"/>
                    <a:round/>
                    <a:headEnd type="triangle" w="med" len="med"/>
                    <a:tailEnd type="none" w="lg" len="lg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" name="テキスト ボックス 9"/>
                  <p:cNvSpPr txBox="1"/>
                  <p:nvPr/>
                </p:nvSpPr>
                <p:spPr>
                  <a:xfrm>
                    <a:off x="6058375" y="798337"/>
                    <a:ext cx="697627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2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計画</a:t>
                    </a:r>
                    <a:endParaRPr kumimoji="1" lang="ja-JP" altLang="en-US" sz="20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  <p:grpSp>
              <p:nvGrpSpPr>
                <p:cNvPr id="13" name="グループ化 12"/>
                <p:cNvGrpSpPr/>
                <p:nvPr/>
              </p:nvGrpSpPr>
              <p:grpSpPr>
                <a:xfrm>
                  <a:off x="6771753" y="790167"/>
                  <a:ext cx="1273539" cy="400110"/>
                  <a:chOff x="6771753" y="790167"/>
                  <a:chExt cx="1273539" cy="400110"/>
                </a:xfrm>
              </p:grpSpPr>
              <p:cxnSp>
                <p:nvCxnSpPr>
                  <p:cNvPr id="8" name="直線矢印コネクタ 7"/>
                  <p:cNvCxnSpPr/>
                  <p:nvPr/>
                </p:nvCxnSpPr>
                <p:spPr bwMode="auto">
                  <a:xfrm flipH="1">
                    <a:off x="6771753" y="1000011"/>
                    <a:ext cx="504056" cy="0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38100" cap="flat" cmpd="sng" algn="ctr">
                    <a:solidFill>
                      <a:srgbClr val="FF0000"/>
                    </a:solidFill>
                    <a:prstDash val="solid"/>
                    <a:round/>
                    <a:headEnd type="triangle" w="med" len="med"/>
                    <a:tailEnd type="none" w="lg" len="lg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1" name="テキスト ボックス 10"/>
                  <p:cNvSpPr txBox="1"/>
                  <p:nvPr/>
                </p:nvSpPr>
                <p:spPr>
                  <a:xfrm>
                    <a:off x="7347665" y="790167"/>
                    <a:ext cx="697627" cy="40011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20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実績</a:t>
                    </a:r>
                    <a:endParaRPr kumimoji="1" lang="ja-JP" altLang="en-US" sz="20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endParaRPr>
                  </a:p>
                </p:txBody>
              </p:sp>
            </p:grpSp>
          </p:grpSp>
          <p:sp>
            <p:nvSpPr>
              <p:cNvPr id="15" name="テキスト ボックス 14"/>
              <p:cNvSpPr txBox="1"/>
              <p:nvPr/>
            </p:nvSpPr>
            <p:spPr>
              <a:xfrm>
                <a:off x="685984" y="1582918"/>
                <a:ext cx="159482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テーマの選定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85983" y="2104590"/>
                <a:ext cx="1594823" cy="369332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現状把握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707756" y="2662781"/>
                <a:ext cx="159482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目標の設定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85983" y="3185295"/>
                <a:ext cx="1616595" cy="369332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活動計画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85983" y="3733935"/>
                <a:ext cx="161659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要因解析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670865" y="4269512"/>
                <a:ext cx="1631714" cy="369332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対策の検討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683491" y="4805090"/>
                <a:ext cx="161908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対策の実施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83491" y="5327604"/>
                <a:ext cx="1619087" cy="369332"/>
              </a:xfrm>
              <a:prstGeom prst="rect">
                <a:avLst/>
              </a:prstGeom>
              <a:solidFill>
                <a:srgbClr val="EDEDED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800" dirty="0"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効果の確認</a:t>
                </a:r>
                <a:endParaRPr kumimoji="1"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  <p:sp>
          <p:nvSpPr>
            <p:cNvPr id="59" name="テキスト ボックス 58"/>
            <p:cNvSpPr txBox="1"/>
            <p:nvPr/>
          </p:nvSpPr>
          <p:spPr>
            <a:xfrm>
              <a:off x="217502" y="804583"/>
              <a:ext cx="35678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2023.10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.</a:t>
              </a:r>
              <a:r>
                <a:rPr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5</a:t>
              </a:r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作成者</a:t>
              </a:r>
              <a:r>
                <a:rPr lang="ja-JP" altLang="en-US" u="sng" dirty="0">
                  <a:solidFill>
                    <a:srgbClr val="FF000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カルロス</a:t>
              </a:r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＆</a:t>
              </a:r>
              <a:r>
                <a:rPr lang="ja-JP" altLang="en-US" u="sng" dirty="0">
                  <a:solidFill>
                    <a:srgbClr val="00206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カニエ</a:t>
              </a:r>
              <a:endParaRPr kumimoji="1"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DE37E98B-B9F3-5C14-0BE7-1DE17023BF0D}"/>
                </a:ext>
              </a:extLst>
            </p:cNvPr>
            <p:cNvSpPr txBox="1"/>
            <p:nvPr/>
          </p:nvSpPr>
          <p:spPr>
            <a:xfrm>
              <a:off x="695623" y="5815568"/>
              <a:ext cx="161908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標準化と管理</a:t>
              </a:r>
              <a:endParaRPr kumimoji="1"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kumimoji="1"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の定着</a:t>
              </a: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06308" y="-12689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活動計画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6E7D8F-2450-8416-A074-0B8B17067255}"/>
              </a:ext>
            </a:extLst>
          </p:cNvPr>
          <p:cNvSpPr txBox="1"/>
          <p:nvPr/>
        </p:nvSpPr>
        <p:spPr>
          <a:xfrm>
            <a:off x="7057770" y="919756"/>
            <a:ext cx="1749197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月中旬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307E9D15-59FB-5FC7-7DFC-46E28285C6DB}"/>
              </a:ext>
            </a:extLst>
          </p:cNvPr>
          <p:cNvSpPr txBox="1"/>
          <p:nvPr/>
        </p:nvSpPr>
        <p:spPr>
          <a:xfrm>
            <a:off x="4287941" y="3544072"/>
            <a:ext cx="3467616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９月～１２月上旬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230E935C-4211-DE1B-28C5-9095DAFE76DC}"/>
              </a:ext>
            </a:extLst>
          </p:cNvPr>
          <p:cNvCxnSpPr/>
          <p:nvPr/>
        </p:nvCxnSpPr>
        <p:spPr bwMode="auto">
          <a:xfrm>
            <a:off x="7884368" y="1513442"/>
            <a:ext cx="0" cy="4872173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5" name="図 54">
            <a:extLst>
              <a:ext uri="{FF2B5EF4-FFF2-40B4-BE49-F238E27FC236}">
                <a16:creationId xmlns:a16="http://schemas.microsoft.com/office/drawing/2014/main" id="{8EC00A58-D212-8E16-12D7-F81E236BC6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43" t="8215" r="28870" b="17081"/>
          <a:stretch/>
        </p:blipFill>
        <p:spPr>
          <a:xfrm>
            <a:off x="7940117" y="2563604"/>
            <a:ext cx="893944" cy="769607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E5977ECA-42BE-8C70-EAFF-BE64C251D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99" t="17949" r="11561" b="18925"/>
          <a:stretch/>
        </p:blipFill>
        <p:spPr>
          <a:xfrm>
            <a:off x="7976570" y="3289500"/>
            <a:ext cx="959070" cy="796629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6F583FE8-8C8A-11EE-3763-39E05CCF44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0" t="9608" r="8786" b="17508"/>
          <a:stretch/>
        </p:blipFill>
        <p:spPr>
          <a:xfrm>
            <a:off x="8013180" y="1520738"/>
            <a:ext cx="893944" cy="656238"/>
          </a:xfrm>
          <a:prstGeom prst="rect">
            <a:avLst/>
          </a:prstGeom>
        </p:spPr>
      </p:pic>
      <p:pic>
        <p:nvPicPr>
          <p:cNvPr id="58" name="コンテンツ プレースホルダー 6">
            <a:extLst>
              <a:ext uri="{FF2B5EF4-FFF2-40B4-BE49-F238E27FC236}">
                <a16:creationId xmlns:a16="http://schemas.microsoft.com/office/drawing/2014/main" id="{B4DB5B78-7017-6FC0-2DEB-70F2295B67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82" t="6731" r="5008" b="5562"/>
          <a:stretch/>
        </p:blipFill>
        <p:spPr>
          <a:xfrm>
            <a:off x="7912691" y="2160725"/>
            <a:ext cx="897497" cy="648055"/>
          </a:xfrm>
          <a:prstGeom prst="rect">
            <a:avLst/>
          </a:prstGeom>
        </p:spPr>
      </p:pic>
      <p:pic>
        <p:nvPicPr>
          <p:cNvPr id="60" name="図 59">
            <a:extLst>
              <a:ext uri="{FF2B5EF4-FFF2-40B4-BE49-F238E27FC236}">
                <a16:creationId xmlns:a16="http://schemas.microsoft.com/office/drawing/2014/main" id="{8EC00A58-D212-8E16-12D7-F81E236BC6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43" t="8215" r="28870" b="17081"/>
          <a:stretch/>
        </p:blipFill>
        <p:spPr>
          <a:xfrm>
            <a:off x="7976570" y="5159833"/>
            <a:ext cx="893944" cy="769607"/>
          </a:xfrm>
          <a:prstGeom prst="rect">
            <a:avLst/>
          </a:prstGeom>
        </p:spPr>
      </p:pic>
      <p:pic>
        <p:nvPicPr>
          <p:cNvPr id="61" name="図 60">
            <a:extLst>
              <a:ext uri="{FF2B5EF4-FFF2-40B4-BE49-F238E27FC236}">
                <a16:creationId xmlns:a16="http://schemas.microsoft.com/office/drawing/2014/main" id="{E5977ECA-42BE-8C70-EAFF-BE64C251D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99" t="17949" r="11561" b="18925"/>
          <a:stretch/>
        </p:blipFill>
        <p:spPr>
          <a:xfrm>
            <a:off x="7984066" y="5883068"/>
            <a:ext cx="959070" cy="796629"/>
          </a:xfrm>
          <a:prstGeom prst="rect">
            <a:avLst/>
          </a:prstGeom>
        </p:spPr>
      </p:pic>
      <p:pic>
        <p:nvPicPr>
          <p:cNvPr id="62" name="図 61">
            <a:extLst>
              <a:ext uri="{FF2B5EF4-FFF2-40B4-BE49-F238E27FC236}">
                <a16:creationId xmlns:a16="http://schemas.microsoft.com/office/drawing/2014/main" id="{6F583FE8-8C8A-11EE-3763-39E05CCF44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710" t="9608" r="8786" b="17508"/>
          <a:stretch/>
        </p:blipFill>
        <p:spPr>
          <a:xfrm>
            <a:off x="8045991" y="4076000"/>
            <a:ext cx="893944" cy="656238"/>
          </a:xfrm>
          <a:prstGeom prst="rect">
            <a:avLst/>
          </a:prstGeom>
        </p:spPr>
      </p:pic>
      <p:pic>
        <p:nvPicPr>
          <p:cNvPr id="63" name="コンテンツ プレースホルダー 6">
            <a:extLst>
              <a:ext uri="{FF2B5EF4-FFF2-40B4-BE49-F238E27FC236}">
                <a16:creationId xmlns:a16="http://schemas.microsoft.com/office/drawing/2014/main" id="{B4DB5B78-7017-6FC0-2DEB-70F2295B678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82" t="6731" r="5008" b="5562"/>
          <a:stretch/>
        </p:blipFill>
        <p:spPr>
          <a:xfrm>
            <a:off x="7952131" y="4679113"/>
            <a:ext cx="897497" cy="648055"/>
          </a:xfrm>
          <a:prstGeom prst="rect">
            <a:avLst/>
          </a:prstGeom>
        </p:spPr>
      </p:pic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125BD789-C10A-3833-498B-B3448DB65F27}"/>
              </a:ext>
            </a:extLst>
          </p:cNvPr>
          <p:cNvSpPr/>
          <p:nvPr/>
        </p:nvSpPr>
        <p:spPr bwMode="auto">
          <a:xfrm>
            <a:off x="4211959" y="1513442"/>
            <a:ext cx="3670799" cy="4763791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grpSp>
        <p:nvGrpSpPr>
          <p:cNvPr id="65" name="グループ化 64">
            <a:extLst>
              <a:ext uri="{FF2B5EF4-FFF2-40B4-BE49-F238E27FC236}">
                <a16:creationId xmlns:a16="http://schemas.microsoft.com/office/drawing/2014/main" id="{5FBDDE8E-0578-4080-1A4F-811E2A59E0FC}"/>
              </a:ext>
            </a:extLst>
          </p:cNvPr>
          <p:cNvGrpSpPr/>
          <p:nvPr/>
        </p:nvGrpSpPr>
        <p:grpSpPr>
          <a:xfrm>
            <a:off x="600282" y="4190234"/>
            <a:ext cx="8112318" cy="2372956"/>
            <a:chOff x="974142" y="4065914"/>
            <a:chExt cx="7862858" cy="2469557"/>
          </a:xfrm>
        </p:grpSpPr>
        <p:pic>
          <p:nvPicPr>
            <p:cNvPr id="66" name="図 65">
              <a:extLst>
                <a:ext uri="{FF2B5EF4-FFF2-40B4-BE49-F238E27FC236}">
                  <a16:creationId xmlns:a16="http://schemas.microsoft.com/office/drawing/2014/main" id="{40E3F9E7-DD18-212F-FD5C-7D1EFD108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1028" t="6747" r="10864"/>
            <a:stretch/>
          </p:blipFill>
          <p:spPr>
            <a:xfrm>
              <a:off x="7483146" y="4256857"/>
              <a:ext cx="1353854" cy="22786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3802A405-1FD6-1D4A-0342-F18B5AFCA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97126" y="4235570"/>
              <a:ext cx="1227296" cy="2278614"/>
            </a:xfrm>
            <a:prstGeom prst="rect">
              <a:avLst/>
            </a:prstGeom>
          </p:spPr>
        </p:pic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6C0D0823-66C3-1502-DB77-E078AF191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9884" t="7048" b="12258"/>
            <a:stretch/>
          </p:blipFill>
          <p:spPr>
            <a:xfrm>
              <a:off x="6072129" y="4247076"/>
              <a:ext cx="1427457" cy="227861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9113AA23-6A1B-5403-DF96-BD6959769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32205" y="4235570"/>
              <a:ext cx="1381246" cy="22786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図 69">
              <a:extLst>
                <a:ext uri="{FF2B5EF4-FFF2-40B4-BE49-F238E27FC236}">
                  <a16:creationId xmlns:a16="http://schemas.microsoft.com/office/drawing/2014/main" id="{2C644E8E-62CC-D035-936F-57B474CDB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680" r="10722"/>
            <a:stretch/>
          </p:blipFill>
          <p:spPr>
            <a:xfrm>
              <a:off x="3604659" y="4233525"/>
              <a:ext cx="1304884" cy="22786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図 70">
              <a:extLst>
                <a:ext uri="{FF2B5EF4-FFF2-40B4-BE49-F238E27FC236}">
                  <a16:creationId xmlns:a16="http://schemas.microsoft.com/office/drawing/2014/main" id="{2348ABE1-06EE-E757-1CB2-EF7C2D4E0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7947" r="23761" b="11653"/>
            <a:stretch/>
          </p:blipFill>
          <p:spPr>
            <a:xfrm>
              <a:off x="974142" y="4065914"/>
              <a:ext cx="1320019" cy="244827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0A1BAB45-DF65-57D4-FFC7-1044192E3B2E}"/>
              </a:ext>
            </a:extLst>
          </p:cNvPr>
          <p:cNvGrpSpPr/>
          <p:nvPr/>
        </p:nvGrpSpPr>
        <p:grpSpPr>
          <a:xfrm>
            <a:off x="1216205" y="4681494"/>
            <a:ext cx="7145234" cy="586794"/>
            <a:chOff x="698905" y="4562935"/>
            <a:chExt cx="6509516" cy="674759"/>
          </a:xfrm>
        </p:grpSpPr>
        <p:pic>
          <p:nvPicPr>
            <p:cNvPr id="73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7853AB98-CC7B-E140-A913-57AB459BAE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1946167" y="4688437"/>
              <a:ext cx="353801" cy="54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57576536-B485-9A75-93B7-435447A2F9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3002178" y="4626348"/>
              <a:ext cx="353801" cy="54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0C5A957E-24F2-1E57-3191-526DCED646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3279712" y="4645346"/>
              <a:ext cx="353801" cy="54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F4005FE0-1B45-1F70-68BD-0A88044F53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4025579" y="4671857"/>
              <a:ext cx="353801" cy="54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834FFC94-3181-AAF6-D27D-A62C66AB3D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4323053" y="4659920"/>
              <a:ext cx="353801" cy="54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35FD225D-2FE7-7BFD-756B-E0F0D85BB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5188428" y="4590886"/>
              <a:ext cx="353801" cy="549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FB25D7C3-B188-570C-A676-BC691B1F0E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5463352" y="4609689"/>
              <a:ext cx="353801" cy="54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71965F6C-BEEF-1F9E-6281-80E9AE34C8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6576158" y="4562935"/>
              <a:ext cx="353801" cy="54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C2AC105A-5587-AFD4-BEB1-AD57CCCC6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6854620" y="4562935"/>
              <a:ext cx="353801" cy="54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FB16280A-677F-CDA8-1678-BCFD85B336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698905" y="4616636"/>
              <a:ext cx="353801" cy="54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8E67EB6A-B72F-EF6C-1337-1A8ECBDAB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969675" y="4626349"/>
              <a:ext cx="353801" cy="549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立ち上る炎イラストのフリー素材｜イラストイメージ">
              <a:extLst>
                <a:ext uri="{FF2B5EF4-FFF2-40B4-BE49-F238E27FC236}">
                  <a16:creationId xmlns:a16="http://schemas.microsoft.com/office/drawing/2014/main" id="{2DAD09C4-C2CF-88B0-2B6F-496829CC4A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2" r="18403"/>
            <a:stretch/>
          </p:blipFill>
          <p:spPr bwMode="auto">
            <a:xfrm>
              <a:off x="1656736" y="4678971"/>
              <a:ext cx="353801" cy="549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95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51" grpId="0" animBg="1"/>
      <p:bldP spid="6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 bwMode="auto">
          <a:xfrm>
            <a:off x="205549" y="653609"/>
            <a:ext cx="3941188" cy="2763198"/>
          </a:xfrm>
          <a:prstGeom prst="roundRect">
            <a:avLst>
              <a:gd name="adj" fmla="val 8993"/>
            </a:avLst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3E58FC9-79B1-212F-AF17-951611F1272B}"/>
              </a:ext>
            </a:extLst>
          </p:cNvPr>
          <p:cNvGrpSpPr/>
          <p:nvPr/>
        </p:nvGrpSpPr>
        <p:grpSpPr>
          <a:xfrm>
            <a:off x="404519" y="786969"/>
            <a:ext cx="1692805" cy="2006478"/>
            <a:chOff x="434380" y="2204864"/>
            <a:chExt cx="3672408" cy="3704021"/>
          </a:xfrm>
        </p:grpSpPr>
        <p:sp>
          <p:nvSpPr>
            <p:cNvPr id="11" name="直方体 10">
              <a:extLst>
                <a:ext uri="{FF2B5EF4-FFF2-40B4-BE49-F238E27FC236}">
                  <a16:creationId xmlns:a16="http://schemas.microsoft.com/office/drawing/2014/main" id="{0F5F8AA9-E973-F1E6-2D3F-F89807597A92}"/>
                </a:ext>
              </a:extLst>
            </p:cNvPr>
            <p:cNvSpPr/>
            <p:nvPr/>
          </p:nvSpPr>
          <p:spPr bwMode="auto">
            <a:xfrm>
              <a:off x="2227328" y="2384552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直方体 11">
              <a:extLst>
                <a:ext uri="{FF2B5EF4-FFF2-40B4-BE49-F238E27FC236}">
                  <a16:creationId xmlns:a16="http://schemas.microsoft.com/office/drawing/2014/main" id="{E0B6B5C7-A3EF-D5C4-C9D1-D6E91E90F728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直方体 12">
              <a:extLst>
                <a:ext uri="{FF2B5EF4-FFF2-40B4-BE49-F238E27FC236}">
                  <a16:creationId xmlns:a16="http://schemas.microsoft.com/office/drawing/2014/main" id="{EFD07FED-5690-406C-5442-66424EC071B0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E58FC9-79B1-212F-AF17-951611F1272B}"/>
              </a:ext>
            </a:extLst>
          </p:cNvPr>
          <p:cNvGrpSpPr/>
          <p:nvPr/>
        </p:nvGrpSpPr>
        <p:grpSpPr>
          <a:xfrm>
            <a:off x="2280595" y="763743"/>
            <a:ext cx="1749509" cy="2006478"/>
            <a:chOff x="434380" y="2204864"/>
            <a:chExt cx="3672408" cy="3704021"/>
          </a:xfrm>
        </p:grpSpPr>
        <p:sp>
          <p:nvSpPr>
            <p:cNvPr id="8" name="直方体 7">
              <a:extLst>
                <a:ext uri="{FF2B5EF4-FFF2-40B4-BE49-F238E27FC236}">
                  <a16:creationId xmlns:a16="http://schemas.microsoft.com/office/drawing/2014/main" id="{0F5F8AA9-E973-F1E6-2D3F-F89807597A9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直方体 8">
              <a:extLst>
                <a:ext uri="{FF2B5EF4-FFF2-40B4-BE49-F238E27FC236}">
                  <a16:creationId xmlns:a16="http://schemas.microsoft.com/office/drawing/2014/main" id="{E0B6B5C7-A3EF-D5C4-C9D1-D6E91E90F728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直方体 9">
              <a:extLst>
                <a:ext uri="{FF2B5EF4-FFF2-40B4-BE49-F238E27FC236}">
                  <a16:creationId xmlns:a16="http://schemas.microsoft.com/office/drawing/2014/main" id="{EFD07FED-5690-406C-5442-66424EC071B0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660484" y="2827288"/>
            <a:ext cx="3028393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共用作業台の運搬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205549" y="3475158"/>
            <a:ext cx="3963898" cy="3197849"/>
          </a:xfrm>
          <a:prstGeom prst="roundRect">
            <a:avLst>
              <a:gd name="adj" fmla="val 8379"/>
            </a:avLst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1297442" y="3791615"/>
            <a:ext cx="1777078" cy="11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グループ化 28"/>
          <p:cNvGrpSpPr/>
          <p:nvPr/>
        </p:nvGrpSpPr>
        <p:grpSpPr>
          <a:xfrm>
            <a:off x="748686" y="5224189"/>
            <a:ext cx="3037914" cy="1422446"/>
            <a:chOff x="0" y="3436181"/>
            <a:chExt cx="9157743" cy="3181650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35" name="直方体 34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6" name="直方体 35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7" name="直方体 36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32" name="直方体 31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3" name="直方体 32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4" name="直方体 33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1527791" y="4098828"/>
            <a:ext cx="1360405" cy="1393775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1054589" y="6126377"/>
            <a:ext cx="2262158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シャフトを挿入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8951" y="-42564"/>
            <a:ext cx="352051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シャフト挿入作業</a:t>
            </a:r>
          </a:p>
        </p:txBody>
      </p:sp>
      <p:sp>
        <p:nvSpPr>
          <p:cNvPr id="2" name="右矢印 1"/>
          <p:cNvSpPr/>
          <p:nvPr/>
        </p:nvSpPr>
        <p:spPr bwMode="auto">
          <a:xfrm>
            <a:off x="4254996" y="1613977"/>
            <a:ext cx="698752" cy="86051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25BD789-C10A-3833-498B-B3448DB65F27}"/>
              </a:ext>
            </a:extLst>
          </p:cNvPr>
          <p:cNvSpPr/>
          <p:nvPr/>
        </p:nvSpPr>
        <p:spPr bwMode="auto">
          <a:xfrm>
            <a:off x="219739" y="673457"/>
            <a:ext cx="3931859" cy="273778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角丸四角形 3">
            <a:extLst>
              <a:ext uri="{FF2B5EF4-FFF2-40B4-BE49-F238E27FC236}">
                <a16:creationId xmlns:a16="http://schemas.microsoft.com/office/drawing/2014/main" id="{5C0D1014-E6E3-9CE4-3B77-FC7AD416C39A}"/>
              </a:ext>
            </a:extLst>
          </p:cNvPr>
          <p:cNvSpPr/>
          <p:nvPr/>
        </p:nvSpPr>
        <p:spPr bwMode="auto">
          <a:xfrm>
            <a:off x="5027811" y="628656"/>
            <a:ext cx="3941188" cy="2763198"/>
          </a:xfrm>
          <a:prstGeom prst="roundRect">
            <a:avLst>
              <a:gd name="adj" fmla="val 8993"/>
            </a:avLst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521853" y="1797655"/>
            <a:ext cx="3037914" cy="1422446"/>
            <a:chOff x="0" y="3436181"/>
            <a:chExt cx="9157743" cy="3181650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20" name="直方体 19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21" name="直方体 20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22" name="直方体 21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17" name="直方体 16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18" name="直方体 17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19" name="直方体 18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280442" y="639326"/>
            <a:ext cx="1443094" cy="1478492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917307" y="2824793"/>
            <a:ext cx="3995004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ケースを作業台の上に置く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右矢印 1">
            <a:extLst>
              <a:ext uri="{FF2B5EF4-FFF2-40B4-BE49-F238E27FC236}">
                <a16:creationId xmlns:a16="http://schemas.microsoft.com/office/drawing/2014/main" id="{A4C04BAF-4748-194F-0E2A-47A49E3D2D40}"/>
              </a:ext>
            </a:extLst>
          </p:cNvPr>
          <p:cNvSpPr/>
          <p:nvPr/>
        </p:nvSpPr>
        <p:spPr bwMode="auto">
          <a:xfrm rot="8188905">
            <a:off x="4237899" y="3168737"/>
            <a:ext cx="698752" cy="86051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6" name="右矢印 1">
            <a:extLst>
              <a:ext uri="{FF2B5EF4-FFF2-40B4-BE49-F238E27FC236}">
                <a16:creationId xmlns:a16="http://schemas.microsoft.com/office/drawing/2014/main" id="{DD3AF090-49C2-70EE-7788-7AAD7594FE90}"/>
              </a:ext>
            </a:extLst>
          </p:cNvPr>
          <p:cNvSpPr/>
          <p:nvPr/>
        </p:nvSpPr>
        <p:spPr bwMode="auto">
          <a:xfrm>
            <a:off x="4255851" y="4519809"/>
            <a:ext cx="698752" cy="86051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" name="角丸四角形 26">
            <a:extLst>
              <a:ext uri="{FF2B5EF4-FFF2-40B4-BE49-F238E27FC236}">
                <a16:creationId xmlns:a16="http://schemas.microsoft.com/office/drawing/2014/main" id="{37B57D3D-14CA-9CE4-9C95-77B67A0824EE}"/>
              </a:ext>
            </a:extLst>
          </p:cNvPr>
          <p:cNvSpPr/>
          <p:nvPr/>
        </p:nvSpPr>
        <p:spPr bwMode="auto">
          <a:xfrm>
            <a:off x="5005101" y="3470010"/>
            <a:ext cx="3963898" cy="3197849"/>
          </a:xfrm>
          <a:prstGeom prst="roundRect">
            <a:avLst>
              <a:gd name="adj" fmla="val 8379"/>
            </a:avLst>
          </a:prstGeom>
          <a:solidFill>
            <a:schemeClr val="tx2">
              <a:lumMod val="50000"/>
              <a:lumOff val="50000"/>
            </a:schemeClr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6223988" y="4265570"/>
            <a:ext cx="1777078" cy="11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グループ化 39"/>
          <p:cNvGrpSpPr/>
          <p:nvPr/>
        </p:nvGrpSpPr>
        <p:grpSpPr>
          <a:xfrm>
            <a:off x="5934640" y="5520356"/>
            <a:ext cx="2406016" cy="1112139"/>
            <a:chOff x="0" y="3436181"/>
            <a:chExt cx="9157743" cy="3181650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46" name="直方体 45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7" name="直方体 46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8" name="直方体 47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43" name="直方体 42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4" name="直方体 43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5" name="直方体 44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436939" y="4476600"/>
            <a:ext cx="1360405" cy="1223479"/>
          </a:xfrm>
          <a:prstGeom prst="rect">
            <a:avLst/>
          </a:prstGeom>
        </p:spPr>
      </p:pic>
      <p:grpSp>
        <p:nvGrpSpPr>
          <p:cNvPr id="50" name="グループ化 49"/>
          <p:cNvGrpSpPr/>
          <p:nvPr/>
        </p:nvGrpSpPr>
        <p:grpSpPr>
          <a:xfrm rot="5400000">
            <a:off x="6108532" y="2771146"/>
            <a:ext cx="548507" cy="1944615"/>
            <a:chOff x="614607" y="1681917"/>
            <a:chExt cx="1247566" cy="1937763"/>
          </a:xfrm>
          <a:solidFill>
            <a:srgbClr val="800000"/>
          </a:solidFill>
        </p:grpSpPr>
        <p:sp>
          <p:nvSpPr>
            <p:cNvPr id="51" name="正方形/長方形 50"/>
            <p:cNvSpPr/>
            <p:nvPr/>
          </p:nvSpPr>
          <p:spPr bwMode="auto">
            <a:xfrm rot="16200000">
              <a:off x="251054" y="2511001"/>
              <a:ext cx="1937763" cy="279596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2" name="角丸四角形 51"/>
            <p:cNvSpPr/>
            <p:nvPr/>
          </p:nvSpPr>
          <p:spPr bwMode="auto">
            <a:xfrm>
              <a:off x="614607" y="1777538"/>
              <a:ext cx="1247566" cy="429942"/>
            </a:xfrm>
            <a:prstGeom prst="round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5917132" y="6154582"/>
            <a:ext cx="2252540" cy="523220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ハンマーで叩く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爆発: 14 pt 58">
            <a:extLst>
              <a:ext uri="{FF2B5EF4-FFF2-40B4-BE49-F238E27FC236}">
                <a16:creationId xmlns:a16="http://schemas.microsoft.com/office/drawing/2014/main" id="{CFC6FF7E-F170-5304-5CC9-B5588B912EA7}"/>
              </a:ext>
            </a:extLst>
          </p:cNvPr>
          <p:cNvSpPr/>
          <p:nvPr/>
        </p:nvSpPr>
        <p:spPr bwMode="auto">
          <a:xfrm>
            <a:off x="6674616" y="3816745"/>
            <a:ext cx="809819" cy="376279"/>
          </a:xfrm>
          <a:prstGeom prst="irregularSeal2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7" name="矢印: 上下 56">
            <a:extLst>
              <a:ext uri="{FF2B5EF4-FFF2-40B4-BE49-F238E27FC236}">
                <a16:creationId xmlns:a16="http://schemas.microsoft.com/office/drawing/2014/main" id="{6F94F375-9D8D-BFD8-2ECC-755BCDFE4A97}"/>
              </a:ext>
            </a:extLst>
          </p:cNvPr>
          <p:cNvSpPr/>
          <p:nvPr/>
        </p:nvSpPr>
        <p:spPr bwMode="auto">
          <a:xfrm>
            <a:off x="6940994" y="3994296"/>
            <a:ext cx="390963" cy="567152"/>
          </a:xfrm>
          <a:prstGeom prst="up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D782650C-B138-5100-F7B7-79BD6F067DFC}"/>
              </a:ext>
            </a:extLst>
          </p:cNvPr>
          <p:cNvGrpSpPr/>
          <p:nvPr/>
        </p:nvGrpSpPr>
        <p:grpSpPr>
          <a:xfrm>
            <a:off x="4444055" y="3726995"/>
            <a:ext cx="2333484" cy="1248910"/>
            <a:chOff x="5210403" y="3961459"/>
            <a:chExt cx="3730993" cy="1906717"/>
          </a:xfrm>
        </p:grpSpPr>
        <p:pic>
          <p:nvPicPr>
            <p:cNvPr id="62" name="Picture 4" descr="ギザパンクフキダシ素材94">
              <a:extLst>
                <a:ext uri="{FF2B5EF4-FFF2-40B4-BE49-F238E27FC236}">
                  <a16:creationId xmlns:a16="http://schemas.microsoft.com/office/drawing/2014/main" id="{037A17D4-6BC1-20A6-5121-0B2EF2349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テキスト ボックス 104">
              <a:extLst>
                <a:ext uri="{FF2B5EF4-FFF2-40B4-BE49-F238E27FC236}">
                  <a16:creationId xmlns:a16="http://schemas.microsoft.com/office/drawing/2014/main" id="{9BB89C1A-9DEA-127C-CEE2-6A3A78A7BE98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入りきらない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135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-0.00156 0.06574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0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3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5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6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1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2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4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5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3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4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4" grpId="0" animBg="1"/>
      <p:bldP spid="24" grpId="1" animBg="1"/>
      <p:bldP spid="27" grpId="0" animBg="1"/>
      <p:bldP spid="27" grpId="1" animBg="1"/>
      <p:bldP spid="53" grpId="0" animBg="1"/>
      <p:bldP spid="53" grpId="1" animBg="1"/>
      <p:bldP spid="2" grpId="0" animBg="1"/>
      <p:bldP spid="2" grpId="1" animBg="1"/>
      <p:bldP spid="26" grpId="0" animBg="1"/>
      <p:bldP spid="5" grpId="0" animBg="1"/>
      <p:bldP spid="5" grpId="1" animBg="1"/>
      <p:bldP spid="25" grpId="0" animBg="1"/>
      <p:bldP spid="25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  <p:bldP spid="54" grpId="0" animBg="1"/>
      <p:bldP spid="54" grpId="1" animBg="1"/>
      <p:bldP spid="59" grpId="0" animBg="1"/>
      <p:bldP spid="59" grpId="1" animBg="1"/>
      <p:bldP spid="57" grpId="0" animBg="1"/>
      <p:bldP spid="5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A474E028-3C02-CC2E-61FC-5FC32D893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5FB2DA20-F1D7-B4EE-3CFD-88F794EF1BAC}"/>
              </a:ext>
            </a:extLst>
          </p:cNvPr>
          <p:cNvSpPr/>
          <p:nvPr/>
        </p:nvSpPr>
        <p:spPr bwMode="auto">
          <a:xfrm>
            <a:off x="4628282" y="862744"/>
            <a:ext cx="4376516" cy="3476329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FB323338-D698-13C7-BAF6-AEE230E007A2}"/>
              </a:ext>
            </a:extLst>
          </p:cNvPr>
          <p:cNvSpPr/>
          <p:nvPr/>
        </p:nvSpPr>
        <p:spPr bwMode="auto">
          <a:xfrm>
            <a:off x="73436" y="872819"/>
            <a:ext cx="4376516" cy="3476329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E15AE03-3924-F26E-27DE-6BFE15D695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" y="1052737"/>
            <a:ext cx="429955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78A1D7-1CB2-0F73-B599-8D258B471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230" y="1296278"/>
            <a:ext cx="3999465" cy="2790849"/>
          </a:xfrm>
          <a:prstGeom prst="rect">
            <a:avLst/>
          </a:prstGeom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396FF0E-BC64-53CC-D9A9-EB7D52DE24C4}"/>
              </a:ext>
            </a:extLst>
          </p:cNvPr>
          <p:cNvGrpSpPr/>
          <p:nvPr/>
        </p:nvGrpSpPr>
        <p:grpSpPr>
          <a:xfrm>
            <a:off x="5287749" y="3114526"/>
            <a:ext cx="649231" cy="793431"/>
            <a:chOff x="434380" y="2204864"/>
            <a:chExt cx="3672408" cy="3704021"/>
          </a:xfrm>
        </p:grpSpPr>
        <p:sp>
          <p:nvSpPr>
            <p:cNvPr id="9" name="直方体 8">
              <a:extLst>
                <a:ext uri="{FF2B5EF4-FFF2-40B4-BE49-F238E27FC236}">
                  <a16:creationId xmlns:a16="http://schemas.microsoft.com/office/drawing/2014/main" id="{660F256D-5639-3188-979D-BC6791F2EAB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直方体 9">
              <a:extLst>
                <a:ext uri="{FF2B5EF4-FFF2-40B4-BE49-F238E27FC236}">
                  <a16:creationId xmlns:a16="http://schemas.microsoft.com/office/drawing/2014/main" id="{A5526B48-8364-5806-496A-45A6EDA00D9A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直方体 10">
              <a:extLst>
                <a:ext uri="{FF2B5EF4-FFF2-40B4-BE49-F238E27FC236}">
                  <a16:creationId xmlns:a16="http://schemas.microsoft.com/office/drawing/2014/main" id="{F378816D-50C3-0250-9232-B1EFE6ED7ADE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FA45026-AC18-9400-B153-95FA5250763A}"/>
              </a:ext>
            </a:extLst>
          </p:cNvPr>
          <p:cNvGrpSpPr/>
          <p:nvPr/>
        </p:nvGrpSpPr>
        <p:grpSpPr>
          <a:xfrm>
            <a:off x="6046108" y="3088687"/>
            <a:ext cx="649231" cy="793431"/>
            <a:chOff x="434380" y="2204864"/>
            <a:chExt cx="3672408" cy="3704021"/>
          </a:xfrm>
        </p:grpSpPr>
        <p:sp>
          <p:nvSpPr>
            <p:cNvPr id="13" name="直方体 12">
              <a:extLst>
                <a:ext uri="{FF2B5EF4-FFF2-40B4-BE49-F238E27FC236}">
                  <a16:creationId xmlns:a16="http://schemas.microsoft.com/office/drawing/2014/main" id="{5AD00B89-9B43-F4B2-4094-5FF2E7A158C1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直方体 13">
              <a:extLst>
                <a:ext uri="{FF2B5EF4-FFF2-40B4-BE49-F238E27FC236}">
                  <a16:creationId xmlns:a16="http://schemas.microsoft.com/office/drawing/2014/main" id="{A1D9445D-9F3A-A49E-171C-5540D247A098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直方体 14">
              <a:extLst>
                <a:ext uri="{FF2B5EF4-FFF2-40B4-BE49-F238E27FC236}">
                  <a16:creationId xmlns:a16="http://schemas.microsoft.com/office/drawing/2014/main" id="{7F183571-5227-6BF8-B9E1-FD8BC96B0DFB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16" name="矢印: 右カーブ 15">
            <a:extLst>
              <a:ext uri="{FF2B5EF4-FFF2-40B4-BE49-F238E27FC236}">
                <a16:creationId xmlns:a16="http://schemas.microsoft.com/office/drawing/2014/main" id="{67DF4F82-79A2-BAD1-2575-75326C122B1E}"/>
              </a:ext>
            </a:extLst>
          </p:cNvPr>
          <p:cNvSpPr/>
          <p:nvPr/>
        </p:nvSpPr>
        <p:spPr bwMode="auto">
          <a:xfrm rot="10638310">
            <a:off x="6658095" y="2207831"/>
            <a:ext cx="811369" cy="1510497"/>
          </a:xfrm>
          <a:prstGeom prst="curvedRightArrow">
            <a:avLst>
              <a:gd name="adj1" fmla="val 25000"/>
              <a:gd name="adj2" fmla="val 64165"/>
              <a:gd name="adj3" fmla="val 25000"/>
            </a:avLst>
          </a:prstGeom>
          <a:solidFill>
            <a:srgbClr val="FF5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79408BF-67D6-D720-8A98-404B7B7F2CBB}"/>
              </a:ext>
            </a:extLst>
          </p:cNvPr>
          <p:cNvSpPr txBox="1"/>
          <p:nvPr/>
        </p:nvSpPr>
        <p:spPr>
          <a:xfrm>
            <a:off x="284638" y="705677"/>
            <a:ext cx="3905235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作業台の重さ</a:t>
            </a:r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㎏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9180A5F-C83F-9BAD-871E-0828E633C74B}"/>
              </a:ext>
            </a:extLst>
          </p:cNvPr>
          <p:cNvSpPr txBox="1"/>
          <p:nvPr/>
        </p:nvSpPr>
        <p:spPr>
          <a:xfrm>
            <a:off x="4701717" y="695988"/>
            <a:ext cx="4168129" cy="64633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運搬距離</a:t>
            </a:r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メートル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C14D2C1-C1EF-C5F8-00EF-8955BA5B3CD1}"/>
              </a:ext>
            </a:extLst>
          </p:cNvPr>
          <p:cNvGrpSpPr/>
          <p:nvPr/>
        </p:nvGrpSpPr>
        <p:grpSpPr>
          <a:xfrm>
            <a:off x="49133" y="3069496"/>
            <a:ext cx="2538513" cy="1351882"/>
            <a:chOff x="5210403" y="3961459"/>
            <a:chExt cx="3730993" cy="1906717"/>
          </a:xfrm>
        </p:grpSpPr>
        <p:pic>
          <p:nvPicPr>
            <p:cNvPr id="23" name="Picture 4" descr="ギザパンクフキダシ素材94">
              <a:extLst>
                <a:ext uri="{FF2B5EF4-FFF2-40B4-BE49-F238E27FC236}">
                  <a16:creationId xmlns:a16="http://schemas.microsoft.com/office/drawing/2014/main" id="{9739F385-1F33-1AEC-936D-7ED2D5BD8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104">
              <a:extLst>
                <a:ext uri="{FF2B5EF4-FFF2-40B4-BE49-F238E27FC236}">
                  <a16:creationId xmlns:a16="http://schemas.microsoft.com/office/drawing/2014/main" id="{CDB01422-A245-A933-D133-CB59B5E6C20F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20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2</a:t>
              </a:r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人作業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ADD9283F-A84B-0775-F391-74A08F625BB6}"/>
              </a:ext>
            </a:extLst>
          </p:cNvPr>
          <p:cNvGrpSpPr/>
          <p:nvPr/>
        </p:nvGrpSpPr>
        <p:grpSpPr>
          <a:xfrm>
            <a:off x="7399606" y="3044357"/>
            <a:ext cx="1727816" cy="1248910"/>
            <a:chOff x="5210403" y="3961459"/>
            <a:chExt cx="3730993" cy="1906717"/>
          </a:xfrm>
        </p:grpSpPr>
        <p:pic>
          <p:nvPicPr>
            <p:cNvPr id="26" name="Picture 4" descr="ギザパンクフキダシ素材94">
              <a:extLst>
                <a:ext uri="{FF2B5EF4-FFF2-40B4-BE49-F238E27FC236}">
                  <a16:creationId xmlns:a16="http://schemas.microsoft.com/office/drawing/2014/main" id="{AC0ADA45-A295-5072-67C1-FD76B613B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104">
              <a:extLst>
                <a:ext uri="{FF2B5EF4-FFF2-40B4-BE49-F238E27FC236}">
                  <a16:creationId xmlns:a16="http://schemas.microsoft.com/office/drawing/2014/main" id="{05429017-DBC5-A6DF-4931-42EE032101B0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2</a:t>
              </a:r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台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22ACAE17-D983-7C47-F8C4-B60F15B1773C}"/>
              </a:ext>
            </a:extLst>
          </p:cNvPr>
          <p:cNvGrpSpPr/>
          <p:nvPr/>
        </p:nvGrpSpPr>
        <p:grpSpPr>
          <a:xfrm>
            <a:off x="7110816" y="4775621"/>
            <a:ext cx="1972966" cy="1844372"/>
            <a:chOff x="4039613" y="3063629"/>
            <a:chExt cx="1972966" cy="2123439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7EEB65BB-373A-10E9-CD97-7B002BE71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641" r="17001"/>
            <a:stretch/>
          </p:blipFill>
          <p:spPr>
            <a:xfrm>
              <a:off x="4039613" y="3063629"/>
              <a:ext cx="1972966" cy="2101978"/>
            </a:xfrm>
            <a:prstGeom prst="rect">
              <a:avLst/>
            </a:prstGeom>
          </p:spPr>
        </p:pic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C8C1286-E8C8-46CF-348F-DE1B0C881319}"/>
                </a:ext>
              </a:extLst>
            </p:cNvPr>
            <p:cNvSpPr txBox="1"/>
            <p:nvPr/>
          </p:nvSpPr>
          <p:spPr>
            <a:xfrm>
              <a:off x="4235385" y="4725403"/>
              <a:ext cx="173156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4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アドバイザー</a:t>
              </a:r>
            </a:p>
          </p:txBody>
        </p:sp>
      </p:grpSp>
      <p:pic>
        <p:nvPicPr>
          <p:cNvPr id="45" name="図 44">
            <a:extLst>
              <a:ext uri="{FF2B5EF4-FFF2-40B4-BE49-F238E27FC236}">
                <a16:creationId xmlns:a16="http://schemas.microsoft.com/office/drawing/2014/main" id="{64AB9BD8-8061-94A5-5621-77200C4529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9884" t="7048" b="12258"/>
          <a:stretch/>
        </p:blipFill>
        <p:spPr>
          <a:xfrm>
            <a:off x="3431117" y="5587857"/>
            <a:ext cx="862258" cy="1079916"/>
          </a:xfrm>
          <a:prstGeom prst="rect">
            <a:avLst/>
          </a:prstGeom>
          <a:ln w="38100">
            <a:noFill/>
          </a:ln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0093D6C6-0F4D-7B2A-B943-78A5B333C6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0400" y="5555752"/>
            <a:ext cx="768411" cy="1112239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71279500-C67D-4AA4-28C7-3CF70396C1F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7947" r="23761" b="11653"/>
          <a:stretch/>
        </p:blipFill>
        <p:spPr>
          <a:xfrm>
            <a:off x="2068934" y="5447057"/>
            <a:ext cx="817970" cy="1224331"/>
          </a:xfrm>
          <a:prstGeom prst="rect">
            <a:avLst/>
          </a:prstGeom>
          <a:ln>
            <a:noFill/>
          </a:ln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7AEE31B6-77B3-8FE6-8752-C0764CB32F5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680" r="10722"/>
          <a:stretch/>
        </p:blipFill>
        <p:spPr>
          <a:xfrm>
            <a:off x="1335053" y="5461684"/>
            <a:ext cx="1031255" cy="1216597"/>
          </a:xfrm>
          <a:prstGeom prst="rect">
            <a:avLst/>
          </a:prstGeom>
          <a:ln>
            <a:noFill/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A27684E5-B9C6-1E81-BD8E-782DA4104E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866" y="5487300"/>
            <a:ext cx="896799" cy="1193926"/>
          </a:xfrm>
          <a:prstGeom prst="rect">
            <a:avLst/>
          </a:prstGeom>
          <a:ln>
            <a:noFill/>
          </a:ln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34D5570-8C86-073F-C1D1-050F21E3FE5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1028" t="6747" r="10864"/>
          <a:stretch/>
        </p:blipFill>
        <p:spPr>
          <a:xfrm>
            <a:off x="243388" y="5522032"/>
            <a:ext cx="891178" cy="1159193"/>
          </a:xfrm>
          <a:prstGeom prst="rect">
            <a:avLst/>
          </a:prstGeom>
          <a:ln>
            <a:noFill/>
          </a:ln>
        </p:spPr>
      </p:pic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EC1887C9-1848-A891-422A-FCA911E7AFA3}"/>
              </a:ext>
            </a:extLst>
          </p:cNvPr>
          <p:cNvGrpSpPr/>
          <p:nvPr/>
        </p:nvGrpSpPr>
        <p:grpSpPr>
          <a:xfrm>
            <a:off x="4353593" y="4823291"/>
            <a:ext cx="3249089" cy="1499707"/>
            <a:chOff x="726277" y="4004958"/>
            <a:chExt cx="6918310" cy="2592385"/>
          </a:xfrm>
        </p:grpSpPr>
        <p:grpSp>
          <p:nvGrpSpPr>
            <p:cNvPr id="62" name="グループ化 61">
              <a:extLst>
                <a:ext uri="{FF2B5EF4-FFF2-40B4-BE49-F238E27FC236}">
                  <a16:creationId xmlns:a16="http://schemas.microsoft.com/office/drawing/2014/main" id="{A83F1F57-3D22-0ADD-7CBC-4FBD371D4C97}"/>
                </a:ext>
              </a:extLst>
            </p:cNvPr>
            <p:cNvGrpSpPr/>
            <p:nvPr/>
          </p:nvGrpSpPr>
          <p:grpSpPr>
            <a:xfrm>
              <a:off x="726277" y="4004958"/>
              <a:ext cx="6918310" cy="2592385"/>
              <a:chOff x="977726" y="4334628"/>
              <a:chExt cx="5544616" cy="2337931"/>
            </a:xfrm>
          </p:grpSpPr>
          <p:sp>
            <p:nvSpPr>
              <p:cNvPr id="64" name="吹き出し: 円形 63">
                <a:extLst>
                  <a:ext uri="{FF2B5EF4-FFF2-40B4-BE49-F238E27FC236}">
                    <a16:creationId xmlns:a16="http://schemas.microsoft.com/office/drawing/2014/main" id="{90B8EFDE-AAD7-1F24-5A5C-9EA226A118E3}"/>
                  </a:ext>
                </a:extLst>
              </p:cNvPr>
              <p:cNvSpPr/>
              <p:nvPr/>
            </p:nvSpPr>
            <p:spPr bwMode="auto">
              <a:xfrm>
                <a:off x="977726" y="4412180"/>
                <a:ext cx="5544616" cy="2260379"/>
              </a:xfrm>
              <a:prstGeom prst="wedgeEllipseCallout">
                <a:avLst>
                  <a:gd name="adj1" fmla="val 41361"/>
                  <a:gd name="adj2" fmla="val -5502"/>
                </a:avLst>
              </a:prstGeom>
              <a:solidFill>
                <a:schemeClr val="tx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5" name="吹き出し: 円形 64">
                <a:extLst>
                  <a:ext uri="{FF2B5EF4-FFF2-40B4-BE49-F238E27FC236}">
                    <a16:creationId xmlns:a16="http://schemas.microsoft.com/office/drawing/2014/main" id="{215934DD-C54F-7EDA-713F-4B11C711F9D0}"/>
                  </a:ext>
                </a:extLst>
              </p:cNvPr>
              <p:cNvSpPr/>
              <p:nvPr/>
            </p:nvSpPr>
            <p:spPr bwMode="auto">
              <a:xfrm>
                <a:off x="977726" y="4334628"/>
                <a:ext cx="5544616" cy="2260379"/>
              </a:xfrm>
              <a:prstGeom prst="wedgeEllipseCallout">
                <a:avLst>
                  <a:gd name="adj1" fmla="val 32309"/>
                  <a:gd name="adj2" fmla="val -6110"/>
                </a:avLst>
              </a:prstGeom>
              <a:solidFill>
                <a:schemeClr val="bg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sp>
          <p:nvSpPr>
            <p:cNvPr id="63" name="テキスト ボックス 104">
              <a:extLst>
                <a:ext uri="{FF2B5EF4-FFF2-40B4-BE49-F238E27FC236}">
                  <a16:creationId xmlns:a16="http://schemas.microsoft.com/office/drawing/2014/main" id="{F0D642AF-D93E-E043-3183-20CF378996CB}"/>
                </a:ext>
              </a:extLst>
            </p:cNvPr>
            <p:cNvSpPr txBox="1"/>
            <p:nvPr/>
          </p:nvSpPr>
          <p:spPr>
            <a:xfrm>
              <a:off x="1409235" y="4542938"/>
              <a:ext cx="5634384" cy="14562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他にもムダはない？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65A4C8A-EE73-2891-861C-EAEA94F979C1}"/>
              </a:ext>
            </a:extLst>
          </p:cNvPr>
          <p:cNvSpPr txBox="1"/>
          <p:nvPr/>
        </p:nvSpPr>
        <p:spPr>
          <a:xfrm>
            <a:off x="-79410" y="-36445"/>
            <a:ext cx="384913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共用作業台の運搬</a:t>
            </a:r>
          </a:p>
        </p:txBody>
      </p:sp>
      <p:sp>
        <p:nvSpPr>
          <p:cNvPr id="2" name="角丸四角形吹き出し 1"/>
          <p:cNvSpPr/>
          <p:nvPr/>
        </p:nvSpPr>
        <p:spPr bwMode="auto">
          <a:xfrm>
            <a:off x="349235" y="4458421"/>
            <a:ext cx="3722122" cy="1152128"/>
          </a:xfrm>
          <a:prstGeom prst="wedgeRoundRectCallout">
            <a:avLst/>
          </a:prstGeom>
          <a:solidFill>
            <a:schemeClr val="bg2">
              <a:lumMod val="60000"/>
              <a:lumOff val="4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3" name="テキスト ボックス 104">
            <a:extLst>
              <a:ext uri="{FF2B5EF4-FFF2-40B4-BE49-F238E27FC236}">
                <a16:creationId xmlns:a16="http://schemas.microsoft.com/office/drawing/2014/main" id="{83AFCCA3-27AC-9E90-5CD6-D1F8205124CD}"/>
              </a:ext>
            </a:extLst>
          </p:cNvPr>
          <p:cNvSpPr txBox="1"/>
          <p:nvPr/>
        </p:nvSpPr>
        <p:spPr>
          <a:xfrm>
            <a:off x="427873" y="4647754"/>
            <a:ext cx="1434228" cy="77346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共用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右矢印 4"/>
          <p:cNvSpPr/>
          <p:nvPr/>
        </p:nvSpPr>
        <p:spPr bwMode="auto">
          <a:xfrm>
            <a:off x="1956786" y="4762381"/>
            <a:ext cx="543515" cy="548177"/>
          </a:xfrm>
          <a:prstGeom prst="rightArrow">
            <a:avLst/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" name="テキスト ボックス 104">
            <a:extLst>
              <a:ext uri="{FF2B5EF4-FFF2-40B4-BE49-F238E27FC236}">
                <a16:creationId xmlns:a16="http://schemas.microsoft.com/office/drawing/2014/main" id="{83AFCCA3-27AC-9E90-5CD6-D1F8205124CD}"/>
              </a:ext>
            </a:extLst>
          </p:cNvPr>
          <p:cNvSpPr txBox="1"/>
          <p:nvPr/>
        </p:nvSpPr>
        <p:spPr>
          <a:xfrm>
            <a:off x="2516956" y="4625063"/>
            <a:ext cx="1434228" cy="79615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専用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6" name="乗算 5"/>
          <p:cNvSpPr/>
          <p:nvPr/>
        </p:nvSpPr>
        <p:spPr bwMode="auto">
          <a:xfrm>
            <a:off x="580489" y="4488096"/>
            <a:ext cx="1149612" cy="1105194"/>
          </a:xfrm>
          <a:prstGeom prst="mathMultiply">
            <a:avLst>
              <a:gd name="adj1" fmla="val 1572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5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-0.0033 -0.14861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743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0.00313 -0.14467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7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6" grpId="0" animBg="1"/>
      <p:bldP spid="16" grpId="0" animBg="1"/>
      <p:bldP spid="17" grpId="0" animBg="1"/>
      <p:bldP spid="19" grpId="0" animBg="1"/>
      <p:bldP spid="2" grpId="0" animBg="1"/>
      <p:bldP spid="53" grpId="0"/>
      <p:bldP spid="5" grpId="0" animBg="1"/>
      <p:bldP spid="58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環境スローガン">
            <a:extLst>
              <a:ext uri="{FF2B5EF4-FFF2-40B4-BE49-F238E27FC236}">
                <a16:creationId xmlns:a16="http://schemas.microsoft.com/office/drawing/2014/main" id="{FA9E7547-157B-E633-9717-57716026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406"/>
            <a:ext cx="9144000" cy="613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2965109" y="3825490"/>
            <a:ext cx="3213779" cy="2517264"/>
            <a:chOff x="4234528" y="1002360"/>
            <a:chExt cx="2333684" cy="1864534"/>
          </a:xfrm>
        </p:grpSpPr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2887C31F-E09C-4E67-BDED-06DDC509C9D6}"/>
                </a:ext>
              </a:extLst>
            </p:cNvPr>
            <p:cNvSpPr/>
            <p:nvPr/>
          </p:nvSpPr>
          <p:spPr bwMode="auto">
            <a:xfrm>
              <a:off x="4487547" y="1002360"/>
              <a:ext cx="1864534" cy="1864534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pic>
          <p:nvPicPr>
            <p:cNvPr id="43" name="Picture 55">
              <a:extLst>
                <a:ext uri="{FF2B5EF4-FFF2-40B4-BE49-F238E27FC236}">
                  <a16:creationId xmlns:a16="http://schemas.microsoft.com/office/drawing/2014/main" id="{988D55AC-BBC6-4493-98E1-040DF564C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296" y="1706464"/>
              <a:ext cx="1001783" cy="920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7" name="Rectangle 2">
              <a:extLst>
                <a:ext uri="{FF2B5EF4-FFF2-40B4-BE49-F238E27FC236}">
                  <a16:creationId xmlns:a16="http://schemas.microsoft.com/office/drawing/2014/main" id="{97A6FA34-9443-4C84-BBBF-DB648A177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4528" y="1195769"/>
              <a:ext cx="2333684" cy="5397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ja-JP" altLang="en-US" sz="4000" b="1" i="0" kern="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軸受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6028150" y="3823790"/>
            <a:ext cx="3225800" cy="2537049"/>
            <a:chOff x="4312898" y="4561616"/>
            <a:chExt cx="2333684" cy="1864534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F55FE3F3-634C-4E54-8FB7-ABDFB5747A7A}"/>
                </a:ext>
              </a:extLst>
            </p:cNvPr>
            <p:cNvSpPr/>
            <p:nvPr/>
          </p:nvSpPr>
          <p:spPr bwMode="auto">
            <a:xfrm>
              <a:off x="4547473" y="4561616"/>
              <a:ext cx="1864534" cy="1864534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pic>
          <p:nvPicPr>
            <p:cNvPr id="45" name="Picture 56">
              <a:extLst>
                <a:ext uri="{FF2B5EF4-FFF2-40B4-BE49-F238E27FC236}">
                  <a16:creationId xmlns:a16="http://schemas.microsoft.com/office/drawing/2014/main" id="{4E9D770D-9233-4FBB-AF8F-512C9461D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081" y="5315272"/>
              <a:ext cx="980076" cy="916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8" name="Rectangle 2">
              <a:extLst>
                <a:ext uri="{FF2B5EF4-FFF2-40B4-BE49-F238E27FC236}">
                  <a16:creationId xmlns:a16="http://schemas.microsoft.com/office/drawing/2014/main" id="{97A6FA34-9443-4C84-BBBF-DB648A177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2898" y="4802665"/>
              <a:ext cx="2333684" cy="5397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ja-JP" altLang="en-US" sz="4000" b="1" i="0" kern="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工作機械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0270" y="3869677"/>
            <a:ext cx="2782128" cy="2511651"/>
            <a:chOff x="1334718" y="2797710"/>
            <a:chExt cx="2007952" cy="1864534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A6A28642-CC17-44FE-995A-FBF069109F3B}"/>
                </a:ext>
              </a:extLst>
            </p:cNvPr>
            <p:cNvSpPr/>
            <p:nvPr/>
          </p:nvSpPr>
          <p:spPr bwMode="auto">
            <a:xfrm>
              <a:off x="1403648" y="2797710"/>
              <a:ext cx="1864534" cy="1864534"/>
            </a:xfrm>
            <a:prstGeom prst="ellipse">
              <a:avLst/>
            </a:prstGeom>
            <a:solidFill>
              <a:schemeClr val="bg1"/>
            </a:solidFill>
            <a:ln w="101600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pitchFamily="50" charset="-128"/>
              </a:endParaRPr>
            </a:p>
          </p:txBody>
        </p:sp>
        <p:sp>
          <p:nvSpPr>
            <p:cNvPr id="46" name="Rectangle 2">
              <a:extLst>
                <a:ext uri="{FF2B5EF4-FFF2-40B4-BE49-F238E27FC236}">
                  <a16:creationId xmlns:a16="http://schemas.microsoft.com/office/drawing/2014/main" id="{97A6FA34-9443-4C84-BBBF-DB648A177B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4718" y="3168908"/>
              <a:ext cx="2007952" cy="35601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ja-JP" altLang="en-US" sz="4000" b="1" i="0" kern="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自動車部品</a:t>
              </a:r>
            </a:p>
          </p:txBody>
        </p:sp>
        <p:pic>
          <p:nvPicPr>
            <p:cNvPr id="32" name="Picture 54">
              <a:extLst>
                <a:ext uri="{FF2B5EF4-FFF2-40B4-BE49-F238E27FC236}">
                  <a16:creationId xmlns:a16="http://schemas.microsoft.com/office/drawing/2014/main" id="{967C78AC-B47B-4A27-A90B-D417F1B9E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740"/>
            <a:stretch>
              <a:fillRect/>
            </a:stretch>
          </p:blipFill>
          <p:spPr bwMode="auto">
            <a:xfrm>
              <a:off x="1817892" y="3543604"/>
              <a:ext cx="959317" cy="898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2" descr="ジェイテクト、販売子会社2社を7月に合併 | NEXT MOBILITY | ネクストモビリティ">
            <a:extLst>
              <a:ext uri="{FF2B5EF4-FFF2-40B4-BE49-F238E27FC236}">
                <a16:creationId xmlns:a16="http://schemas.microsoft.com/office/drawing/2014/main" id="{EE1A6801-44E7-8422-8A39-2EBFEADAB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t="16625" r="12944" b="15436"/>
          <a:stretch/>
        </p:blipFill>
        <p:spPr bwMode="auto">
          <a:xfrm>
            <a:off x="2368375" y="876335"/>
            <a:ext cx="4403696" cy="245579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ロードバイクホイール用ベアリング | 鬼ベアリング | 株式会社ジェイテクト">
            <a:extLst>
              <a:ext uri="{FF2B5EF4-FFF2-40B4-BE49-F238E27FC236}">
                <a16:creationId xmlns:a16="http://schemas.microsoft.com/office/drawing/2014/main" id="{56E0A28C-4EF1-7922-1DD5-A1D8EB39E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6" b="97991" l="10000" r="90000">
                        <a14:foregroundMark x1="56458" y1="35022" x2="60938" y2="39214"/>
                        <a14:foregroundMark x1="62784" y1="60117" x2="63250" y2="60700"/>
                        <a14:foregroundMark x1="66861" y1="63521" x2="69190" y2="66440"/>
                        <a14:foregroundMark x1="71054" y1="68969" x2="74782" y2="72860"/>
                        <a14:foregroundMark x1="76238" y1="75584" x2="78451" y2="81226"/>
                        <a14:foregroundMark x1="61444" y1="34339" x2="60221" y2="34922"/>
                        <a14:backgroundMark x1="76094" y1="30480" x2="91250" y2="62969"/>
                        <a14:backgroundMark x1="79844" y1="45852" x2="89010" y2="58777"/>
                        <a14:backgroundMark x1="58438" y1="51266" x2="56458" y2="90480"/>
                        <a14:backgroundMark x1="57969" y1="52140" x2="45260" y2="53799"/>
                        <a14:backgroundMark x1="57708" y1="77991" x2="63438" y2="94236"/>
                        <a14:backgroundMark x1="60938" y1="75022" x2="64896" y2="95022"/>
                        <a14:backgroundMark x1="86771" y1="92140" x2="76354" y2="95459"/>
                        <a14:backgroundMark x1="55446" y1="47665" x2="55446" y2="28210"/>
                        <a14:backgroundMark x1="59581" y1="30253" x2="71695" y2="34922"/>
                        <a14:backgroundMark x1="57717" y1="31712" x2="54572" y2="41537"/>
                        <a14:backgroundMark x1="65754" y1="51654" x2="65696" y2="53405"/>
                        <a14:backgroundMark x1="72510" y1="58366" x2="72510" y2="58366"/>
                        <a14:backgroundMark x1="72627" y1="65661" x2="72627" y2="65661"/>
                        <a14:backgroundMark x1="72452" y1="64008" x2="73908" y2="66634"/>
                        <a14:backgroundMark x1="72743" y1="60700" x2="71345" y2="58852"/>
                        <a14:backgroundMark x1="71404" y1="60506" x2="71404" y2="60506"/>
                        <a14:backgroundMark x1="64473" y1="64883" x2="64473" y2="64883"/>
                        <a14:backgroundMark x1="65288" y1="63035" x2="64356" y2="66732"/>
                        <a14:backgroundMark x1="64356" y1="57588" x2="64356" y2="57588"/>
                        <a14:backgroundMark x1="65579" y1="76751" x2="65579" y2="76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3" t="28953" r="8734" b="4044"/>
          <a:stretch/>
        </p:blipFill>
        <p:spPr bwMode="auto">
          <a:xfrm>
            <a:off x="6634020" y="629448"/>
            <a:ext cx="2648032" cy="16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9" descr="C:\Documents and Settings\U166239\デスクトップ\新会社案内用\事業概要\P6_04.png">
            <a:extLst>
              <a:ext uri="{FF2B5EF4-FFF2-40B4-BE49-F238E27FC236}">
                <a16:creationId xmlns:a16="http://schemas.microsoft.com/office/drawing/2014/main" id="{70BC144D-2B9B-B8CA-60BD-D10669AC2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64" y="413815"/>
            <a:ext cx="2422985" cy="195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8" descr="C:\Documents and Settings\U166239\デスクトップ\新会社案内用\事業概要\P5_02.png">
            <a:extLst>
              <a:ext uri="{FF2B5EF4-FFF2-40B4-BE49-F238E27FC236}">
                <a16:creationId xmlns:a16="http://schemas.microsoft.com/office/drawing/2014/main" id="{06D4AD17-1395-0FA1-8039-E587239F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2853" y="2150094"/>
            <a:ext cx="2502174" cy="15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868DFB5-0AF2-E92E-77FB-51BB7A60E54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965" t="15952" r="16248" b="8272"/>
          <a:stretch/>
        </p:blipFill>
        <p:spPr>
          <a:xfrm rot="318590">
            <a:off x="7033844" y="2222416"/>
            <a:ext cx="1498109" cy="158133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916298-24AF-5A94-C2EA-E3DA835BD9F5}"/>
              </a:ext>
            </a:extLst>
          </p:cNvPr>
          <p:cNvSpPr txBox="1"/>
          <p:nvPr/>
        </p:nvSpPr>
        <p:spPr>
          <a:xfrm>
            <a:off x="60270" y="-79641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会社紹介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9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 bwMode="auto">
          <a:xfrm>
            <a:off x="205549" y="653609"/>
            <a:ext cx="3941188" cy="2763198"/>
          </a:xfrm>
          <a:prstGeom prst="roundRect">
            <a:avLst>
              <a:gd name="adj" fmla="val 8993"/>
            </a:avLst>
          </a:prstGeom>
          <a:solidFill>
            <a:schemeClr val="tx2">
              <a:lumMod val="50000"/>
              <a:lumOff val="5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3E58FC9-79B1-212F-AF17-951611F1272B}"/>
              </a:ext>
            </a:extLst>
          </p:cNvPr>
          <p:cNvGrpSpPr/>
          <p:nvPr/>
        </p:nvGrpSpPr>
        <p:grpSpPr>
          <a:xfrm>
            <a:off x="404519" y="786969"/>
            <a:ext cx="1692805" cy="2006478"/>
            <a:chOff x="434380" y="2204864"/>
            <a:chExt cx="3672408" cy="3704021"/>
          </a:xfrm>
        </p:grpSpPr>
        <p:sp>
          <p:nvSpPr>
            <p:cNvPr id="11" name="直方体 10">
              <a:extLst>
                <a:ext uri="{FF2B5EF4-FFF2-40B4-BE49-F238E27FC236}">
                  <a16:creationId xmlns:a16="http://schemas.microsoft.com/office/drawing/2014/main" id="{0F5F8AA9-E973-F1E6-2D3F-F89807597A92}"/>
                </a:ext>
              </a:extLst>
            </p:cNvPr>
            <p:cNvSpPr/>
            <p:nvPr/>
          </p:nvSpPr>
          <p:spPr bwMode="auto">
            <a:xfrm>
              <a:off x="2227328" y="2384552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直方体 11">
              <a:extLst>
                <a:ext uri="{FF2B5EF4-FFF2-40B4-BE49-F238E27FC236}">
                  <a16:creationId xmlns:a16="http://schemas.microsoft.com/office/drawing/2014/main" id="{E0B6B5C7-A3EF-D5C4-C9D1-D6E91E90F728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直方体 12">
              <a:extLst>
                <a:ext uri="{FF2B5EF4-FFF2-40B4-BE49-F238E27FC236}">
                  <a16:creationId xmlns:a16="http://schemas.microsoft.com/office/drawing/2014/main" id="{EFD07FED-5690-406C-5442-66424EC071B0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33E58FC9-79B1-212F-AF17-951611F1272B}"/>
              </a:ext>
            </a:extLst>
          </p:cNvPr>
          <p:cNvGrpSpPr/>
          <p:nvPr/>
        </p:nvGrpSpPr>
        <p:grpSpPr>
          <a:xfrm>
            <a:off x="2280595" y="763743"/>
            <a:ext cx="1749509" cy="2006478"/>
            <a:chOff x="434380" y="2204864"/>
            <a:chExt cx="3672408" cy="3704021"/>
          </a:xfrm>
        </p:grpSpPr>
        <p:sp>
          <p:nvSpPr>
            <p:cNvPr id="8" name="直方体 7">
              <a:extLst>
                <a:ext uri="{FF2B5EF4-FFF2-40B4-BE49-F238E27FC236}">
                  <a16:creationId xmlns:a16="http://schemas.microsoft.com/office/drawing/2014/main" id="{0F5F8AA9-E973-F1E6-2D3F-F89807597A9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直方体 8">
              <a:extLst>
                <a:ext uri="{FF2B5EF4-FFF2-40B4-BE49-F238E27FC236}">
                  <a16:creationId xmlns:a16="http://schemas.microsoft.com/office/drawing/2014/main" id="{E0B6B5C7-A3EF-D5C4-C9D1-D6E91E90F728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直方体 9">
              <a:extLst>
                <a:ext uri="{FF2B5EF4-FFF2-40B4-BE49-F238E27FC236}">
                  <a16:creationId xmlns:a16="http://schemas.microsoft.com/office/drawing/2014/main" id="{EFD07FED-5690-406C-5442-66424EC071B0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660484" y="2827288"/>
            <a:ext cx="3028393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共用作業台の運搬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角丸四角形 26"/>
          <p:cNvSpPr/>
          <p:nvPr/>
        </p:nvSpPr>
        <p:spPr bwMode="auto">
          <a:xfrm>
            <a:off x="205549" y="3475158"/>
            <a:ext cx="3963898" cy="3197849"/>
          </a:xfrm>
          <a:prstGeom prst="roundRect">
            <a:avLst>
              <a:gd name="adj" fmla="val 8379"/>
            </a:avLst>
          </a:prstGeom>
          <a:solidFill>
            <a:schemeClr val="tx2">
              <a:lumMod val="50000"/>
              <a:lumOff val="5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1297442" y="3791615"/>
            <a:ext cx="1777078" cy="11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グループ化 28"/>
          <p:cNvGrpSpPr/>
          <p:nvPr/>
        </p:nvGrpSpPr>
        <p:grpSpPr>
          <a:xfrm>
            <a:off x="748686" y="5224189"/>
            <a:ext cx="3037914" cy="1422446"/>
            <a:chOff x="0" y="3436181"/>
            <a:chExt cx="9157743" cy="3181650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35" name="直方体 34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6" name="直方体 35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7" name="直方体 36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32" name="直方体 31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3" name="直方体 32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4" name="直方体 33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1527791" y="4098828"/>
            <a:ext cx="1360405" cy="1393775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1054589" y="6126377"/>
            <a:ext cx="2262158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シャフトを挿入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-27804" y="-25258"/>
            <a:ext cx="417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他の手順にムダは？</a:t>
            </a:r>
          </a:p>
        </p:txBody>
      </p:sp>
      <p:sp>
        <p:nvSpPr>
          <p:cNvPr id="2" name="右矢印 1"/>
          <p:cNvSpPr/>
          <p:nvPr/>
        </p:nvSpPr>
        <p:spPr bwMode="auto">
          <a:xfrm>
            <a:off x="4254996" y="1613977"/>
            <a:ext cx="698752" cy="86051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25BD789-C10A-3833-498B-B3448DB65F27}"/>
              </a:ext>
            </a:extLst>
          </p:cNvPr>
          <p:cNvSpPr/>
          <p:nvPr/>
        </p:nvSpPr>
        <p:spPr bwMode="auto">
          <a:xfrm>
            <a:off x="669812" y="2812994"/>
            <a:ext cx="3019065" cy="53096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5" name="角丸四角形 3">
            <a:extLst>
              <a:ext uri="{FF2B5EF4-FFF2-40B4-BE49-F238E27FC236}">
                <a16:creationId xmlns:a16="http://schemas.microsoft.com/office/drawing/2014/main" id="{5C0D1014-E6E3-9CE4-3B77-FC7AD416C39A}"/>
              </a:ext>
            </a:extLst>
          </p:cNvPr>
          <p:cNvSpPr/>
          <p:nvPr/>
        </p:nvSpPr>
        <p:spPr bwMode="auto">
          <a:xfrm>
            <a:off x="5027811" y="628656"/>
            <a:ext cx="3941188" cy="2763198"/>
          </a:xfrm>
          <a:prstGeom prst="roundRect">
            <a:avLst>
              <a:gd name="adj" fmla="val 8993"/>
            </a:avLst>
          </a:prstGeom>
          <a:solidFill>
            <a:schemeClr val="tx2">
              <a:lumMod val="50000"/>
              <a:lumOff val="5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5521853" y="1797655"/>
            <a:ext cx="3037914" cy="1422446"/>
            <a:chOff x="0" y="3436181"/>
            <a:chExt cx="9157743" cy="3181650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20" name="直方体 19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21" name="直方体 20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22" name="直方体 21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17" name="直方体 16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18" name="直方体 17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19" name="直方体 18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280442" y="639326"/>
            <a:ext cx="1443094" cy="1478492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917307" y="2824793"/>
            <a:ext cx="3995004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ケースを作業台の上に置く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右矢印 1">
            <a:extLst>
              <a:ext uri="{FF2B5EF4-FFF2-40B4-BE49-F238E27FC236}">
                <a16:creationId xmlns:a16="http://schemas.microsoft.com/office/drawing/2014/main" id="{A4C04BAF-4748-194F-0E2A-47A49E3D2D40}"/>
              </a:ext>
            </a:extLst>
          </p:cNvPr>
          <p:cNvSpPr/>
          <p:nvPr/>
        </p:nvSpPr>
        <p:spPr bwMode="auto">
          <a:xfrm rot="8188905">
            <a:off x="4237899" y="3168737"/>
            <a:ext cx="698752" cy="86051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6" name="右矢印 1">
            <a:extLst>
              <a:ext uri="{FF2B5EF4-FFF2-40B4-BE49-F238E27FC236}">
                <a16:creationId xmlns:a16="http://schemas.microsoft.com/office/drawing/2014/main" id="{DD3AF090-49C2-70EE-7788-7AAD7594FE90}"/>
              </a:ext>
            </a:extLst>
          </p:cNvPr>
          <p:cNvSpPr/>
          <p:nvPr/>
        </p:nvSpPr>
        <p:spPr bwMode="auto">
          <a:xfrm>
            <a:off x="4255851" y="4519809"/>
            <a:ext cx="698752" cy="86051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" name="角丸四角形 26">
            <a:extLst>
              <a:ext uri="{FF2B5EF4-FFF2-40B4-BE49-F238E27FC236}">
                <a16:creationId xmlns:a16="http://schemas.microsoft.com/office/drawing/2014/main" id="{37B57D3D-14CA-9CE4-9C95-77B67A0824EE}"/>
              </a:ext>
            </a:extLst>
          </p:cNvPr>
          <p:cNvSpPr/>
          <p:nvPr/>
        </p:nvSpPr>
        <p:spPr bwMode="auto">
          <a:xfrm>
            <a:off x="5005101" y="3470010"/>
            <a:ext cx="3963898" cy="3197849"/>
          </a:xfrm>
          <a:prstGeom prst="roundRect">
            <a:avLst>
              <a:gd name="adj" fmla="val 8379"/>
            </a:avLst>
          </a:prstGeom>
          <a:solidFill>
            <a:schemeClr val="tx2">
              <a:lumMod val="50000"/>
              <a:lumOff val="5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6131242" y="4324477"/>
            <a:ext cx="1777078" cy="118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グループ化 39"/>
          <p:cNvGrpSpPr/>
          <p:nvPr/>
        </p:nvGrpSpPr>
        <p:grpSpPr>
          <a:xfrm>
            <a:off x="5550360" y="5285652"/>
            <a:ext cx="3037914" cy="1422446"/>
            <a:chOff x="0" y="3436181"/>
            <a:chExt cx="9157743" cy="3181650"/>
          </a:xfrm>
        </p:grpSpPr>
        <p:grpSp>
          <p:nvGrpSpPr>
            <p:cNvPr id="41" name="グループ化 40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46" name="直方体 45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7" name="直方体 46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8" name="直方体 47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33E58FC9-79B1-212F-AF17-951611F1272B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43" name="直方体 42">
                <a:extLst>
                  <a:ext uri="{FF2B5EF4-FFF2-40B4-BE49-F238E27FC236}">
                    <a16:creationId xmlns:a16="http://schemas.microsoft.com/office/drawing/2014/main" id="{0F5F8AA9-E973-F1E6-2D3F-F89807597A92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4" name="直方体 43">
                <a:extLst>
                  <a:ext uri="{FF2B5EF4-FFF2-40B4-BE49-F238E27FC236}">
                    <a16:creationId xmlns:a16="http://schemas.microsoft.com/office/drawing/2014/main" id="{E0B6B5C7-A3EF-D5C4-C9D1-D6E91E90F728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5" name="直方体 44">
                <a:extLst>
                  <a:ext uri="{FF2B5EF4-FFF2-40B4-BE49-F238E27FC236}">
                    <a16:creationId xmlns:a16="http://schemas.microsoft.com/office/drawing/2014/main" id="{EFD07FED-5690-406C-5442-66424EC071B0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382786" y="4324330"/>
            <a:ext cx="1360405" cy="1223479"/>
          </a:xfrm>
          <a:prstGeom prst="rect">
            <a:avLst/>
          </a:prstGeom>
        </p:spPr>
      </p:pic>
      <p:grpSp>
        <p:nvGrpSpPr>
          <p:cNvPr id="50" name="グループ化 49"/>
          <p:cNvGrpSpPr/>
          <p:nvPr/>
        </p:nvGrpSpPr>
        <p:grpSpPr>
          <a:xfrm rot="5400000">
            <a:off x="6108532" y="2771146"/>
            <a:ext cx="548507" cy="1944615"/>
            <a:chOff x="614607" y="1681917"/>
            <a:chExt cx="1247566" cy="1937763"/>
          </a:xfrm>
          <a:solidFill>
            <a:srgbClr val="800000"/>
          </a:solidFill>
        </p:grpSpPr>
        <p:sp>
          <p:nvSpPr>
            <p:cNvPr id="51" name="正方形/長方形 50"/>
            <p:cNvSpPr/>
            <p:nvPr/>
          </p:nvSpPr>
          <p:spPr bwMode="auto">
            <a:xfrm rot="16200000">
              <a:off x="251054" y="2511001"/>
              <a:ext cx="1937763" cy="279596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2" name="角丸四角形 51"/>
            <p:cNvSpPr/>
            <p:nvPr/>
          </p:nvSpPr>
          <p:spPr bwMode="auto">
            <a:xfrm>
              <a:off x="614607" y="1777538"/>
              <a:ext cx="1247566" cy="429942"/>
            </a:xfrm>
            <a:prstGeom prst="round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54" name="テキスト ボックス 53"/>
          <p:cNvSpPr txBox="1"/>
          <p:nvPr/>
        </p:nvSpPr>
        <p:spPr>
          <a:xfrm>
            <a:off x="5917132" y="6154582"/>
            <a:ext cx="2252540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ハンマーで叩く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9" name="爆発: 14 pt 58">
            <a:extLst>
              <a:ext uri="{FF2B5EF4-FFF2-40B4-BE49-F238E27FC236}">
                <a16:creationId xmlns:a16="http://schemas.microsoft.com/office/drawing/2014/main" id="{CFC6FF7E-F170-5304-5CC9-B5588B912EA7}"/>
              </a:ext>
            </a:extLst>
          </p:cNvPr>
          <p:cNvSpPr/>
          <p:nvPr/>
        </p:nvSpPr>
        <p:spPr bwMode="auto">
          <a:xfrm>
            <a:off x="6679114" y="3846726"/>
            <a:ext cx="809819" cy="376279"/>
          </a:xfrm>
          <a:prstGeom prst="irregularSeal2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84CE5D2A-2128-FE90-638F-27C2E9D8B670}"/>
              </a:ext>
            </a:extLst>
          </p:cNvPr>
          <p:cNvGrpSpPr/>
          <p:nvPr/>
        </p:nvGrpSpPr>
        <p:grpSpPr>
          <a:xfrm>
            <a:off x="1017364" y="1528060"/>
            <a:ext cx="2463759" cy="1240533"/>
            <a:chOff x="3026041" y="1393266"/>
            <a:chExt cx="3239695" cy="1722965"/>
          </a:xfrm>
        </p:grpSpPr>
        <p:sp>
          <p:nvSpPr>
            <p:cNvPr id="61" name="円形吹き出し 86">
              <a:extLst>
                <a:ext uri="{FF2B5EF4-FFF2-40B4-BE49-F238E27FC236}">
                  <a16:creationId xmlns:a16="http://schemas.microsoft.com/office/drawing/2014/main" id="{26E6A1F6-D7CA-C0DA-9B24-6C09552FCB64}"/>
                </a:ext>
              </a:extLst>
            </p:cNvPr>
            <p:cNvSpPr/>
            <p:nvPr/>
          </p:nvSpPr>
          <p:spPr bwMode="auto">
            <a:xfrm>
              <a:off x="3026041" y="1393266"/>
              <a:ext cx="3239695" cy="1722965"/>
            </a:xfrm>
            <a:prstGeom prst="wedgeEllipseCallout">
              <a:avLst>
                <a:gd name="adj1" fmla="val -7551"/>
                <a:gd name="adj2" fmla="val 61720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2" name="テキスト ボックス 104">
              <a:extLst>
                <a:ext uri="{FF2B5EF4-FFF2-40B4-BE49-F238E27FC236}">
                  <a16:creationId xmlns:a16="http://schemas.microsoft.com/office/drawing/2014/main" id="{768FC354-6849-F3AF-B935-AB99B599DCA7}"/>
                </a:ext>
              </a:extLst>
            </p:cNvPr>
            <p:cNvSpPr txBox="1"/>
            <p:nvPr/>
          </p:nvSpPr>
          <p:spPr>
            <a:xfrm>
              <a:off x="3268024" y="1769210"/>
              <a:ext cx="2779351" cy="9832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運搬のムダ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pic>
        <p:nvPicPr>
          <p:cNvPr id="63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C5BDE4F8-A130-48B8-DDF0-FA720303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33" y="4408507"/>
            <a:ext cx="799354" cy="79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B5BB8D85-E4BD-0265-26C1-73CB3BEE9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7" y="3590370"/>
            <a:ext cx="998827" cy="99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CB4A3A9B-7000-8951-F27F-B9500ADC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159" y="4491685"/>
            <a:ext cx="910982" cy="9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CE473F12-1D2F-E912-46BF-87DBDD48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58" y="4692348"/>
            <a:ext cx="589627" cy="5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0A0B18C1-8871-F148-B51A-62AAA3EB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276" y="4075149"/>
            <a:ext cx="832440" cy="83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56C15CB0-BC62-4047-50A9-561375D9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41" y="3868484"/>
            <a:ext cx="438875" cy="43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F08E2ECF-E634-50FF-59E5-493614C3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418" y="1517112"/>
            <a:ext cx="666364" cy="6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つやのあるはてなマーク青の無料(フリー)イラスト | かわいい手描きの無料素材「てがきっず」保育園・小学校・介護施設にぴったりのフリー素材イラスト">
            <a:extLst>
              <a:ext uri="{FF2B5EF4-FFF2-40B4-BE49-F238E27FC236}">
                <a16:creationId xmlns:a16="http://schemas.microsoft.com/office/drawing/2014/main" id="{E9740CA4-A60B-98B2-6428-D6C45B13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499" y="805361"/>
            <a:ext cx="887550" cy="8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2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7" grpId="0" animBg="1"/>
      <p:bldP spid="53" grpId="0" animBg="1"/>
      <p:bldP spid="2" grpId="0" animBg="1"/>
      <p:bldP spid="26" grpId="0" animBg="1"/>
      <p:bldP spid="5" grpId="0" animBg="1"/>
      <p:bldP spid="25" grpId="0" animBg="1"/>
      <p:bldP spid="55" grpId="0" animBg="1"/>
      <p:bldP spid="56" grpId="0" animBg="1"/>
      <p:bldP spid="58" grpId="0" animBg="1"/>
      <p:bldP spid="54" grpId="0" animBg="1"/>
      <p:bldP spid="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D7A0114-748C-3E0A-7D65-7FDD5BBE51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31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2352A403-73B5-06E3-58CA-BB0AFFB52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B8380A-77C1-42F5-B167-CB8D68D43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712968" cy="547260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79DC55-4123-ABBB-9056-59C494FC57BD}"/>
              </a:ext>
            </a:extLst>
          </p:cNvPr>
          <p:cNvSpPr txBox="1"/>
          <p:nvPr/>
        </p:nvSpPr>
        <p:spPr>
          <a:xfrm>
            <a:off x="107504" y="630100"/>
            <a:ext cx="3888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.12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chemeClr val="accent2">
                    <a:lumMod val="7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トヨミツ</a:t>
            </a:r>
            <a:endParaRPr kumimoji="1" lang="ja-JP" altLang="en-US" u="sng" dirty="0">
              <a:solidFill>
                <a:schemeClr val="accent2">
                  <a:lumMod val="7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7B44C09-56D2-0802-9D00-3D41A2E17CA0}"/>
              </a:ext>
            </a:extLst>
          </p:cNvPr>
          <p:cNvSpPr txBox="1"/>
          <p:nvPr/>
        </p:nvSpPr>
        <p:spPr>
          <a:xfrm>
            <a:off x="0" y="-26573"/>
            <a:ext cx="20377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要因解析</a:t>
            </a:r>
          </a:p>
        </p:txBody>
      </p:sp>
      <p:sp>
        <p:nvSpPr>
          <p:cNvPr id="4" name="ドーナツ 3"/>
          <p:cNvSpPr/>
          <p:nvPr/>
        </p:nvSpPr>
        <p:spPr bwMode="auto">
          <a:xfrm>
            <a:off x="5148064" y="4653136"/>
            <a:ext cx="1296144" cy="723948"/>
          </a:xfrm>
          <a:prstGeom prst="donut">
            <a:avLst>
              <a:gd name="adj" fmla="val 7997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6" name="ドーナツ 15"/>
          <p:cNvSpPr/>
          <p:nvPr/>
        </p:nvSpPr>
        <p:spPr bwMode="auto">
          <a:xfrm>
            <a:off x="3275856" y="2749027"/>
            <a:ext cx="1080120" cy="723948"/>
          </a:xfrm>
          <a:prstGeom prst="donut">
            <a:avLst>
              <a:gd name="adj" fmla="val 7997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9D27FF-37EB-EAE0-B156-8CE16BAE8200}"/>
              </a:ext>
            </a:extLst>
          </p:cNvPr>
          <p:cNvSpPr txBox="1"/>
          <p:nvPr/>
        </p:nvSpPr>
        <p:spPr>
          <a:xfrm>
            <a:off x="2061509" y="4344560"/>
            <a:ext cx="6011582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②作業台２台の高さが違う</a:t>
            </a:r>
            <a:endParaRPr lang="en-US" altLang="ja-JP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5A27AC4-BBAB-83F4-77F7-AC16275D8C7C}"/>
              </a:ext>
            </a:extLst>
          </p:cNvPr>
          <p:cNvSpPr txBox="1"/>
          <p:nvPr/>
        </p:nvSpPr>
        <p:spPr>
          <a:xfrm>
            <a:off x="2061509" y="3206225"/>
            <a:ext cx="6974987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①シャフトの逃げ道が必要になる</a:t>
            </a:r>
            <a:endParaRPr lang="en-US" altLang="ja-JP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F256EA3-CE4D-4B58-D8A8-04D6546AEFFB}"/>
              </a:ext>
            </a:extLst>
          </p:cNvPr>
          <p:cNvGrpSpPr/>
          <p:nvPr/>
        </p:nvGrpSpPr>
        <p:grpSpPr>
          <a:xfrm>
            <a:off x="584849" y="1372049"/>
            <a:ext cx="7974297" cy="1340739"/>
            <a:chOff x="395536" y="3974238"/>
            <a:chExt cx="8431153" cy="2969988"/>
          </a:xfrm>
        </p:grpSpPr>
        <p:sp>
          <p:nvSpPr>
            <p:cNvPr id="21" name="横巻き 4">
              <a:extLst>
                <a:ext uri="{FF2B5EF4-FFF2-40B4-BE49-F238E27FC236}">
                  <a16:creationId xmlns:a16="http://schemas.microsoft.com/office/drawing/2014/main" id="{D3D19072-C692-212D-787D-65D3602D9418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テキスト ボックス 104">
              <a:extLst>
                <a:ext uri="{FF2B5EF4-FFF2-40B4-BE49-F238E27FC236}">
                  <a16:creationId xmlns:a16="http://schemas.microsoft.com/office/drawing/2014/main" id="{368FF711-1851-184C-96F6-94B2EC3D52AE}"/>
                </a:ext>
              </a:extLst>
            </p:cNvPr>
            <p:cNvSpPr txBox="1"/>
            <p:nvPr/>
          </p:nvSpPr>
          <p:spPr>
            <a:xfrm>
              <a:off x="896468" y="4502557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シャフト挿入に時間がかかる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3" name="矢印: 上向き折線 12">
            <a:extLst>
              <a:ext uri="{FF2B5EF4-FFF2-40B4-BE49-F238E27FC236}">
                <a16:creationId xmlns:a16="http://schemas.microsoft.com/office/drawing/2014/main" id="{A0347266-3A69-585E-26ED-C763E8689102}"/>
              </a:ext>
            </a:extLst>
          </p:cNvPr>
          <p:cNvSpPr/>
          <p:nvPr/>
        </p:nvSpPr>
        <p:spPr bwMode="auto">
          <a:xfrm rot="5400000">
            <a:off x="868696" y="2644209"/>
            <a:ext cx="1209542" cy="1080119"/>
          </a:xfrm>
          <a:prstGeom prst="bentUpArrow">
            <a:avLst>
              <a:gd name="adj1" fmla="val 26725"/>
              <a:gd name="adj2" fmla="val 26098"/>
              <a:gd name="adj3" fmla="val 25000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4" name="矢印: 上向き折線 13">
            <a:extLst>
              <a:ext uri="{FF2B5EF4-FFF2-40B4-BE49-F238E27FC236}">
                <a16:creationId xmlns:a16="http://schemas.microsoft.com/office/drawing/2014/main" id="{984564E2-1748-0BA7-5483-71EC93F22E05}"/>
              </a:ext>
            </a:extLst>
          </p:cNvPr>
          <p:cNvSpPr/>
          <p:nvPr/>
        </p:nvSpPr>
        <p:spPr bwMode="auto">
          <a:xfrm rot="5400000">
            <a:off x="277159" y="3235744"/>
            <a:ext cx="2405315" cy="1092821"/>
          </a:xfrm>
          <a:prstGeom prst="bentUpArrow">
            <a:avLst>
              <a:gd name="adj1" fmla="val 26725"/>
              <a:gd name="adj2" fmla="val 26098"/>
              <a:gd name="adj3" fmla="val 25000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5" name="テキスト ボックス 104">
            <a:extLst>
              <a:ext uri="{FF2B5EF4-FFF2-40B4-BE49-F238E27FC236}">
                <a16:creationId xmlns:a16="http://schemas.microsoft.com/office/drawing/2014/main" id="{68C0A0F4-971D-7956-F3D4-D3CDFA9949C2}"/>
              </a:ext>
            </a:extLst>
          </p:cNvPr>
          <p:cNvSpPr txBox="1"/>
          <p:nvPr/>
        </p:nvSpPr>
        <p:spPr>
          <a:xfrm>
            <a:off x="4932040" y="5439926"/>
            <a:ext cx="3873403" cy="85543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検証開始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！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8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" grpId="0" animBg="1"/>
      <p:bldP spid="4" grpId="1" animBg="1"/>
      <p:bldP spid="16" grpId="0" animBg="1"/>
      <p:bldP spid="16" grpId="1" animBg="1"/>
      <p:bldP spid="18" grpId="0" animBg="1"/>
      <p:bldP spid="19" grpId="0" animBg="1"/>
      <p:bldP spid="23" grpId="0" animBg="1"/>
      <p:bldP spid="24" grpId="0" animBg="1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54A262A-2A41-01D6-5AE8-B12E21B2F3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32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3E268042-FBAB-EBFF-8797-109BE03F0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54244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5CDEBAF-4902-9DFA-4263-05DF375853CD}"/>
              </a:ext>
            </a:extLst>
          </p:cNvPr>
          <p:cNvSpPr txBox="1"/>
          <p:nvPr/>
        </p:nvSpPr>
        <p:spPr>
          <a:xfrm>
            <a:off x="-39050" y="-10301"/>
            <a:ext cx="482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シャフトの逃げ道が必要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68ED5E69-57B5-04D7-6785-4D7F00AE9708}"/>
              </a:ext>
            </a:extLst>
          </p:cNvPr>
          <p:cNvSpPr/>
          <p:nvPr/>
        </p:nvSpPr>
        <p:spPr bwMode="auto">
          <a:xfrm>
            <a:off x="2494498" y="844895"/>
            <a:ext cx="4165734" cy="3896384"/>
          </a:xfrm>
          <a:prstGeom prst="roundRect">
            <a:avLst>
              <a:gd name="adj" fmla="val 7964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3DF06DA-C7DC-5250-7970-CB2A2FB26C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2916753" y="1436008"/>
            <a:ext cx="3312744" cy="240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F614D6-C0B4-D70B-1FA2-DD38D9A18D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3006611" y="1251519"/>
            <a:ext cx="3221573" cy="20476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F3C25DD-EF8E-C5AF-8720-38D226E1BC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5260" y="2841676"/>
            <a:ext cx="1060796" cy="1899602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9B56665-43E5-B269-A366-4C35E83699AA}"/>
              </a:ext>
            </a:extLst>
          </p:cNvPr>
          <p:cNvGrpSpPr/>
          <p:nvPr/>
        </p:nvGrpSpPr>
        <p:grpSpPr>
          <a:xfrm>
            <a:off x="237637" y="2819448"/>
            <a:ext cx="3465280" cy="1634202"/>
            <a:chOff x="3026041" y="1393266"/>
            <a:chExt cx="3239695" cy="1722965"/>
          </a:xfrm>
        </p:grpSpPr>
        <p:sp>
          <p:nvSpPr>
            <p:cNvPr id="26" name="円形吹き出し 86">
              <a:extLst>
                <a:ext uri="{FF2B5EF4-FFF2-40B4-BE49-F238E27FC236}">
                  <a16:creationId xmlns:a16="http://schemas.microsoft.com/office/drawing/2014/main" id="{5B35A001-5CAF-AA98-CD7F-89478F2B7324}"/>
                </a:ext>
              </a:extLst>
            </p:cNvPr>
            <p:cNvSpPr/>
            <p:nvPr/>
          </p:nvSpPr>
          <p:spPr bwMode="auto">
            <a:xfrm>
              <a:off x="3026041" y="1393266"/>
              <a:ext cx="3239695" cy="1722965"/>
            </a:xfrm>
            <a:prstGeom prst="wedgeEllipseCallout">
              <a:avLst>
                <a:gd name="adj1" fmla="val 52909"/>
                <a:gd name="adj2" fmla="val 25575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テキスト ボックス 104">
              <a:extLst>
                <a:ext uri="{FF2B5EF4-FFF2-40B4-BE49-F238E27FC236}">
                  <a16:creationId xmlns:a16="http://schemas.microsoft.com/office/drawing/2014/main" id="{471C9EC0-4A5D-DD0B-121F-71C3D427CDCA}"/>
                </a:ext>
              </a:extLst>
            </p:cNvPr>
            <p:cNvSpPr txBox="1"/>
            <p:nvPr/>
          </p:nvSpPr>
          <p:spPr>
            <a:xfrm>
              <a:off x="3268024" y="1769210"/>
              <a:ext cx="2779351" cy="9832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飛び出す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69" name="四角形: 角を丸くする 68">
            <a:extLst>
              <a:ext uri="{FF2B5EF4-FFF2-40B4-BE49-F238E27FC236}">
                <a16:creationId xmlns:a16="http://schemas.microsoft.com/office/drawing/2014/main" id="{C0852A9C-3C44-D8E9-2A1C-3BDAF08D86D6}"/>
              </a:ext>
            </a:extLst>
          </p:cNvPr>
          <p:cNvSpPr/>
          <p:nvPr/>
        </p:nvSpPr>
        <p:spPr bwMode="auto">
          <a:xfrm>
            <a:off x="4478726" y="1773441"/>
            <a:ext cx="4594646" cy="4655354"/>
          </a:xfrm>
          <a:prstGeom prst="roundRect">
            <a:avLst>
              <a:gd name="adj" fmla="val 7964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0" name="四角形: 角を丸くする 69">
            <a:extLst>
              <a:ext uri="{FF2B5EF4-FFF2-40B4-BE49-F238E27FC236}">
                <a16:creationId xmlns:a16="http://schemas.microsoft.com/office/drawing/2014/main" id="{97C255AD-AD7E-6A42-EED1-E8E837A8B235}"/>
              </a:ext>
            </a:extLst>
          </p:cNvPr>
          <p:cNvSpPr/>
          <p:nvPr/>
        </p:nvSpPr>
        <p:spPr bwMode="auto">
          <a:xfrm>
            <a:off x="156496" y="1694070"/>
            <a:ext cx="4165734" cy="4775378"/>
          </a:xfrm>
          <a:prstGeom prst="roundRect">
            <a:avLst>
              <a:gd name="adj" fmla="val 7964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AF5989FD-2923-58F8-53D4-B7146E0F9A49}"/>
              </a:ext>
            </a:extLst>
          </p:cNvPr>
          <p:cNvGrpSpPr/>
          <p:nvPr/>
        </p:nvGrpSpPr>
        <p:grpSpPr>
          <a:xfrm>
            <a:off x="611560" y="4241256"/>
            <a:ext cx="3083789" cy="2228192"/>
            <a:chOff x="217693" y="2204864"/>
            <a:chExt cx="3889095" cy="3704021"/>
          </a:xfrm>
        </p:grpSpPr>
        <p:sp>
          <p:nvSpPr>
            <p:cNvPr id="21" name="直方体 20">
              <a:extLst>
                <a:ext uri="{FF2B5EF4-FFF2-40B4-BE49-F238E27FC236}">
                  <a16:creationId xmlns:a16="http://schemas.microsoft.com/office/drawing/2014/main" id="{F912E8BD-D07C-4EF3-C945-4F163600C6DF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直方体 21">
              <a:extLst>
                <a:ext uri="{FF2B5EF4-FFF2-40B4-BE49-F238E27FC236}">
                  <a16:creationId xmlns:a16="http://schemas.microsoft.com/office/drawing/2014/main" id="{F70D0B47-9256-45ED-F151-4B0ADB9B0252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直方体 22">
              <a:extLst>
                <a:ext uri="{FF2B5EF4-FFF2-40B4-BE49-F238E27FC236}">
                  <a16:creationId xmlns:a16="http://schemas.microsoft.com/office/drawing/2014/main" id="{5F8C1DC7-D4EB-2FE9-3E1F-EDC32F313BB4}"/>
                </a:ext>
              </a:extLst>
            </p:cNvPr>
            <p:cNvSpPr/>
            <p:nvPr/>
          </p:nvSpPr>
          <p:spPr bwMode="auto">
            <a:xfrm>
              <a:off x="217693" y="2204864"/>
              <a:ext cx="3889095" cy="1566882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28" name="図 27">
            <a:extLst>
              <a:ext uri="{FF2B5EF4-FFF2-40B4-BE49-F238E27FC236}">
                <a16:creationId xmlns:a16="http://schemas.microsoft.com/office/drawing/2014/main" id="{769D6FE4-0168-8AD9-317A-2F7F008F7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824325" y="2297219"/>
            <a:ext cx="2690482" cy="195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441D50E-7A84-322E-B67D-D4D9411B7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870917" y="2135863"/>
            <a:ext cx="2616437" cy="1663037"/>
          </a:xfrm>
          <a:prstGeom prst="rect">
            <a:avLst/>
          </a:prstGeom>
        </p:spPr>
      </p:pic>
      <p:sp>
        <p:nvSpPr>
          <p:cNvPr id="36" name="稲妻 35">
            <a:extLst>
              <a:ext uri="{FF2B5EF4-FFF2-40B4-BE49-F238E27FC236}">
                <a16:creationId xmlns:a16="http://schemas.microsoft.com/office/drawing/2014/main" id="{059048F7-5332-8517-EDB8-449E7702B435}"/>
              </a:ext>
            </a:extLst>
          </p:cNvPr>
          <p:cNvSpPr/>
          <p:nvPr/>
        </p:nvSpPr>
        <p:spPr bwMode="auto">
          <a:xfrm rot="20682783">
            <a:off x="981844" y="3299320"/>
            <a:ext cx="652571" cy="1357691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7" name="稲妻 36">
            <a:extLst>
              <a:ext uri="{FF2B5EF4-FFF2-40B4-BE49-F238E27FC236}">
                <a16:creationId xmlns:a16="http://schemas.microsoft.com/office/drawing/2014/main" id="{48136D4B-2E11-2790-E787-85BA30A10FB4}"/>
              </a:ext>
            </a:extLst>
          </p:cNvPr>
          <p:cNvSpPr/>
          <p:nvPr/>
        </p:nvSpPr>
        <p:spPr bwMode="auto">
          <a:xfrm flipH="1">
            <a:off x="2552216" y="3451022"/>
            <a:ext cx="1012845" cy="1095555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72D3BD42-443B-D7E9-16E0-F17413444FA1}"/>
              </a:ext>
            </a:extLst>
          </p:cNvPr>
          <p:cNvGrpSpPr/>
          <p:nvPr/>
        </p:nvGrpSpPr>
        <p:grpSpPr>
          <a:xfrm>
            <a:off x="4494042" y="3854598"/>
            <a:ext cx="4501372" cy="2277542"/>
            <a:chOff x="0" y="3436181"/>
            <a:chExt cx="9157743" cy="31816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1BEDAA33-6FEC-BFB2-C7CB-17935E56DFE3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64" name="直方体 63">
                <a:extLst>
                  <a:ext uri="{FF2B5EF4-FFF2-40B4-BE49-F238E27FC236}">
                    <a16:creationId xmlns:a16="http://schemas.microsoft.com/office/drawing/2014/main" id="{2674D2A0-2147-DC3C-3FE1-C916DBF63E71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5" name="直方体 64">
                <a:extLst>
                  <a:ext uri="{FF2B5EF4-FFF2-40B4-BE49-F238E27FC236}">
                    <a16:creationId xmlns:a16="http://schemas.microsoft.com/office/drawing/2014/main" id="{37F4B2A9-E49E-D71B-5CDB-F41E6C8384A9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6" name="直方体 65">
                <a:extLst>
                  <a:ext uri="{FF2B5EF4-FFF2-40B4-BE49-F238E27FC236}">
                    <a16:creationId xmlns:a16="http://schemas.microsoft.com/office/drawing/2014/main" id="{987BF60F-297A-D50F-61D0-A378EB6055D6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60" name="グループ化 59">
              <a:extLst>
                <a:ext uri="{FF2B5EF4-FFF2-40B4-BE49-F238E27FC236}">
                  <a16:creationId xmlns:a16="http://schemas.microsoft.com/office/drawing/2014/main" id="{AE2369D6-A9CA-F354-9FFB-C0697BC77120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61" name="直方体 60">
                <a:extLst>
                  <a:ext uri="{FF2B5EF4-FFF2-40B4-BE49-F238E27FC236}">
                    <a16:creationId xmlns:a16="http://schemas.microsoft.com/office/drawing/2014/main" id="{A81565BA-0147-AF56-126E-E4C4B9810B9D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2" name="直方体 61">
                <a:extLst>
                  <a:ext uri="{FF2B5EF4-FFF2-40B4-BE49-F238E27FC236}">
                    <a16:creationId xmlns:a16="http://schemas.microsoft.com/office/drawing/2014/main" id="{E969F5E0-E4F6-F900-BA94-7F36F0523487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3" name="直方体 62">
                <a:extLst>
                  <a:ext uri="{FF2B5EF4-FFF2-40B4-BE49-F238E27FC236}">
                    <a16:creationId xmlns:a16="http://schemas.microsoft.com/office/drawing/2014/main" id="{35A268A7-52C8-4290-69F8-BCD507AE701A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pic>
        <p:nvPicPr>
          <p:cNvPr id="67" name="図 66">
            <a:extLst>
              <a:ext uri="{FF2B5EF4-FFF2-40B4-BE49-F238E27FC236}">
                <a16:creationId xmlns:a16="http://schemas.microsoft.com/office/drawing/2014/main" id="{6D8419E9-8F12-C1C6-0EF0-0C2E13C04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5314642" y="2706221"/>
            <a:ext cx="2690482" cy="195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575AB45D-9841-9F98-9843-27BF268CF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5368495" y="2526553"/>
            <a:ext cx="2616437" cy="1663037"/>
          </a:xfrm>
          <a:prstGeom prst="rect">
            <a:avLst/>
          </a:prstGeom>
        </p:spPr>
      </p:pic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63A5ECDB-334B-CF95-2670-1193E9131A0A}"/>
              </a:ext>
            </a:extLst>
          </p:cNvPr>
          <p:cNvSpPr txBox="1"/>
          <p:nvPr/>
        </p:nvSpPr>
        <p:spPr>
          <a:xfrm>
            <a:off x="530740" y="980728"/>
            <a:ext cx="3347390" cy="76944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逃げ道がない</a:t>
            </a:r>
            <a:endParaRPr lang="en-US" altLang="ja-JP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AB576173-3423-50D0-DFED-60B925FE57EF}"/>
              </a:ext>
            </a:extLst>
          </p:cNvPr>
          <p:cNvSpPr txBox="1"/>
          <p:nvPr/>
        </p:nvSpPr>
        <p:spPr>
          <a:xfrm>
            <a:off x="5205876" y="986360"/>
            <a:ext cx="3419527" cy="76944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400">
                <a:latin typeface="Meiryo UI" panose="020B0604030504040204" pitchFamily="50" charset="-128"/>
                <a:ea typeface="Meiryo UI" panose="020B0604030504040204" pitchFamily="50" charset="-128"/>
              </a:rPr>
              <a:t>逃げ道がある</a:t>
            </a:r>
            <a:endParaRPr lang="en-US" altLang="ja-JP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3" name="図 72">
            <a:extLst>
              <a:ext uri="{FF2B5EF4-FFF2-40B4-BE49-F238E27FC236}">
                <a16:creationId xmlns:a16="http://schemas.microsoft.com/office/drawing/2014/main" id="{9348DBD6-E58D-9C6F-FC39-5C473B878E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254" y="3588280"/>
            <a:ext cx="1060796" cy="1899602"/>
          </a:xfrm>
          <a:prstGeom prst="rect">
            <a:avLst/>
          </a:prstGeom>
        </p:spPr>
      </p:pic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118D95C2-1D83-63E9-F0CE-26EC2CF039FF}"/>
              </a:ext>
            </a:extLst>
          </p:cNvPr>
          <p:cNvGrpSpPr/>
          <p:nvPr/>
        </p:nvGrpSpPr>
        <p:grpSpPr>
          <a:xfrm>
            <a:off x="469228" y="5132733"/>
            <a:ext cx="8122260" cy="1573968"/>
            <a:chOff x="395536" y="3974238"/>
            <a:chExt cx="8431153" cy="2969988"/>
          </a:xfrm>
        </p:grpSpPr>
        <p:sp>
          <p:nvSpPr>
            <p:cNvPr id="75" name="横巻き 4">
              <a:extLst>
                <a:ext uri="{FF2B5EF4-FFF2-40B4-BE49-F238E27FC236}">
                  <a16:creationId xmlns:a16="http://schemas.microsoft.com/office/drawing/2014/main" id="{B741F909-C5C2-D98A-5C75-C3AC840043BD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6" name="テキスト ボックス 104">
              <a:extLst>
                <a:ext uri="{FF2B5EF4-FFF2-40B4-BE49-F238E27FC236}">
                  <a16:creationId xmlns:a16="http://schemas.microsoft.com/office/drawing/2014/main" id="{B98E1FFD-EE3E-2223-0FE5-ADB5AC27F149}"/>
                </a:ext>
              </a:extLst>
            </p:cNvPr>
            <p:cNvSpPr txBox="1"/>
            <p:nvPr/>
          </p:nvSpPr>
          <p:spPr>
            <a:xfrm>
              <a:off x="839654" y="4519704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なぜ逃げ道が必要だと時間がかかるのか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129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69" grpId="0" animBg="1"/>
      <p:bldP spid="70" grpId="0" animBg="1"/>
      <p:bldP spid="36" grpId="0" animBg="1"/>
      <p:bldP spid="36" grpId="1" animBg="1"/>
      <p:bldP spid="37" grpId="0" animBg="1"/>
      <p:bldP spid="37" grpId="1" animBg="1"/>
      <p:bldP spid="71" grpId="0" animBg="1"/>
      <p:bldP spid="7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12EADCD8-C798-78E6-A2B1-3082B012A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54244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角丸四角形 26">
            <a:extLst>
              <a:ext uri="{FF2B5EF4-FFF2-40B4-BE49-F238E27FC236}">
                <a16:creationId xmlns:a16="http://schemas.microsoft.com/office/drawing/2014/main" id="{72923E3F-A512-D066-5148-29DFC17DDAA4}"/>
              </a:ext>
            </a:extLst>
          </p:cNvPr>
          <p:cNvSpPr/>
          <p:nvPr/>
        </p:nvSpPr>
        <p:spPr bwMode="auto">
          <a:xfrm>
            <a:off x="124513" y="754819"/>
            <a:ext cx="3963898" cy="3616500"/>
          </a:xfrm>
          <a:prstGeom prst="roundRect">
            <a:avLst>
              <a:gd name="adj" fmla="val 8379"/>
            </a:avLst>
          </a:prstGeom>
          <a:solidFill>
            <a:schemeClr val="tx2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18DF9374-0B2C-5E20-D9B7-C4D197476570}"/>
              </a:ext>
            </a:extLst>
          </p:cNvPr>
          <p:cNvGrpSpPr/>
          <p:nvPr/>
        </p:nvGrpSpPr>
        <p:grpSpPr>
          <a:xfrm>
            <a:off x="441654" y="2385172"/>
            <a:ext cx="1793566" cy="1918807"/>
            <a:chOff x="434380" y="2204864"/>
            <a:chExt cx="3672408" cy="3704021"/>
          </a:xfrm>
        </p:grpSpPr>
        <p:sp>
          <p:nvSpPr>
            <p:cNvPr id="33" name="直方体 32">
              <a:extLst>
                <a:ext uri="{FF2B5EF4-FFF2-40B4-BE49-F238E27FC236}">
                  <a16:creationId xmlns:a16="http://schemas.microsoft.com/office/drawing/2014/main" id="{E2018AF2-B1FC-0FDA-5526-799E7D525089}"/>
                </a:ext>
              </a:extLst>
            </p:cNvPr>
            <p:cNvSpPr/>
            <p:nvPr/>
          </p:nvSpPr>
          <p:spPr bwMode="auto">
            <a:xfrm>
              <a:off x="2227328" y="2384552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直方体 33">
              <a:extLst>
                <a:ext uri="{FF2B5EF4-FFF2-40B4-BE49-F238E27FC236}">
                  <a16:creationId xmlns:a16="http://schemas.microsoft.com/office/drawing/2014/main" id="{E8ACEB64-B307-DE22-0539-4323FBEFD04E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5" name="直方体 34">
              <a:extLst>
                <a:ext uri="{FF2B5EF4-FFF2-40B4-BE49-F238E27FC236}">
                  <a16:creationId xmlns:a16="http://schemas.microsoft.com/office/drawing/2014/main" id="{4CA7309A-08D2-97A0-5344-C0D1777340E0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B5484F34-DD31-C1EA-A104-D8D9287FB6DD}"/>
              </a:ext>
            </a:extLst>
          </p:cNvPr>
          <p:cNvGrpSpPr/>
          <p:nvPr/>
        </p:nvGrpSpPr>
        <p:grpSpPr>
          <a:xfrm>
            <a:off x="2067145" y="2309078"/>
            <a:ext cx="1853644" cy="1918807"/>
            <a:chOff x="434380" y="2204864"/>
            <a:chExt cx="3672408" cy="3704021"/>
          </a:xfrm>
        </p:grpSpPr>
        <p:sp>
          <p:nvSpPr>
            <p:cNvPr id="30" name="直方体 29">
              <a:extLst>
                <a:ext uri="{FF2B5EF4-FFF2-40B4-BE49-F238E27FC236}">
                  <a16:creationId xmlns:a16="http://schemas.microsoft.com/office/drawing/2014/main" id="{551BDFE4-63B6-9D3E-85B1-6F9A51922B4E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直方体 30">
              <a:extLst>
                <a:ext uri="{FF2B5EF4-FFF2-40B4-BE49-F238E27FC236}">
                  <a16:creationId xmlns:a16="http://schemas.microsoft.com/office/drawing/2014/main" id="{B4DEE515-9CCC-5B63-E4CB-50DE1D6AFD99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直方体 31">
              <a:extLst>
                <a:ext uri="{FF2B5EF4-FFF2-40B4-BE49-F238E27FC236}">
                  <a16:creationId xmlns:a16="http://schemas.microsoft.com/office/drawing/2014/main" id="{0CCE6987-7868-FC9F-9685-8406D25542D5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37" name="図 36">
            <a:extLst>
              <a:ext uri="{FF2B5EF4-FFF2-40B4-BE49-F238E27FC236}">
                <a16:creationId xmlns:a16="http://schemas.microsoft.com/office/drawing/2014/main" id="{E910D932-F998-E545-FA56-87DD39504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1122988" y="1140258"/>
            <a:ext cx="1906102" cy="138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6E8FA0B0-8CBF-CD34-6EDF-6E784E4399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1178823" y="1447952"/>
            <a:ext cx="1853644" cy="1178197"/>
          </a:xfrm>
          <a:prstGeom prst="rect">
            <a:avLst/>
          </a:prstGeom>
        </p:spPr>
      </p:pic>
      <p:sp>
        <p:nvSpPr>
          <p:cNvPr id="39" name="爆発: 14 pt 38">
            <a:extLst>
              <a:ext uri="{FF2B5EF4-FFF2-40B4-BE49-F238E27FC236}">
                <a16:creationId xmlns:a16="http://schemas.microsoft.com/office/drawing/2014/main" id="{71859227-5757-3E76-A105-5FB777B57B6C}"/>
              </a:ext>
            </a:extLst>
          </p:cNvPr>
          <p:cNvSpPr/>
          <p:nvPr/>
        </p:nvSpPr>
        <p:spPr bwMode="auto">
          <a:xfrm>
            <a:off x="1554554" y="2173297"/>
            <a:ext cx="1086464" cy="793286"/>
          </a:xfrm>
          <a:prstGeom prst="irregularSeal2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1DD27A3-81B6-DC02-764D-BB668150E037}"/>
              </a:ext>
            </a:extLst>
          </p:cNvPr>
          <p:cNvGrpSpPr/>
          <p:nvPr/>
        </p:nvGrpSpPr>
        <p:grpSpPr>
          <a:xfrm>
            <a:off x="4416781" y="642586"/>
            <a:ext cx="4231837" cy="1379607"/>
            <a:chOff x="5210403" y="3961459"/>
            <a:chExt cx="3730993" cy="1906717"/>
          </a:xfrm>
        </p:grpSpPr>
        <p:pic>
          <p:nvPicPr>
            <p:cNvPr id="41" name="Picture 4" descr="ギザパンクフキダシ素材94">
              <a:extLst>
                <a:ext uri="{FF2B5EF4-FFF2-40B4-BE49-F238E27FC236}">
                  <a16:creationId xmlns:a16="http://schemas.microsoft.com/office/drawing/2014/main" id="{F8BD7082-AC9D-E422-0D98-7BB8733CFA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テキスト ボックス 104">
              <a:extLst>
                <a:ext uri="{FF2B5EF4-FFF2-40B4-BE49-F238E27FC236}">
                  <a16:creationId xmlns:a16="http://schemas.microsoft.com/office/drawing/2014/main" id="{DBF47D25-25E4-7C0C-BB64-B32D17C4A2FE}"/>
                </a:ext>
              </a:extLst>
            </p:cNvPr>
            <p:cNvSpPr txBox="1"/>
            <p:nvPr/>
          </p:nvSpPr>
          <p:spPr>
            <a:xfrm>
              <a:off x="5587858" y="4392481"/>
              <a:ext cx="2889325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隙間が狭い場合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43" name="角丸四角形 26">
            <a:extLst>
              <a:ext uri="{FF2B5EF4-FFF2-40B4-BE49-F238E27FC236}">
                <a16:creationId xmlns:a16="http://schemas.microsoft.com/office/drawing/2014/main" id="{6B9B4D8F-65F9-87F2-D291-E7E97353E419}"/>
              </a:ext>
            </a:extLst>
          </p:cNvPr>
          <p:cNvSpPr/>
          <p:nvPr/>
        </p:nvSpPr>
        <p:spPr bwMode="auto">
          <a:xfrm>
            <a:off x="4306238" y="3026355"/>
            <a:ext cx="4716214" cy="3616500"/>
          </a:xfrm>
          <a:prstGeom prst="roundRect">
            <a:avLst>
              <a:gd name="adj" fmla="val 8379"/>
            </a:avLst>
          </a:prstGeom>
          <a:solidFill>
            <a:schemeClr val="tx2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72DE6884-FC18-3BE3-07C1-5CDA9D8B8AFF}"/>
              </a:ext>
            </a:extLst>
          </p:cNvPr>
          <p:cNvGrpSpPr/>
          <p:nvPr/>
        </p:nvGrpSpPr>
        <p:grpSpPr>
          <a:xfrm>
            <a:off x="4385273" y="4706513"/>
            <a:ext cx="1793566" cy="1918807"/>
            <a:chOff x="434380" y="2204864"/>
            <a:chExt cx="3672408" cy="3704021"/>
          </a:xfrm>
        </p:grpSpPr>
        <p:sp>
          <p:nvSpPr>
            <p:cNvPr id="45" name="直方体 44">
              <a:extLst>
                <a:ext uri="{FF2B5EF4-FFF2-40B4-BE49-F238E27FC236}">
                  <a16:creationId xmlns:a16="http://schemas.microsoft.com/office/drawing/2014/main" id="{8CE962FB-6DB6-5F18-BED5-F63516ABA77A}"/>
                </a:ext>
              </a:extLst>
            </p:cNvPr>
            <p:cNvSpPr/>
            <p:nvPr/>
          </p:nvSpPr>
          <p:spPr bwMode="auto">
            <a:xfrm>
              <a:off x="2227328" y="2384552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6" name="直方体 45">
              <a:extLst>
                <a:ext uri="{FF2B5EF4-FFF2-40B4-BE49-F238E27FC236}">
                  <a16:creationId xmlns:a16="http://schemas.microsoft.com/office/drawing/2014/main" id="{594870AB-71F4-36D8-C5EF-ACB766DE883F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7" name="直方体 46">
              <a:extLst>
                <a:ext uri="{FF2B5EF4-FFF2-40B4-BE49-F238E27FC236}">
                  <a16:creationId xmlns:a16="http://schemas.microsoft.com/office/drawing/2014/main" id="{4B55F0CE-A254-3D6C-6ED0-CF4D9B8F7A28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85819861-0E8C-D367-F01E-A412068514F2}"/>
              </a:ext>
            </a:extLst>
          </p:cNvPr>
          <p:cNvGrpSpPr/>
          <p:nvPr/>
        </p:nvGrpSpPr>
        <p:grpSpPr>
          <a:xfrm>
            <a:off x="7211876" y="4667400"/>
            <a:ext cx="1853644" cy="1918807"/>
            <a:chOff x="434380" y="2204864"/>
            <a:chExt cx="3672408" cy="3704021"/>
          </a:xfrm>
        </p:grpSpPr>
        <p:sp>
          <p:nvSpPr>
            <p:cNvPr id="49" name="直方体 48">
              <a:extLst>
                <a:ext uri="{FF2B5EF4-FFF2-40B4-BE49-F238E27FC236}">
                  <a16:creationId xmlns:a16="http://schemas.microsoft.com/office/drawing/2014/main" id="{7CEAE283-05B0-EABE-A873-793B7102B774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" name="直方体 49">
              <a:extLst>
                <a:ext uri="{FF2B5EF4-FFF2-40B4-BE49-F238E27FC236}">
                  <a16:creationId xmlns:a16="http://schemas.microsoft.com/office/drawing/2014/main" id="{9C179053-0CAE-CB74-3CEA-1C81398538FA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1" name="直方体 50">
              <a:extLst>
                <a:ext uri="{FF2B5EF4-FFF2-40B4-BE49-F238E27FC236}">
                  <a16:creationId xmlns:a16="http://schemas.microsoft.com/office/drawing/2014/main" id="{33668C1B-8396-A8CD-7711-891587977527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F1EF320B-02C1-FDD8-CE84-E677A2059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 rot="2459828">
            <a:off x="5489355" y="3609973"/>
            <a:ext cx="2183745" cy="1388013"/>
          </a:xfrm>
          <a:prstGeom prst="rect">
            <a:avLst/>
          </a:prstGeom>
        </p:spPr>
      </p:pic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4BCFD47A-41BF-8CF5-F9AA-DFC6C0BD88E8}"/>
              </a:ext>
            </a:extLst>
          </p:cNvPr>
          <p:cNvGrpSpPr/>
          <p:nvPr/>
        </p:nvGrpSpPr>
        <p:grpSpPr>
          <a:xfrm>
            <a:off x="-15134" y="4439854"/>
            <a:ext cx="4379724" cy="1338510"/>
            <a:chOff x="5210403" y="3961459"/>
            <a:chExt cx="3730993" cy="1906717"/>
          </a:xfrm>
        </p:grpSpPr>
        <p:pic>
          <p:nvPicPr>
            <p:cNvPr id="55" name="Picture 4" descr="ギザパンクフキダシ素材94">
              <a:extLst>
                <a:ext uri="{FF2B5EF4-FFF2-40B4-BE49-F238E27FC236}">
                  <a16:creationId xmlns:a16="http://schemas.microsoft.com/office/drawing/2014/main" id="{B697B5AD-F9B0-58B3-12B6-D208CB0B06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テキスト ボックス 104">
              <a:extLst>
                <a:ext uri="{FF2B5EF4-FFF2-40B4-BE49-F238E27FC236}">
                  <a16:creationId xmlns:a16="http://schemas.microsoft.com/office/drawing/2014/main" id="{FB9D0D30-2F96-6CFE-45D1-005B3B8C653D}"/>
                </a:ext>
              </a:extLst>
            </p:cNvPr>
            <p:cNvSpPr txBox="1"/>
            <p:nvPr/>
          </p:nvSpPr>
          <p:spPr>
            <a:xfrm>
              <a:off x="5631237" y="4395864"/>
              <a:ext cx="2889325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隙間が広い場合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D11B54-A628-1A25-B1FB-3E0148756E6F}"/>
              </a:ext>
            </a:extLst>
          </p:cNvPr>
          <p:cNvSpPr txBox="1"/>
          <p:nvPr/>
        </p:nvSpPr>
        <p:spPr>
          <a:xfrm>
            <a:off x="4364590" y="2095108"/>
            <a:ext cx="4379724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シャフトが通らない</a:t>
            </a:r>
            <a:endParaRPr lang="en-US" altLang="ja-JP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4F25ED-C74C-7AA2-E756-948F15120FDD}"/>
              </a:ext>
            </a:extLst>
          </p:cNvPr>
          <p:cNvSpPr txBox="1"/>
          <p:nvPr/>
        </p:nvSpPr>
        <p:spPr>
          <a:xfrm>
            <a:off x="539552" y="5849588"/>
            <a:ext cx="3256020" cy="769441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ケースが落下</a:t>
            </a:r>
            <a:endParaRPr lang="en-US" altLang="ja-JP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四角形: 角を丸くする 60">
            <a:extLst>
              <a:ext uri="{FF2B5EF4-FFF2-40B4-BE49-F238E27FC236}">
                <a16:creationId xmlns:a16="http://schemas.microsoft.com/office/drawing/2014/main" id="{D60D412E-F33D-FB6E-A85D-12A3D9B95E23}"/>
              </a:ext>
            </a:extLst>
          </p:cNvPr>
          <p:cNvSpPr/>
          <p:nvPr/>
        </p:nvSpPr>
        <p:spPr bwMode="auto">
          <a:xfrm>
            <a:off x="679406" y="1268760"/>
            <a:ext cx="8136904" cy="3526134"/>
          </a:xfrm>
          <a:prstGeom prst="roundRect">
            <a:avLst>
              <a:gd name="adj" fmla="val 16257"/>
            </a:avLst>
          </a:prstGeom>
          <a:solidFill>
            <a:schemeClr val="tx2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E8D37989-0884-DAB1-FCC4-4A5EB949C6DE}"/>
              </a:ext>
            </a:extLst>
          </p:cNvPr>
          <p:cNvGrpSpPr/>
          <p:nvPr/>
        </p:nvGrpSpPr>
        <p:grpSpPr>
          <a:xfrm>
            <a:off x="2356958" y="1405576"/>
            <a:ext cx="4968552" cy="2334702"/>
            <a:chOff x="0" y="3436181"/>
            <a:chExt cx="9157743" cy="3181650"/>
          </a:xfrm>
        </p:grpSpPr>
        <p:grpSp>
          <p:nvGrpSpPr>
            <p:cNvPr id="63" name="グループ化 62">
              <a:extLst>
                <a:ext uri="{FF2B5EF4-FFF2-40B4-BE49-F238E27FC236}">
                  <a16:creationId xmlns:a16="http://schemas.microsoft.com/office/drawing/2014/main" id="{C8EF4A78-F1B8-9093-1BB3-D4536AEA221A}"/>
                </a:ext>
              </a:extLst>
            </p:cNvPr>
            <p:cNvGrpSpPr/>
            <p:nvPr/>
          </p:nvGrpSpPr>
          <p:grpSpPr>
            <a:xfrm>
              <a:off x="0" y="3473824"/>
              <a:ext cx="4221283" cy="3144007"/>
              <a:chOff x="434380" y="2204864"/>
              <a:chExt cx="3672408" cy="3704021"/>
            </a:xfrm>
          </p:grpSpPr>
          <p:sp>
            <p:nvSpPr>
              <p:cNvPr id="68" name="直方体 67">
                <a:extLst>
                  <a:ext uri="{FF2B5EF4-FFF2-40B4-BE49-F238E27FC236}">
                    <a16:creationId xmlns:a16="http://schemas.microsoft.com/office/drawing/2014/main" id="{91DB1718-3486-61BB-1E96-B7EFADAD5DEB}"/>
                  </a:ext>
                </a:extLst>
              </p:cNvPr>
              <p:cNvSpPr/>
              <p:nvPr/>
            </p:nvSpPr>
            <p:spPr bwMode="auto">
              <a:xfrm>
                <a:off x="2227328" y="2384552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9" name="直方体 68">
                <a:extLst>
                  <a:ext uri="{FF2B5EF4-FFF2-40B4-BE49-F238E27FC236}">
                    <a16:creationId xmlns:a16="http://schemas.microsoft.com/office/drawing/2014/main" id="{EE23F543-CD4D-DB16-A917-85095E3D6AE3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70" name="直方体 69">
                <a:extLst>
                  <a:ext uri="{FF2B5EF4-FFF2-40B4-BE49-F238E27FC236}">
                    <a16:creationId xmlns:a16="http://schemas.microsoft.com/office/drawing/2014/main" id="{77AD8D6C-94A6-A403-2EC9-F16968BA9C4E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grpSp>
          <p:nvGrpSpPr>
            <p:cNvPr id="64" name="グループ化 63">
              <a:extLst>
                <a:ext uri="{FF2B5EF4-FFF2-40B4-BE49-F238E27FC236}">
                  <a16:creationId xmlns:a16="http://schemas.microsoft.com/office/drawing/2014/main" id="{60BED98D-4411-7A39-9DD2-1CE8AE6F798A}"/>
                </a:ext>
              </a:extLst>
            </p:cNvPr>
            <p:cNvGrpSpPr/>
            <p:nvPr/>
          </p:nvGrpSpPr>
          <p:grpSpPr>
            <a:xfrm>
              <a:off x="4795060" y="3436181"/>
              <a:ext cx="4362683" cy="3144007"/>
              <a:chOff x="434380" y="2204864"/>
              <a:chExt cx="3672408" cy="3704021"/>
            </a:xfrm>
          </p:grpSpPr>
          <p:sp>
            <p:nvSpPr>
              <p:cNvPr id="65" name="直方体 64">
                <a:extLst>
                  <a:ext uri="{FF2B5EF4-FFF2-40B4-BE49-F238E27FC236}">
                    <a16:creationId xmlns:a16="http://schemas.microsoft.com/office/drawing/2014/main" id="{6187BB3A-E06A-E532-82D8-A4E044145707}"/>
                  </a:ext>
                </a:extLst>
              </p:cNvPr>
              <p:cNvSpPr/>
              <p:nvPr/>
            </p:nvSpPr>
            <p:spPr bwMode="auto">
              <a:xfrm>
                <a:off x="2283850" y="2325489"/>
                <a:ext cx="1329208" cy="3524333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6" name="直方体 65">
                <a:extLst>
                  <a:ext uri="{FF2B5EF4-FFF2-40B4-BE49-F238E27FC236}">
                    <a16:creationId xmlns:a16="http://schemas.microsoft.com/office/drawing/2014/main" id="{0862AE14-3B7C-D609-885C-81CEB8082DDF}"/>
                  </a:ext>
                </a:extLst>
              </p:cNvPr>
              <p:cNvSpPr/>
              <p:nvPr/>
            </p:nvSpPr>
            <p:spPr bwMode="auto">
              <a:xfrm>
                <a:off x="683645" y="2384551"/>
                <a:ext cx="1329208" cy="3524334"/>
              </a:xfrm>
              <a:prstGeom prst="cube">
                <a:avLst>
                  <a:gd name="adj" fmla="val 78992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7" name="直方体 66">
                <a:extLst>
                  <a:ext uri="{FF2B5EF4-FFF2-40B4-BE49-F238E27FC236}">
                    <a16:creationId xmlns:a16="http://schemas.microsoft.com/office/drawing/2014/main" id="{CD86DC1D-CB12-9B41-2FDF-1A7862360546}"/>
                  </a:ext>
                </a:extLst>
              </p:cNvPr>
              <p:cNvSpPr/>
              <p:nvPr/>
            </p:nvSpPr>
            <p:spPr bwMode="auto">
              <a:xfrm>
                <a:off x="434380" y="2204864"/>
                <a:ext cx="3672408" cy="1224136"/>
              </a:xfrm>
              <a:prstGeom prst="cube">
                <a:avLst>
                  <a:gd name="adj" fmla="val 79270"/>
                </a:avLst>
              </a:prstGeom>
              <a:solidFill>
                <a:srgbClr val="CC99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</p:grpSp>
      <p:sp>
        <p:nvSpPr>
          <p:cNvPr id="71" name="テキスト ボックス 104">
            <a:extLst>
              <a:ext uri="{FF2B5EF4-FFF2-40B4-BE49-F238E27FC236}">
                <a16:creationId xmlns:a16="http://schemas.microsoft.com/office/drawing/2014/main" id="{B59AC7C4-9931-2EC1-CDFD-BFD6088678E7}"/>
              </a:ext>
            </a:extLst>
          </p:cNvPr>
          <p:cNvSpPr txBox="1"/>
          <p:nvPr/>
        </p:nvSpPr>
        <p:spPr>
          <a:xfrm>
            <a:off x="837358" y="3792163"/>
            <a:ext cx="7491942" cy="7074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隙間調整が発生する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72" name="矢印: 左右 71">
            <a:extLst>
              <a:ext uri="{FF2B5EF4-FFF2-40B4-BE49-F238E27FC236}">
                <a16:creationId xmlns:a16="http://schemas.microsoft.com/office/drawing/2014/main" id="{87DA98D5-410C-C37C-38C6-74A42DD3E5BE}"/>
              </a:ext>
            </a:extLst>
          </p:cNvPr>
          <p:cNvSpPr/>
          <p:nvPr/>
        </p:nvSpPr>
        <p:spPr bwMode="auto">
          <a:xfrm>
            <a:off x="4023804" y="1895357"/>
            <a:ext cx="1030981" cy="517985"/>
          </a:xfrm>
          <a:prstGeom prst="leftRight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95DDD7D4-8C63-FC74-F053-0A0608841FEA}"/>
              </a:ext>
            </a:extLst>
          </p:cNvPr>
          <p:cNvGrpSpPr/>
          <p:nvPr/>
        </p:nvGrpSpPr>
        <p:grpSpPr>
          <a:xfrm rot="21067333">
            <a:off x="2442530" y="1720155"/>
            <a:ext cx="4292355" cy="1442176"/>
            <a:chOff x="2984013" y="1400327"/>
            <a:chExt cx="3239695" cy="1722965"/>
          </a:xfrm>
        </p:grpSpPr>
        <p:sp>
          <p:nvSpPr>
            <p:cNvPr id="74" name="円形吹き出し 86">
              <a:extLst>
                <a:ext uri="{FF2B5EF4-FFF2-40B4-BE49-F238E27FC236}">
                  <a16:creationId xmlns:a16="http://schemas.microsoft.com/office/drawing/2014/main" id="{2A5EA672-31F6-1151-FC9F-904626AC66C9}"/>
                </a:ext>
              </a:extLst>
            </p:cNvPr>
            <p:cNvSpPr/>
            <p:nvPr/>
          </p:nvSpPr>
          <p:spPr bwMode="auto">
            <a:xfrm>
              <a:off x="2984013" y="1400327"/>
              <a:ext cx="3239695" cy="1722965"/>
            </a:xfrm>
            <a:prstGeom prst="wedgeEllipseCallout">
              <a:avLst>
                <a:gd name="adj1" fmla="val -7168"/>
                <a:gd name="adj2" fmla="val 36661"/>
              </a:avLst>
            </a:prstGeom>
            <a:solidFill>
              <a:schemeClr val="accent3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5" name="テキスト ボックス 104">
              <a:extLst>
                <a:ext uri="{FF2B5EF4-FFF2-40B4-BE49-F238E27FC236}">
                  <a16:creationId xmlns:a16="http://schemas.microsoft.com/office/drawing/2014/main" id="{99BDD56D-668D-74A8-0168-6BB113BAB0C1}"/>
                </a:ext>
              </a:extLst>
            </p:cNvPr>
            <p:cNvSpPr txBox="1"/>
            <p:nvPr/>
          </p:nvSpPr>
          <p:spPr>
            <a:xfrm>
              <a:off x="3268024" y="1769210"/>
              <a:ext cx="2779351" cy="9832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調整のムダ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BE819BB8-B05A-FA0C-05E4-6CFEA131FBA8}"/>
              </a:ext>
            </a:extLst>
          </p:cNvPr>
          <p:cNvGrpSpPr/>
          <p:nvPr/>
        </p:nvGrpSpPr>
        <p:grpSpPr>
          <a:xfrm>
            <a:off x="227919" y="5229200"/>
            <a:ext cx="8688162" cy="1150524"/>
            <a:chOff x="227919" y="5417883"/>
            <a:chExt cx="8688162" cy="1219096"/>
          </a:xfrm>
        </p:grpSpPr>
        <p:sp>
          <p:nvSpPr>
            <p:cNvPr id="77" name="四角形: 角を丸くする 76">
              <a:extLst>
                <a:ext uri="{FF2B5EF4-FFF2-40B4-BE49-F238E27FC236}">
                  <a16:creationId xmlns:a16="http://schemas.microsoft.com/office/drawing/2014/main" id="{BDF6483C-A822-7AF9-0791-0BED8AC747BF}"/>
                </a:ext>
              </a:extLst>
            </p:cNvPr>
            <p:cNvSpPr/>
            <p:nvPr/>
          </p:nvSpPr>
          <p:spPr bwMode="auto">
            <a:xfrm>
              <a:off x="227919" y="5417883"/>
              <a:ext cx="8688162" cy="1219096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6" name="テキスト ボックス 104">
              <a:extLst>
                <a:ext uri="{FF2B5EF4-FFF2-40B4-BE49-F238E27FC236}">
                  <a16:creationId xmlns:a16="http://schemas.microsoft.com/office/drawing/2014/main" id="{5D11FE86-0B1B-31F3-AB85-A41A375FD8C2}"/>
                </a:ext>
              </a:extLst>
            </p:cNvPr>
            <p:cNvSpPr txBox="1"/>
            <p:nvPr/>
          </p:nvSpPr>
          <p:spPr>
            <a:xfrm>
              <a:off x="641884" y="5542877"/>
              <a:ext cx="7956078" cy="99153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400" u="sng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シャフトの逃げ穴があればよいのでは？</a:t>
              </a:r>
              <a:endParaRPr lang="en-US" altLang="ja-JP" sz="2400" u="sng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122198B-3235-608A-BDAF-95D4CB7AF703}"/>
              </a:ext>
            </a:extLst>
          </p:cNvPr>
          <p:cNvSpPr txBox="1"/>
          <p:nvPr/>
        </p:nvSpPr>
        <p:spPr>
          <a:xfrm>
            <a:off x="-39050" y="-10301"/>
            <a:ext cx="4820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シャフトの逃げ道が必要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00035 0.18171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907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9" grpId="0" animBg="1"/>
      <p:bldP spid="39" grpId="1" animBg="1"/>
      <p:bldP spid="43" grpId="0" animBg="1"/>
      <p:bldP spid="43" grpId="1" animBg="1"/>
      <p:bldP spid="2" grpId="0" animBg="1"/>
      <p:bldP spid="2" grpId="1" animBg="1"/>
      <p:bldP spid="4" grpId="0" animBg="1"/>
      <p:bldP spid="4" grpId="1" animBg="1"/>
      <p:bldP spid="61" grpId="0" animBg="1"/>
      <p:bldP spid="71" grpId="0"/>
      <p:bldP spid="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C4A1FD77-2C21-393C-4893-2388F0461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33570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角丸四角形 51"/>
          <p:cNvSpPr/>
          <p:nvPr/>
        </p:nvSpPr>
        <p:spPr bwMode="auto">
          <a:xfrm>
            <a:off x="32658" y="674914"/>
            <a:ext cx="9056914" cy="2046515"/>
          </a:xfrm>
          <a:prstGeom prst="roundRect">
            <a:avLst>
              <a:gd name="adj" fmla="val 7093"/>
            </a:avLst>
          </a:prstGeom>
          <a:solidFill>
            <a:schemeClr val="tx2">
              <a:lumMod val="75000"/>
              <a:lumOff val="25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0AEDAB6-DAD8-9602-A87C-51934212078B}"/>
              </a:ext>
            </a:extLst>
          </p:cNvPr>
          <p:cNvGrpSpPr/>
          <p:nvPr/>
        </p:nvGrpSpPr>
        <p:grpSpPr>
          <a:xfrm>
            <a:off x="35496" y="4830702"/>
            <a:ext cx="2195640" cy="1838658"/>
            <a:chOff x="434380" y="2204864"/>
            <a:chExt cx="3672408" cy="3704021"/>
          </a:xfrm>
        </p:grpSpPr>
        <p:sp>
          <p:nvSpPr>
            <p:cNvPr id="5" name="直方体 4">
              <a:extLst>
                <a:ext uri="{FF2B5EF4-FFF2-40B4-BE49-F238E27FC236}">
                  <a16:creationId xmlns:a16="http://schemas.microsoft.com/office/drawing/2014/main" id="{2B2555F6-6663-15EE-FD75-25222900B108}"/>
                </a:ext>
              </a:extLst>
            </p:cNvPr>
            <p:cNvSpPr/>
            <p:nvPr/>
          </p:nvSpPr>
          <p:spPr bwMode="auto">
            <a:xfrm>
              <a:off x="2227328" y="2384552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" name="直方体 5">
              <a:extLst>
                <a:ext uri="{FF2B5EF4-FFF2-40B4-BE49-F238E27FC236}">
                  <a16:creationId xmlns:a16="http://schemas.microsoft.com/office/drawing/2014/main" id="{E0F6CF42-C0BF-C8C4-8088-EB57C377FC30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" name="直方体 6">
              <a:extLst>
                <a:ext uri="{FF2B5EF4-FFF2-40B4-BE49-F238E27FC236}">
                  <a16:creationId xmlns:a16="http://schemas.microsoft.com/office/drawing/2014/main" id="{024137DF-6DC9-172F-E9B5-0CF00CA13DD5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601881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485F81A-1E63-A7EE-FEFB-3AECCAEB0281}"/>
              </a:ext>
            </a:extLst>
          </p:cNvPr>
          <p:cNvGrpSpPr/>
          <p:nvPr/>
        </p:nvGrpSpPr>
        <p:grpSpPr>
          <a:xfrm>
            <a:off x="2572324" y="4166749"/>
            <a:ext cx="2269187" cy="2438689"/>
            <a:chOff x="434380" y="2204864"/>
            <a:chExt cx="3672408" cy="3704021"/>
          </a:xfrm>
        </p:grpSpPr>
        <p:sp>
          <p:nvSpPr>
            <p:cNvPr id="9" name="直方体 8">
              <a:extLst>
                <a:ext uri="{FF2B5EF4-FFF2-40B4-BE49-F238E27FC236}">
                  <a16:creationId xmlns:a16="http://schemas.microsoft.com/office/drawing/2014/main" id="{8255C9FE-3D8A-BF24-5F29-CC24802CB6AA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直方体 9">
              <a:extLst>
                <a:ext uri="{FF2B5EF4-FFF2-40B4-BE49-F238E27FC236}">
                  <a16:creationId xmlns:a16="http://schemas.microsoft.com/office/drawing/2014/main" id="{7A3CF160-3209-DA6B-3F9F-834E3E855FE4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直方体 10">
              <a:extLst>
                <a:ext uri="{FF2B5EF4-FFF2-40B4-BE49-F238E27FC236}">
                  <a16:creationId xmlns:a16="http://schemas.microsoft.com/office/drawing/2014/main" id="{9F3573E2-F6F6-8D36-C3F6-0134EF7B49A0}"/>
                </a:ext>
              </a:extLst>
            </p:cNvPr>
            <p:cNvSpPr/>
            <p:nvPr/>
          </p:nvSpPr>
          <p:spPr bwMode="auto">
            <a:xfrm>
              <a:off x="434380" y="2204864"/>
              <a:ext cx="3672408" cy="1224136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14" name="テキスト ボックス 104">
            <a:extLst>
              <a:ext uri="{FF2B5EF4-FFF2-40B4-BE49-F238E27FC236}">
                <a16:creationId xmlns:a16="http://schemas.microsoft.com/office/drawing/2014/main" id="{AD75CFFF-9336-104C-5726-C5821929CA25}"/>
              </a:ext>
            </a:extLst>
          </p:cNvPr>
          <p:cNvSpPr txBox="1"/>
          <p:nvPr/>
        </p:nvSpPr>
        <p:spPr>
          <a:xfrm>
            <a:off x="2931793" y="759023"/>
            <a:ext cx="3256424" cy="90563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共用作業台</a:t>
            </a:r>
            <a:endParaRPr lang="en-US" altLang="ja-JP" sz="12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09D4210-ADF9-2DA6-5A87-23615115B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10116" r="4491" b="8556"/>
          <a:stretch/>
        </p:blipFill>
        <p:spPr>
          <a:xfrm rot="20492718">
            <a:off x="996742" y="3150200"/>
            <a:ext cx="2199668" cy="1683100"/>
          </a:xfrm>
          <a:prstGeom prst="rect">
            <a:avLst/>
          </a:prstGeom>
        </p:spPr>
      </p:pic>
      <p:sp>
        <p:nvSpPr>
          <p:cNvPr id="20" name="稲妻 19">
            <a:extLst>
              <a:ext uri="{FF2B5EF4-FFF2-40B4-BE49-F238E27FC236}">
                <a16:creationId xmlns:a16="http://schemas.microsoft.com/office/drawing/2014/main" id="{BFBA939B-F302-17DE-47E7-77F9D5BB7083}"/>
              </a:ext>
            </a:extLst>
          </p:cNvPr>
          <p:cNvSpPr/>
          <p:nvPr/>
        </p:nvSpPr>
        <p:spPr bwMode="auto">
          <a:xfrm rot="20193981">
            <a:off x="729334" y="4373828"/>
            <a:ext cx="560754" cy="738411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" name="稲妻 20">
            <a:extLst>
              <a:ext uri="{FF2B5EF4-FFF2-40B4-BE49-F238E27FC236}">
                <a16:creationId xmlns:a16="http://schemas.microsoft.com/office/drawing/2014/main" id="{F72A8EB5-B275-5191-CE3D-F1C32871054A}"/>
              </a:ext>
            </a:extLst>
          </p:cNvPr>
          <p:cNvSpPr/>
          <p:nvPr/>
        </p:nvSpPr>
        <p:spPr bwMode="auto">
          <a:xfrm rot="21023034" flipH="1">
            <a:off x="3150166" y="3471280"/>
            <a:ext cx="564602" cy="826752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F828D78-368F-4464-1435-17196A91CB76}"/>
              </a:ext>
            </a:extLst>
          </p:cNvPr>
          <p:cNvSpPr txBox="1"/>
          <p:nvPr/>
        </p:nvSpPr>
        <p:spPr>
          <a:xfrm>
            <a:off x="26572" y="-48114"/>
            <a:ext cx="5012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作業台２台の高さが違う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F828D78-368F-4464-1435-17196A91CB76}"/>
              </a:ext>
            </a:extLst>
          </p:cNvPr>
          <p:cNvSpPr txBox="1"/>
          <p:nvPr/>
        </p:nvSpPr>
        <p:spPr>
          <a:xfrm>
            <a:off x="119499" y="1852604"/>
            <a:ext cx="8905002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別の作業でも使用するため高さが違う</a:t>
            </a:r>
          </a:p>
        </p:txBody>
      </p:sp>
      <p:sp>
        <p:nvSpPr>
          <p:cNvPr id="44" name="角丸四角形吹き出し 43"/>
          <p:cNvSpPr/>
          <p:nvPr/>
        </p:nvSpPr>
        <p:spPr bwMode="auto">
          <a:xfrm>
            <a:off x="5336696" y="3068960"/>
            <a:ext cx="3572178" cy="3279469"/>
          </a:xfrm>
          <a:prstGeom prst="wedgeRoundRectCallout">
            <a:avLst>
              <a:gd name="adj1" fmla="val -71724"/>
              <a:gd name="adj2" fmla="val 37578"/>
              <a:gd name="adj3" fmla="val 16667"/>
            </a:avLst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781F068D-EF71-4543-C6AD-32D3E6F8C93B}"/>
              </a:ext>
            </a:extLst>
          </p:cNvPr>
          <p:cNvGrpSpPr/>
          <p:nvPr/>
        </p:nvGrpSpPr>
        <p:grpSpPr>
          <a:xfrm>
            <a:off x="2726345" y="2748668"/>
            <a:ext cx="2364011" cy="1078845"/>
            <a:chOff x="5210403" y="3961459"/>
            <a:chExt cx="3730993" cy="1906717"/>
          </a:xfrm>
        </p:grpSpPr>
        <p:pic>
          <p:nvPicPr>
            <p:cNvPr id="38" name="Picture 4" descr="ギザパンクフキダシ素材94">
              <a:extLst>
                <a:ext uri="{FF2B5EF4-FFF2-40B4-BE49-F238E27FC236}">
                  <a16:creationId xmlns:a16="http://schemas.microsoft.com/office/drawing/2014/main" id="{320A274D-F3AB-5CBB-5153-269A718CC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テキスト ボックス 104">
              <a:extLst>
                <a:ext uri="{FF2B5EF4-FFF2-40B4-BE49-F238E27FC236}">
                  <a16:creationId xmlns:a16="http://schemas.microsoft.com/office/drawing/2014/main" id="{66DEBD66-B610-9784-DB6C-B0F5917AFE68}"/>
                </a:ext>
              </a:extLst>
            </p:cNvPr>
            <p:cNvSpPr txBox="1"/>
            <p:nvPr/>
          </p:nvSpPr>
          <p:spPr>
            <a:xfrm>
              <a:off x="5579440" y="4399031"/>
              <a:ext cx="2889325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ぐらつく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BE819BB8-B05A-FA0C-05E4-6CFEA131FBA8}"/>
              </a:ext>
            </a:extLst>
          </p:cNvPr>
          <p:cNvGrpSpPr/>
          <p:nvPr/>
        </p:nvGrpSpPr>
        <p:grpSpPr>
          <a:xfrm>
            <a:off x="227919" y="939951"/>
            <a:ext cx="8688162" cy="1422714"/>
            <a:chOff x="227919" y="5417883"/>
            <a:chExt cx="8688162" cy="1219096"/>
          </a:xfrm>
        </p:grpSpPr>
        <p:sp>
          <p:nvSpPr>
            <p:cNvPr id="54" name="四角形: 角を丸くする 76">
              <a:extLst>
                <a:ext uri="{FF2B5EF4-FFF2-40B4-BE49-F238E27FC236}">
                  <a16:creationId xmlns:a16="http://schemas.microsoft.com/office/drawing/2014/main" id="{BDF6483C-A822-7AF9-0791-0BED8AC747BF}"/>
                </a:ext>
              </a:extLst>
            </p:cNvPr>
            <p:cNvSpPr/>
            <p:nvPr/>
          </p:nvSpPr>
          <p:spPr bwMode="auto">
            <a:xfrm>
              <a:off x="227919" y="5417883"/>
              <a:ext cx="8688162" cy="1219096"/>
            </a:xfrm>
            <a:prstGeom prst="roundRect">
              <a:avLst/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5" name="テキスト ボックス 104">
              <a:extLst>
                <a:ext uri="{FF2B5EF4-FFF2-40B4-BE49-F238E27FC236}">
                  <a16:creationId xmlns:a16="http://schemas.microsoft.com/office/drawing/2014/main" id="{5D11FE86-0B1B-31F3-AB85-A41A375FD8C2}"/>
                </a:ext>
              </a:extLst>
            </p:cNvPr>
            <p:cNvSpPr txBox="1"/>
            <p:nvPr/>
          </p:nvSpPr>
          <p:spPr>
            <a:xfrm>
              <a:off x="641884" y="5542877"/>
              <a:ext cx="7956078" cy="991533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2400" u="sng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ケースを安定させる方法は？</a:t>
              </a:r>
              <a:endParaRPr lang="en-US" altLang="ja-JP" sz="2400" u="sng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6" name="角丸四角形吹き出し 55"/>
          <p:cNvSpPr/>
          <p:nvPr/>
        </p:nvSpPr>
        <p:spPr bwMode="auto">
          <a:xfrm>
            <a:off x="5234129" y="2971813"/>
            <a:ext cx="3572178" cy="3279469"/>
          </a:xfrm>
          <a:prstGeom prst="wedgeRoundRectCallout">
            <a:avLst>
              <a:gd name="adj1" fmla="val -71724"/>
              <a:gd name="adj2" fmla="val 37578"/>
              <a:gd name="adj3" fmla="val 16667"/>
            </a:avLst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F86D75BF-273D-703B-AC3B-1086059C03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305" l="14323" r="89323">
                        <a14:backgroundMark x1="73307" y1="64941" x2="73307" y2="71387"/>
                      </a14:backgroundRemoval>
                    </a14:imgEffect>
                  </a14:imgLayer>
                </a14:imgProps>
              </a:ext>
            </a:extLst>
          </a:blip>
          <a:srcRect l="13817" r="11292" b="12504"/>
          <a:stretch/>
        </p:blipFill>
        <p:spPr>
          <a:xfrm>
            <a:off x="5988214" y="3047655"/>
            <a:ext cx="2339765" cy="3322077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06E4CFD9-AF9D-F771-7E77-5F6B36FC734D}"/>
              </a:ext>
            </a:extLst>
          </p:cNvPr>
          <p:cNvGrpSpPr/>
          <p:nvPr/>
        </p:nvGrpSpPr>
        <p:grpSpPr>
          <a:xfrm rot="20364502">
            <a:off x="4647668" y="3955158"/>
            <a:ext cx="4429431" cy="1507068"/>
            <a:chOff x="2984013" y="1400327"/>
            <a:chExt cx="3239695" cy="1722965"/>
          </a:xfrm>
        </p:grpSpPr>
        <p:sp>
          <p:nvSpPr>
            <p:cNvPr id="50" name="円形吹き出し 86">
              <a:extLst>
                <a:ext uri="{FF2B5EF4-FFF2-40B4-BE49-F238E27FC236}">
                  <a16:creationId xmlns:a16="http://schemas.microsoft.com/office/drawing/2014/main" id="{0220FFAE-58A5-7760-24D3-33F0D7FC363C}"/>
                </a:ext>
              </a:extLst>
            </p:cNvPr>
            <p:cNvSpPr/>
            <p:nvPr/>
          </p:nvSpPr>
          <p:spPr bwMode="auto">
            <a:xfrm>
              <a:off x="2984013" y="1400327"/>
              <a:ext cx="3239695" cy="1722965"/>
            </a:xfrm>
            <a:prstGeom prst="wedgeEllipseCallout">
              <a:avLst>
                <a:gd name="adj1" fmla="val -7168"/>
                <a:gd name="adj2" fmla="val 36661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1" name="テキスト ボックス 104">
              <a:extLst>
                <a:ext uri="{FF2B5EF4-FFF2-40B4-BE49-F238E27FC236}">
                  <a16:creationId xmlns:a16="http://schemas.microsoft.com/office/drawing/2014/main" id="{34794D2B-5A77-F0A4-DB18-9D95A3950A87}"/>
                </a:ext>
              </a:extLst>
            </p:cNvPr>
            <p:cNvSpPr txBox="1"/>
            <p:nvPr/>
          </p:nvSpPr>
          <p:spPr>
            <a:xfrm>
              <a:off x="3268024" y="1769210"/>
              <a:ext cx="2779351" cy="9832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調整のムダ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" name="上下矢印 1"/>
          <p:cNvSpPr/>
          <p:nvPr/>
        </p:nvSpPr>
        <p:spPr bwMode="auto">
          <a:xfrm>
            <a:off x="526559" y="5496450"/>
            <a:ext cx="501824" cy="1172910"/>
          </a:xfrm>
          <a:prstGeom prst="up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1" name="上下矢印 30"/>
          <p:cNvSpPr/>
          <p:nvPr/>
        </p:nvSpPr>
        <p:spPr bwMode="auto">
          <a:xfrm>
            <a:off x="3053993" y="4830702"/>
            <a:ext cx="705657" cy="1838658"/>
          </a:xfrm>
          <a:prstGeom prst="upDown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6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4" grpId="0"/>
      <p:bldP spid="14" grpId="1"/>
      <p:bldP spid="20" grpId="0" animBg="1"/>
      <p:bldP spid="20" grpId="1" animBg="1"/>
      <p:bldP spid="21" grpId="0" animBg="1"/>
      <p:bldP spid="21" grpId="1" animBg="1"/>
      <p:bldP spid="42" grpId="0" animBg="1"/>
      <p:bldP spid="42" grpId="1" animBg="1"/>
      <p:bldP spid="44" grpId="0" animBg="1"/>
      <p:bldP spid="56" grpId="0" animBg="1"/>
      <p:bldP spid="2" grpId="0" animBg="1"/>
      <p:bldP spid="2" grpId="1" animBg="1"/>
      <p:bldP spid="31" grpId="0" animBg="1"/>
      <p:bldP spid="3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22852" y="643087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EEA8DA7F-E3A3-087B-DF42-DFBF100BD39A}"/>
              </a:ext>
            </a:extLst>
          </p:cNvPr>
          <p:cNvSpPr/>
          <p:nvPr/>
        </p:nvSpPr>
        <p:spPr bwMode="auto">
          <a:xfrm>
            <a:off x="143508" y="1124744"/>
            <a:ext cx="8856984" cy="5220580"/>
          </a:xfrm>
          <a:prstGeom prst="roundRect">
            <a:avLst>
              <a:gd name="adj" fmla="val 496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8322D89C-083D-B390-C262-B142C3F23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81" y="4256401"/>
            <a:ext cx="8458653" cy="1855723"/>
          </a:xfrm>
          <a:prstGeom prst="rect">
            <a:avLst/>
          </a:prstGeom>
          <a:ln>
            <a:noFill/>
          </a:ln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6F5A3A7-E2AC-54DB-7CC2-3D5773556432}"/>
              </a:ext>
            </a:extLst>
          </p:cNvPr>
          <p:cNvSpPr txBox="1"/>
          <p:nvPr/>
        </p:nvSpPr>
        <p:spPr>
          <a:xfrm>
            <a:off x="393559" y="4155664"/>
            <a:ext cx="400110" cy="213530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ケースを安定させるには</a:t>
            </a:r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80E3C36-764E-EEFF-B4AD-534CB69654CC}"/>
              </a:ext>
            </a:extLst>
          </p:cNvPr>
          <p:cNvGrpSpPr/>
          <p:nvPr/>
        </p:nvGrpSpPr>
        <p:grpSpPr>
          <a:xfrm>
            <a:off x="371081" y="1115893"/>
            <a:ext cx="8458653" cy="3018434"/>
            <a:chOff x="453726" y="961980"/>
            <a:chExt cx="8458653" cy="301843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C78FD3E4-C7E4-910F-B4F9-E1FABF00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5185"/>
            <a:stretch/>
          </p:blipFill>
          <p:spPr>
            <a:xfrm>
              <a:off x="453726" y="1140140"/>
              <a:ext cx="8458653" cy="2840274"/>
            </a:xfrm>
            <a:prstGeom prst="rect">
              <a:avLst/>
            </a:prstGeom>
            <a:ln>
              <a:noFill/>
            </a:ln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AB636D9F-D79A-A7F4-33EE-F631786284DE}"/>
                </a:ext>
              </a:extLst>
            </p:cNvPr>
            <p:cNvSpPr txBox="1"/>
            <p:nvPr/>
          </p:nvSpPr>
          <p:spPr>
            <a:xfrm>
              <a:off x="7196894" y="1202200"/>
              <a:ext cx="369332" cy="346931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2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効果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7B6045E-06A0-8198-9614-5ED0DA1A102F}"/>
                </a:ext>
              </a:extLst>
            </p:cNvPr>
            <p:cNvSpPr txBox="1"/>
            <p:nvPr/>
          </p:nvSpPr>
          <p:spPr>
            <a:xfrm>
              <a:off x="7557604" y="1156375"/>
              <a:ext cx="323165" cy="438582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/>
            <a:p>
              <a:r>
                <a:rPr lang="ja-JP" altLang="en-US" sz="9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実現性</a:t>
              </a:r>
              <a:endPara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0" name="テキスト ボックス 39">
              <a:extLst>
                <a:ext uri="{FF2B5EF4-FFF2-40B4-BE49-F238E27FC236}">
                  <a16:creationId xmlns:a16="http://schemas.microsoft.com/office/drawing/2014/main" id="{A5E3E5F1-DDB7-1EED-2828-706D47363407}"/>
                </a:ext>
              </a:extLst>
            </p:cNvPr>
            <p:cNvSpPr txBox="1"/>
            <p:nvPr/>
          </p:nvSpPr>
          <p:spPr>
            <a:xfrm>
              <a:off x="7858519" y="1204674"/>
              <a:ext cx="369332" cy="346931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/>
            <a:p>
              <a:r>
                <a:rPr lang="ja-JP" altLang="en-US" sz="12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費用</a:t>
              </a:r>
              <a:endPara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8670A675-1CF4-5D70-BF32-5752DC4A772A}"/>
                </a:ext>
              </a:extLst>
            </p:cNvPr>
            <p:cNvSpPr txBox="1"/>
            <p:nvPr/>
          </p:nvSpPr>
          <p:spPr>
            <a:xfrm>
              <a:off x="8238272" y="961980"/>
              <a:ext cx="323165" cy="832318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square" rtlCol="0">
              <a:spAutoFit/>
            </a:bodyPr>
            <a:lstStyle/>
            <a:p>
              <a:r>
                <a:rPr lang="ja-JP" altLang="en-US" sz="9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合計点</a:t>
              </a:r>
              <a:endParaRPr kumimoji="1" lang="ja-JP" altLang="en-US" sz="9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829E48C0-74B7-7AA9-B111-8256B8C233C3}"/>
                </a:ext>
              </a:extLst>
            </p:cNvPr>
            <p:cNvSpPr txBox="1"/>
            <p:nvPr/>
          </p:nvSpPr>
          <p:spPr>
            <a:xfrm>
              <a:off x="8522088" y="1216780"/>
              <a:ext cx="369332" cy="346931"/>
            </a:xfrm>
            <a:prstGeom prst="rect">
              <a:avLst/>
            </a:prstGeom>
            <a:noFill/>
            <a:ln>
              <a:noFill/>
            </a:ln>
          </p:spPr>
          <p:txBody>
            <a:bodyPr vert="eaVert" wrap="none" rtlCol="0">
              <a:spAutoFit/>
            </a:bodyPr>
            <a:lstStyle/>
            <a:p>
              <a:r>
                <a:rPr lang="ja-JP" altLang="en-US" sz="12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順位</a:t>
              </a:r>
              <a:endPara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C863F08-D2B4-BC21-B81F-DA4055DB5CBF}"/>
              </a:ext>
            </a:extLst>
          </p:cNvPr>
          <p:cNvSpPr txBox="1"/>
          <p:nvPr/>
        </p:nvSpPr>
        <p:spPr>
          <a:xfrm>
            <a:off x="7127793" y="4391371"/>
            <a:ext cx="369332" cy="346931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kumimoji="1"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効果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4EC82737-56C9-3492-CBFB-E0AC82E0BFA0}"/>
              </a:ext>
            </a:extLst>
          </p:cNvPr>
          <p:cNvSpPr txBox="1"/>
          <p:nvPr/>
        </p:nvSpPr>
        <p:spPr>
          <a:xfrm>
            <a:off x="7464283" y="4353387"/>
            <a:ext cx="353943" cy="447007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実現性</a:t>
            </a:r>
            <a:endParaRPr kumimoji="1" lang="ja-JP" altLang="en-US" sz="1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3236B1F-1E2A-231C-F843-B637DE03A980}"/>
              </a:ext>
            </a:extLst>
          </p:cNvPr>
          <p:cNvSpPr txBox="1"/>
          <p:nvPr/>
        </p:nvSpPr>
        <p:spPr>
          <a:xfrm>
            <a:off x="7795976" y="4387654"/>
            <a:ext cx="369332" cy="346931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費用</a:t>
            </a:r>
            <a:endParaRPr kumimoji="1" lang="ja-JP" altLang="en-US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544215F1-F785-2EE4-AC37-1BEECEB7DAA2}"/>
              </a:ext>
            </a:extLst>
          </p:cNvPr>
          <p:cNvSpPr txBox="1"/>
          <p:nvPr/>
        </p:nvSpPr>
        <p:spPr>
          <a:xfrm>
            <a:off x="8151919" y="4149080"/>
            <a:ext cx="353943" cy="832318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ja-JP" altLang="en-US" sz="1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合計点</a:t>
            </a:r>
            <a:endParaRPr kumimoji="1" lang="ja-JP" altLang="en-US" sz="1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100F7FC-1B08-70CC-4248-446D862FDDEE}"/>
              </a:ext>
            </a:extLst>
          </p:cNvPr>
          <p:cNvSpPr txBox="1"/>
          <p:nvPr/>
        </p:nvSpPr>
        <p:spPr>
          <a:xfrm>
            <a:off x="8459545" y="4403872"/>
            <a:ext cx="369332" cy="346931"/>
          </a:xfrm>
          <a:prstGeom prst="rect">
            <a:avLst/>
          </a:prstGeom>
          <a:noFill/>
          <a:ln>
            <a:noFill/>
          </a:ln>
        </p:spPr>
        <p:txBody>
          <a:bodyPr vert="eaVert" wrap="none" rtlCol="0">
            <a:spAutoFit/>
          </a:bodyPr>
          <a:lstStyle/>
          <a:p>
            <a:r>
              <a:rPr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順位</a:t>
            </a:r>
            <a:endParaRPr kumimoji="1" lang="ja-JP" altLang="en-US" sz="1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角丸四角形 27">
            <a:extLst>
              <a:ext uri="{FF2B5EF4-FFF2-40B4-BE49-F238E27FC236}">
                <a16:creationId xmlns:a16="http://schemas.microsoft.com/office/drawing/2014/main" id="{3D22A8E7-1E41-0E87-8BA7-2CAE88467CA7}"/>
              </a:ext>
            </a:extLst>
          </p:cNvPr>
          <p:cNvSpPr/>
          <p:nvPr/>
        </p:nvSpPr>
        <p:spPr bwMode="auto">
          <a:xfrm>
            <a:off x="5796136" y="2492896"/>
            <a:ext cx="2997554" cy="203697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9" name="角丸四角形 28">
            <a:extLst>
              <a:ext uri="{FF2B5EF4-FFF2-40B4-BE49-F238E27FC236}">
                <a16:creationId xmlns:a16="http://schemas.microsoft.com/office/drawing/2014/main" id="{5FED1033-3F4D-C588-1D5B-8922511757BB}"/>
              </a:ext>
            </a:extLst>
          </p:cNvPr>
          <p:cNvSpPr/>
          <p:nvPr/>
        </p:nvSpPr>
        <p:spPr bwMode="auto">
          <a:xfrm>
            <a:off x="5785947" y="5406515"/>
            <a:ext cx="3025935" cy="255543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229019-8017-F76F-506D-0F2CAC50D90A}"/>
              </a:ext>
            </a:extLst>
          </p:cNvPr>
          <p:cNvSpPr txBox="1"/>
          <p:nvPr/>
        </p:nvSpPr>
        <p:spPr>
          <a:xfrm>
            <a:off x="328051" y="1137549"/>
            <a:ext cx="42439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.19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sz="1400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トヨミツ</a:t>
            </a:r>
            <a:endParaRPr kumimoji="1" lang="ja-JP" altLang="en-US" sz="1400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E3A13DB1-9652-4563-6E5F-5FC038D5F71A}"/>
              </a:ext>
            </a:extLst>
          </p:cNvPr>
          <p:cNvGrpSpPr/>
          <p:nvPr/>
        </p:nvGrpSpPr>
        <p:grpSpPr>
          <a:xfrm>
            <a:off x="4152850" y="1935033"/>
            <a:ext cx="4713592" cy="1079742"/>
            <a:chOff x="395536" y="3974238"/>
            <a:chExt cx="8431153" cy="2969988"/>
          </a:xfrm>
        </p:grpSpPr>
        <p:sp>
          <p:nvSpPr>
            <p:cNvPr id="12" name="横巻き 4">
              <a:extLst>
                <a:ext uri="{FF2B5EF4-FFF2-40B4-BE49-F238E27FC236}">
                  <a16:creationId xmlns:a16="http://schemas.microsoft.com/office/drawing/2014/main" id="{8CA90AE3-2E9B-781B-89D4-125BBAD0636C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テキスト ボックス 104">
              <a:extLst>
                <a:ext uri="{FF2B5EF4-FFF2-40B4-BE49-F238E27FC236}">
                  <a16:creationId xmlns:a16="http://schemas.microsoft.com/office/drawing/2014/main" id="{5D4EF797-5D93-F7FE-F363-95B923B07BC6}"/>
                </a:ext>
              </a:extLst>
            </p:cNvPr>
            <p:cNvSpPr txBox="1"/>
            <p:nvPr/>
          </p:nvSpPr>
          <p:spPr>
            <a:xfrm>
              <a:off x="896468" y="4502557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穴付き作業台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3AD115A-53C8-8AF7-7A82-7B5CE3A2AD30}"/>
              </a:ext>
            </a:extLst>
          </p:cNvPr>
          <p:cNvGrpSpPr/>
          <p:nvPr/>
        </p:nvGrpSpPr>
        <p:grpSpPr>
          <a:xfrm>
            <a:off x="3851920" y="4897381"/>
            <a:ext cx="5038141" cy="1079742"/>
            <a:chOff x="395536" y="3974238"/>
            <a:chExt cx="8431153" cy="2969988"/>
          </a:xfrm>
        </p:grpSpPr>
        <p:sp>
          <p:nvSpPr>
            <p:cNvPr id="15" name="横巻き 4">
              <a:extLst>
                <a:ext uri="{FF2B5EF4-FFF2-40B4-BE49-F238E27FC236}">
                  <a16:creationId xmlns:a16="http://schemas.microsoft.com/office/drawing/2014/main" id="{C65553BD-24A4-3B6C-9A2A-6782D52C2923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FF7150E7-275C-4A8B-7DBE-542DE1E24A6F}"/>
                </a:ext>
              </a:extLst>
            </p:cNvPr>
            <p:cNvSpPr txBox="1"/>
            <p:nvPr/>
          </p:nvSpPr>
          <p:spPr>
            <a:xfrm>
              <a:off x="896468" y="4502557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ストッパー固定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8B2BBEB-C0C1-B9F0-2426-B9FBFCFCBEB5}"/>
              </a:ext>
            </a:extLst>
          </p:cNvPr>
          <p:cNvSpPr txBox="1"/>
          <p:nvPr/>
        </p:nvSpPr>
        <p:spPr>
          <a:xfrm>
            <a:off x="393559" y="1651587"/>
            <a:ext cx="400110" cy="245007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シャフトの逃げ穴を作るには</a:t>
            </a:r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AAB45021-631F-B6C1-A8E2-12AFBFA43115}"/>
              </a:ext>
            </a:extLst>
          </p:cNvPr>
          <p:cNvSpPr txBox="1"/>
          <p:nvPr/>
        </p:nvSpPr>
        <p:spPr>
          <a:xfrm>
            <a:off x="0" y="0"/>
            <a:ext cx="245932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対策の検討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17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7" grpId="0" animBg="1"/>
      <p:bldP spid="43" grpId="0"/>
      <p:bldP spid="44" grpId="0"/>
      <p:bldP spid="45" grpId="0"/>
      <p:bldP spid="46" grpId="0"/>
      <p:bldP spid="47" grpId="0"/>
      <p:bldP spid="48" grpId="0" animBg="1"/>
      <p:bldP spid="49" grpId="0" animBg="1"/>
      <p:bldP spid="10" grpId="0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4" y="691686"/>
            <a:ext cx="4686022" cy="2835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テキスト ボックス 26"/>
          <p:cNvSpPr txBox="1"/>
          <p:nvPr/>
        </p:nvSpPr>
        <p:spPr>
          <a:xfrm>
            <a:off x="51243" y="-51976"/>
            <a:ext cx="3635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みんなで話し合い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0809669-353E-D19E-957C-9C5ADF7CCCDF}"/>
              </a:ext>
            </a:extLst>
          </p:cNvPr>
          <p:cNvGrpSpPr/>
          <p:nvPr/>
        </p:nvGrpSpPr>
        <p:grpSpPr>
          <a:xfrm>
            <a:off x="79523" y="2951920"/>
            <a:ext cx="4702458" cy="888248"/>
            <a:chOff x="395536" y="3974238"/>
            <a:chExt cx="8431153" cy="2969988"/>
          </a:xfrm>
        </p:grpSpPr>
        <p:sp>
          <p:nvSpPr>
            <p:cNvPr id="14" name="横巻き 4">
              <a:extLst>
                <a:ext uri="{FF2B5EF4-FFF2-40B4-BE49-F238E27FC236}">
                  <a16:creationId xmlns:a16="http://schemas.microsoft.com/office/drawing/2014/main" id="{33ACC4F3-5815-6D8F-0A2A-1D7786932E05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テキスト ボックス 104">
              <a:extLst>
                <a:ext uri="{FF2B5EF4-FFF2-40B4-BE49-F238E27FC236}">
                  <a16:creationId xmlns:a16="http://schemas.microsoft.com/office/drawing/2014/main" id="{B335C0CE-153A-4CF1-C0AD-AD3EACDEC7E0}"/>
                </a:ext>
              </a:extLst>
            </p:cNvPr>
            <p:cNvSpPr txBox="1"/>
            <p:nvPr/>
          </p:nvSpPr>
          <p:spPr>
            <a:xfrm>
              <a:off x="761780" y="4511763"/>
              <a:ext cx="7776865" cy="189493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穴付き作業台の形は？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40688F3-817C-DA9C-6FBE-A1FACC851500}"/>
              </a:ext>
            </a:extLst>
          </p:cNvPr>
          <p:cNvGrpSpPr/>
          <p:nvPr/>
        </p:nvGrpSpPr>
        <p:grpSpPr>
          <a:xfrm>
            <a:off x="187215" y="3903835"/>
            <a:ext cx="3098836" cy="2718374"/>
            <a:chOff x="4864850" y="4203647"/>
            <a:chExt cx="2957477" cy="2811506"/>
          </a:xfrm>
        </p:grpSpPr>
        <p:sp>
          <p:nvSpPr>
            <p:cNvPr id="36" name="角丸四角形吹き出し 5">
              <a:extLst>
                <a:ext uri="{FF2B5EF4-FFF2-40B4-BE49-F238E27FC236}">
                  <a16:creationId xmlns:a16="http://schemas.microsoft.com/office/drawing/2014/main" id="{6BF3F0FA-40DD-283A-4F54-1BBC3394E02E}"/>
                </a:ext>
              </a:extLst>
            </p:cNvPr>
            <p:cNvSpPr/>
            <p:nvPr/>
          </p:nvSpPr>
          <p:spPr bwMode="auto">
            <a:xfrm>
              <a:off x="4864850" y="4203647"/>
              <a:ext cx="2957477" cy="2811506"/>
            </a:xfrm>
            <a:prstGeom prst="wedgeRoundRectCallout">
              <a:avLst>
                <a:gd name="adj1" fmla="val -38864"/>
                <a:gd name="adj2" fmla="val -10640"/>
                <a:gd name="adj3" fmla="val 16667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43" name="図 42">
              <a:extLst>
                <a:ext uri="{FF2B5EF4-FFF2-40B4-BE49-F238E27FC236}">
                  <a16:creationId xmlns:a16="http://schemas.microsoft.com/office/drawing/2014/main" id="{47D15166-70FB-1EC8-6F78-99B43FB4C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26" t="2782" r="9795" b="36905"/>
            <a:stretch/>
          </p:blipFill>
          <p:spPr>
            <a:xfrm>
              <a:off x="4969124" y="4238543"/>
              <a:ext cx="2748929" cy="2727692"/>
            </a:xfrm>
            <a:prstGeom prst="rect">
              <a:avLst/>
            </a:prstGeom>
          </p:spPr>
        </p:pic>
      </p:grpSp>
      <p:sp>
        <p:nvSpPr>
          <p:cNvPr id="46" name="テキスト ボックス 104">
            <a:extLst>
              <a:ext uri="{FF2B5EF4-FFF2-40B4-BE49-F238E27FC236}">
                <a16:creationId xmlns:a16="http://schemas.microsoft.com/office/drawing/2014/main" id="{7877F663-63D5-0DEE-4399-F95ACF44D22E}"/>
              </a:ext>
            </a:extLst>
          </p:cNvPr>
          <p:cNvSpPr txBox="1"/>
          <p:nvPr/>
        </p:nvSpPr>
        <p:spPr>
          <a:xfrm>
            <a:off x="569909" y="5787410"/>
            <a:ext cx="2333447" cy="78750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>
                <a:ln w="12700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試作１号</a:t>
            </a:r>
            <a:endParaRPr lang="en-US" altLang="ja-JP" sz="1200" dirty="0">
              <a:ln w="12700"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EDD7503F-51AA-EC80-0082-F72C80E14771}"/>
              </a:ext>
            </a:extLst>
          </p:cNvPr>
          <p:cNvGrpSpPr/>
          <p:nvPr/>
        </p:nvGrpSpPr>
        <p:grpSpPr>
          <a:xfrm>
            <a:off x="7216930" y="5357431"/>
            <a:ext cx="1927070" cy="1250047"/>
            <a:chOff x="5210403" y="3961459"/>
            <a:chExt cx="3730993" cy="1906717"/>
          </a:xfrm>
        </p:grpSpPr>
        <p:pic>
          <p:nvPicPr>
            <p:cNvPr id="1024" name="Picture 4" descr="ギザパンクフキダシ素材94">
              <a:extLst>
                <a:ext uri="{FF2B5EF4-FFF2-40B4-BE49-F238E27FC236}">
                  <a16:creationId xmlns:a16="http://schemas.microsoft.com/office/drawing/2014/main" id="{6761F584-A538-58A2-3239-CF345234F0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5" name="テキスト ボックス 104">
              <a:extLst>
                <a:ext uri="{FF2B5EF4-FFF2-40B4-BE49-F238E27FC236}">
                  <a16:creationId xmlns:a16="http://schemas.microsoft.com/office/drawing/2014/main" id="{9873FC9D-3806-AA96-DDCA-09D923706EFB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高さ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027" name="グループ化 1026">
            <a:extLst>
              <a:ext uri="{FF2B5EF4-FFF2-40B4-BE49-F238E27FC236}">
                <a16:creationId xmlns:a16="http://schemas.microsoft.com/office/drawing/2014/main" id="{57742A0A-3825-7BBC-2180-3861CE902310}"/>
              </a:ext>
            </a:extLst>
          </p:cNvPr>
          <p:cNvGrpSpPr/>
          <p:nvPr/>
        </p:nvGrpSpPr>
        <p:grpSpPr>
          <a:xfrm>
            <a:off x="7181434" y="3954683"/>
            <a:ext cx="1927070" cy="1250047"/>
            <a:chOff x="5210403" y="3961459"/>
            <a:chExt cx="3730993" cy="1906717"/>
          </a:xfrm>
        </p:grpSpPr>
        <p:pic>
          <p:nvPicPr>
            <p:cNvPr id="1029" name="Picture 4" descr="ギザパンクフキダシ素材94">
              <a:extLst>
                <a:ext uri="{FF2B5EF4-FFF2-40B4-BE49-F238E27FC236}">
                  <a16:creationId xmlns:a16="http://schemas.microsoft.com/office/drawing/2014/main" id="{57A02D1B-0A90-D25D-9536-59F43CEDFA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1" name="テキスト ボックス 104">
              <a:extLst>
                <a:ext uri="{FF2B5EF4-FFF2-40B4-BE49-F238E27FC236}">
                  <a16:creationId xmlns:a16="http://schemas.microsoft.com/office/drawing/2014/main" id="{F32A3A3B-CC6A-2150-4556-9909B72B13B6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強度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pic>
        <p:nvPicPr>
          <p:cNvPr id="5" name="図 4">
            <a:extLst>
              <a:ext uri="{FF2B5EF4-FFF2-40B4-BE49-F238E27FC236}">
                <a16:creationId xmlns:a16="http://schemas.microsoft.com/office/drawing/2014/main" id="{2A9713B9-AD9B-672A-B19A-2E91887460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54" t="11027" r="10565" b="28995"/>
          <a:stretch/>
        </p:blipFill>
        <p:spPr>
          <a:xfrm>
            <a:off x="4874606" y="691686"/>
            <a:ext cx="4212756" cy="2810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93C65AD-CC61-0EEF-E96A-5D6ACAB1B3DC}"/>
              </a:ext>
            </a:extLst>
          </p:cNvPr>
          <p:cNvGrpSpPr/>
          <p:nvPr/>
        </p:nvGrpSpPr>
        <p:grpSpPr>
          <a:xfrm>
            <a:off x="4884010" y="2914424"/>
            <a:ext cx="4152486" cy="888248"/>
            <a:chOff x="395536" y="3974238"/>
            <a:chExt cx="8431153" cy="2969988"/>
          </a:xfrm>
        </p:grpSpPr>
        <p:sp>
          <p:nvSpPr>
            <p:cNvPr id="17" name="横巻き 4">
              <a:extLst>
                <a:ext uri="{FF2B5EF4-FFF2-40B4-BE49-F238E27FC236}">
                  <a16:creationId xmlns:a16="http://schemas.microsoft.com/office/drawing/2014/main" id="{CA513E8B-03A0-868E-EAAB-A57C8334DCB8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8" name="テキスト ボックス 104">
              <a:extLst>
                <a:ext uri="{FF2B5EF4-FFF2-40B4-BE49-F238E27FC236}">
                  <a16:creationId xmlns:a16="http://schemas.microsoft.com/office/drawing/2014/main" id="{ECF734BA-920C-04F2-8A47-6E187E2DAB45}"/>
                </a:ext>
              </a:extLst>
            </p:cNvPr>
            <p:cNvSpPr txBox="1"/>
            <p:nvPr/>
          </p:nvSpPr>
          <p:spPr>
            <a:xfrm>
              <a:off x="896468" y="4502557"/>
              <a:ext cx="7776864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ストッパーの種類は？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24C146CE-9E09-9110-CF9E-598656B07093}"/>
              </a:ext>
            </a:extLst>
          </p:cNvPr>
          <p:cNvGrpSpPr/>
          <p:nvPr/>
        </p:nvGrpSpPr>
        <p:grpSpPr>
          <a:xfrm>
            <a:off x="3376435" y="3937575"/>
            <a:ext cx="3098836" cy="2718374"/>
            <a:chOff x="3376435" y="3937575"/>
            <a:chExt cx="3098836" cy="2718374"/>
          </a:xfrm>
        </p:grpSpPr>
        <p:sp>
          <p:nvSpPr>
            <p:cNvPr id="8" name="角丸四角形吹き出し 5">
              <a:extLst>
                <a:ext uri="{FF2B5EF4-FFF2-40B4-BE49-F238E27FC236}">
                  <a16:creationId xmlns:a16="http://schemas.microsoft.com/office/drawing/2014/main" id="{2649D38B-145F-135D-5D6F-E8C9BCD80816}"/>
                </a:ext>
              </a:extLst>
            </p:cNvPr>
            <p:cNvSpPr/>
            <p:nvPr/>
          </p:nvSpPr>
          <p:spPr bwMode="auto">
            <a:xfrm>
              <a:off x="3376435" y="3937575"/>
              <a:ext cx="3098836" cy="2718374"/>
            </a:xfrm>
            <a:prstGeom prst="wedgeRoundRectCallout">
              <a:avLst>
                <a:gd name="adj1" fmla="val -38864"/>
                <a:gd name="adj2" fmla="val -10640"/>
                <a:gd name="adj3" fmla="val 16667"/>
              </a:avLst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C8A036D6-319A-F092-CA93-2E850871DC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45964" y1="21484" x2="53516" y2="23828"/>
                          <a14:backgroundMark x1="29167" y1="40137" x2="30339" y2="46191"/>
                          <a14:backgroundMark x1="55859" y1="58008" x2="62370" y2="84766"/>
                        </a14:backgroundRemoval>
                      </a14:imgEffect>
                    </a14:imgLayer>
                  </a14:imgProps>
                </a:ext>
              </a:extLst>
            </a:blip>
            <a:srcRect l="13190" t="11995" r="10763" b="27460"/>
            <a:stretch/>
          </p:blipFill>
          <p:spPr>
            <a:xfrm>
              <a:off x="3545601" y="3969852"/>
              <a:ext cx="2739724" cy="2680598"/>
            </a:xfrm>
            <a:prstGeom prst="rect">
              <a:avLst/>
            </a:prstGeom>
          </p:spPr>
        </p:pic>
      </p:grpSp>
      <p:sp>
        <p:nvSpPr>
          <p:cNvPr id="11" name="テキスト ボックス 104">
            <a:extLst>
              <a:ext uri="{FF2B5EF4-FFF2-40B4-BE49-F238E27FC236}">
                <a16:creationId xmlns:a16="http://schemas.microsoft.com/office/drawing/2014/main" id="{CB224584-BCEE-7801-9EFA-91DFDA814F9B}"/>
              </a:ext>
            </a:extLst>
          </p:cNvPr>
          <p:cNvSpPr txBox="1"/>
          <p:nvPr/>
        </p:nvSpPr>
        <p:spPr>
          <a:xfrm>
            <a:off x="3753603" y="5789114"/>
            <a:ext cx="2333447" cy="78750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試作２号</a:t>
            </a:r>
            <a:endParaRPr lang="en-US" altLang="ja-JP" sz="12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302192C8-0AB1-0C49-C65B-7B6D5A2E3793}"/>
              </a:ext>
            </a:extLst>
          </p:cNvPr>
          <p:cNvGrpSpPr/>
          <p:nvPr/>
        </p:nvGrpSpPr>
        <p:grpSpPr>
          <a:xfrm>
            <a:off x="1736632" y="4163953"/>
            <a:ext cx="2952316" cy="1427653"/>
            <a:chOff x="5210403" y="3961459"/>
            <a:chExt cx="3730993" cy="1906717"/>
          </a:xfrm>
        </p:grpSpPr>
        <p:pic>
          <p:nvPicPr>
            <p:cNvPr id="56" name="Picture 4" descr="ギザパンクフキダシ素材94">
              <a:extLst>
                <a:ext uri="{FF2B5EF4-FFF2-40B4-BE49-F238E27FC236}">
                  <a16:creationId xmlns:a16="http://schemas.microsoft.com/office/drawing/2014/main" id="{EF2ED79E-B6A0-94A9-676C-9DF8339BEC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テキスト ボックス 104">
              <a:extLst>
                <a:ext uri="{FF2B5EF4-FFF2-40B4-BE49-F238E27FC236}">
                  <a16:creationId xmlns:a16="http://schemas.microsoft.com/office/drawing/2014/main" id="{140F55D7-1F22-B429-15B9-31682A4D9555}"/>
                </a:ext>
              </a:extLst>
            </p:cNvPr>
            <p:cNvSpPr txBox="1"/>
            <p:nvPr/>
          </p:nvSpPr>
          <p:spPr>
            <a:xfrm>
              <a:off x="5595460" y="4365174"/>
              <a:ext cx="2889326" cy="103156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穴のサイズ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12" name="加算記号 11">
            <a:extLst>
              <a:ext uri="{FF2B5EF4-FFF2-40B4-BE49-F238E27FC236}">
                <a16:creationId xmlns:a16="http://schemas.microsoft.com/office/drawing/2014/main" id="{3BF5814E-ECB8-9F3B-543B-2F7C5716E581}"/>
              </a:ext>
            </a:extLst>
          </p:cNvPr>
          <p:cNvSpPr/>
          <p:nvPr/>
        </p:nvSpPr>
        <p:spPr bwMode="auto">
          <a:xfrm>
            <a:off x="6440263" y="4761553"/>
            <a:ext cx="1039979" cy="1025857"/>
          </a:xfrm>
          <a:prstGeom prst="mathPlus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061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8756" y="-43199"/>
            <a:ext cx="3576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専用作業</a:t>
            </a:r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台ゲット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6264696" cy="5309400"/>
          </a:xfrm>
          <a:prstGeom prst="rect">
            <a:avLst/>
          </a:prstGeom>
          <a:ln w="28575">
            <a:noFill/>
          </a:ln>
        </p:spPr>
      </p:pic>
      <p:pic>
        <p:nvPicPr>
          <p:cNvPr id="23" name="Picture 2" descr="漫画 トーン - Hoken Nays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0ABEE4E-C9CF-B93E-01A3-2C3AAE828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59" b="89916" l="322" r="95498">
                        <a14:foregroundMark x1="4341" y1="36807" x2="12540" y2="55294"/>
                        <a14:foregroundMark x1="643" y1="36975" x2="643" y2="36975"/>
                        <a14:foregroundMark x1="13826" y1="7899" x2="14309" y2="7899"/>
                        <a14:foregroundMark x1="90675" y1="11429" x2="90675" y2="11429"/>
                        <a14:foregroundMark x1="94373" y1="10756" x2="94373" y2="10756"/>
                        <a14:foregroundMark x1="85370" y1="14958" x2="85370" y2="14958"/>
                        <a14:foregroundMark x1="81511" y1="16639" x2="81511" y2="16639"/>
                        <a14:foregroundMark x1="80225" y1="17647" x2="86174" y2="14454"/>
                        <a14:foregroundMark x1="94855" y1="35966" x2="95659" y2="43866"/>
                        <a14:foregroundMark x1="12379" y1="7059" x2="12379" y2="7059"/>
                        <a14:foregroundMark x1="78296" y1="17143" x2="78296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9723" y="823795"/>
            <a:ext cx="5924550" cy="5667375"/>
          </a:xfrm>
          <a:prstGeom prst="rect">
            <a:avLst/>
          </a:prstGeom>
        </p:spPr>
      </p:pic>
      <p:sp>
        <p:nvSpPr>
          <p:cNvPr id="28" name="上下矢印 123">
            <a:extLst>
              <a:ext uri="{FF2B5EF4-FFF2-40B4-BE49-F238E27FC236}">
                <a16:creationId xmlns:a16="http://schemas.microsoft.com/office/drawing/2014/main" id="{EB73E984-81DB-E8EA-7C3B-EE92A163612A}"/>
              </a:ext>
            </a:extLst>
          </p:cNvPr>
          <p:cNvSpPr/>
          <p:nvPr/>
        </p:nvSpPr>
        <p:spPr bwMode="auto">
          <a:xfrm rot="5400000">
            <a:off x="4404651" y="1386239"/>
            <a:ext cx="520260" cy="1725072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0" name="吹き出し: 円形 29">
            <a:extLst>
              <a:ext uri="{FF2B5EF4-FFF2-40B4-BE49-F238E27FC236}">
                <a16:creationId xmlns:a16="http://schemas.microsoft.com/office/drawing/2014/main" id="{3F369F01-ED26-B514-2252-F03CE38B4517}"/>
              </a:ext>
            </a:extLst>
          </p:cNvPr>
          <p:cNvSpPr/>
          <p:nvPr/>
        </p:nvSpPr>
        <p:spPr bwMode="auto">
          <a:xfrm>
            <a:off x="5566763" y="906535"/>
            <a:ext cx="3473369" cy="2522465"/>
          </a:xfrm>
          <a:prstGeom prst="wedgeEllipseCallout">
            <a:avLst>
              <a:gd name="adj1" fmla="val -57651"/>
              <a:gd name="adj2" fmla="val 259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1" name="テキスト ボックス 104">
            <a:extLst>
              <a:ext uri="{FF2B5EF4-FFF2-40B4-BE49-F238E27FC236}">
                <a16:creationId xmlns:a16="http://schemas.microsoft.com/office/drawing/2014/main" id="{ECB8A412-8A97-27DE-40B4-A23FCE69C230}"/>
              </a:ext>
            </a:extLst>
          </p:cNvPr>
          <p:cNvSpPr txBox="1"/>
          <p:nvPr/>
        </p:nvSpPr>
        <p:spPr>
          <a:xfrm>
            <a:off x="5667211" y="1661199"/>
            <a:ext cx="3258480" cy="92172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穴の幅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230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㎜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32" name="上下矢印 123">
            <a:extLst>
              <a:ext uri="{FF2B5EF4-FFF2-40B4-BE49-F238E27FC236}">
                <a16:creationId xmlns:a16="http://schemas.microsoft.com/office/drawing/2014/main" id="{E13235C0-EE64-B0BB-3372-C8416DDEFC55}"/>
              </a:ext>
            </a:extLst>
          </p:cNvPr>
          <p:cNvSpPr/>
          <p:nvPr/>
        </p:nvSpPr>
        <p:spPr bwMode="auto">
          <a:xfrm>
            <a:off x="5685737" y="3010734"/>
            <a:ext cx="520260" cy="2650514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3" name="吹き出し: 円形 32">
            <a:extLst>
              <a:ext uri="{FF2B5EF4-FFF2-40B4-BE49-F238E27FC236}">
                <a16:creationId xmlns:a16="http://schemas.microsoft.com/office/drawing/2014/main" id="{C900712D-B098-78C8-4667-843694ED66D4}"/>
              </a:ext>
            </a:extLst>
          </p:cNvPr>
          <p:cNvSpPr/>
          <p:nvPr/>
        </p:nvSpPr>
        <p:spPr bwMode="auto">
          <a:xfrm>
            <a:off x="2065740" y="2747993"/>
            <a:ext cx="3473369" cy="2522465"/>
          </a:xfrm>
          <a:prstGeom prst="wedgeEllipseCallout">
            <a:avLst>
              <a:gd name="adj1" fmla="val 54330"/>
              <a:gd name="adj2" fmla="val -344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4" name="テキスト ボックス 104">
            <a:extLst>
              <a:ext uri="{FF2B5EF4-FFF2-40B4-BE49-F238E27FC236}">
                <a16:creationId xmlns:a16="http://schemas.microsoft.com/office/drawing/2014/main" id="{6EDE7E4A-62B3-EB26-DD69-D9A62BD0DDDC}"/>
              </a:ext>
            </a:extLst>
          </p:cNvPr>
          <p:cNvSpPr txBox="1"/>
          <p:nvPr/>
        </p:nvSpPr>
        <p:spPr>
          <a:xfrm>
            <a:off x="2166188" y="3502657"/>
            <a:ext cx="3258480" cy="92172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高さ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1100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㎜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B8069708-F14E-3A1A-C859-283B04CF0A6F}"/>
              </a:ext>
            </a:extLst>
          </p:cNvPr>
          <p:cNvGrpSpPr/>
          <p:nvPr/>
        </p:nvGrpSpPr>
        <p:grpSpPr>
          <a:xfrm>
            <a:off x="17100" y="4305682"/>
            <a:ext cx="5529534" cy="2395563"/>
            <a:chOff x="41802" y="4077417"/>
            <a:chExt cx="7797386" cy="2463448"/>
          </a:xfrm>
        </p:grpSpPr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85E91E49-B625-0734-A2E4-470250569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028" t="6747" r="10864"/>
            <a:stretch/>
          </p:blipFill>
          <p:spPr>
            <a:xfrm>
              <a:off x="6485334" y="4234737"/>
              <a:ext cx="1353854" cy="22786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3F91C3E2-5A8F-4D1B-9045-4BDC1BF87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93510" y="4262251"/>
              <a:ext cx="1227296" cy="2278614"/>
            </a:xfrm>
            <a:prstGeom prst="rect">
              <a:avLst/>
            </a:prstGeom>
          </p:spPr>
        </p:pic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83AC1917-6015-CFC4-3E3D-A175DD91C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884" t="7048" b="12258"/>
            <a:stretch/>
          </p:blipFill>
          <p:spPr>
            <a:xfrm>
              <a:off x="5085054" y="4262160"/>
              <a:ext cx="1427457" cy="227861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39" name="図 38">
              <a:extLst>
                <a:ext uri="{FF2B5EF4-FFF2-40B4-BE49-F238E27FC236}">
                  <a16:creationId xmlns:a16="http://schemas.microsoft.com/office/drawing/2014/main" id="{6ED81596-5824-17E6-5090-759A8E253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32582" y="4247076"/>
              <a:ext cx="1381246" cy="22786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AD5AD557-EABB-ABB3-8357-B233CDE01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680" r="10722"/>
            <a:stretch/>
          </p:blipFill>
          <p:spPr>
            <a:xfrm>
              <a:off x="2601719" y="4247076"/>
              <a:ext cx="1304884" cy="22786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図 41">
              <a:extLst>
                <a:ext uri="{FF2B5EF4-FFF2-40B4-BE49-F238E27FC236}">
                  <a16:creationId xmlns:a16="http://schemas.microsoft.com/office/drawing/2014/main" id="{828BE2C0-9F07-E42F-A840-669333A10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7947" r="23761" b="11653"/>
            <a:stretch/>
          </p:blipFill>
          <p:spPr>
            <a:xfrm>
              <a:off x="41802" y="4077417"/>
              <a:ext cx="1320019" cy="244827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D9BBAFBC-03D5-7CCA-7AE2-9C40CCFA37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25257" r="24361" b="19987"/>
          <a:stretch/>
        </p:blipFill>
        <p:spPr>
          <a:xfrm>
            <a:off x="5545926" y="4499055"/>
            <a:ext cx="1987254" cy="2159074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DE5F402A-7FCD-302D-AEBB-C2B1ED68F53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45" t="12227" r="28774"/>
          <a:stretch/>
        </p:blipFill>
        <p:spPr>
          <a:xfrm>
            <a:off x="7418591" y="4470499"/>
            <a:ext cx="1566574" cy="2181162"/>
          </a:xfrm>
          <a:prstGeom prst="rect">
            <a:avLst/>
          </a:prstGeom>
        </p:spPr>
      </p:pic>
      <p:sp>
        <p:nvSpPr>
          <p:cNvPr id="45" name="テキスト ボックス 104">
            <a:extLst>
              <a:ext uri="{FF2B5EF4-FFF2-40B4-BE49-F238E27FC236}">
                <a16:creationId xmlns:a16="http://schemas.microsoft.com/office/drawing/2014/main" id="{609C9CC3-1D0B-9839-DC6E-1943115C00F3}"/>
              </a:ext>
            </a:extLst>
          </p:cNvPr>
          <p:cNvSpPr txBox="1"/>
          <p:nvPr/>
        </p:nvSpPr>
        <p:spPr>
          <a:xfrm>
            <a:off x="1849255" y="5781811"/>
            <a:ext cx="2301221" cy="80127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製造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6" name="テキスト ボックス 104">
            <a:extLst>
              <a:ext uri="{FF2B5EF4-FFF2-40B4-BE49-F238E27FC236}">
                <a16:creationId xmlns:a16="http://schemas.microsoft.com/office/drawing/2014/main" id="{4BEFDE2E-CAB0-6074-26FC-AB1930143E05}"/>
              </a:ext>
            </a:extLst>
          </p:cNvPr>
          <p:cNvSpPr txBox="1"/>
          <p:nvPr/>
        </p:nvSpPr>
        <p:spPr>
          <a:xfrm>
            <a:off x="5508560" y="5750484"/>
            <a:ext cx="1759532" cy="80127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設計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7" name="テキスト ボックス 104">
            <a:extLst>
              <a:ext uri="{FF2B5EF4-FFF2-40B4-BE49-F238E27FC236}">
                <a16:creationId xmlns:a16="http://schemas.microsoft.com/office/drawing/2014/main" id="{05976193-3AF0-00B8-E888-5DB0F3EB0F13}"/>
              </a:ext>
            </a:extLst>
          </p:cNvPr>
          <p:cNvSpPr txBox="1"/>
          <p:nvPr/>
        </p:nvSpPr>
        <p:spPr>
          <a:xfrm>
            <a:off x="7541489" y="5763161"/>
            <a:ext cx="1564129" cy="80127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改善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063E7C9B-5072-BF85-677A-E5D70B720C20}"/>
              </a:ext>
            </a:extLst>
          </p:cNvPr>
          <p:cNvGrpSpPr/>
          <p:nvPr/>
        </p:nvGrpSpPr>
        <p:grpSpPr>
          <a:xfrm>
            <a:off x="45840" y="703453"/>
            <a:ext cx="2299843" cy="2597064"/>
            <a:chOff x="45840" y="703453"/>
            <a:chExt cx="2299843" cy="2597064"/>
          </a:xfrm>
        </p:grpSpPr>
        <p:sp>
          <p:nvSpPr>
            <p:cNvPr id="49" name="吹き出し: 角を丸めた四角形 48">
              <a:extLst>
                <a:ext uri="{FF2B5EF4-FFF2-40B4-BE49-F238E27FC236}">
                  <a16:creationId xmlns:a16="http://schemas.microsoft.com/office/drawing/2014/main" id="{6143C31C-0804-D329-DB84-D1A6B9CD9BEB}"/>
                </a:ext>
              </a:extLst>
            </p:cNvPr>
            <p:cNvSpPr/>
            <p:nvPr/>
          </p:nvSpPr>
          <p:spPr bwMode="auto">
            <a:xfrm>
              <a:off x="45840" y="703453"/>
              <a:ext cx="2299843" cy="2597064"/>
            </a:xfrm>
            <a:prstGeom prst="wedgeRoundRectCallout">
              <a:avLst>
                <a:gd name="adj1" fmla="val 62431"/>
                <a:gd name="adj2" fmla="val -14296"/>
                <a:gd name="adj3" fmla="val 16667"/>
              </a:avLst>
            </a:prstGeom>
            <a:solidFill>
              <a:srgbClr val="92D05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1F63247C-A947-3981-E41E-69FE0C59E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37" t="23096" b="31667"/>
            <a:stretch/>
          </p:blipFill>
          <p:spPr>
            <a:xfrm>
              <a:off x="98756" y="768116"/>
              <a:ext cx="2168988" cy="25147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52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/>
      <p:bldP spid="32" grpId="0" animBg="1"/>
      <p:bldP spid="33" grpId="0" animBg="1"/>
      <p:bldP spid="34" grpId="0"/>
      <p:bldP spid="45" grpId="0"/>
      <p:bldP spid="46" grpId="0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漫画 トーン - Hoken Nay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4" t="5676" b="2715"/>
          <a:stretch/>
        </p:blipFill>
        <p:spPr>
          <a:xfrm>
            <a:off x="4679913" y="1144616"/>
            <a:ext cx="4367917" cy="40783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AA72B53-B066-5DD2-DB0D-86CA4A8F54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7" b="17909"/>
          <a:stretch/>
        </p:blipFill>
        <p:spPr>
          <a:xfrm>
            <a:off x="86699" y="743978"/>
            <a:ext cx="4448966" cy="4306239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335FC03-DB92-89FE-4944-F2B86C03CECE}"/>
              </a:ext>
            </a:extLst>
          </p:cNvPr>
          <p:cNvGrpSpPr/>
          <p:nvPr/>
        </p:nvGrpSpPr>
        <p:grpSpPr>
          <a:xfrm>
            <a:off x="123728" y="4787129"/>
            <a:ext cx="3885672" cy="1801699"/>
            <a:chOff x="-16820" y="2060848"/>
            <a:chExt cx="4660828" cy="2338307"/>
          </a:xfrm>
        </p:grpSpPr>
        <p:pic>
          <p:nvPicPr>
            <p:cNvPr id="12" name="Picture 4" descr="ギザパンクフキダシ素材94">
              <a:extLst>
                <a:ext uri="{FF2B5EF4-FFF2-40B4-BE49-F238E27FC236}">
                  <a16:creationId xmlns:a16="http://schemas.microsoft.com/office/drawing/2014/main" id="{AE35DDA5-B135-5E47-D5D7-2800FFD45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04">
              <a:extLst>
                <a:ext uri="{FF2B5EF4-FFF2-40B4-BE49-F238E27FC236}">
                  <a16:creationId xmlns:a16="http://schemas.microsoft.com/office/drawing/2014/main" id="{364FAD96-B153-40C1-A184-F6EE7357BC04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共用の作業台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E0BC435-0938-967A-477E-9FE3EE12825A}"/>
              </a:ext>
            </a:extLst>
          </p:cNvPr>
          <p:cNvGrpSpPr/>
          <p:nvPr/>
        </p:nvGrpSpPr>
        <p:grpSpPr>
          <a:xfrm>
            <a:off x="5410914" y="4684474"/>
            <a:ext cx="3591249" cy="1919752"/>
            <a:chOff x="-16820" y="2060848"/>
            <a:chExt cx="4660828" cy="2338307"/>
          </a:xfrm>
        </p:grpSpPr>
        <p:pic>
          <p:nvPicPr>
            <p:cNvPr id="15" name="Picture 4" descr="ギザパンクフキダシ素材94">
              <a:extLst>
                <a:ext uri="{FF2B5EF4-FFF2-40B4-BE49-F238E27FC236}">
                  <a16:creationId xmlns:a16="http://schemas.microsoft.com/office/drawing/2014/main" id="{B6349C02-B5C9-CAA2-4177-9AE8B6D2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E852A7A2-D898-E04B-B08A-08FE039EFB2E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専用作業台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9B5E9B1-DDED-19CF-5822-80974BD53983}"/>
              </a:ext>
            </a:extLst>
          </p:cNvPr>
          <p:cNvCxnSpPr/>
          <p:nvPr/>
        </p:nvCxnSpPr>
        <p:spPr bwMode="auto">
          <a:xfrm flipV="1">
            <a:off x="4644008" y="533455"/>
            <a:ext cx="0" cy="609576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テキスト ボックス 104">
            <a:extLst>
              <a:ext uri="{FF2B5EF4-FFF2-40B4-BE49-F238E27FC236}">
                <a16:creationId xmlns:a16="http://schemas.microsoft.com/office/drawing/2014/main" id="{09D57E7F-7C82-4706-E197-FA63F86E72B2}"/>
              </a:ext>
            </a:extLst>
          </p:cNvPr>
          <p:cNvSpPr txBox="1"/>
          <p:nvPr/>
        </p:nvSpPr>
        <p:spPr>
          <a:xfrm>
            <a:off x="4106757" y="5426210"/>
            <a:ext cx="1176992" cy="67235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VS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8BBC8E-6541-96DE-763F-18B5D11EA0FD}"/>
              </a:ext>
            </a:extLst>
          </p:cNvPr>
          <p:cNvSpPr txBox="1"/>
          <p:nvPr/>
        </p:nvSpPr>
        <p:spPr>
          <a:xfrm>
            <a:off x="1566791" y="696532"/>
            <a:ext cx="126188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対策前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AC8C63-2391-FCA2-6610-427EA915FDAE}"/>
              </a:ext>
            </a:extLst>
          </p:cNvPr>
          <p:cNvSpPr txBox="1"/>
          <p:nvPr/>
        </p:nvSpPr>
        <p:spPr>
          <a:xfrm>
            <a:off x="6459342" y="696532"/>
            <a:ext cx="126188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対策後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7DF6635-FA9E-434F-30BC-BBF42045821E}"/>
              </a:ext>
            </a:extLst>
          </p:cNvPr>
          <p:cNvSpPr txBox="1"/>
          <p:nvPr/>
        </p:nvSpPr>
        <p:spPr>
          <a:xfrm>
            <a:off x="0" y="-36731"/>
            <a:ext cx="203773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61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2DDB76E-CC13-3AF2-EC49-5C6F35924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" y="746702"/>
            <a:ext cx="4164892" cy="269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四角形: 角を丸くする 21">
            <a:extLst>
              <a:ext uri="{FF2B5EF4-FFF2-40B4-BE49-F238E27FC236}">
                <a16:creationId xmlns:a16="http://schemas.microsoft.com/office/drawing/2014/main" id="{F7524EC5-2EC2-8335-3C0B-FA03967E13D6}"/>
              </a:ext>
            </a:extLst>
          </p:cNvPr>
          <p:cNvSpPr/>
          <p:nvPr/>
        </p:nvSpPr>
        <p:spPr bwMode="auto">
          <a:xfrm>
            <a:off x="4304653" y="2360518"/>
            <a:ext cx="1945176" cy="73654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rPr>
              <a:t>重さ</a:t>
            </a:r>
            <a:r>
              <a:rPr kumimoji="1" lang="en-US" altLang="ja-JP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rPr>
              <a:t>30</a:t>
            </a:r>
            <a:r>
              <a:rPr kumimoji="1" lang="ja-JP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rPr>
              <a:t>㎏</a:t>
            </a:r>
          </a:p>
        </p:txBody>
      </p:sp>
      <p:sp>
        <p:nvSpPr>
          <p:cNvPr id="6" name="四角形: 角を丸くする 22">
            <a:extLst>
              <a:ext uri="{FF2B5EF4-FFF2-40B4-BE49-F238E27FC236}">
                <a16:creationId xmlns:a16="http://schemas.microsoft.com/office/drawing/2014/main" id="{D4CF7A26-B429-73C5-995F-D60B992564A8}"/>
              </a:ext>
            </a:extLst>
          </p:cNvPr>
          <p:cNvSpPr/>
          <p:nvPr/>
        </p:nvSpPr>
        <p:spPr bwMode="auto">
          <a:xfrm>
            <a:off x="7922800" y="2363419"/>
            <a:ext cx="1041688" cy="736545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4000"/>
              <a:t>2</a:t>
            </a:r>
            <a:r>
              <a:rPr lang="ja-JP" altLang="en-US" sz="4000" dirty="0"/>
              <a:t>台</a:t>
            </a:r>
            <a:endParaRPr kumimoji="1" lang="ja-JP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" name="四角形: 角を丸くする 24">
            <a:extLst>
              <a:ext uri="{FF2B5EF4-FFF2-40B4-BE49-F238E27FC236}">
                <a16:creationId xmlns:a16="http://schemas.microsoft.com/office/drawing/2014/main" id="{07D615CF-3FE8-FD3D-54B4-D53351052F6E}"/>
              </a:ext>
            </a:extLst>
          </p:cNvPr>
          <p:cNvSpPr/>
          <p:nvPr/>
        </p:nvSpPr>
        <p:spPr bwMode="auto">
          <a:xfrm>
            <a:off x="6536901" y="2360518"/>
            <a:ext cx="1041688" cy="736545"/>
          </a:xfrm>
          <a:prstGeom prst="roundRect">
            <a:avLst/>
          </a:prstGeom>
          <a:solidFill>
            <a:srgbClr val="FFCCCC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4000" dirty="0"/>
              <a:t>2</a:t>
            </a:r>
            <a:r>
              <a:rPr lang="ja-JP" altLang="en-US" sz="4000" dirty="0"/>
              <a:t>人</a:t>
            </a:r>
            <a:endParaRPr kumimoji="1" lang="ja-JP" alt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02688-0BA5-4255-297E-F9267D973576}"/>
              </a:ext>
            </a:extLst>
          </p:cNvPr>
          <p:cNvSpPr txBox="1"/>
          <p:nvPr/>
        </p:nvSpPr>
        <p:spPr>
          <a:xfrm>
            <a:off x="-34994" y="-26573"/>
            <a:ext cx="338586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対策前後の比較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3B8DBB2-E683-9B41-74D3-72963DD5E8B5}"/>
              </a:ext>
            </a:extLst>
          </p:cNvPr>
          <p:cNvCxnSpPr/>
          <p:nvPr/>
        </p:nvCxnSpPr>
        <p:spPr bwMode="auto">
          <a:xfrm>
            <a:off x="0" y="3573016"/>
            <a:ext cx="914399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3B8DBB2-E683-9B41-74D3-72963DD5E8B5}"/>
              </a:ext>
            </a:extLst>
          </p:cNvPr>
          <p:cNvCxnSpPr/>
          <p:nvPr/>
        </p:nvCxnSpPr>
        <p:spPr bwMode="auto">
          <a:xfrm>
            <a:off x="4557365" y="3734174"/>
            <a:ext cx="29266" cy="289739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2B700DD-A82B-CEBB-007E-5EF10875B2EF}"/>
              </a:ext>
            </a:extLst>
          </p:cNvPr>
          <p:cNvGrpSpPr/>
          <p:nvPr/>
        </p:nvGrpSpPr>
        <p:grpSpPr>
          <a:xfrm>
            <a:off x="2533359" y="4786177"/>
            <a:ext cx="1729819" cy="1764042"/>
            <a:chOff x="434380" y="2204861"/>
            <a:chExt cx="3672408" cy="3704024"/>
          </a:xfrm>
        </p:grpSpPr>
        <p:sp>
          <p:nvSpPr>
            <p:cNvPr id="23" name="直方体 22">
              <a:extLst>
                <a:ext uri="{FF2B5EF4-FFF2-40B4-BE49-F238E27FC236}">
                  <a16:creationId xmlns:a16="http://schemas.microsoft.com/office/drawing/2014/main" id="{9D21EDF9-9EBC-307F-3737-E4073E8CA26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直方体 23">
              <a:extLst>
                <a:ext uri="{FF2B5EF4-FFF2-40B4-BE49-F238E27FC236}">
                  <a16:creationId xmlns:a16="http://schemas.microsoft.com/office/drawing/2014/main" id="{EB4EB667-CEA4-8DB6-95BE-B5E93D4DE572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直方体 24">
              <a:extLst>
                <a:ext uri="{FF2B5EF4-FFF2-40B4-BE49-F238E27FC236}">
                  <a16:creationId xmlns:a16="http://schemas.microsoft.com/office/drawing/2014/main" id="{B0B001B9-9660-CF94-BFEC-5E00B2EE0745}"/>
                </a:ext>
              </a:extLst>
            </p:cNvPr>
            <p:cNvSpPr/>
            <p:nvPr/>
          </p:nvSpPr>
          <p:spPr bwMode="auto">
            <a:xfrm>
              <a:off x="434380" y="2204861"/>
              <a:ext cx="3672408" cy="1499967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92B700DD-A82B-CEBB-007E-5EF10875B2EF}"/>
              </a:ext>
            </a:extLst>
          </p:cNvPr>
          <p:cNvGrpSpPr/>
          <p:nvPr/>
        </p:nvGrpSpPr>
        <p:grpSpPr>
          <a:xfrm>
            <a:off x="500276" y="4812275"/>
            <a:ext cx="1729819" cy="1764042"/>
            <a:chOff x="434380" y="2204861"/>
            <a:chExt cx="3672408" cy="3704024"/>
          </a:xfrm>
        </p:grpSpPr>
        <p:sp>
          <p:nvSpPr>
            <p:cNvPr id="29" name="直方体 28">
              <a:extLst>
                <a:ext uri="{FF2B5EF4-FFF2-40B4-BE49-F238E27FC236}">
                  <a16:creationId xmlns:a16="http://schemas.microsoft.com/office/drawing/2014/main" id="{9D21EDF9-9EBC-307F-3737-E4073E8CA26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直方体 29">
              <a:extLst>
                <a:ext uri="{FF2B5EF4-FFF2-40B4-BE49-F238E27FC236}">
                  <a16:creationId xmlns:a16="http://schemas.microsoft.com/office/drawing/2014/main" id="{EB4EB667-CEA4-8DB6-95BE-B5E93D4DE572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直方体 30">
              <a:extLst>
                <a:ext uri="{FF2B5EF4-FFF2-40B4-BE49-F238E27FC236}">
                  <a16:creationId xmlns:a16="http://schemas.microsoft.com/office/drawing/2014/main" id="{B0B001B9-9660-CF94-BFEC-5E00B2EE0745}"/>
                </a:ext>
              </a:extLst>
            </p:cNvPr>
            <p:cNvSpPr/>
            <p:nvPr/>
          </p:nvSpPr>
          <p:spPr bwMode="auto">
            <a:xfrm>
              <a:off x="434380" y="2204861"/>
              <a:ext cx="3672408" cy="1499967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769D6FE4-0168-8AD9-317A-2F7F008F7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1293176" y="4042807"/>
            <a:ext cx="1997089" cy="1449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D441D50E-7A84-322E-B67D-D4D9411B7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1334745" y="3919124"/>
            <a:ext cx="1942125" cy="1234436"/>
          </a:xfrm>
          <a:prstGeom prst="rect">
            <a:avLst/>
          </a:prstGeom>
        </p:spPr>
      </p:pic>
      <p:sp>
        <p:nvSpPr>
          <p:cNvPr id="27" name="上下矢印 40">
            <a:extLst>
              <a:ext uri="{FF2B5EF4-FFF2-40B4-BE49-F238E27FC236}">
                <a16:creationId xmlns:a16="http://schemas.microsoft.com/office/drawing/2014/main" id="{52D5EBAE-22E9-649D-228B-E7B443403AFB}"/>
              </a:ext>
            </a:extLst>
          </p:cNvPr>
          <p:cNvSpPr/>
          <p:nvPr/>
        </p:nvSpPr>
        <p:spPr bwMode="auto">
          <a:xfrm rot="5400000">
            <a:off x="1949573" y="4860122"/>
            <a:ext cx="486914" cy="1158558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196413" y="4962904"/>
            <a:ext cx="4086469" cy="1497922"/>
            <a:chOff x="-16820" y="2060848"/>
            <a:chExt cx="4660828" cy="2338307"/>
          </a:xfrm>
        </p:grpSpPr>
        <p:pic>
          <p:nvPicPr>
            <p:cNvPr id="36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00013" y="2517842"/>
              <a:ext cx="4027159" cy="1426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すきま調整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4185614" y="787453"/>
            <a:ext cx="4814033" cy="1482965"/>
            <a:chOff x="-16820" y="2060848"/>
            <a:chExt cx="4660828" cy="2338307"/>
          </a:xfrm>
        </p:grpSpPr>
        <p:pic>
          <p:nvPicPr>
            <p:cNvPr id="39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00013" y="2517842"/>
              <a:ext cx="4027159" cy="1426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作業台運搬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92B700DD-A82B-CEBB-007E-5EF10875B2EF}"/>
              </a:ext>
            </a:extLst>
          </p:cNvPr>
          <p:cNvGrpSpPr/>
          <p:nvPr/>
        </p:nvGrpSpPr>
        <p:grpSpPr>
          <a:xfrm>
            <a:off x="7146464" y="5153560"/>
            <a:ext cx="1482152" cy="1336028"/>
            <a:chOff x="434380" y="2204861"/>
            <a:chExt cx="3672408" cy="3704024"/>
          </a:xfrm>
        </p:grpSpPr>
        <p:sp>
          <p:nvSpPr>
            <p:cNvPr id="42" name="直方体 41">
              <a:extLst>
                <a:ext uri="{FF2B5EF4-FFF2-40B4-BE49-F238E27FC236}">
                  <a16:creationId xmlns:a16="http://schemas.microsoft.com/office/drawing/2014/main" id="{9D21EDF9-9EBC-307F-3737-E4073E8CA26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3" name="直方体 42">
              <a:extLst>
                <a:ext uri="{FF2B5EF4-FFF2-40B4-BE49-F238E27FC236}">
                  <a16:creationId xmlns:a16="http://schemas.microsoft.com/office/drawing/2014/main" id="{EB4EB667-CEA4-8DB6-95BE-B5E93D4DE572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4" name="直方体 43">
              <a:extLst>
                <a:ext uri="{FF2B5EF4-FFF2-40B4-BE49-F238E27FC236}">
                  <a16:creationId xmlns:a16="http://schemas.microsoft.com/office/drawing/2014/main" id="{B0B001B9-9660-CF94-BFEC-5E00B2EE0745}"/>
                </a:ext>
              </a:extLst>
            </p:cNvPr>
            <p:cNvSpPr/>
            <p:nvPr/>
          </p:nvSpPr>
          <p:spPr bwMode="auto">
            <a:xfrm>
              <a:off x="434380" y="2204861"/>
              <a:ext cx="3672408" cy="1499967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92B700DD-A82B-CEBB-007E-5EF10875B2EF}"/>
              </a:ext>
            </a:extLst>
          </p:cNvPr>
          <p:cNvGrpSpPr/>
          <p:nvPr/>
        </p:nvGrpSpPr>
        <p:grpSpPr>
          <a:xfrm>
            <a:off x="5113380" y="4751644"/>
            <a:ext cx="1729819" cy="1764042"/>
            <a:chOff x="434380" y="2204861"/>
            <a:chExt cx="3672408" cy="3704024"/>
          </a:xfrm>
        </p:grpSpPr>
        <p:sp>
          <p:nvSpPr>
            <p:cNvPr id="46" name="直方体 45">
              <a:extLst>
                <a:ext uri="{FF2B5EF4-FFF2-40B4-BE49-F238E27FC236}">
                  <a16:creationId xmlns:a16="http://schemas.microsoft.com/office/drawing/2014/main" id="{9D21EDF9-9EBC-307F-3737-E4073E8CA262}"/>
                </a:ext>
              </a:extLst>
            </p:cNvPr>
            <p:cNvSpPr/>
            <p:nvPr/>
          </p:nvSpPr>
          <p:spPr bwMode="auto">
            <a:xfrm>
              <a:off x="2283850" y="2325489"/>
              <a:ext cx="1329208" cy="3524333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7" name="直方体 46">
              <a:extLst>
                <a:ext uri="{FF2B5EF4-FFF2-40B4-BE49-F238E27FC236}">
                  <a16:creationId xmlns:a16="http://schemas.microsoft.com/office/drawing/2014/main" id="{EB4EB667-CEA4-8DB6-95BE-B5E93D4DE572}"/>
                </a:ext>
              </a:extLst>
            </p:cNvPr>
            <p:cNvSpPr/>
            <p:nvPr/>
          </p:nvSpPr>
          <p:spPr bwMode="auto">
            <a:xfrm>
              <a:off x="683645" y="2384551"/>
              <a:ext cx="1329208" cy="3524334"/>
            </a:xfrm>
            <a:prstGeom prst="cube">
              <a:avLst>
                <a:gd name="adj" fmla="val 78992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8" name="直方体 47">
              <a:extLst>
                <a:ext uri="{FF2B5EF4-FFF2-40B4-BE49-F238E27FC236}">
                  <a16:creationId xmlns:a16="http://schemas.microsoft.com/office/drawing/2014/main" id="{B0B001B9-9660-CF94-BFEC-5E00B2EE0745}"/>
                </a:ext>
              </a:extLst>
            </p:cNvPr>
            <p:cNvSpPr/>
            <p:nvPr/>
          </p:nvSpPr>
          <p:spPr bwMode="auto">
            <a:xfrm>
              <a:off x="434380" y="2204861"/>
              <a:ext cx="3672408" cy="1499967"/>
            </a:xfrm>
            <a:prstGeom prst="cube">
              <a:avLst>
                <a:gd name="adj" fmla="val 79270"/>
              </a:avLst>
            </a:prstGeom>
            <a:solidFill>
              <a:srgbClr val="CC99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49" name="図 48">
            <a:extLst>
              <a:ext uri="{FF2B5EF4-FFF2-40B4-BE49-F238E27FC236}">
                <a16:creationId xmlns:a16="http://schemas.microsoft.com/office/drawing/2014/main" id="{D441D50E-7A84-322E-B67D-D4D9411B7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 rot="1146358">
            <a:off x="6067063" y="4043958"/>
            <a:ext cx="1942125" cy="1234436"/>
          </a:xfrm>
          <a:prstGeom prst="rect">
            <a:avLst/>
          </a:prstGeom>
        </p:spPr>
      </p:pic>
      <p:sp>
        <p:nvSpPr>
          <p:cNvPr id="50" name="稲妻 49">
            <a:extLst>
              <a:ext uri="{FF2B5EF4-FFF2-40B4-BE49-F238E27FC236}">
                <a16:creationId xmlns:a16="http://schemas.microsoft.com/office/drawing/2014/main" id="{EF4C1372-71F1-EE31-4A8B-E5B5ABD64AB8}"/>
              </a:ext>
            </a:extLst>
          </p:cNvPr>
          <p:cNvSpPr/>
          <p:nvPr/>
        </p:nvSpPr>
        <p:spPr bwMode="auto">
          <a:xfrm rot="1035077">
            <a:off x="5474591" y="4133607"/>
            <a:ext cx="721808" cy="581536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1" name="稲妻 50">
            <a:extLst>
              <a:ext uri="{FF2B5EF4-FFF2-40B4-BE49-F238E27FC236}">
                <a16:creationId xmlns:a16="http://schemas.microsoft.com/office/drawing/2014/main" id="{1869EAFF-AA32-68A4-8859-ACDB0C727023}"/>
              </a:ext>
            </a:extLst>
          </p:cNvPr>
          <p:cNvSpPr/>
          <p:nvPr/>
        </p:nvSpPr>
        <p:spPr bwMode="auto">
          <a:xfrm rot="524245" flipH="1">
            <a:off x="7764039" y="4779067"/>
            <a:ext cx="667162" cy="639977"/>
          </a:xfrm>
          <a:prstGeom prst="lightningBol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2" name="上下矢印 40">
            <a:extLst>
              <a:ext uri="{FF2B5EF4-FFF2-40B4-BE49-F238E27FC236}">
                <a16:creationId xmlns:a16="http://schemas.microsoft.com/office/drawing/2014/main" id="{739495EB-613E-BD4B-81BF-67EF4B9C1FA9}"/>
              </a:ext>
            </a:extLst>
          </p:cNvPr>
          <p:cNvSpPr/>
          <p:nvPr/>
        </p:nvSpPr>
        <p:spPr bwMode="auto">
          <a:xfrm>
            <a:off x="5420790" y="5361685"/>
            <a:ext cx="569895" cy="1160405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3" name="上下矢印 40">
            <a:extLst>
              <a:ext uri="{FF2B5EF4-FFF2-40B4-BE49-F238E27FC236}">
                <a16:creationId xmlns:a16="http://schemas.microsoft.com/office/drawing/2014/main" id="{E4984DEB-35DE-4937-F378-346E06B3141F}"/>
              </a:ext>
            </a:extLst>
          </p:cNvPr>
          <p:cNvSpPr/>
          <p:nvPr/>
        </p:nvSpPr>
        <p:spPr bwMode="auto">
          <a:xfrm>
            <a:off x="7501016" y="5588542"/>
            <a:ext cx="360131" cy="927144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4799479" y="4902857"/>
            <a:ext cx="4086469" cy="1497922"/>
            <a:chOff x="-16820" y="2060848"/>
            <a:chExt cx="4660828" cy="2338307"/>
          </a:xfrm>
        </p:grpSpPr>
        <p:pic>
          <p:nvPicPr>
            <p:cNvPr id="55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00013" y="2517842"/>
              <a:ext cx="4027159" cy="1426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高さ調整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7" name="テキスト ボックス 104">
            <a:extLst>
              <a:ext uri="{FF2B5EF4-FFF2-40B4-BE49-F238E27FC236}">
                <a16:creationId xmlns:a16="http://schemas.microsoft.com/office/drawing/2014/main" id="{5F3C05FE-879D-12D3-E449-695AD2FF8C40}"/>
              </a:ext>
            </a:extLst>
          </p:cNvPr>
          <p:cNvSpPr txBox="1"/>
          <p:nvPr/>
        </p:nvSpPr>
        <p:spPr>
          <a:xfrm>
            <a:off x="751568" y="2838292"/>
            <a:ext cx="7611594" cy="135357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共用作業台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対策前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)</a:t>
            </a:r>
          </a:p>
        </p:txBody>
      </p:sp>
      <p:grpSp>
        <p:nvGrpSpPr>
          <p:cNvPr id="60" name="グループ化 59">
            <a:extLst>
              <a:ext uri="{FF2B5EF4-FFF2-40B4-BE49-F238E27FC236}">
                <a16:creationId xmlns:a16="http://schemas.microsoft.com/office/drawing/2014/main" id="{9867489C-BFB3-4A63-382B-47F8D3D9B2B9}"/>
              </a:ext>
            </a:extLst>
          </p:cNvPr>
          <p:cNvGrpSpPr/>
          <p:nvPr/>
        </p:nvGrpSpPr>
        <p:grpSpPr>
          <a:xfrm>
            <a:off x="2329824" y="802226"/>
            <a:ext cx="5318330" cy="3953031"/>
            <a:chOff x="5064720" y="750949"/>
            <a:chExt cx="3991660" cy="2899795"/>
          </a:xfrm>
        </p:grpSpPr>
        <p:sp>
          <p:nvSpPr>
            <p:cNvPr id="61" name="四角形: 角を丸くする 15">
              <a:extLst>
                <a:ext uri="{FF2B5EF4-FFF2-40B4-BE49-F238E27FC236}">
                  <a16:creationId xmlns:a16="http://schemas.microsoft.com/office/drawing/2014/main" id="{E1F36871-DD95-A4F0-F1D0-BE12DF20CF8E}"/>
                </a:ext>
              </a:extLst>
            </p:cNvPr>
            <p:cNvSpPr/>
            <p:nvPr/>
          </p:nvSpPr>
          <p:spPr bwMode="auto">
            <a:xfrm>
              <a:off x="5064720" y="750949"/>
              <a:ext cx="3991660" cy="289979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13EB51D6-54FD-3268-C56D-6FFBA1490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" t="5676" b="2715"/>
            <a:stretch/>
          </p:blipFill>
          <p:spPr>
            <a:xfrm>
              <a:off x="5152338" y="850281"/>
              <a:ext cx="3816424" cy="2732376"/>
            </a:xfrm>
            <a:prstGeom prst="rect">
              <a:avLst/>
            </a:prstGeom>
          </p:spPr>
        </p:pic>
      </p:grpSp>
      <p:sp>
        <p:nvSpPr>
          <p:cNvPr id="58" name="テキスト ボックス 104">
            <a:extLst>
              <a:ext uri="{FF2B5EF4-FFF2-40B4-BE49-F238E27FC236}">
                <a16:creationId xmlns:a16="http://schemas.microsoft.com/office/drawing/2014/main" id="{5F3C05FE-879D-12D3-E449-695AD2FF8C40}"/>
              </a:ext>
            </a:extLst>
          </p:cNvPr>
          <p:cNvSpPr txBox="1"/>
          <p:nvPr/>
        </p:nvSpPr>
        <p:spPr>
          <a:xfrm>
            <a:off x="130777" y="686845"/>
            <a:ext cx="5446779" cy="106912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専用作業台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(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対策後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)</a:t>
            </a: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149825" y="4809093"/>
            <a:ext cx="4018635" cy="1887434"/>
            <a:chOff x="-16820" y="2060848"/>
            <a:chExt cx="4660828" cy="2338307"/>
          </a:xfrm>
        </p:grpSpPr>
        <p:pic>
          <p:nvPicPr>
            <p:cNvPr id="67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00013" y="2517842"/>
              <a:ext cx="4027159" cy="1426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運搬不要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4750745" y="4768346"/>
            <a:ext cx="4177172" cy="1910275"/>
            <a:chOff x="-16820" y="2060848"/>
            <a:chExt cx="4660828" cy="2338307"/>
          </a:xfrm>
        </p:grpSpPr>
        <p:pic>
          <p:nvPicPr>
            <p:cNvPr id="70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00013" y="2517842"/>
              <a:ext cx="4027159" cy="1426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調整不要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57CC2E91-C59F-E59F-2E55-8EF88A369097}"/>
              </a:ext>
            </a:extLst>
          </p:cNvPr>
          <p:cNvGrpSpPr/>
          <p:nvPr/>
        </p:nvGrpSpPr>
        <p:grpSpPr>
          <a:xfrm>
            <a:off x="2830074" y="4329417"/>
            <a:ext cx="1488863" cy="1164636"/>
            <a:chOff x="9068918" y="1361850"/>
            <a:chExt cx="1149361" cy="783352"/>
          </a:xfrm>
        </p:grpSpPr>
        <p:sp>
          <p:nvSpPr>
            <p:cNvPr id="73" name="楕円 72">
              <a:extLst>
                <a:ext uri="{FF2B5EF4-FFF2-40B4-BE49-F238E27FC236}">
                  <a16:creationId xmlns:a16="http://schemas.microsoft.com/office/drawing/2014/main" id="{F57ADE23-719E-C1D8-8BB1-2D48560E9167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16FA583D-8A4B-A0B8-9216-205BC0363764}"/>
                </a:ext>
              </a:extLst>
            </p:cNvPr>
            <p:cNvGrpSpPr/>
            <p:nvPr/>
          </p:nvGrpSpPr>
          <p:grpSpPr>
            <a:xfrm rot="1667648">
              <a:off x="9068918" y="1361850"/>
              <a:ext cx="1149361" cy="783352"/>
              <a:chOff x="8697298" y="465365"/>
              <a:chExt cx="1149361" cy="783352"/>
            </a:xfrm>
          </p:grpSpPr>
          <p:sp>
            <p:nvSpPr>
              <p:cNvPr id="75" name="円: 塗りつぶしなし 3">
                <a:extLst>
                  <a:ext uri="{FF2B5EF4-FFF2-40B4-BE49-F238E27FC236}">
                    <a16:creationId xmlns:a16="http://schemas.microsoft.com/office/drawing/2014/main" id="{D7D0158D-407C-9FB1-3856-D2A011C2CB0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CC660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948EE622-2B42-B9A8-D33F-ACFF00F85676}"/>
                  </a:ext>
                </a:extLst>
              </p:cNvPr>
              <p:cNvSpPr txBox="1"/>
              <p:nvPr/>
            </p:nvSpPr>
            <p:spPr>
              <a:xfrm>
                <a:off x="8714123" y="619560"/>
                <a:ext cx="1132536" cy="476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dirty="0">
                    <a:solidFill>
                      <a:srgbClr val="CC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やめる</a:t>
                </a:r>
                <a:endParaRPr lang="en-US" altLang="ja-JP" sz="4000" dirty="0">
                  <a:solidFill>
                    <a:srgbClr val="CC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57CC2E91-C59F-E59F-2E55-8EF88A369097}"/>
              </a:ext>
            </a:extLst>
          </p:cNvPr>
          <p:cNvGrpSpPr/>
          <p:nvPr/>
        </p:nvGrpSpPr>
        <p:grpSpPr>
          <a:xfrm>
            <a:off x="7552790" y="4301910"/>
            <a:ext cx="1488863" cy="1164636"/>
            <a:chOff x="9068918" y="1361850"/>
            <a:chExt cx="1149361" cy="783352"/>
          </a:xfrm>
        </p:grpSpPr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F57ADE23-719E-C1D8-8BB1-2D48560E9167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84" name="グループ化 83">
              <a:extLst>
                <a:ext uri="{FF2B5EF4-FFF2-40B4-BE49-F238E27FC236}">
                  <a16:creationId xmlns:a16="http://schemas.microsoft.com/office/drawing/2014/main" id="{16FA583D-8A4B-A0B8-9216-205BC0363764}"/>
                </a:ext>
              </a:extLst>
            </p:cNvPr>
            <p:cNvGrpSpPr/>
            <p:nvPr/>
          </p:nvGrpSpPr>
          <p:grpSpPr>
            <a:xfrm rot="1667648">
              <a:off x="9068918" y="1361850"/>
              <a:ext cx="1149361" cy="783352"/>
              <a:chOff x="8697298" y="465365"/>
              <a:chExt cx="1149361" cy="783352"/>
            </a:xfrm>
          </p:grpSpPr>
          <p:sp>
            <p:nvSpPr>
              <p:cNvPr id="85" name="円: 塗りつぶしなし 3">
                <a:extLst>
                  <a:ext uri="{FF2B5EF4-FFF2-40B4-BE49-F238E27FC236}">
                    <a16:creationId xmlns:a16="http://schemas.microsoft.com/office/drawing/2014/main" id="{D7D0158D-407C-9FB1-3856-D2A011C2CB0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CC660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948EE622-2B42-B9A8-D33F-ACFF00F85676}"/>
                  </a:ext>
                </a:extLst>
              </p:cNvPr>
              <p:cNvSpPr txBox="1"/>
              <p:nvPr/>
            </p:nvSpPr>
            <p:spPr>
              <a:xfrm>
                <a:off x="8714123" y="619560"/>
                <a:ext cx="1132536" cy="4761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dirty="0">
                    <a:solidFill>
                      <a:srgbClr val="CC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やめる</a:t>
                </a:r>
                <a:endParaRPr lang="en-US" altLang="ja-JP" sz="4000" dirty="0">
                  <a:solidFill>
                    <a:srgbClr val="CC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38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7" grpId="0" animBg="1"/>
      <p:bldP spid="2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7" grpId="0"/>
      <p:bldP spid="57" grpId="1"/>
      <p:bldP spid="57" grpId="2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環境スローガン">
            <a:extLst>
              <a:ext uri="{FF2B5EF4-FFF2-40B4-BE49-F238E27FC236}">
                <a16:creationId xmlns:a16="http://schemas.microsoft.com/office/drawing/2014/main" id="{9565DA50-F84E-9518-0C1F-331C4AC36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743"/>
            <a:ext cx="9144000" cy="613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簡略化した日本の地図のイラスト | 商用OKの無料イラスト素材サイト ツカッテ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4" t="2956" r="9635" b="17622"/>
          <a:stretch/>
        </p:blipFill>
        <p:spPr bwMode="auto">
          <a:xfrm>
            <a:off x="29879" y="597897"/>
            <a:ext cx="4735618" cy="400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 bwMode="auto">
          <a:xfrm>
            <a:off x="387648" y="1286838"/>
            <a:ext cx="2735870" cy="880393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刈谷工場</a:t>
            </a: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42A6883-8870-22F5-E05A-3E08AE6E971B}"/>
              </a:ext>
            </a:extLst>
          </p:cNvPr>
          <p:cNvSpPr/>
          <p:nvPr/>
        </p:nvSpPr>
        <p:spPr bwMode="auto">
          <a:xfrm>
            <a:off x="2015240" y="3259908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F3AE0B6-F4CC-4DC3-BCC5-577046974DE7}"/>
              </a:ext>
            </a:extLst>
          </p:cNvPr>
          <p:cNvSpPr/>
          <p:nvPr/>
        </p:nvSpPr>
        <p:spPr bwMode="auto">
          <a:xfrm>
            <a:off x="2307661" y="3303934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A5E9293-816F-FECE-176F-D7B21F36927B}"/>
              </a:ext>
            </a:extLst>
          </p:cNvPr>
          <p:cNvSpPr/>
          <p:nvPr/>
        </p:nvSpPr>
        <p:spPr bwMode="auto">
          <a:xfrm>
            <a:off x="2156872" y="3422498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6447B925-D1EE-08DF-58DB-5BB114B8809B}"/>
              </a:ext>
            </a:extLst>
          </p:cNvPr>
          <p:cNvSpPr/>
          <p:nvPr/>
        </p:nvSpPr>
        <p:spPr bwMode="auto">
          <a:xfrm>
            <a:off x="2337438" y="3482058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796D048-4D4F-504E-6A37-45F0EA865151}"/>
              </a:ext>
            </a:extLst>
          </p:cNvPr>
          <p:cNvSpPr/>
          <p:nvPr/>
        </p:nvSpPr>
        <p:spPr bwMode="auto">
          <a:xfrm>
            <a:off x="2499931" y="3339280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A26F681-9334-4C64-57A4-24E4AA268659}"/>
              </a:ext>
            </a:extLst>
          </p:cNvPr>
          <p:cNvSpPr/>
          <p:nvPr/>
        </p:nvSpPr>
        <p:spPr bwMode="auto">
          <a:xfrm>
            <a:off x="1861786" y="3479088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D79C7A9-8F01-CFF6-7EC1-78D7D226F7B1}"/>
              </a:ext>
            </a:extLst>
          </p:cNvPr>
          <p:cNvSpPr/>
          <p:nvPr/>
        </p:nvSpPr>
        <p:spPr bwMode="auto">
          <a:xfrm>
            <a:off x="2975965" y="2912433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3A9D13EF-A930-7549-19D5-BB075893A799}"/>
              </a:ext>
            </a:extLst>
          </p:cNvPr>
          <p:cNvSpPr/>
          <p:nvPr/>
        </p:nvSpPr>
        <p:spPr bwMode="auto">
          <a:xfrm>
            <a:off x="2877173" y="3161823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9A1D088-6B18-6A4A-7D88-D70A41C045C5}"/>
              </a:ext>
            </a:extLst>
          </p:cNvPr>
          <p:cNvSpPr/>
          <p:nvPr/>
        </p:nvSpPr>
        <p:spPr bwMode="auto">
          <a:xfrm>
            <a:off x="1790223" y="3649075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1AEB9AF1-6AC7-65D3-E20D-7AE8664E5D76}"/>
              </a:ext>
            </a:extLst>
          </p:cNvPr>
          <p:cNvSpPr/>
          <p:nvPr/>
        </p:nvSpPr>
        <p:spPr bwMode="auto">
          <a:xfrm>
            <a:off x="1672170" y="3486022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F78340B-AE69-9173-440D-9A034C5C64E2}"/>
              </a:ext>
            </a:extLst>
          </p:cNvPr>
          <p:cNvSpPr/>
          <p:nvPr/>
        </p:nvSpPr>
        <p:spPr bwMode="auto">
          <a:xfrm>
            <a:off x="1974877" y="3692062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7A6F0FA-C452-0970-5C12-9330332D127F}"/>
              </a:ext>
            </a:extLst>
          </p:cNvPr>
          <p:cNvSpPr/>
          <p:nvPr/>
        </p:nvSpPr>
        <p:spPr bwMode="auto">
          <a:xfrm>
            <a:off x="1292916" y="3849064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B01E724E-F709-1A4E-9A9E-B03B362327AE}"/>
              </a:ext>
            </a:extLst>
          </p:cNvPr>
          <p:cNvSpPr/>
          <p:nvPr/>
        </p:nvSpPr>
        <p:spPr bwMode="auto">
          <a:xfrm>
            <a:off x="1019635" y="3921072"/>
            <a:ext cx="147553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A9E4C5A-14E7-BE8E-C21D-68D737C2FC58}"/>
              </a:ext>
            </a:extLst>
          </p:cNvPr>
          <p:cNvCxnSpPr>
            <a:endCxn id="21" idx="0"/>
          </p:cNvCxnSpPr>
          <p:nvPr/>
        </p:nvCxnSpPr>
        <p:spPr bwMode="auto">
          <a:xfrm>
            <a:off x="1744378" y="2192636"/>
            <a:ext cx="486271" cy="122986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1" name="吹き出し: 角を丸めた四角形 40">
            <a:extLst>
              <a:ext uri="{FF2B5EF4-FFF2-40B4-BE49-F238E27FC236}">
                <a16:creationId xmlns:a16="http://schemas.microsoft.com/office/drawing/2014/main" id="{BF0A847B-56BD-6218-D007-1B032BB1041A}"/>
              </a:ext>
            </a:extLst>
          </p:cNvPr>
          <p:cNvSpPr/>
          <p:nvPr/>
        </p:nvSpPr>
        <p:spPr bwMode="auto">
          <a:xfrm>
            <a:off x="3941707" y="725132"/>
            <a:ext cx="5157575" cy="2966930"/>
          </a:xfrm>
          <a:prstGeom prst="wedgeRoundRectCallout">
            <a:avLst>
              <a:gd name="adj1" fmla="val -55510"/>
              <a:gd name="adj2" fmla="val -23532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79C94044-E3B2-8717-84C6-42F66E8D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312" y="693303"/>
            <a:ext cx="2747754" cy="140657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F0DD01E3-CE57-6E23-B4DE-4A167B371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0897" y="2235270"/>
            <a:ext cx="2575621" cy="1349191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0FABFAB-4F69-E14F-2F62-A4759DF79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3800" y="2004524"/>
            <a:ext cx="2747754" cy="1621622"/>
          </a:xfrm>
          <a:prstGeom prst="rect">
            <a:avLst/>
          </a:prstGeom>
        </p:spPr>
      </p:pic>
      <p:sp>
        <p:nvSpPr>
          <p:cNvPr id="55" name="テキスト ボックス 104">
            <a:extLst>
              <a:ext uri="{FF2B5EF4-FFF2-40B4-BE49-F238E27FC236}">
                <a16:creationId xmlns:a16="http://schemas.microsoft.com/office/drawing/2014/main" id="{DD46EFDD-128B-256D-219E-135A125B38AE}"/>
              </a:ext>
            </a:extLst>
          </p:cNvPr>
          <p:cNvSpPr txBox="1"/>
          <p:nvPr/>
        </p:nvSpPr>
        <p:spPr>
          <a:xfrm>
            <a:off x="4169927" y="1636018"/>
            <a:ext cx="4775550" cy="98985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工作機械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D634051-E930-7FD8-95AF-26C086BD7D3B}"/>
              </a:ext>
            </a:extLst>
          </p:cNvPr>
          <p:cNvSpPr txBox="1"/>
          <p:nvPr/>
        </p:nvSpPr>
        <p:spPr>
          <a:xfrm>
            <a:off x="29879" y="-52357"/>
            <a:ext cx="4318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ジェイテクト刈谷工場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6F05B9B7-E8C1-D4C7-DC7D-88C2A4BFA117}"/>
              </a:ext>
            </a:extLst>
          </p:cNvPr>
          <p:cNvSpPr/>
          <p:nvPr/>
        </p:nvSpPr>
        <p:spPr bwMode="auto">
          <a:xfrm>
            <a:off x="110683" y="4107359"/>
            <a:ext cx="8989196" cy="2475775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C990DE66-AE21-835B-43C5-68E25FD306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996"/>
          <a:stretch/>
        </p:blipFill>
        <p:spPr>
          <a:xfrm>
            <a:off x="4989777" y="4081229"/>
            <a:ext cx="3960546" cy="2226487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582CB040-8657-9B40-F78F-51F2097EEBE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349" t="31494" r="10665" b="22307"/>
          <a:stretch/>
        </p:blipFill>
        <p:spPr>
          <a:xfrm rot="663633">
            <a:off x="173635" y="4046850"/>
            <a:ext cx="3647628" cy="2566102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EBB8274-181B-69CE-5AD8-07A01C25350D}"/>
              </a:ext>
            </a:extLst>
          </p:cNvPr>
          <p:cNvSpPr txBox="1"/>
          <p:nvPr/>
        </p:nvSpPr>
        <p:spPr>
          <a:xfrm>
            <a:off x="4721971" y="4505881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>
                <a:latin typeface="+mn-ea"/>
                <a:ea typeface="+mn-ea"/>
              </a:rPr>
              <a:t>トヨタ</a:t>
            </a:r>
            <a:r>
              <a:rPr kumimoji="1" lang="en-US" altLang="ja-JP" sz="1400" dirty="0">
                <a:latin typeface="+mn-ea"/>
                <a:ea typeface="+mn-ea"/>
              </a:rPr>
              <a:t>HP</a:t>
            </a:r>
            <a:r>
              <a:rPr kumimoji="1" lang="ja-JP" altLang="en-US" sz="1400" dirty="0">
                <a:latin typeface="+mn-ea"/>
                <a:ea typeface="+mn-ea"/>
              </a:rPr>
              <a:t>引用</a:t>
            </a:r>
          </a:p>
        </p:txBody>
      </p:sp>
      <p:sp>
        <p:nvSpPr>
          <p:cNvPr id="59" name="矢印: 右 58">
            <a:extLst>
              <a:ext uri="{FF2B5EF4-FFF2-40B4-BE49-F238E27FC236}">
                <a16:creationId xmlns:a16="http://schemas.microsoft.com/office/drawing/2014/main" id="{34AB6C0B-E4DF-D455-7900-17305AFDF2BF}"/>
              </a:ext>
            </a:extLst>
          </p:cNvPr>
          <p:cNvSpPr/>
          <p:nvPr/>
        </p:nvSpPr>
        <p:spPr bwMode="auto">
          <a:xfrm>
            <a:off x="3983555" y="4778124"/>
            <a:ext cx="856667" cy="903668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テキスト ボックス 104">
            <a:extLst>
              <a:ext uri="{FF2B5EF4-FFF2-40B4-BE49-F238E27FC236}">
                <a16:creationId xmlns:a16="http://schemas.microsoft.com/office/drawing/2014/main" id="{D4F4A206-3DD0-57AA-83EA-58C9DB296313}"/>
              </a:ext>
            </a:extLst>
          </p:cNvPr>
          <p:cNvSpPr txBox="1"/>
          <p:nvPr/>
        </p:nvSpPr>
        <p:spPr>
          <a:xfrm>
            <a:off x="2096122" y="5953333"/>
            <a:ext cx="2068160" cy="58903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ガソリン車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3" name="テキスト ボックス 104">
            <a:extLst>
              <a:ext uri="{FF2B5EF4-FFF2-40B4-BE49-F238E27FC236}">
                <a16:creationId xmlns:a16="http://schemas.microsoft.com/office/drawing/2014/main" id="{F473215B-3FB9-A2B0-1656-4058E0780B0C}"/>
              </a:ext>
            </a:extLst>
          </p:cNvPr>
          <p:cNvSpPr txBox="1"/>
          <p:nvPr/>
        </p:nvSpPr>
        <p:spPr>
          <a:xfrm>
            <a:off x="6620786" y="5894911"/>
            <a:ext cx="2413725" cy="61988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電気自動車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292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41" grpId="0" animBg="1"/>
      <p:bldP spid="55" grpId="0"/>
      <p:bldP spid="7" grpId="0" animBg="1"/>
      <p:bldP spid="58" grpId="0"/>
      <p:bldP spid="59" grpId="0" animBg="1"/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B7C87B7B-0C49-881D-08DE-184E463C8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EE8411-297A-1008-A9CC-D4D81EF9B8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84" t="7048" b="12258"/>
          <a:stretch/>
        </p:blipFill>
        <p:spPr>
          <a:xfrm>
            <a:off x="7664972" y="4748949"/>
            <a:ext cx="1501503" cy="1370865"/>
          </a:xfrm>
          <a:prstGeom prst="rect">
            <a:avLst/>
          </a:prstGeom>
          <a:ln w="38100"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0DED970-C7B3-B295-0EEF-38D8B166C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1570" y="4251586"/>
            <a:ext cx="1982092" cy="1882695"/>
          </a:xfrm>
          <a:prstGeom prst="rect">
            <a:avLst/>
          </a:prstGeom>
          <a:ln>
            <a:noFill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1AE4421-EA63-2DA2-6A3D-9AC2A2539D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80" r="10722"/>
          <a:stretch/>
        </p:blipFill>
        <p:spPr>
          <a:xfrm>
            <a:off x="6181948" y="4535686"/>
            <a:ext cx="1833869" cy="1627824"/>
          </a:xfrm>
          <a:prstGeom prst="rect">
            <a:avLst/>
          </a:prstGeom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C973D1B-CA2B-D7FF-F035-101CFD6BBB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28" t="6747" r="10864"/>
          <a:stretch/>
        </p:blipFill>
        <p:spPr>
          <a:xfrm>
            <a:off x="3352548" y="4226634"/>
            <a:ext cx="2323289" cy="1913602"/>
          </a:xfrm>
          <a:prstGeom prst="rect">
            <a:avLst/>
          </a:prstGeom>
          <a:ln>
            <a:noFill/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9915AB5-4BC6-302F-5B4F-B84FE28521E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47" r="23761" b="11653"/>
          <a:stretch/>
        </p:blipFill>
        <p:spPr>
          <a:xfrm>
            <a:off x="1566225" y="3709382"/>
            <a:ext cx="2265067" cy="2439844"/>
          </a:xfrm>
          <a:prstGeom prst="rect">
            <a:avLst/>
          </a:prstGeom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D034B1-E79A-0E22-B11D-BB75623B3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342" y="3505271"/>
            <a:ext cx="2323289" cy="264055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6EDE79F-7ED6-FCB7-F994-42A8D1D3C4AC}"/>
              </a:ext>
            </a:extLst>
          </p:cNvPr>
          <p:cNvSpPr txBox="1"/>
          <p:nvPr/>
        </p:nvSpPr>
        <p:spPr>
          <a:xfrm>
            <a:off x="100176" y="5933070"/>
            <a:ext cx="1850185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185cm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3427713-68B9-8666-DE5A-979C77AE2213}"/>
              </a:ext>
            </a:extLst>
          </p:cNvPr>
          <p:cNvSpPr txBox="1"/>
          <p:nvPr/>
        </p:nvSpPr>
        <p:spPr>
          <a:xfrm>
            <a:off x="7253307" y="5891713"/>
            <a:ext cx="185018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160cm</a:t>
            </a:r>
          </a:p>
        </p:txBody>
      </p:sp>
      <p:sp>
        <p:nvSpPr>
          <p:cNvPr id="15" name="左右矢印 35">
            <a:extLst>
              <a:ext uri="{FF2B5EF4-FFF2-40B4-BE49-F238E27FC236}">
                <a16:creationId xmlns:a16="http://schemas.microsoft.com/office/drawing/2014/main" id="{737C6963-8AAD-5993-5922-F0A499F0BEB0}"/>
              </a:ext>
            </a:extLst>
          </p:cNvPr>
          <p:cNvSpPr/>
          <p:nvPr/>
        </p:nvSpPr>
        <p:spPr bwMode="auto">
          <a:xfrm>
            <a:off x="1975613" y="6086490"/>
            <a:ext cx="5325644" cy="406671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3" name="下矢印 5">
            <a:extLst>
              <a:ext uri="{FF2B5EF4-FFF2-40B4-BE49-F238E27FC236}">
                <a16:creationId xmlns:a16="http://schemas.microsoft.com/office/drawing/2014/main" id="{04BAC3A0-3C63-01F8-C22A-F43CDD4FF3CC}"/>
              </a:ext>
            </a:extLst>
          </p:cNvPr>
          <p:cNvSpPr/>
          <p:nvPr/>
        </p:nvSpPr>
        <p:spPr bwMode="auto">
          <a:xfrm rot="16200000">
            <a:off x="4211472" y="2056933"/>
            <a:ext cx="847858" cy="785567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9867489C-BFB3-4A63-382B-47F8D3D9B2B9}"/>
              </a:ext>
            </a:extLst>
          </p:cNvPr>
          <p:cNvGrpSpPr/>
          <p:nvPr/>
        </p:nvGrpSpPr>
        <p:grpSpPr>
          <a:xfrm>
            <a:off x="5064720" y="750949"/>
            <a:ext cx="3991660" cy="2899795"/>
            <a:chOff x="5064720" y="750949"/>
            <a:chExt cx="3991660" cy="2899795"/>
          </a:xfrm>
        </p:grpSpPr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E1F36871-DD95-A4F0-F1D0-BE12DF20CF8E}"/>
                </a:ext>
              </a:extLst>
            </p:cNvPr>
            <p:cNvSpPr/>
            <p:nvPr/>
          </p:nvSpPr>
          <p:spPr bwMode="auto">
            <a:xfrm>
              <a:off x="5064720" y="750949"/>
              <a:ext cx="3991660" cy="2899795"/>
            </a:xfrm>
            <a:prstGeom prst="roundRect">
              <a:avLst/>
            </a:prstGeom>
            <a:solidFill>
              <a:schemeClr val="bg2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13EB51D6-54FD-3268-C56D-6FFBA1490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" t="5676" b="2715"/>
            <a:stretch/>
          </p:blipFill>
          <p:spPr>
            <a:xfrm>
              <a:off x="5152338" y="850282"/>
              <a:ext cx="3816424" cy="2540780"/>
            </a:xfrm>
            <a:prstGeom prst="rect">
              <a:avLst/>
            </a:prstGeom>
          </p:spPr>
        </p:pic>
      </p:grpSp>
      <p:sp>
        <p:nvSpPr>
          <p:cNvPr id="22" name="テキスト ボックス 104">
            <a:extLst>
              <a:ext uri="{FF2B5EF4-FFF2-40B4-BE49-F238E27FC236}">
                <a16:creationId xmlns:a16="http://schemas.microsoft.com/office/drawing/2014/main" id="{F4416BC6-66E4-3F12-E72A-5B6639223C4A}"/>
              </a:ext>
            </a:extLst>
          </p:cNvPr>
          <p:cNvSpPr txBox="1"/>
          <p:nvPr/>
        </p:nvSpPr>
        <p:spPr>
          <a:xfrm>
            <a:off x="5623798" y="2846842"/>
            <a:ext cx="2935448" cy="6828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110cm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D0B6543-E32A-8557-0A9C-AD11290D2009}"/>
              </a:ext>
            </a:extLst>
          </p:cNvPr>
          <p:cNvGrpSpPr/>
          <p:nvPr/>
        </p:nvGrpSpPr>
        <p:grpSpPr>
          <a:xfrm>
            <a:off x="142749" y="617647"/>
            <a:ext cx="4028423" cy="3046852"/>
            <a:chOff x="142749" y="617647"/>
            <a:chExt cx="4028423" cy="3046852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6FBEEF25-4410-6C8F-8734-70B104A79D0A}"/>
                </a:ext>
              </a:extLst>
            </p:cNvPr>
            <p:cNvSpPr/>
            <p:nvPr/>
          </p:nvSpPr>
          <p:spPr bwMode="auto">
            <a:xfrm>
              <a:off x="179512" y="764704"/>
              <a:ext cx="3991660" cy="2899795"/>
            </a:xfrm>
            <a:prstGeom prst="roundRect">
              <a:avLst/>
            </a:prstGeom>
            <a:solidFill>
              <a:schemeClr val="bg2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42F7A26-0F7D-6F9C-5801-3FE36C605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7" b="17909"/>
            <a:stretch/>
          </p:blipFill>
          <p:spPr>
            <a:xfrm>
              <a:off x="142749" y="617647"/>
              <a:ext cx="3885673" cy="2721320"/>
            </a:xfrm>
            <a:prstGeom prst="rect">
              <a:avLst/>
            </a:prstGeom>
          </p:spPr>
        </p:pic>
      </p:grpSp>
      <p:sp>
        <p:nvSpPr>
          <p:cNvPr id="29" name="テキスト ボックス 104">
            <a:extLst>
              <a:ext uri="{FF2B5EF4-FFF2-40B4-BE49-F238E27FC236}">
                <a16:creationId xmlns:a16="http://schemas.microsoft.com/office/drawing/2014/main" id="{F4416BC6-66E4-3F12-E72A-5B6639223C4A}"/>
              </a:ext>
            </a:extLst>
          </p:cNvPr>
          <p:cNvSpPr txBox="1"/>
          <p:nvPr/>
        </p:nvSpPr>
        <p:spPr>
          <a:xfrm>
            <a:off x="663655" y="2888813"/>
            <a:ext cx="2935448" cy="6828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124cm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2283337" y="794454"/>
            <a:ext cx="4501083" cy="2028763"/>
            <a:chOff x="-16820" y="2060848"/>
            <a:chExt cx="4660828" cy="2338307"/>
          </a:xfrm>
        </p:grpSpPr>
        <p:pic>
          <p:nvPicPr>
            <p:cNvPr id="20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57762" y="2629949"/>
              <a:ext cx="4027159" cy="122107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14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㎝ダウン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AE72EA7F-FB6C-DA77-FCD5-E51BF19EBED4}"/>
              </a:ext>
            </a:extLst>
          </p:cNvPr>
          <p:cNvGrpSpPr/>
          <p:nvPr/>
        </p:nvGrpSpPr>
        <p:grpSpPr>
          <a:xfrm>
            <a:off x="2163360" y="5225966"/>
            <a:ext cx="4814033" cy="1482965"/>
            <a:chOff x="-16820" y="2060848"/>
            <a:chExt cx="4660828" cy="2338307"/>
          </a:xfrm>
        </p:grpSpPr>
        <p:pic>
          <p:nvPicPr>
            <p:cNvPr id="26" name="Picture 4" descr="ギザパンクフキダシ素材94">
              <a:extLst>
                <a:ext uri="{FF2B5EF4-FFF2-40B4-BE49-F238E27FC236}">
                  <a16:creationId xmlns:a16="http://schemas.microsoft.com/office/drawing/2014/main" id="{F06183F2-3C70-4E29-0074-ED67D07017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テキスト ボックス 104">
              <a:extLst>
                <a:ext uri="{FF2B5EF4-FFF2-40B4-BE49-F238E27FC236}">
                  <a16:creationId xmlns:a16="http://schemas.microsoft.com/office/drawing/2014/main" id="{5F3C05FE-879D-12D3-E449-695AD2FF8C40}"/>
                </a:ext>
              </a:extLst>
            </p:cNvPr>
            <p:cNvSpPr txBox="1"/>
            <p:nvPr/>
          </p:nvSpPr>
          <p:spPr>
            <a:xfrm>
              <a:off x="300013" y="2517842"/>
              <a:ext cx="4027159" cy="142689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誰でも楽に！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0" y="-63037"/>
            <a:ext cx="338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作業位置の変化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5" grpId="0" animBg="1"/>
      <p:bldP spid="23" grpId="0" animBg="1"/>
      <p:bldP spid="22" grpId="0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15D847B9-5137-D348-FD31-FB93477C8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9F470C3-A8A6-4BC9-2682-606F4E48707E}"/>
              </a:ext>
            </a:extLst>
          </p:cNvPr>
          <p:cNvGrpSpPr/>
          <p:nvPr/>
        </p:nvGrpSpPr>
        <p:grpSpPr>
          <a:xfrm>
            <a:off x="369792" y="1085049"/>
            <a:ext cx="8484993" cy="5120282"/>
            <a:chOff x="288437" y="862714"/>
            <a:chExt cx="8484993" cy="5670344"/>
          </a:xfrm>
        </p:grpSpPr>
        <p:sp>
          <p:nvSpPr>
            <p:cNvPr id="5" name="角丸四角形 257">
              <a:extLst>
                <a:ext uri="{FF2B5EF4-FFF2-40B4-BE49-F238E27FC236}">
                  <a16:creationId xmlns:a16="http://schemas.microsoft.com/office/drawing/2014/main" id="{12E21D89-FBAF-CC90-70D2-2106B35CB8F0}"/>
                </a:ext>
              </a:extLst>
            </p:cNvPr>
            <p:cNvSpPr/>
            <p:nvPr/>
          </p:nvSpPr>
          <p:spPr bwMode="auto">
            <a:xfrm>
              <a:off x="288437" y="862714"/>
              <a:ext cx="8484993" cy="5670344"/>
            </a:xfrm>
            <a:prstGeom prst="roundRect">
              <a:avLst>
                <a:gd name="adj" fmla="val 7319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E910EBD8-1EB6-4550-9C77-28ACFECBC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477" y="1046604"/>
              <a:ext cx="8208912" cy="5334723"/>
            </a:xfrm>
            <a:prstGeom prst="rect">
              <a:avLst/>
            </a:prstGeom>
          </p:spPr>
        </p:pic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C36F25B-35A0-A2DF-44CE-BC7E3AEED057}"/>
              </a:ext>
            </a:extLst>
          </p:cNvPr>
          <p:cNvGrpSpPr/>
          <p:nvPr/>
        </p:nvGrpSpPr>
        <p:grpSpPr>
          <a:xfrm>
            <a:off x="4716016" y="3978089"/>
            <a:ext cx="3820917" cy="2112825"/>
            <a:chOff x="-16820" y="2060848"/>
            <a:chExt cx="4660828" cy="2338307"/>
          </a:xfrm>
        </p:grpSpPr>
        <p:pic>
          <p:nvPicPr>
            <p:cNvPr id="9" name="Picture 4" descr="ギザパンクフキダシ素材94">
              <a:extLst>
                <a:ext uri="{FF2B5EF4-FFF2-40B4-BE49-F238E27FC236}">
                  <a16:creationId xmlns:a16="http://schemas.microsoft.com/office/drawing/2014/main" id="{EB00480B-9796-0828-2BC8-E0FBBFCAB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104">
              <a:extLst>
                <a:ext uri="{FF2B5EF4-FFF2-40B4-BE49-F238E27FC236}">
                  <a16:creationId xmlns:a16="http://schemas.microsoft.com/office/drawing/2014/main" id="{1F99B7EF-71E0-6700-F2FA-6DAEC8663B7E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リスク内容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A0E9AF72-D165-DB07-2EA2-4F646466680D}"/>
              </a:ext>
            </a:extLst>
          </p:cNvPr>
          <p:cNvGrpSpPr/>
          <p:nvPr/>
        </p:nvGrpSpPr>
        <p:grpSpPr>
          <a:xfrm>
            <a:off x="1053640" y="785819"/>
            <a:ext cx="3096344" cy="1333142"/>
            <a:chOff x="2973148" y="1393266"/>
            <a:chExt cx="3239695" cy="1722965"/>
          </a:xfrm>
        </p:grpSpPr>
        <p:sp>
          <p:nvSpPr>
            <p:cNvPr id="12" name="円形吹き出し 86">
              <a:extLst>
                <a:ext uri="{FF2B5EF4-FFF2-40B4-BE49-F238E27FC236}">
                  <a16:creationId xmlns:a16="http://schemas.microsoft.com/office/drawing/2014/main" id="{D13C794C-F228-6426-AF69-A8BD1E54E4D0}"/>
                </a:ext>
              </a:extLst>
            </p:cNvPr>
            <p:cNvSpPr/>
            <p:nvPr/>
          </p:nvSpPr>
          <p:spPr bwMode="auto">
            <a:xfrm>
              <a:off x="2973148" y="1393266"/>
              <a:ext cx="3239695" cy="1722965"/>
            </a:xfrm>
            <a:prstGeom prst="wedgeEllipseCallout">
              <a:avLst>
                <a:gd name="adj1" fmla="val 3698"/>
                <a:gd name="adj2" fmla="val 57490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テキスト ボックス 104">
              <a:extLst>
                <a:ext uri="{FF2B5EF4-FFF2-40B4-BE49-F238E27FC236}">
                  <a16:creationId xmlns:a16="http://schemas.microsoft.com/office/drawing/2014/main" id="{48CD3DD9-B802-4907-B847-BC29A58BFF2D}"/>
                </a:ext>
              </a:extLst>
            </p:cNvPr>
            <p:cNvSpPr txBox="1"/>
            <p:nvPr/>
          </p:nvSpPr>
          <p:spPr>
            <a:xfrm>
              <a:off x="3277072" y="1695639"/>
              <a:ext cx="2636961" cy="114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ケガの程度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E6A136F4-F1E8-56E7-E18A-FFE34CD77B95}"/>
              </a:ext>
            </a:extLst>
          </p:cNvPr>
          <p:cNvGrpSpPr/>
          <p:nvPr/>
        </p:nvGrpSpPr>
        <p:grpSpPr>
          <a:xfrm>
            <a:off x="375769" y="2886573"/>
            <a:ext cx="2283239" cy="1333142"/>
            <a:chOff x="2973148" y="1393266"/>
            <a:chExt cx="3239695" cy="1722965"/>
          </a:xfrm>
        </p:grpSpPr>
        <p:sp>
          <p:nvSpPr>
            <p:cNvPr id="15" name="円形吹き出し 86">
              <a:extLst>
                <a:ext uri="{FF2B5EF4-FFF2-40B4-BE49-F238E27FC236}">
                  <a16:creationId xmlns:a16="http://schemas.microsoft.com/office/drawing/2014/main" id="{696335EB-4624-E8DD-FDF2-E00DDBDA8F97}"/>
                </a:ext>
              </a:extLst>
            </p:cNvPr>
            <p:cNvSpPr/>
            <p:nvPr/>
          </p:nvSpPr>
          <p:spPr bwMode="auto">
            <a:xfrm>
              <a:off x="2973148" y="1393266"/>
              <a:ext cx="3239695" cy="1722965"/>
            </a:xfrm>
            <a:prstGeom prst="wedgeEllipseCallout">
              <a:avLst>
                <a:gd name="adj1" fmla="val 3698"/>
                <a:gd name="adj2" fmla="val 57490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3D9C13C2-06D8-351D-F999-8D2CAA60BDF8}"/>
                </a:ext>
              </a:extLst>
            </p:cNvPr>
            <p:cNvSpPr txBox="1"/>
            <p:nvPr/>
          </p:nvSpPr>
          <p:spPr>
            <a:xfrm>
              <a:off x="3277072" y="1695639"/>
              <a:ext cx="2636961" cy="114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回避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AEDB1C4-9A9F-37AB-BB66-46CF0DF35384}"/>
              </a:ext>
            </a:extLst>
          </p:cNvPr>
          <p:cNvGrpSpPr/>
          <p:nvPr/>
        </p:nvGrpSpPr>
        <p:grpSpPr>
          <a:xfrm>
            <a:off x="2756388" y="2851186"/>
            <a:ext cx="2283239" cy="1333142"/>
            <a:chOff x="2973148" y="1393266"/>
            <a:chExt cx="3239695" cy="1722965"/>
          </a:xfrm>
        </p:grpSpPr>
        <p:sp>
          <p:nvSpPr>
            <p:cNvPr id="18" name="円形吹き出し 86">
              <a:extLst>
                <a:ext uri="{FF2B5EF4-FFF2-40B4-BE49-F238E27FC236}">
                  <a16:creationId xmlns:a16="http://schemas.microsoft.com/office/drawing/2014/main" id="{815E807B-8095-BF9A-C025-FE549D08ACA7}"/>
                </a:ext>
              </a:extLst>
            </p:cNvPr>
            <p:cNvSpPr/>
            <p:nvPr/>
          </p:nvSpPr>
          <p:spPr bwMode="auto">
            <a:xfrm>
              <a:off x="2973148" y="1393266"/>
              <a:ext cx="3239695" cy="1722965"/>
            </a:xfrm>
            <a:prstGeom prst="wedgeEllipseCallout">
              <a:avLst>
                <a:gd name="adj1" fmla="val -11973"/>
                <a:gd name="adj2" fmla="val 56993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テキスト ボックス 104">
              <a:extLst>
                <a:ext uri="{FF2B5EF4-FFF2-40B4-BE49-F238E27FC236}">
                  <a16:creationId xmlns:a16="http://schemas.microsoft.com/office/drawing/2014/main" id="{14335A8F-E465-1C4E-611D-C272F9D02EFC}"/>
                </a:ext>
              </a:extLst>
            </p:cNvPr>
            <p:cNvSpPr txBox="1"/>
            <p:nvPr/>
          </p:nvSpPr>
          <p:spPr>
            <a:xfrm>
              <a:off x="3277072" y="1695639"/>
              <a:ext cx="2636961" cy="114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頻度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08AF575-FD94-3746-F559-20A4DB4E8E1D}"/>
              </a:ext>
            </a:extLst>
          </p:cNvPr>
          <p:cNvGrpSpPr/>
          <p:nvPr/>
        </p:nvGrpSpPr>
        <p:grpSpPr>
          <a:xfrm>
            <a:off x="5163333" y="649005"/>
            <a:ext cx="2798436" cy="1333142"/>
            <a:chOff x="2973148" y="1393266"/>
            <a:chExt cx="3239695" cy="1722965"/>
          </a:xfrm>
        </p:grpSpPr>
        <p:sp>
          <p:nvSpPr>
            <p:cNvPr id="21" name="円形吹き出し 86">
              <a:extLst>
                <a:ext uri="{FF2B5EF4-FFF2-40B4-BE49-F238E27FC236}">
                  <a16:creationId xmlns:a16="http://schemas.microsoft.com/office/drawing/2014/main" id="{135F9C9F-2FC5-6ECB-C839-A50C5464926E}"/>
                </a:ext>
              </a:extLst>
            </p:cNvPr>
            <p:cNvSpPr/>
            <p:nvPr/>
          </p:nvSpPr>
          <p:spPr bwMode="auto">
            <a:xfrm>
              <a:off x="2973148" y="1393266"/>
              <a:ext cx="3239695" cy="1722965"/>
            </a:xfrm>
            <a:prstGeom prst="wedgeEllipseCallout">
              <a:avLst>
                <a:gd name="adj1" fmla="val 3698"/>
                <a:gd name="adj2" fmla="val 57490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テキスト ボックス 104">
              <a:extLst>
                <a:ext uri="{FF2B5EF4-FFF2-40B4-BE49-F238E27FC236}">
                  <a16:creationId xmlns:a16="http://schemas.microsoft.com/office/drawing/2014/main" id="{0761667D-6D90-CCA5-03B0-D1CDA281E3D7}"/>
                </a:ext>
              </a:extLst>
            </p:cNvPr>
            <p:cNvSpPr txBox="1"/>
            <p:nvPr/>
          </p:nvSpPr>
          <p:spPr>
            <a:xfrm>
              <a:off x="3277072" y="1695639"/>
              <a:ext cx="2636961" cy="114097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レベル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A525F1D-157D-18B8-EADD-1CF6B988AB62}"/>
              </a:ext>
            </a:extLst>
          </p:cNvPr>
          <p:cNvSpPr txBox="1"/>
          <p:nvPr/>
        </p:nvSpPr>
        <p:spPr>
          <a:xfrm>
            <a:off x="0" y="-43659"/>
            <a:ext cx="269015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安全リスク表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91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クルーズ, 海, 空の無料の写真素材">
            <a:extLst>
              <a:ext uri="{FF2B5EF4-FFF2-40B4-BE49-F238E27FC236}">
                <a16:creationId xmlns:a16="http://schemas.microsoft.com/office/drawing/2014/main" id="{6868D584-5A4F-A48D-1DE2-6C3A55027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3BC0320-F7EE-61EA-9739-5FAD5A23AC7C}"/>
              </a:ext>
            </a:extLst>
          </p:cNvPr>
          <p:cNvGrpSpPr/>
          <p:nvPr/>
        </p:nvGrpSpPr>
        <p:grpSpPr>
          <a:xfrm>
            <a:off x="329502" y="1196752"/>
            <a:ext cx="8484993" cy="5120282"/>
            <a:chOff x="288437" y="862714"/>
            <a:chExt cx="8484993" cy="5670344"/>
          </a:xfrm>
        </p:grpSpPr>
        <p:sp>
          <p:nvSpPr>
            <p:cNvPr id="6" name="角丸四角形 257">
              <a:extLst>
                <a:ext uri="{FF2B5EF4-FFF2-40B4-BE49-F238E27FC236}">
                  <a16:creationId xmlns:a16="http://schemas.microsoft.com/office/drawing/2014/main" id="{0E6CBCBD-03D0-2629-1A35-2EFB5E99F4EC}"/>
                </a:ext>
              </a:extLst>
            </p:cNvPr>
            <p:cNvSpPr/>
            <p:nvPr/>
          </p:nvSpPr>
          <p:spPr bwMode="auto">
            <a:xfrm>
              <a:off x="288437" y="862714"/>
              <a:ext cx="8484993" cy="5670344"/>
            </a:xfrm>
            <a:prstGeom prst="roundRect">
              <a:avLst>
                <a:gd name="adj" fmla="val 7319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055F80C1-E0EE-4948-EADC-035940AC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477" y="1046604"/>
              <a:ext cx="8208912" cy="5334723"/>
            </a:xfrm>
            <a:prstGeom prst="rect">
              <a:avLst/>
            </a:prstGeom>
          </p:spPr>
        </p:pic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12F3357-B6DA-A4C4-C191-533D79EE388E}"/>
              </a:ext>
            </a:extLst>
          </p:cNvPr>
          <p:cNvSpPr txBox="1"/>
          <p:nvPr/>
        </p:nvSpPr>
        <p:spPr>
          <a:xfrm>
            <a:off x="2534345" y="762612"/>
            <a:ext cx="4288353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安全リスク表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対策前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)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38F3BA-B090-CA14-121E-74EE8D97F26E}"/>
              </a:ext>
            </a:extLst>
          </p:cNvPr>
          <p:cNvSpPr txBox="1"/>
          <p:nvPr/>
        </p:nvSpPr>
        <p:spPr>
          <a:xfrm>
            <a:off x="6660232" y="6332450"/>
            <a:ext cx="313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2023.5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.8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kumimoji="1"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97AEC82-BB7B-D159-2318-C083672A95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 b="17909"/>
          <a:stretch/>
        </p:blipFill>
        <p:spPr>
          <a:xfrm>
            <a:off x="4283968" y="3789039"/>
            <a:ext cx="4176464" cy="2203339"/>
          </a:xfrm>
          <a:prstGeom prst="rect">
            <a:avLst/>
          </a:prstGeom>
        </p:spPr>
      </p:pic>
      <p:sp>
        <p:nvSpPr>
          <p:cNvPr id="13" name="角丸四角形 28">
            <a:extLst>
              <a:ext uri="{FF2B5EF4-FFF2-40B4-BE49-F238E27FC236}">
                <a16:creationId xmlns:a16="http://schemas.microsoft.com/office/drawing/2014/main" id="{23EC54CA-4CE7-B619-73CA-8B2AA71E7B85}"/>
              </a:ext>
            </a:extLst>
          </p:cNvPr>
          <p:cNvSpPr/>
          <p:nvPr/>
        </p:nvSpPr>
        <p:spPr bwMode="auto">
          <a:xfrm>
            <a:off x="2497900" y="1885864"/>
            <a:ext cx="934414" cy="207369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4" name="角丸四角形 28">
            <a:extLst>
              <a:ext uri="{FF2B5EF4-FFF2-40B4-BE49-F238E27FC236}">
                <a16:creationId xmlns:a16="http://schemas.microsoft.com/office/drawing/2014/main" id="{69FE4083-D1B4-E906-74B0-86B7FCAF484B}"/>
              </a:ext>
            </a:extLst>
          </p:cNvPr>
          <p:cNvSpPr/>
          <p:nvPr/>
        </p:nvSpPr>
        <p:spPr bwMode="auto">
          <a:xfrm>
            <a:off x="511966" y="4804657"/>
            <a:ext cx="1979308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5" name="角丸四角形 28">
            <a:extLst>
              <a:ext uri="{FF2B5EF4-FFF2-40B4-BE49-F238E27FC236}">
                <a16:creationId xmlns:a16="http://schemas.microsoft.com/office/drawing/2014/main" id="{A699A933-E0E8-AF85-9A3C-B6ED6025D549}"/>
              </a:ext>
            </a:extLst>
          </p:cNvPr>
          <p:cNvSpPr/>
          <p:nvPr/>
        </p:nvSpPr>
        <p:spPr bwMode="auto">
          <a:xfrm>
            <a:off x="2517777" y="4801817"/>
            <a:ext cx="1872207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6" name="角丸四角形 28">
            <a:extLst>
              <a:ext uri="{FF2B5EF4-FFF2-40B4-BE49-F238E27FC236}">
                <a16:creationId xmlns:a16="http://schemas.microsoft.com/office/drawing/2014/main" id="{A028FF84-4B5C-5360-DC45-CB0082C88193}"/>
              </a:ext>
            </a:extLst>
          </p:cNvPr>
          <p:cNvSpPr/>
          <p:nvPr/>
        </p:nvSpPr>
        <p:spPr bwMode="auto">
          <a:xfrm>
            <a:off x="6325838" y="1883769"/>
            <a:ext cx="1376516" cy="1670248"/>
          </a:xfrm>
          <a:prstGeom prst="roundRect">
            <a:avLst>
              <a:gd name="adj" fmla="val 4151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7" name="テキスト ボックス 104">
            <a:extLst>
              <a:ext uri="{FF2B5EF4-FFF2-40B4-BE49-F238E27FC236}">
                <a16:creationId xmlns:a16="http://schemas.microsoft.com/office/drawing/2014/main" id="{CE82726E-BFD1-F113-8604-0CD82995E050}"/>
              </a:ext>
            </a:extLst>
          </p:cNvPr>
          <p:cNvSpPr txBox="1"/>
          <p:nvPr/>
        </p:nvSpPr>
        <p:spPr>
          <a:xfrm>
            <a:off x="4834043" y="5112080"/>
            <a:ext cx="3301439" cy="88029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手首の捻挫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716BE04-D528-A8E4-B857-04AB6CFA18AF}"/>
              </a:ext>
            </a:extLst>
          </p:cNvPr>
          <p:cNvGrpSpPr/>
          <p:nvPr/>
        </p:nvGrpSpPr>
        <p:grpSpPr>
          <a:xfrm>
            <a:off x="5796136" y="3284984"/>
            <a:ext cx="3288807" cy="1523379"/>
            <a:chOff x="-16820" y="2060848"/>
            <a:chExt cx="4660828" cy="2338307"/>
          </a:xfrm>
        </p:grpSpPr>
        <p:pic>
          <p:nvPicPr>
            <p:cNvPr id="19" name="Picture 4" descr="ギザパンクフキダシ素材94">
              <a:extLst>
                <a:ext uri="{FF2B5EF4-FFF2-40B4-BE49-F238E27FC236}">
                  <a16:creationId xmlns:a16="http://schemas.microsoft.com/office/drawing/2014/main" id="{71F85566-DE35-0516-5249-5B918FA2F4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04">
              <a:extLst>
                <a:ext uri="{FF2B5EF4-FFF2-40B4-BE49-F238E27FC236}">
                  <a16:creationId xmlns:a16="http://schemas.microsoft.com/office/drawing/2014/main" id="{E9103AB6-8AA6-E7DE-AF1C-313C436122C6}"/>
                </a:ext>
              </a:extLst>
            </p:cNvPr>
            <p:cNvSpPr txBox="1"/>
            <p:nvPr/>
          </p:nvSpPr>
          <p:spPr>
            <a:xfrm>
              <a:off x="293371" y="2575643"/>
              <a:ext cx="4027159" cy="136843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CC33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リスク点数１２点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74CD794-8D63-C8D0-8D5B-D9EA45F67243}"/>
              </a:ext>
            </a:extLst>
          </p:cNvPr>
          <p:cNvSpPr txBox="1"/>
          <p:nvPr/>
        </p:nvSpPr>
        <p:spPr>
          <a:xfrm>
            <a:off x="-40240" y="-38138"/>
            <a:ext cx="441338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安全リスク表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75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E58F5DC0-331A-C99F-7676-36B85A719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C51C07-901C-89C4-1BFD-0E8129440158}"/>
              </a:ext>
            </a:extLst>
          </p:cNvPr>
          <p:cNvGrpSpPr/>
          <p:nvPr/>
        </p:nvGrpSpPr>
        <p:grpSpPr>
          <a:xfrm>
            <a:off x="329502" y="1196752"/>
            <a:ext cx="8484993" cy="5120282"/>
            <a:chOff x="288437" y="862714"/>
            <a:chExt cx="8484993" cy="5670344"/>
          </a:xfrm>
        </p:grpSpPr>
        <p:sp>
          <p:nvSpPr>
            <p:cNvPr id="5" name="角丸四角形 257">
              <a:extLst>
                <a:ext uri="{FF2B5EF4-FFF2-40B4-BE49-F238E27FC236}">
                  <a16:creationId xmlns:a16="http://schemas.microsoft.com/office/drawing/2014/main" id="{B6709FD4-7711-BEA3-1DEE-E14BF520F2C2}"/>
                </a:ext>
              </a:extLst>
            </p:cNvPr>
            <p:cNvSpPr/>
            <p:nvPr/>
          </p:nvSpPr>
          <p:spPr bwMode="auto">
            <a:xfrm>
              <a:off x="288437" y="862714"/>
              <a:ext cx="8484993" cy="5670344"/>
            </a:xfrm>
            <a:prstGeom prst="roundRect">
              <a:avLst>
                <a:gd name="adj" fmla="val 7319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D7B7A63-811F-A881-1C57-1BDB87C0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477" y="1046604"/>
              <a:ext cx="8208912" cy="5334723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3E0668-D4DE-7531-9440-01207D3802C6}"/>
              </a:ext>
            </a:extLst>
          </p:cNvPr>
          <p:cNvSpPr txBox="1"/>
          <p:nvPr/>
        </p:nvSpPr>
        <p:spPr>
          <a:xfrm>
            <a:off x="2534345" y="762612"/>
            <a:ext cx="4288353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安全リスク表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対策後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)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9645A6-A119-A9E7-53A1-26F42A8612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5676" b="2715"/>
          <a:stretch/>
        </p:blipFill>
        <p:spPr>
          <a:xfrm>
            <a:off x="4860032" y="3987143"/>
            <a:ext cx="3312368" cy="2088232"/>
          </a:xfrm>
          <a:prstGeom prst="rect">
            <a:avLst/>
          </a:prstGeom>
        </p:spPr>
      </p:pic>
      <p:sp>
        <p:nvSpPr>
          <p:cNvPr id="9" name="角丸四角形 28">
            <a:extLst>
              <a:ext uri="{FF2B5EF4-FFF2-40B4-BE49-F238E27FC236}">
                <a16:creationId xmlns:a16="http://schemas.microsoft.com/office/drawing/2014/main" id="{A5E9EA61-41CF-D4DF-792C-3EF428E945C3}"/>
              </a:ext>
            </a:extLst>
          </p:cNvPr>
          <p:cNvSpPr/>
          <p:nvPr/>
        </p:nvSpPr>
        <p:spPr bwMode="auto">
          <a:xfrm>
            <a:off x="3439808" y="1867726"/>
            <a:ext cx="934414" cy="207369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" name="角丸四角形 28">
            <a:extLst>
              <a:ext uri="{FF2B5EF4-FFF2-40B4-BE49-F238E27FC236}">
                <a16:creationId xmlns:a16="http://schemas.microsoft.com/office/drawing/2014/main" id="{1FB4F6D9-2C4A-C4B4-225E-D6DDEFE86945}"/>
              </a:ext>
            </a:extLst>
          </p:cNvPr>
          <p:cNvSpPr/>
          <p:nvPr/>
        </p:nvSpPr>
        <p:spPr bwMode="auto">
          <a:xfrm>
            <a:off x="510016" y="5254729"/>
            <a:ext cx="1979308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1" name="角丸四角形 28">
            <a:extLst>
              <a:ext uri="{FF2B5EF4-FFF2-40B4-BE49-F238E27FC236}">
                <a16:creationId xmlns:a16="http://schemas.microsoft.com/office/drawing/2014/main" id="{9283B064-0C18-9DD1-1F15-2AD79C741CC0}"/>
              </a:ext>
            </a:extLst>
          </p:cNvPr>
          <p:cNvSpPr/>
          <p:nvPr/>
        </p:nvSpPr>
        <p:spPr bwMode="auto">
          <a:xfrm>
            <a:off x="2534345" y="5254729"/>
            <a:ext cx="1872207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角丸四角形 28">
            <a:extLst>
              <a:ext uri="{FF2B5EF4-FFF2-40B4-BE49-F238E27FC236}">
                <a16:creationId xmlns:a16="http://schemas.microsoft.com/office/drawing/2014/main" id="{D50EE03A-CD1B-B47A-0971-B570C2817593}"/>
              </a:ext>
            </a:extLst>
          </p:cNvPr>
          <p:cNvSpPr/>
          <p:nvPr/>
        </p:nvSpPr>
        <p:spPr bwMode="auto">
          <a:xfrm>
            <a:off x="5312017" y="1873609"/>
            <a:ext cx="1008112" cy="167024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3" name="テキスト ボックス 104">
            <a:extLst>
              <a:ext uri="{FF2B5EF4-FFF2-40B4-BE49-F238E27FC236}">
                <a16:creationId xmlns:a16="http://schemas.microsoft.com/office/drawing/2014/main" id="{B4DF4D11-C8DB-0EFE-EA9B-5AB2A6BF060D}"/>
              </a:ext>
            </a:extLst>
          </p:cNvPr>
          <p:cNvSpPr txBox="1"/>
          <p:nvPr/>
        </p:nvSpPr>
        <p:spPr>
          <a:xfrm>
            <a:off x="4925988" y="5266166"/>
            <a:ext cx="3301439" cy="7631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軽度の捻挫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AE43FAD-8D57-B477-E44F-6F4906081655}"/>
              </a:ext>
            </a:extLst>
          </p:cNvPr>
          <p:cNvGrpSpPr/>
          <p:nvPr/>
        </p:nvGrpSpPr>
        <p:grpSpPr>
          <a:xfrm>
            <a:off x="6297608" y="2531743"/>
            <a:ext cx="2497587" cy="1670248"/>
            <a:chOff x="-16820" y="2060848"/>
            <a:chExt cx="4660828" cy="2338307"/>
          </a:xfrm>
        </p:grpSpPr>
        <p:pic>
          <p:nvPicPr>
            <p:cNvPr id="15" name="Picture 4" descr="ギザパンクフキダシ素材94">
              <a:extLst>
                <a:ext uri="{FF2B5EF4-FFF2-40B4-BE49-F238E27FC236}">
                  <a16:creationId xmlns:a16="http://schemas.microsoft.com/office/drawing/2014/main" id="{719FC834-C0E5-B9FA-9FBF-62DD8627C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ED7106B7-CB91-C71D-2C56-B3A6B5819082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リスク点数７点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8ACACC-4CB2-5CB7-E37E-CC21BF657E10}"/>
              </a:ext>
            </a:extLst>
          </p:cNvPr>
          <p:cNvSpPr txBox="1"/>
          <p:nvPr/>
        </p:nvSpPr>
        <p:spPr>
          <a:xfrm>
            <a:off x="5696389" y="6312246"/>
            <a:ext cx="345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.26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EEE1176-B1A3-C637-93DF-750E7173C40D}"/>
              </a:ext>
            </a:extLst>
          </p:cNvPr>
          <p:cNvSpPr txBox="1"/>
          <p:nvPr/>
        </p:nvSpPr>
        <p:spPr>
          <a:xfrm>
            <a:off x="-40240" y="-38138"/>
            <a:ext cx="441338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安全リスク表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対策後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7256238-8383-967C-4489-101E9913B9DC}"/>
              </a:ext>
            </a:extLst>
          </p:cNvPr>
          <p:cNvGrpSpPr/>
          <p:nvPr/>
        </p:nvGrpSpPr>
        <p:grpSpPr>
          <a:xfrm>
            <a:off x="7742412" y="2152861"/>
            <a:ext cx="1412945" cy="783352"/>
            <a:chOff x="9024107" y="1365773"/>
            <a:chExt cx="1253869" cy="783352"/>
          </a:xfrm>
        </p:grpSpPr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C93DA44-4BDF-F2CD-AA36-35B9C21DB139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E544ADAA-B692-CB38-6E32-88EA087463FE}"/>
                </a:ext>
              </a:extLst>
            </p:cNvPr>
            <p:cNvGrpSpPr/>
            <p:nvPr/>
          </p:nvGrpSpPr>
          <p:grpSpPr>
            <a:xfrm rot="1667648">
              <a:off x="9024107" y="1365773"/>
              <a:ext cx="1253869" cy="783352"/>
              <a:chOff x="8653457" y="465365"/>
              <a:chExt cx="1253869" cy="783352"/>
            </a:xfrm>
          </p:grpSpPr>
          <p:sp>
            <p:nvSpPr>
              <p:cNvPr id="31" name="円: 塗りつぶしなし 24">
                <a:extLst>
                  <a:ext uri="{FF2B5EF4-FFF2-40B4-BE49-F238E27FC236}">
                    <a16:creationId xmlns:a16="http://schemas.microsoft.com/office/drawing/2014/main" id="{C8D002A2-2E9B-17FF-4D0D-388A4637FF20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20FD6802-1965-52C3-04DC-DF94A72BBA7D}"/>
                  </a:ext>
                </a:extLst>
              </p:cNvPr>
              <p:cNvSpPr txBox="1"/>
              <p:nvPr/>
            </p:nvSpPr>
            <p:spPr>
              <a:xfrm>
                <a:off x="8653457" y="565238"/>
                <a:ext cx="125386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2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32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9071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クルーズ, 海, 空の無料の写真素材">
            <a:extLst>
              <a:ext uri="{FF2B5EF4-FFF2-40B4-BE49-F238E27FC236}">
                <a16:creationId xmlns:a16="http://schemas.microsoft.com/office/drawing/2014/main" id="{558931A6-2F72-7053-1D11-5CBA3BB52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20336" y="-41019"/>
            <a:ext cx="4182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効果の確認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作業性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75" name="グループ化 74"/>
          <p:cNvGrpSpPr/>
          <p:nvPr/>
        </p:nvGrpSpPr>
        <p:grpSpPr>
          <a:xfrm>
            <a:off x="298775" y="2225552"/>
            <a:ext cx="8424936" cy="4127980"/>
            <a:chOff x="362573" y="850265"/>
            <a:chExt cx="8424936" cy="4127980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362573" y="850265"/>
              <a:ext cx="8424936" cy="4127980"/>
              <a:chOff x="362573" y="823227"/>
              <a:chExt cx="8424936" cy="3484332"/>
            </a:xfrm>
          </p:grpSpPr>
          <p:grpSp>
            <p:nvGrpSpPr>
              <p:cNvPr id="80" name="グループ化 79"/>
              <p:cNvGrpSpPr/>
              <p:nvPr/>
            </p:nvGrpSpPr>
            <p:grpSpPr>
              <a:xfrm>
                <a:off x="362573" y="951163"/>
                <a:ext cx="8424936" cy="3356396"/>
                <a:chOff x="323528" y="1124744"/>
                <a:chExt cx="8424936" cy="3501476"/>
              </a:xfrm>
            </p:grpSpPr>
            <p:sp>
              <p:nvSpPr>
                <p:cNvPr id="82" name="角丸四角形 81"/>
                <p:cNvSpPr/>
                <p:nvPr/>
              </p:nvSpPr>
              <p:spPr bwMode="auto">
                <a:xfrm>
                  <a:off x="323528" y="1124744"/>
                  <a:ext cx="8424936" cy="3501476"/>
                </a:xfrm>
                <a:prstGeom prst="roundRect">
                  <a:avLst>
                    <a:gd name="adj" fmla="val 7835"/>
                  </a:avLst>
                </a:pr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graphicFrame>
              <p:nvGraphicFramePr>
                <p:cNvPr id="83" name="グラフ 82"/>
                <p:cNvGraphicFramePr/>
                <p:nvPr/>
              </p:nvGraphicFramePr>
              <p:xfrm>
                <a:off x="634169" y="1643201"/>
                <a:ext cx="7862257" cy="298301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84" name="テキスト ボックス 83"/>
                <p:cNvSpPr txBox="1"/>
                <p:nvPr/>
              </p:nvSpPr>
              <p:spPr>
                <a:xfrm>
                  <a:off x="323528" y="1265176"/>
                  <a:ext cx="851961" cy="26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(</a:t>
                  </a:r>
                  <a:r>
                    <a:rPr kumimoji="1" lang="ja-JP" altLang="en-US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分</a:t>
                  </a:r>
                  <a:r>
                    <a:rPr kumimoji="1" lang="en-US" altLang="ja-JP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)</a:t>
                  </a:r>
                  <a:endParaRPr kumimoji="1"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endParaRPr>
                </a:p>
              </p:txBody>
            </p:sp>
          </p:grpSp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C5CFD3F4-8648-6C4C-BC47-4D5908150FBE}"/>
                  </a:ext>
                </a:extLst>
              </p:cNvPr>
              <p:cNvSpPr txBox="1"/>
              <p:nvPr/>
            </p:nvSpPr>
            <p:spPr>
              <a:xfrm>
                <a:off x="2220925" y="823227"/>
                <a:ext cx="4268467" cy="4935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32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シャフト挿入作業時間</a:t>
                </a:r>
              </a:p>
            </p:txBody>
          </p:sp>
        </p:grpSp>
        <p:sp>
          <p:nvSpPr>
            <p:cNvPr id="77" name="テキスト ボックス 76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2270785" y="1435040"/>
              <a:ext cx="131318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44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48</a:t>
              </a:r>
              <a:r>
                <a:rPr lang="ja-JP" altLang="en-US" sz="44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</a:p>
          </p:txBody>
        </p:sp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5943193" y="2204481"/>
              <a:ext cx="1313180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44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28</a:t>
              </a:r>
              <a:r>
                <a:rPr lang="ja-JP" altLang="en-US" sz="44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</a:p>
          </p:txBody>
        </p:sp>
      </p:grp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AE3CEDBF-7336-693C-B759-0D5F93C310BF}"/>
              </a:ext>
            </a:extLst>
          </p:cNvPr>
          <p:cNvCxnSpPr/>
          <p:nvPr/>
        </p:nvCxnSpPr>
        <p:spPr bwMode="auto">
          <a:xfrm>
            <a:off x="1005858" y="4387126"/>
            <a:ext cx="743256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下矢印 5">
            <a:extLst>
              <a:ext uri="{FF2B5EF4-FFF2-40B4-BE49-F238E27FC236}">
                <a16:creationId xmlns:a16="http://schemas.microsoft.com/office/drawing/2014/main" id="{2EFA4CDD-C6FD-8643-12A9-5A543DC31F9F}"/>
              </a:ext>
            </a:extLst>
          </p:cNvPr>
          <p:cNvSpPr/>
          <p:nvPr/>
        </p:nvSpPr>
        <p:spPr bwMode="auto">
          <a:xfrm rot="18148509">
            <a:off x="4400357" y="3362292"/>
            <a:ext cx="886447" cy="1017480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731CF63F-15EF-0996-E97A-FB987A11A08B}"/>
              </a:ext>
            </a:extLst>
          </p:cNvPr>
          <p:cNvSpPr txBox="1"/>
          <p:nvPr/>
        </p:nvSpPr>
        <p:spPr>
          <a:xfrm>
            <a:off x="7792761" y="4187071"/>
            <a:ext cx="1226854" cy="40011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</a:t>
            </a:r>
          </a:p>
        </p:txBody>
      </p: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FC4298DC-7783-8029-9E0B-69CA3DC4B7A7}"/>
              </a:ext>
            </a:extLst>
          </p:cNvPr>
          <p:cNvGrpSpPr/>
          <p:nvPr/>
        </p:nvGrpSpPr>
        <p:grpSpPr>
          <a:xfrm>
            <a:off x="395536" y="930267"/>
            <a:ext cx="3480717" cy="1080120"/>
            <a:chOff x="395536" y="1052736"/>
            <a:chExt cx="3480717" cy="1080120"/>
          </a:xfrm>
        </p:grpSpPr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4F4C3730-C887-28C7-76F6-F2428F9787EE}"/>
                </a:ext>
              </a:extLst>
            </p:cNvPr>
            <p:cNvSpPr/>
            <p:nvPr/>
          </p:nvSpPr>
          <p:spPr bwMode="auto">
            <a:xfrm>
              <a:off x="395536" y="1052736"/>
              <a:ext cx="3480717" cy="108012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5" name="テキスト ボックス 104">
              <a:extLst>
                <a:ext uri="{FF2B5EF4-FFF2-40B4-BE49-F238E27FC236}">
                  <a16:creationId xmlns:a16="http://schemas.microsoft.com/office/drawing/2014/main" id="{1964C5D0-DEC3-C78A-FF08-9ED18B3D67B2}"/>
                </a:ext>
              </a:extLst>
            </p:cNvPr>
            <p:cNvSpPr txBox="1"/>
            <p:nvPr/>
          </p:nvSpPr>
          <p:spPr>
            <a:xfrm>
              <a:off x="577003" y="1248891"/>
              <a:ext cx="3161616" cy="73654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運搬のムダ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06706E47-7E4A-24E5-C8D5-671A375F020E}"/>
              </a:ext>
            </a:extLst>
          </p:cNvPr>
          <p:cNvGrpSpPr/>
          <p:nvPr/>
        </p:nvGrpSpPr>
        <p:grpSpPr>
          <a:xfrm>
            <a:off x="4713488" y="937532"/>
            <a:ext cx="3480717" cy="1080120"/>
            <a:chOff x="5072012" y="1052736"/>
            <a:chExt cx="3480717" cy="1080120"/>
          </a:xfrm>
        </p:grpSpPr>
        <p:sp>
          <p:nvSpPr>
            <p:cNvPr id="56" name="四角形: 角を丸くする 55">
              <a:extLst>
                <a:ext uri="{FF2B5EF4-FFF2-40B4-BE49-F238E27FC236}">
                  <a16:creationId xmlns:a16="http://schemas.microsoft.com/office/drawing/2014/main" id="{0772BF0A-6072-AD69-EE32-6A30F3F86027}"/>
                </a:ext>
              </a:extLst>
            </p:cNvPr>
            <p:cNvSpPr/>
            <p:nvPr/>
          </p:nvSpPr>
          <p:spPr bwMode="auto">
            <a:xfrm>
              <a:off x="5072012" y="1052736"/>
              <a:ext cx="3480717" cy="1080120"/>
            </a:xfrm>
            <a:prstGeom prst="roundRect">
              <a:avLst/>
            </a:prstGeom>
            <a:solidFill>
              <a:schemeClr val="tx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6" name="テキスト ボックス 104">
              <a:extLst>
                <a:ext uri="{FF2B5EF4-FFF2-40B4-BE49-F238E27FC236}">
                  <a16:creationId xmlns:a16="http://schemas.microsoft.com/office/drawing/2014/main" id="{954F273A-9063-2559-BF05-2BA8453FA5DF}"/>
                </a:ext>
              </a:extLst>
            </p:cNvPr>
            <p:cNvSpPr txBox="1"/>
            <p:nvPr/>
          </p:nvSpPr>
          <p:spPr>
            <a:xfrm>
              <a:off x="5267748" y="1260063"/>
              <a:ext cx="3161616" cy="736545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調整のムダ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9" name="乗算記号 58">
            <a:extLst>
              <a:ext uri="{FF2B5EF4-FFF2-40B4-BE49-F238E27FC236}">
                <a16:creationId xmlns:a16="http://schemas.microsoft.com/office/drawing/2014/main" id="{B3D61CB3-C545-23F4-BAD6-1C57285D3688}"/>
              </a:ext>
            </a:extLst>
          </p:cNvPr>
          <p:cNvSpPr/>
          <p:nvPr/>
        </p:nvSpPr>
        <p:spPr bwMode="auto">
          <a:xfrm>
            <a:off x="1155069" y="636874"/>
            <a:ext cx="1872208" cy="1666905"/>
          </a:xfrm>
          <a:prstGeom prst="mathMultiply">
            <a:avLst>
              <a:gd name="adj1" fmla="val 12787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0" name="乗算記号 59">
            <a:extLst>
              <a:ext uri="{FF2B5EF4-FFF2-40B4-BE49-F238E27FC236}">
                <a16:creationId xmlns:a16="http://schemas.microsoft.com/office/drawing/2014/main" id="{41DFC0C7-1B90-5D1D-C355-DAF17687F722}"/>
              </a:ext>
            </a:extLst>
          </p:cNvPr>
          <p:cNvSpPr/>
          <p:nvPr/>
        </p:nvSpPr>
        <p:spPr bwMode="auto">
          <a:xfrm>
            <a:off x="5511144" y="655497"/>
            <a:ext cx="1872208" cy="1666905"/>
          </a:xfrm>
          <a:prstGeom prst="mathMultiply">
            <a:avLst>
              <a:gd name="adj1" fmla="val 12787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E8BACD-5F8B-E4DB-A6A4-E9D64A4965ED}"/>
              </a:ext>
            </a:extLst>
          </p:cNvPr>
          <p:cNvSpPr txBox="1"/>
          <p:nvPr/>
        </p:nvSpPr>
        <p:spPr>
          <a:xfrm>
            <a:off x="5644538" y="6345038"/>
            <a:ext cx="3916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.27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57CC2E91-C59F-E59F-2E55-8EF88A369097}"/>
              </a:ext>
            </a:extLst>
          </p:cNvPr>
          <p:cNvGrpSpPr/>
          <p:nvPr/>
        </p:nvGrpSpPr>
        <p:grpSpPr>
          <a:xfrm>
            <a:off x="7920631" y="696179"/>
            <a:ext cx="1210589" cy="783352"/>
            <a:chOff x="9045746" y="1365772"/>
            <a:chExt cx="1210589" cy="783352"/>
          </a:xfrm>
        </p:grpSpPr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F57ADE23-719E-C1D8-8BB1-2D48560E9167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16FA583D-8A4B-A0B8-9216-205BC0363764}"/>
                </a:ext>
              </a:extLst>
            </p:cNvPr>
            <p:cNvGrpSpPr/>
            <p:nvPr/>
          </p:nvGrpSpPr>
          <p:grpSpPr>
            <a:xfrm rot="1667648">
              <a:off x="9045746" y="1365772"/>
              <a:ext cx="1210589" cy="783352"/>
              <a:chOff x="8675096" y="465365"/>
              <a:chExt cx="1210589" cy="783352"/>
            </a:xfrm>
          </p:grpSpPr>
          <p:sp>
            <p:nvSpPr>
              <p:cNvPr id="48" name="円: 塗りつぶしなし 3">
                <a:extLst>
                  <a:ext uri="{FF2B5EF4-FFF2-40B4-BE49-F238E27FC236}">
                    <a16:creationId xmlns:a16="http://schemas.microsoft.com/office/drawing/2014/main" id="{D7D0158D-407C-9FB1-3856-D2A011C2CB0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CC660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948EE622-2B42-B9A8-D33F-ACFF00F85676}"/>
                  </a:ext>
                </a:extLst>
              </p:cNvPr>
              <p:cNvSpPr txBox="1"/>
              <p:nvPr/>
            </p:nvSpPr>
            <p:spPr>
              <a:xfrm>
                <a:off x="8675096" y="565239"/>
                <a:ext cx="12105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200" dirty="0">
                    <a:solidFill>
                      <a:srgbClr val="CC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やめる</a:t>
                </a:r>
                <a:endParaRPr lang="en-US" altLang="ja-JP" sz="3200" dirty="0">
                  <a:solidFill>
                    <a:srgbClr val="CC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57CC2E91-C59F-E59F-2E55-8EF88A369097}"/>
              </a:ext>
            </a:extLst>
          </p:cNvPr>
          <p:cNvGrpSpPr/>
          <p:nvPr/>
        </p:nvGrpSpPr>
        <p:grpSpPr>
          <a:xfrm>
            <a:off x="3509652" y="684093"/>
            <a:ext cx="1210589" cy="783352"/>
            <a:chOff x="9045746" y="1365772"/>
            <a:chExt cx="1210589" cy="783352"/>
          </a:xfrm>
        </p:grpSpPr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F57ADE23-719E-C1D8-8BB1-2D48560E9167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16FA583D-8A4B-A0B8-9216-205BC0363764}"/>
                </a:ext>
              </a:extLst>
            </p:cNvPr>
            <p:cNvGrpSpPr/>
            <p:nvPr/>
          </p:nvGrpSpPr>
          <p:grpSpPr>
            <a:xfrm rot="1667648">
              <a:off x="9045746" y="1365772"/>
              <a:ext cx="1210589" cy="783352"/>
              <a:chOff x="8675096" y="465365"/>
              <a:chExt cx="1210589" cy="783352"/>
            </a:xfrm>
          </p:grpSpPr>
          <p:sp>
            <p:nvSpPr>
              <p:cNvPr id="53" name="円: 塗りつぶしなし 3">
                <a:extLst>
                  <a:ext uri="{FF2B5EF4-FFF2-40B4-BE49-F238E27FC236}">
                    <a16:creationId xmlns:a16="http://schemas.microsoft.com/office/drawing/2014/main" id="{D7D0158D-407C-9FB1-3856-D2A011C2CB0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CC660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948EE622-2B42-B9A8-D33F-ACFF00F85676}"/>
                  </a:ext>
                </a:extLst>
              </p:cNvPr>
              <p:cNvSpPr txBox="1"/>
              <p:nvPr/>
            </p:nvSpPr>
            <p:spPr>
              <a:xfrm>
                <a:off x="8675096" y="565239"/>
                <a:ext cx="121058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200" dirty="0">
                    <a:solidFill>
                      <a:srgbClr val="CC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やめる</a:t>
                </a:r>
                <a:endParaRPr lang="en-US" altLang="ja-JP" sz="3200" dirty="0">
                  <a:solidFill>
                    <a:srgbClr val="CC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6896A837-7CBE-3F39-D622-7F61B97663BC}"/>
              </a:ext>
            </a:extLst>
          </p:cNvPr>
          <p:cNvGrpSpPr/>
          <p:nvPr/>
        </p:nvGrpSpPr>
        <p:grpSpPr>
          <a:xfrm rot="19992802">
            <a:off x="7298584" y="2299052"/>
            <a:ext cx="1676378" cy="1039475"/>
            <a:chOff x="9069704" y="1358674"/>
            <a:chExt cx="1135740" cy="783352"/>
          </a:xfrm>
        </p:grpSpPr>
        <p:sp>
          <p:nvSpPr>
            <p:cNvPr id="66" name="楕円 65">
              <a:extLst>
                <a:ext uri="{FF2B5EF4-FFF2-40B4-BE49-F238E27FC236}">
                  <a16:creationId xmlns:a16="http://schemas.microsoft.com/office/drawing/2014/main" id="{23E30387-B417-ABB8-EFBB-B9F19578E660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3DF0676B-6540-3850-3058-F0AD4C687ECC}"/>
                </a:ext>
              </a:extLst>
            </p:cNvPr>
            <p:cNvGrpSpPr/>
            <p:nvPr/>
          </p:nvGrpSpPr>
          <p:grpSpPr>
            <a:xfrm rot="1667648">
              <a:off x="9069704" y="1358674"/>
              <a:ext cx="1135740" cy="783352"/>
              <a:chOff x="8697298" y="465365"/>
              <a:chExt cx="1135740" cy="783352"/>
            </a:xfrm>
          </p:grpSpPr>
          <p:sp>
            <p:nvSpPr>
              <p:cNvPr id="68" name="円: 塗りつぶしなし 18">
                <a:extLst>
                  <a:ext uri="{FF2B5EF4-FFF2-40B4-BE49-F238E27FC236}">
                    <a16:creationId xmlns:a16="http://schemas.microsoft.com/office/drawing/2014/main" id="{628C3CAE-B28A-40A3-32A9-817EA04CAD9A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2EE7B77B-D0EE-C698-BE8C-8C1375E41F6A}"/>
                  </a:ext>
                </a:extLst>
              </p:cNvPr>
              <p:cNvSpPr txBox="1"/>
              <p:nvPr/>
            </p:nvSpPr>
            <p:spPr>
              <a:xfrm>
                <a:off x="8765505" y="590894"/>
                <a:ext cx="1029773" cy="5334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40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67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4" grpId="0" animBg="1"/>
      <p:bldP spid="59" grpId="0" animBg="1"/>
      <p:bldP spid="60" grpId="0" animBg="1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DD9D516-14C2-3C0E-2CB1-D488206D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45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FF71DCD7-322C-1DDD-9A35-4374BDB21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F243328-9EC3-41C5-02A8-26AA4839828C}"/>
              </a:ext>
            </a:extLst>
          </p:cNvPr>
          <p:cNvGrpSpPr/>
          <p:nvPr/>
        </p:nvGrpSpPr>
        <p:grpSpPr>
          <a:xfrm>
            <a:off x="251520" y="973096"/>
            <a:ext cx="8280920" cy="5106676"/>
            <a:chOff x="413818" y="1193050"/>
            <a:chExt cx="8280920" cy="5106676"/>
          </a:xfrm>
        </p:grpSpPr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6CD5CA91-3164-22FA-68E7-6BF694B4B32D}"/>
                </a:ext>
              </a:extLst>
            </p:cNvPr>
            <p:cNvGrpSpPr/>
            <p:nvPr/>
          </p:nvGrpSpPr>
          <p:grpSpPr>
            <a:xfrm>
              <a:off x="413818" y="1193050"/>
              <a:ext cx="8280920" cy="5106676"/>
              <a:chOff x="378592" y="1131898"/>
              <a:chExt cx="8280920" cy="5106676"/>
            </a:xfrm>
          </p:grpSpPr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63A6C2A2-6567-7FB3-4AE5-5532ABE8F826}"/>
                  </a:ext>
                </a:extLst>
              </p:cNvPr>
              <p:cNvGrpSpPr/>
              <p:nvPr/>
            </p:nvGrpSpPr>
            <p:grpSpPr>
              <a:xfrm>
                <a:off x="378592" y="1482432"/>
                <a:ext cx="8280920" cy="4756142"/>
                <a:chOff x="467544" y="1142493"/>
                <a:chExt cx="8280920" cy="4374739"/>
              </a:xfrm>
            </p:grpSpPr>
            <p:sp>
              <p:nvSpPr>
                <p:cNvPr id="16" name="角丸四角形 103">
                  <a:extLst>
                    <a:ext uri="{FF2B5EF4-FFF2-40B4-BE49-F238E27FC236}">
                      <a16:creationId xmlns:a16="http://schemas.microsoft.com/office/drawing/2014/main" id="{B5682E03-F314-4496-1E7A-17A2A263AC62}"/>
                    </a:ext>
                  </a:extLst>
                </p:cNvPr>
                <p:cNvSpPr/>
                <p:nvPr/>
              </p:nvSpPr>
              <p:spPr bwMode="auto">
                <a:xfrm>
                  <a:off x="467544" y="1142493"/>
                  <a:ext cx="8280920" cy="4374739"/>
                </a:xfrm>
                <a:prstGeom prst="roundRect">
                  <a:avLst>
                    <a:gd name="adj" fmla="val 7859"/>
                  </a:avLst>
                </a:pr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graphicFrame>
              <p:nvGraphicFramePr>
                <p:cNvPr id="17" name="グラフ 16">
                  <a:extLst>
                    <a:ext uri="{FF2B5EF4-FFF2-40B4-BE49-F238E27FC236}">
                      <a16:creationId xmlns:a16="http://schemas.microsoft.com/office/drawing/2014/main" id="{44E3D1B0-8CA1-DD10-328D-D757CB7218C7}"/>
                    </a:ext>
                  </a:extLst>
                </p:cNvPr>
                <p:cNvGraphicFramePr/>
                <p:nvPr/>
              </p:nvGraphicFramePr>
              <p:xfrm>
                <a:off x="755576" y="1484784"/>
                <a:ext cx="7615905" cy="3781653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  <p:sp>
              <p:nvSpPr>
                <p:cNvPr id="18" name="テキスト ボックス 17">
                  <a:extLst>
                    <a:ext uri="{FF2B5EF4-FFF2-40B4-BE49-F238E27FC236}">
                      <a16:creationId xmlns:a16="http://schemas.microsoft.com/office/drawing/2014/main" id="{3A193B65-44BA-D143-E840-861ED304F198}"/>
                    </a:ext>
                  </a:extLst>
                </p:cNvPr>
                <p:cNvSpPr txBox="1"/>
                <p:nvPr/>
              </p:nvSpPr>
              <p:spPr>
                <a:xfrm>
                  <a:off x="626595" y="1142493"/>
                  <a:ext cx="59503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(</a:t>
                  </a:r>
                  <a:r>
                    <a:rPr kumimoji="1" lang="ja-JP" altLang="en-US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分</a:t>
                  </a:r>
                  <a:r>
                    <a:rPr kumimoji="1" lang="en-US" altLang="ja-JP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)</a:t>
                  </a:r>
                  <a:endParaRPr kumimoji="1"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endParaRPr>
                </a:p>
              </p:txBody>
            </p:sp>
            <p:sp>
              <p:nvSpPr>
                <p:cNvPr id="19" name="テキスト ボックス 18">
                  <a:extLst>
                    <a:ext uri="{FF2B5EF4-FFF2-40B4-BE49-F238E27FC236}">
                      <a16:creationId xmlns:a16="http://schemas.microsoft.com/office/drawing/2014/main" id="{04D4AD2E-FA96-8CDC-8243-BC149CEC8589}"/>
                    </a:ext>
                  </a:extLst>
                </p:cNvPr>
                <p:cNvSpPr txBox="1"/>
                <p:nvPr/>
              </p:nvSpPr>
              <p:spPr>
                <a:xfrm>
                  <a:off x="5994449" y="2151218"/>
                  <a:ext cx="1145628" cy="424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２８分</a:t>
                  </a:r>
                </a:p>
              </p:txBody>
            </p:sp>
            <p:sp>
              <p:nvSpPr>
                <p:cNvPr id="20" name="テキスト ボックス 19">
                  <a:extLst>
                    <a:ext uri="{FF2B5EF4-FFF2-40B4-BE49-F238E27FC236}">
                      <a16:creationId xmlns:a16="http://schemas.microsoft.com/office/drawing/2014/main" id="{D0E32111-8E16-33A2-0CFA-81A736C2807E}"/>
                    </a:ext>
                  </a:extLst>
                </p:cNvPr>
                <p:cNvSpPr txBox="1"/>
                <p:nvPr/>
              </p:nvSpPr>
              <p:spPr>
                <a:xfrm>
                  <a:off x="2506916" y="2460771"/>
                  <a:ext cx="1145628" cy="424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２４分</a:t>
                  </a:r>
                </a:p>
              </p:txBody>
            </p:sp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2CD6F5DA-C53F-97F6-44C0-8860F90C099D}"/>
                    </a:ext>
                  </a:extLst>
                </p:cNvPr>
                <p:cNvSpPr txBox="1"/>
                <p:nvPr/>
              </p:nvSpPr>
              <p:spPr>
                <a:xfrm>
                  <a:off x="4861693" y="2087997"/>
                  <a:ext cx="1145628" cy="424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２９分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0B8ED78A-3520-0033-C86D-602106231752}"/>
                    </a:ext>
                  </a:extLst>
                </p:cNvPr>
                <p:cNvSpPr txBox="1"/>
                <p:nvPr/>
              </p:nvSpPr>
              <p:spPr>
                <a:xfrm>
                  <a:off x="3679992" y="2250850"/>
                  <a:ext cx="1145628" cy="424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２７分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4B4836B9-B3DD-1B52-8C14-33AD8E651BA1}"/>
                    </a:ext>
                  </a:extLst>
                </p:cNvPr>
                <p:cNvSpPr txBox="1"/>
                <p:nvPr/>
              </p:nvSpPr>
              <p:spPr>
                <a:xfrm>
                  <a:off x="1336783" y="2602138"/>
                  <a:ext cx="1145628" cy="424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２２分</a:t>
                  </a: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758C3718-C4C1-8062-507D-EB4D88351849}"/>
                    </a:ext>
                  </a:extLst>
                </p:cNvPr>
                <p:cNvSpPr txBox="1"/>
                <p:nvPr/>
              </p:nvSpPr>
              <p:spPr>
                <a:xfrm>
                  <a:off x="7179660" y="1375721"/>
                  <a:ext cx="1145628" cy="4246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３８分</a:t>
                  </a:r>
                </a:p>
              </p:txBody>
            </p:sp>
          </p:grp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B7A52836-3A1B-085A-B803-AFA2085BB156}"/>
                  </a:ext>
                </a:extLst>
              </p:cNvPr>
              <p:cNvSpPr txBox="1"/>
              <p:nvPr/>
            </p:nvSpPr>
            <p:spPr>
              <a:xfrm>
                <a:off x="1560469" y="1131898"/>
                <a:ext cx="5929828" cy="58477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ja-JP" altLang="en-US" sz="32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作業者ごとのシャフト挿入時間</a:t>
                </a:r>
              </a:p>
            </p:txBody>
          </p:sp>
        </p:grp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F793849A-787F-7682-4E32-17C053E4487F}"/>
                </a:ext>
              </a:extLst>
            </p:cNvPr>
            <p:cNvSpPr/>
            <p:nvPr/>
          </p:nvSpPr>
          <p:spPr bwMode="auto">
            <a:xfrm>
              <a:off x="1106122" y="1437697"/>
              <a:ext cx="1610195" cy="10321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4F0E82DD-E786-1E8B-A440-C283F8D8C13A}"/>
              </a:ext>
            </a:extLst>
          </p:cNvPr>
          <p:cNvCxnSpPr/>
          <p:nvPr/>
        </p:nvCxnSpPr>
        <p:spPr bwMode="auto">
          <a:xfrm>
            <a:off x="1083161" y="2771224"/>
            <a:ext cx="743256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CF339C9-922F-FF86-C445-32B16E7F4942}"/>
              </a:ext>
            </a:extLst>
          </p:cNvPr>
          <p:cNvSpPr txBox="1"/>
          <p:nvPr/>
        </p:nvSpPr>
        <p:spPr>
          <a:xfrm>
            <a:off x="7951850" y="2565125"/>
            <a:ext cx="113338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</a:t>
            </a:r>
            <a:endParaRPr lang="ja-JP" altLang="en-US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9FE64019-3D62-BF12-8E02-CE3F164111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433" r="24188"/>
          <a:stretch/>
        </p:blipFill>
        <p:spPr>
          <a:xfrm>
            <a:off x="7626876" y="4928333"/>
            <a:ext cx="1617661" cy="1757558"/>
          </a:xfrm>
          <a:prstGeom prst="rect">
            <a:avLst/>
          </a:prstGeom>
        </p:spPr>
      </p:pic>
      <p:sp>
        <p:nvSpPr>
          <p:cNvPr id="8" name="上下矢印 123">
            <a:extLst>
              <a:ext uri="{FF2B5EF4-FFF2-40B4-BE49-F238E27FC236}">
                <a16:creationId xmlns:a16="http://schemas.microsoft.com/office/drawing/2014/main" id="{7EB5D1F6-F580-80D6-2343-2D4F27EF65A7}"/>
              </a:ext>
            </a:extLst>
          </p:cNvPr>
          <p:cNvSpPr/>
          <p:nvPr/>
        </p:nvSpPr>
        <p:spPr bwMode="auto">
          <a:xfrm rot="5400000">
            <a:off x="4060406" y="1599577"/>
            <a:ext cx="889525" cy="5174222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659E0D8-25E8-C607-D16F-6C073B5680A4}"/>
              </a:ext>
            </a:extLst>
          </p:cNvPr>
          <p:cNvGrpSpPr/>
          <p:nvPr/>
        </p:nvGrpSpPr>
        <p:grpSpPr>
          <a:xfrm>
            <a:off x="3167885" y="3412118"/>
            <a:ext cx="2856109" cy="1542908"/>
            <a:chOff x="1700536" y="3434348"/>
            <a:chExt cx="3895409" cy="1935270"/>
          </a:xfrm>
        </p:grpSpPr>
        <p:pic>
          <p:nvPicPr>
            <p:cNvPr id="10" name="Picture 4" descr="ギザパンクフキダシ素材94">
              <a:extLst>
                <a:ext uri="{FF2B5EF4-FFF2-40B4-BE49-F238E27FC236}">
                  <a16:creationId xmlns:a16="http://schemas.microsoft.com/office/drawing/2014/main" id="{7AF021AC-8740-EFBC-30BE-BF6B4E595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4">
              <a:extLst>
                <a:ext uri="{FF2B5EF4-FFF2-40B4-BE49-F238E27FC236}">
                  <a16:creationId xmlns:a16="http://schemas.microsoft.com/office/drawing/2014/main" id="{0E855681-0F95-E048-1123-E02DC4FFEEE2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１６分も差が！！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C225A446-AA31-F079-95B7-8D28B27B0FA2}"/>
              </a:ext>
            </a:extLst>
          </p:cNvPr>
          <p:cNvGrpSpPr/>
          <p:nvPr/>
        </p:nvGrpSpPr>
        <p:grpSpPr>
          <a:xfrm>
            <a:off x="213383" y="5863670"/>
            <a:ext cx="7538416" cy="716518"/>
            <a:chOff x="627956" y="4498979"/>
            <a:chExt cx="8267472" cy="958974"/>
          </a:xfrm>
        </p:grpSpPr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04B3A716-3E82-3A8E-BD77-C1B7A148F7EB}"/>
                </a:ext>
              </a:extLst>
            </p:cNvPr>
            <p:cNvSpPr/>
            <p:nvPr/>
          </p:nvSpPr>
          <p:spPr bwMode="auto">
            <a:xfrm>
              <a:off x="627956" y="4498979"/>
              <a:ext cx="8267472" cy="958974"/>
            </a:xfrm>
            <a:prstGeom prst="round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テキスト ボックス 104">
              <a:extLst>
                <a:ext uri="{FF2B5EF4-FFF2-40B4-BE49-F238E27FC236}">
                  <a16:creationId xmlns:a16="http://schemas.microsoft.com/office/drawing/2014/main" id="{2ED2408F-BA4A-9DAD-A5FF-866CC006709F}"/>
                </a:ext>
              </a:extLst>
            </p:cNvPr>
            <p:cNvSpPr txBox="1"/>
            <p:nvPr/>
          </p:nvSpPr>
          <p:spPr>
            <a:xfrm>
              <a:off x="872588" y="4601814"/>
              <a:ext cx="7840495" cy="79629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なぜ人によって時間が違うのか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4B2F6AE-5E47-326D-8E4E-2DAF4B557E7D}"/>
              </a:ext>
            </a:extLst>
          </p:cNvPr>
          <p:cNvSpPr txBox="1"/>
          <p:nvPr/>
        </p:nvSpPr>
        <p:spPr>
          <a:xfrm>
            <a:off x="5685148" y="602027"/>
            <a:ext cx="3496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.27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上下矢印 123">
            <a:extLst>
              <a:ext uri="{FF2B5EF4-FFF2-40B4-BE49-F238E27FC236}">
                <a16:creationId xmlns:a16="http://schemas.microsoft.com/office/drawing/2014/main" id="{04BF638C-57A2-7359-F11D-1637DC356686}"/>
              </a:ext>
            </a:extLst>
          </p:cNvPr>
          <p:cNvSpPr/>
          <p:nvPr/>
        </p:nvSpPr>
        <p:spPr bwMode="auto">
          <a:xfrm>
            <a:off x="7218264" y="1992026"/>
            <a:ext cx="408814" cy="755423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C8F42F05-638C-4753-0EF5-32B2056B1BBC}"/>
              </a:ext>
            </a:extLst>
          </p:cNvPr>
          <p:cNvGrpSpPr/>
          <p:nvPr/>
        </p:nvGrpSpPr>
        <p:grpSpPr>
          <a:xfrm>
            <a:off x="4502712" y="1666810"/>
            <a:ext cx="2551426" cy="1201990"/>
            <a:chOff x="5210403" y="3961459"/>
            <a:chExt cx="3730993" cy="1906717"/>
          </a:xfrm>
        </p:grpSpPr>
        <p:pic>
          <p:nvPicPr>
            <p:cNvPr id="32" name="Picture 4" descr="ギザパンクフキダシ素材94">
              <a:extLst>
                <a:ext uri="{FF2B5EF4-FFF2-40B4-BE49-F238E27FC236}">
                  <a16:creationId xmlns:a16="http://schemas.microsoft.com/office/drawing/2014/main" id="{D077B3B1-74CC-4A69-E91F-92654C530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403" y="3961459"/>
              <a:ext cx="3730993" cy="1906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テキスト ボックス 104">
              <a:extLst>
                <a:ext uri="{FF2B5EF4-FFF2-40B4-BE49-F238E27FC236}">
                  <a16:creationId xmlns:a16="http://schemas.microsoft.com/office/drawing/2014/main" id="{3FE3B378-BC05-3597-1DAD-632046E1109D}"/>
                </a:ext>
              </a:extLst>
            </p:cNvPr>
            <p:cNvSpPr txBox="1"/>
            <p:nvPr/>
          </p:nvSpPr>
          <p:spPr>
            <a:xfrm>
              <a:off x="5607988" y="4369233"/>
              <a:ext cx="3039067" cy="105496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基準時間オーバー</a:t>
              </a:r>
              <a:endPara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833E116-49F6-EC3E-0119-22CA8D0E44DB}"/>
              </a:ext>
            </a:extLst>
          </p:cNvPr>
          <p:cNvSpPr txBox="1"/>
          <p:nvPr/>
        </p:nvSpPr>
        <p:spPr>
          <a:xfrm>
            <a:off x="0" y="-37779"/>
            <a:ext cx="374012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作業者による比較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0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8" grpId="0" animBg="1"/>
      <p:bldP spid="31" grpId="0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クルーズ, 海, 空の無料の写真素材">
            <a:extLst>
              <a:ext uri="{FF2B5EF4-FFF2-40B4-BE49-F238E27FC236}">
                <a16:creationId xmlns:a16="http://schemas.microsoft.com/office/drawing/2014/main" id="{0AF5E01C-DF0B-A086-B5CB-19AD10441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1" y="744177"/>
            <a:ext cx="8859334" cy="5832648"/>
          </a:xfrm>
          <a:prstGeom prst="rect">
            <a:avLst/>
          </a:prstGeom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FAC4CD0-33F8-B124-7F7D-EF422D0CE0E6}"/>
              </a:ext>
            </a:extLst>
          </p:cNvPr>
          <p:cNvGrpSpPr/>
          <p:nvPr/>
        </p:nvGrpSpPr>
        <p:grpSpPr>
          <a:xfrm>
            <a:off x="251519" y="708173"/>
            <a:ext cx="8640960" cy="5025083"/>
            <a:chOff x="179512" y="788138"/>
            <a:chExt cx="8640960" cy="5904656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7D3EBC63-9709-FBE6-323F-E72C9BD13BA1}"/>
                </a:ext>
              </a:extLst>
            </p:cNvPr>
            <p:cNvSpPr/>
            <p:nvPr/>
          </p:nvSpPr>
          <p:spPr bwMode="auto">
            <a:xfrm>
              <a:off x="179512" y="788138"/>
              <a:ext cx="8640960" cy="5904656"/>
            </a:xfrm>
            <a:prstGeom prst="roundRect">
              <a:avLst>
                <a:gd name="adj" fmla="val 5557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F99C737F-8C1D-3BF7-688D-5364B531F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19" t="1256" r="1210" b="1462"/>
            <a:stretch/>
          </p:blipFill>
          <p:spPr>
            <a:xfrm>
              <a:off x="661594" y="1067029"/>
              <a:ext cx="7676796" cy="5462546"/>
            </a:xfrm>
            <a:prstGeom prst="rect">
              <a:avLst/>
            </a:prstGeom>
          </p:spPr>
        </p:pic>
      </p:grpSp>
      <p:sp>
        <p:nvSpPr>
          <p:cNvPr id="8" name="角丸四角形 28">
            <a:extLst>
              <a:ext uri="{FF2B5EF4-FFF2-40B4-BE49-F238E27FC236}">
                <a16:creationId xmlns:a16="http://schemas.microsoft.com/office/drawing/2014/main" id="{0091B036-C027-C33F-1FF0-36CA3AC22400}"/>
              </a:ext>
            </a:extLst>
          </p:cNvPr>
          <p:cNvSpPr/>
          <p:nvPr/>
        </p:nvSpPr>
        <p:spPr bwMode="auto">
          <a:xfrm>
            <a:off x="755576" y="1556792"/>
            <a:ext cx="4968551" cy="18165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BC7603F-6182-C451-5446-FC24D32FC0AF}"/>
              </a:ext>
            </a:extLst>
          </p:cNvPr>
          <p:cNvGrpSpPr/>
          <p:nvPr/>
        </p:nvGrpSpPr>
        <p:grpSpPr>
          <a:xfrm>
            <a:off x="1007602" y="5520700"/>
            <a:ext cx="7128793" cy="1109693"/>
            <a:chOff x="395536" y="4535927"/>
            <a:chExt cx="8431153" cy="1800200"/>
          </a:xfrm>
          <a:solidFill>
            <a:srgbClr val="FFC000"/>
          </a:solidFill>
        </p:grpSpPr>
        <p:sp>
          <p:nvSpPr>
            <p:cNvPr id="13" name="横巻き 12">
              <a:extLst>
                <a:ext uri="{FF2B5EF4-FFF2-40B4-BE49-F238E27FC236}">
                  <a16:creationId xmlns:a16="http://schemas.microsoft.com/office/drawing/2014/main" id="{F701B425-8BBD-4BFD-4BC3-C5BC4EEB7563}"/>
                </a:ext>
              </a:extLst>
            </p:cNvPr>
            <p:cNvSpPr/>
            <p:nvPr/>
          </p:nvSpPr>
          <p:spPr bwMode="auto">
            <a:xfrm>
              <a:off x="395536" y="4535927"/>
              <a:ext cx="8431153" cy="1800200"/>
            </a:xfrm>
            <a:prstGeom prst="horizontalScroll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テキスト ボックス 104">
              <a:extLst>
                <a:ext uri="{FF2B5EF4-FFF2-40B4-BE49-F238E27FC236}">
                  <a16:creationId xmlns:a16="http://schemas.microsoft.com/office/drawing/2014/main" id="{DCBF376E-18A8-F9C6-44FD-915C618F3B70}"/>
                </a:ext>
              </a:extLst>
            </p:cNvPr>
            <p:cNvSpPr txBox="1"/>
            <p:nvPr/>
          </p:nvSpPr>
          <p:spPr>
            <a:xfrm>
              <a:off x="793971" y="4837417"/>
              <a:ext cx="7776864" cy="1189611"/>
            </a:xfrm>
            <a:prstGeom prst="rect">
              <a:avLst/>
            </a:prstGeom>
            <a:grp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ハンマー作業を深掘りしよう！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1C31F3-B99F-DF05-4786-9ED61491748E}"/>
              </a:ext>
            </a:extLst>
          </p:cNvPr>
          <p:cNvSpPr txBox="1"/>
          <p:nvPr/>
        </p:nvSpPr>
        <p:spPr>
          <a:xfrm>
            <a:off x="4909940" y="674791"/>
            <a:ext cx="3676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2023.11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カルロス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chemeClr val="accent2">
                    <a:lumMod val="7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カニエ</a:t>
            </a:r>
            <a:endParaRPr kumimoji="1" lang="ja-JP" altLang="en-US" u="sng" dirty="0">
              <a:solidFill>
                <a:schemeClr val="accent2">
                  <a:lumMod val="75000"/>
                </a:schemeClr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870BD3-8BD2-3D71-01EF-D1785ECBA378}"/>
              </a:ext>
            </a:extLst>
          </p:cNvPr>
          <p:cNvSpPr txBox="1"/>
          <p:nvPr/>
        </p:nvSpPr>
        <p:spPr>
          <a:xfrm>
            <a:off x="13184" y="-26573"/>
            <a:ext cx="203773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親和図法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9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クルーズ, 海, 空の無料の写真素材">
            <a:extLst>
              <a:ext uri="{FF2B5EF4-FFF2-40B4-BE49-F238E27FC236}">
                <a16:creationId xmlns:a16="http://schemas.microsoft.com/office/drawing/2014/main" id="{B08FD74C-D2F9-1AC5-7EE2-FEF584C07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71500" y="775924"/>
            <a:ext cx="9219910" cy="5749419"/>
            <a:chOff x="71500" y="775924"/>
            <a:chExt cx="9219910" cy="5749419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71500" y="775924"/>
              <a:ext cx="9001000" cy="5749419"/>
              <a:chOff x="71500" y="775924"/>
              <a:chExt cx="9001000" cy="5749419"/>
            </a:xfrm>
          </p:grpSpPr>
          <p:grpSp>
            <p:nvGrpSpPr>
              <p:cNvPr id="10" name="グループ化 9">
                <a:extLst>
                  <a:ext uri="{FF2B5EF4-FFF2-40B4-BE49-F238E27FC236}">
                    <a16:creationId xmlns:a16="http://schemas.microsoft.com/office/drawing/2014/main" id="{70C2A482-26BE-59EE-79BB-D10D49F3A088}"/>
                  </a:ext>
                </a:extLst>
              </p:cNvPr>
              <p:cNvGrpSpPr/>
              <p:nvPr/>
            </p:nvGrpSpPr>
            <p:grpSpPr>
              <a:xfrm>
                <a:off x="71500" y="775924"/>
                <a:ext cx="9001000" cy="5749419"/>
                <a:chOff x="71499" y="841105"/>
                <a:chExt cx="9001000" cy="5638792"/>
              </a:xfrm>
            </p:grpSpPr>
            <p:sp>
              <p:nvSpPr>
                <p:cNvPr id="6" name="四角形: 角を丸くする 5">
                  <a:extLst>
                    <a:ext uri="{FF2B5EF4-FFF2-40B4-BE49-F238E27FC236}">
                      <a16:creationId xmlns:a16="http://schemas.microsoft.com/office/drawing/2014/main" id="{9E7A235A-4814-DAE4-495B-E76A5E3CA82D}"/>
                    </a:ext>
                  </a:extLst>
                </p:cNvPr>
                <p:cNvSpPr/>
                <p:nvPr/>
              </p:nvSpPr>
              <p:spPr bwMode="auto">
                <a:xfrm>
                  <a:off x="71499" y="841105"/>
                  <a:ext cx="9001000" cy="5638792"/>
                </a:xfrm>
                <a:prstGeom prst="roundRect">
                  <a:avLst>
                    <a:gd name="adj" fmla="val 5151"/>
                  </a:avLst>
                </a:pr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13673847-2385-5327-B9C9-AD6FEA9236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4178" y="1045620"/>
                  <a:ext cx="8861944" cy="5360535"/>
                </a:xfrm>
                <a:prstGeom prst="roundRect">
                  <a:avLst>
                    <a:gd name="adj" fmla="val 11876"/>
                  </a:avLst>
                </a:prstGeom>
              </p:spPr>
            </p:pic>
          </p:grpSp>
          <p:sp>
            <p:nvSpPr>
              <p:cNvPr id="3" name="テキスト ボックス 2"/>
              <p:cNvSpPr txBox="1"/>
              <p:nvPr/>
            </p:nvSpPr>
            <p:spPr>
              <a:xfrm>
                <a:off x="2483768" y="1764105"/>
                <a:ext cx="1210588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ハンマーが</a:t>
                </a:r>
                <a:endPara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  <a:p>
                <a:r>
                  <a:rPr kumimoji="1" lang="ja-JP" altLang="en-US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重い</a:t>
                </a:r>
              </a:p>
            </p:txBody>
          </p:sp>
        </p:grp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99DA8662-2BD1-5F85-E34C-AB27EED31D19}"/>
                </a:ext>
              </a:extLst>
            </p:cNvPr>
            <p:cNvSpPr txBox="1"/>
            <p:nvPr/>
          </p:nvSpPr>
          <p:spPr>
            <a:xfrm>
              <a:off x="6156176" y="808549"/>
              <a:ext cx="3135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2023.11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.9</a:t>
              </a:r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</a:t>
              </a:r>
              <a:endPara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algn="l"/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作成者</a:t>
              </a:r>
              <a:r>
                <a:rPr lang="ja-JP" altLang="en-US" u="sng" dirty="0">
                  <a:solidFill>
                    <a:srgbClr val="FF000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カタヤマ</a:t>
              </a:r>
              <a:r>
                <a:rPr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＆</a:t>
              </a:r>
              <a:r>
                <a:rPr lang="ja-JP" altLang="en-US" u="sng" dirty="0">
                  <a:solidFill>
                    <a:schemeClr val="accent2">
                      <a:lumMod val="75000"/>
                    </a:schemeClr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トヨミツ</a:t>
              </a:r>
              <a:endParaRPr kumimoji="1" lang="ja-JP" altLang="en-US" u="sng" dirty="0">
                <a:solidFill>
                  <a:schemeClr val="accent2">
                    <a:lumMod val="75000"/>
                  </a:schemeClr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3C2537C-11C3-B94D-771D-98DC11657984}"/>
              </a:ext>
            </a:extLst>
          </p:cNvPr>
          <p:cNvSpPr txBox="1"/>
          <p:nvPr/>
        </p:nvSpPr>
        <p:spPr>
          <a:xfrm>
            <a:off x="0" y="-52821"/>
            <a:ext cx="203773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要因解析</a:t>
            </a:r>
          </a:p>
        </p:txBody>
      </p:sp>
      <p:sp>
        <p:nvSpPr>
          <p:cNvPr id="23" name="ドーナツ 22"/>
          <p:cNvSpPr/>
          <p:nvPr/>
        </p:nvSpPr>
        <p:spPr bwMode="auto">
          <a:xfrm>
            <a:off x="6492335" y="1988840"/>
            <a:ext cx="1368152" cy="455929"/>
          </a:xfrm>
          <a:prstGeom prst="donut">
            <a:avLst>
              <a:gd name="adj" fmla="val 14614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7" name="ドーナツ 26"/>
          <p:cNvSpPr/>
          <p:nvPr/>
        </p:nvSpPr>
        <p:spPr bwMode="auto">
          <a:xfrm>
            <a:off x="4932040" y="2348880"/>
            <a:ext cx="936104" cy="499213"/>
          </a:xfrm>
          <a:prstGeom prst="donut">
            <a:avLst>
              <a:gd name="adj" fmla="val 15190"/>
            </a:avLst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B5814A00-5CCF-5D67-4050-3CBBBBA2C09E}"/>
              </a:ext>
            </a:extLst>
          </p:cNvPr>
          <p:cNvSpPr txBox="1"/>
          <p:nvPr/>
        </p:nvSpPr>
        <p:spPr>
          <a:xfrm>
            <a:off x="2210564" y="4355657"/>
            <a:ext cx="2236510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>
                <a:latin typeface="Meiryo UI" panose="020B0604030504040204" pitchFamily="50" charset="-128"/>
                <a:ea typeface="Meiryo UI" panose="020B0604030504040204" pitchFamily="50" charset="-128"/>
              </a:rPr>
              <a:t>経験不足</a:t>
            </a:r>
            <a:endParaRPr lang="en-US" altLang="ja-JP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A6F11EA3-54E9-1C08-10D5-0B268FB89B4E}"/>
              </a:ext>
            </a:extLst>
          </p:cNvPr>
          <p:cNvSpPr txBox="1"/>
          <p:nvPr/>
        </p:nvSpPr>
        <p:spPr>
          <a:xfrm>
            <a:off x="2201639" y="3174731"/>
            <a:ext cx="2821605" cy="7078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4000">
                <a:latin typeface="Meiryo UI" panose="020B0604030504040204" pitchFamily="50" charset="-128"/>
                <a:ea typeface="Meiryo UI" panose="020B0604030504040204" pitchFamily="50" charset="-128"/>
              </a:rPr>
              <a:t>カンコツ作業</a:t>
            </a:r>
            <a:endParaRPr lang="en-US" altLang="ja-JP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434F6BA4-8772-332B-922C-1D0F90383481}"/>
              </a:ext>
            </a:extLst>
          </p:cNvPr>
          <p:cNvGrpSpPr/>
          <p:nvPr/>
        </p:nvGrpSpPr>
        <p:grpSpPr>
          <a:xfrm>
            <a:off x="114179" y="1131453"/>
            <a:ext cx="8808246" cy="1531000"/>
            <a:chOff x="395536" y="3974238"/>
            <a:chExt cx="8431153" cy="2969988"/>
          </a:xfrm>
        </p:grpSpPr>
        <p:sp>
          <p:nvSpPr>
            <p:cNvPr id="56" name="横巻き 4">
              <a:extLst>
                <a:ext uri="{FF2B5EF4-FFF2-40B4-BE49-F238E27FC236}">
                  <a16:creationId xmlns:a16="http://schemas.microsoft.com/office/drawing/2014/main" id="{39673A11-F310-ACDA-174C-962CCDF4DB80}"/>
                </a:ext>
              </a:extLst>
            </p:cNvPr>
            <p:cNvSpPr/>
            <p:nvPr/>
          </p:nvSpPr>
          <p:spPr bwMode="auto">
            <a:xfrm>
              <a:off x="395536" y="3974238"/>
              <a:ext cx="8431153" cy="2969988"/>
            </a:xfrm>
            <a:prstGeom prst="horizontalScroll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7" name="テキスト ボックス 104">
              <a:extLst>
                <a:ext uri="{FF2B5EF4-FFF2-40B4-BE49-F238E27FC236}">
                  <a16:creationId xmlns:a16="http://schemas.microsoft.com/office/drawing/2014/main" id="{C036B533-4BA1-88AD-8B18-D87A7ED97BCF}"/>
                </a:ext>
              </a:extLst>
            </p:cNvPr>
            <p:cNvSpPr txBox="1"/>
            <p:nvPr/>
          </p:nvSpPr>
          <p:spPr>
            <a:xfrm>
              <a:off x="682374" y="4502556"/>
              <a:ext cx="7990958" cy="18949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ハンマー作業で作業者によって時間がバラつく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8" name="矢印: 上向き折線 18">
            <a:extLst>
              <a:ext uri="{FF2B5EF4-FFF2-40B4-BE49-F238E27FC236}">
                <a16:creationId xmlns:a16="http://schemas.microsoft.com/office/drawing/2014/main" id="{99391AD7-753F-E758-5DDD-10C631B74EED}"/>
              </a:ext>
            </a:extLst>
          </p:cNvPr>
          <p:cNvSpPr/>
          <p:nvPr/>
        </p:nvSpPr>
        <p:spPr bwMode="auto">
          <a:xfrm rot="5400000">
            <a:off x="868696" y="2644209"/>
            <a:ext cx="1209542" cy="1080119"/>
          </a:xfrm>
          <a:prstGeom prst="bentUpArrow">
            <a:avLst>
              <a:gd name="adj1" fmla="val 26725"/>
              <a:gd name="adj2" fmla="val 26098"/>
              <a:gd name="adj3" fmla="val 25000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9" name="矢印: 上向き折線 20">
            <a:extLst>
              <a:ext uri="{FF2B5EF4-FFF2-40B4-BE49-F238E27FC236}">
                <a16:creationId xmlns:a16="http://schemas.microsoft.com/office/drawing/2014/main" id="{6BFA39C2-1EE8-C3AB-1981-51648DA0666C}"/>
              </a:ext>
            </a:extLst>
          </p:cNvPr>
          <p:cNvSpPr/>
          <p:nvPr/>
        </p:nvSpPr>
        <p:spPr bwMode="auto">
          <a:xfrm rot="5400000">
            <a:off x="277159" y="3235744"/>
            <a:ext cx="2405315" cy="1092821"/>
          </a:xfrm>
          <a:prstGeom prst="bentUpArrow">
            <a:avLst>
              <a:gd name="adj1" fmla="val 26725"/>
              <a:gd name="adj2" fmla="val 26098"/>
              <a:gd name="adj3" fmla="val 25000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0" name="テキスト ボックス 104">
            <a:extLst>
              <a:ext uri="{FF2B5EF4-FFF2-40B4-BE49-F238E27FC236}">
                <a16:creationId xmlns:a16="http://schemas.microsoft.com/office/drawing/2014/main" id="{26DD0427-865D-6A79-5BED-C129F6257044}"/>
              </a:ext>
            </a:extLst>
          </p:cNvPr>
          <p:cNvSpPr txBox="1"/>
          <p:nvPr/>
        </p:nvSpPr>
        <p:spPr>
          <a:xfrm>
            <a:off x="2650658" y="5575821"/>
            <a:ext cx="3873403" cy="85543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検証開始！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61" name="グループ化 60">
            <a:extLst>
              <a:ext uri="{FF2B5EF4-FFF2-40B4-BE49-F238E27FC236}">
                <a16:creationId xmlns:a16="http://schemas.microsoft.com/office/drawing/2014/main" id="{F544F3B6-976C-21DA-BE7B-FC430B622BE7}"/>
              </a:ext>
            </a:extLst>
          </p:cNvPr>
          <p:cNvGrpSpPr/>
          <p:nvPr/>
        </p:nvGrpSpPr>
        <p:grpSpPr>
          <a:xfrm>
            <a:off x="4339479" y="3497059"/>
            <a:ext cx="4857549" cy="1902860"/>
            <a:chOff x="1700536" y="3434348"/>
            <a:chExt cx="3895409" cy="1935270"/>
          </a:xfrm>
        </p:grpSpPr>
        <p:pic>
          <p:nvPicPr>
            <p:cNvPr id="62" name="Picture 4" descr="ギザパンクフキダシ素材94">
              <a:extLst>
                <a:ext uri="{FF2B5EF4-FFF2-40B4-BE49-F238E27FC236}">
                  <a16:creationId xmlns:a16="http://schemas.microsoft.com/office/drawing/2014/main" id="{27B4CD55-BFE0-22C2-55E3-CA0BC1DA9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テキスト ボックス 104">
              <a:extLst>
                <a:ext uri="{FF2B5EF4-FFF2-40B4-BE49-F238E27FC236}">
                  <a16:creationId xmlns:a16="http://schemas.microsoft.com/office/drawing/2014/main" id="{A0D23907-45D9-0F3A-B1D0-73CAB3CAD173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人に依存する要因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09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7" grpId="0" animBg="1"/>
      <p:bldP spid="27" grpId="1" animBg="1"/>
      <p:bldP spid="53" grpId="0" animBg="1"/>
      <p:bldP spid="54" grpId="0" animBg="1"/>
      <p:bldP spid="58" grpId="0" animBg="1"/>
      <p:bldP spid="59" grpId="0" animBg="1"/>
      <p:bldP spid="6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034B9D9-41F5-2427-82CC-1A2D8F925B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48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E83E202F-CC3A-D1D6-E9BC-A0D46E722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0DB20AF5-D778-D874-5F50-422A693FF84B}"/>
              </a:ext>
            </a:extLst>
          </p:cNvPr>
          <p:cNvSpPr/>
          <p:nvPr/>
        </p:nvSpPr>
        <p:spPr bwMode="auto">
          <a:xfrm>
            <a:off x="85683" y="911997"/>
            <a:ext cx="2724250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B540ACD6-BA4F-D65B-26D6-39AC0AAD6426}"/>
              </a:ext>
            </a:extLst>
          </p:cNvPr>
          <p:cNvGrpSpPr/>
          <p:nvPr/>
        </p:nvGrpSpPr>
        <p:grpSpPr>
          <a:xfrm rot="5400000">
            <a:off x="1119972" y="428944"/>
            <a:ext cx="758211" cy="1935740"/>
            <a:chOff x="271356" y="1681917"/>
            <a:chExt cx="2032200" cy="1937763"/>
          </a:xfrm>
          <a:solidFill>
            <a:srgbClr val="FFFF00"/>
          </a:solidFill>
        </p:grpSpPr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209397B4-D78F-FC74-D216-6631CFD37612}"/>
                </a:ext>
              </a:extLst>
            </p:cNvPr>
            <p:cNvSpPr/>
            <p:nvPr/>
          </p:nvSpPr>
          <p:spPr bwMode="auto">
            <a:xfrm rot="16200000">
              <a:off x="251054" y="2511001"/>
              <a:ext cx="1937763" cy="279596"/>
            </a:xfrm>
            <a:prstGeom prst="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7" name="角丸四角形 51">
              <a:extLst>
                <a:ext uri="{FF2B5EF4-FFF2-40B4-BE49-F238E27FC236}">
                  <a16:creationId xmlns:a16="http://schemas.microsoft.com/office/drawing/2014/main" id="{66A3E3A6-81F7-E17E-56C2-868479F23BD4}"/>
                </a:ext>
              </a:extLst>
            </p:cNvPr>
            <p:cNvSpPr/>
            <p:nvPr/>
          </p:nvSpPr>
          <p:spPr bwMode="auto">
            <a:xfrm>
              <a:off x="271356" y="1777539"/>
              <a:ext cx="2032200" cy="429942"/>
            </a:xfrm>
            <a:prstGeom prst="round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B44079BB-7CA3-DBE0-0700-C77BDDFAF8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536914" y="2016173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51F83ED-C419-DB9F-9C4A-F8E9812E84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37215" y="2186305"/>
            <a:ext cx="1823702" cy="1457635"/>
          </a:xfrm>
          <a:prstGeom prst="rect">
            <a:avLst/>
          </a:prstGeom>
        </p:spPr>
      </p:pic>
      <p:sp>
        <p:nvSpPr>
          <p:cNvPr id="24" name="角丸四角形 8">
            <a:extLst>
              <a:ext uri="{FF2B5EF4-FFF2-40B4-BE49-F238E27FC236}">
                <a16:creationId xmlns:a16="http://schemas.microsoft.com/office/drawing/2014/main" id="{194F05EB-FA19-1D33-CA5B-F3DFB3C52F8B}"/>
              </a:ext>
            </a:extLst>
          </p:cNvPr>
          <p:cNvSpPr/>
          <p:nvPr/>
        </p:nvSpPr>
        <p:spPr bwMode="auto">
          <a:xfrm>
            <a:off x="3189808" y="928394"/>
            <a:ext cx="2724250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70BE3B9-6E8A-E182-2C45-4851BBCBF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867828">
            <a:off x="3533574" y="1831541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ED551FE-9402-C607-C562-4361590400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3710481" y="2094529"/>
            <a:ext cx="1823702" cy="1457635"/>
          </a:xfrm>
          <a:prstGeom prst="rect">
            <a:avLst/>
          </a:prstGeom>
        </p:spPr>
      </p:pic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E21CDDF3-7FF7-3DC2-E0D8-853E28DB99B6}"/>
              </a:ext>
            </a:extLst>
          </p:cNvPr>
          <p:cNvCxnSpPr/>
          <p:nvPr/>
        </p:nvCxnSpPr>
        <p:spPr bwMode="auto">
          <a:xfrm flipH="1">
            <a:off x="4382600" y="1346798"/>
            <a:ext cx="514187" cy="244709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下矢印 5">
            <a:extLst>
              <a:ext uri="{FF2B5EF4-FFF2-40B4-BE49-F238E27FC236}">
                <a16:creationId xmlns:a16="http://schemas.microsoft.com/office/drawing/2014/main" id="{3C3B68EC-6AA1-E350-4942-E0CE19680E15}"/>
              </a:ext>
            </a:extLst>
          </p:cNvPr>
          <p:cNvSpPr/>
          <p:nvPr/>
        </p:nvSpPr>
        <p:spPr bwMode="auto">
          <a:xfrm rot="16200000">
            <a:off x="2689026" y="2113012"/>
            <a:ext cx="606471" cy="646159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0" name="角丸四角形 8">
            <a:extLst>
              <a:ext uri="{FF2B5EF4-FFF2-40B4-BE49-F238E27FC236}">
                <a16:creationId xmlns:a16="http://schemas.microsoft.com/office/drawing/2014/main" id="{A0F56543-F71E-C80B-F2C0-6DFFF82E8641}"/>
              </a:ext>
            </a:extLst>
          </p:cNvPr>
          <p:cNvSpPr/>
          <p:nvPr/>
        </p:nvSpPr>
        <p:spPr bwMode="auto">
          <a:xfrm>
            <a:off x="6334504" y="928394"/>
            <a:ext cx="2724250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D9E4DA1-6B43-5F4A-88BC-67548A7C1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867828">
            <a:off x="6678270" y="1831541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DF91453F-458A-6936-FC37-B1553B1C37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855177" y="2094529"/>
            <a:ext cx="1823702" cy="1457635"/>
          </a:xfrm>
          <a:prstGeom prst="rect">
            <a:avLst/>
          </a:prstGeom>
        </p:spPr>
      </p:pic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A6C79B22-3DD1-6147-416F-775BF2CD7682}"/>
              </a:ext>
            </a:extLst>
          </p:cNvPr>
          <p:cNvCxnSpPr/>
          <p:nvPr/>
        </p:nvCxnSpPr>
        <p:spPr bwMode="auto">
          <a:xfrm flipH="1">
            <a:off x="7527296" y="1346798"/>
            <a:ext cx="514187" cy="244709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C21A27E-5F2C-63D0-9877-DF929629E630}"/>
              </a:ext>
            </a:extLst>
          </p:cNvPr>
          <p:cNvGrpSpPr/>
          <p:nvPr/>
        </p:nvGrpSpPr>
        <p:grpSpPr>
          <a:xfrm rot="5400000">
            <a:off x="6371375" y="164486"/>
            <a:ext cx="758211" cy="1935740"/>
            <a:chOff x="271356" y="1681917"/>
            <a:chExt cx="2032200" cy="1937763"/>
          </a:xfrm>
          <a:solidFill>
            <a:srgbClr val="FFFF00"/>
          </a:solidFill>
        </p:grpSpPr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2593D66F-3DD8-D617-E970-3DEEA2739460}"/>
                </a:ext>
              </a:extLst>
            </p:cNvPr>
            <p:cNvSpPr/>
            <p:nvPr/>
          </p:nvSpPr>
          <p:spPr bwMode="auto">
            <a:xfrm rot="16200000">
              <a:off x="251054" y="2511001"/>
              <a:ext cx="1937763" cy="279596"/>
            </a:xfrm>
            <a:prstGeom prst="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6" name="角丸四角形 51">
              <a:extLst>
                <a:ext uri="{FF2B5EF4-FFF2-40B4-BE49-F238E27FC236}">
                  <a16:creationId xmlns:a16="http://schemas.microsoft.com/office/drawing/2014/main" id="{9755A0F3-6762-6A2D-BDC2-56939F1D0FC7}"/>
                </a:ext>
              </a:extLst>
            </p:cNvPr>
            <p:cNvSpPr/>
            <p:nvPr/>
          </p:nvSpPr>
          <p:spPr bwMode="auto">
            <a:xfrm>
              <a:off x="271356" y="1777539"/>
              <a:ext cx="2032200" cy="429942"/>
            </a:xfrm>
            <a:prstGeom prst="round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37" name="下矢印 5">
            <a:extLst>
              <a:ext uri="{FF2B5EF4-FFF2-40B4-BE49-F238E27FC236}">
                <a16:creationId xmlns:a16="http://schemas.microsoft.com/office/drawing/2014/main" id="{496A2BC3-2DCF-9BFC-AA6D-D6EC862C3A2A}"/>
              </a:ext>
            </a:extLst>
          </p:cNvPr>
          <p:cNvSpPr/>
          <p:nvPr/>
        </p:nvSpPr>
        <p:spPr bwMode="auto">
          <a:xfrm rot="16200000">
            <a:off x="5887988" y="2113012"/>
            <a:ext cx="606471" cy="646159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7D392DDF-BF9B-DFE3-0F46-6434CDB3AA65}"/>
              </a:ext>
            </a:extLst>
          </p:cNvPr>
          <p:cNvGrpSpPr/>
          <p:nvPr/>
        </p:nvGrpSpPr>
        <p:grpSpPr>
          <a:xfrm>
            <a:off x="334881" y="3575236"/>
            <a:ext cx="2353356" cy="1466241"/>
            <a:chOff x="1700536" y="3434348"/>
            <a:chExt cx="3895409" cy="1935270"/>
          </a:xfrm>
        </p:grpSpPr>
        <p:pic>
          <p:nvPicPr>
            <p:cNvPr id="39" name="Picture 4" descr="ギザパンクフキダシ素材94">
              <a:extLst>
                <a:ext uri="{FF2B5EF4-FFF2-40B4-BE49-F238E27FC236}">
                  <a16:creationId xmlns:a16="http://schemas.microsoft.com/office/drawing/2014/main" id="{8EF97A9B-C2DE-15C9-E754-DE3B233E9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104">
              <a:extLst>
                <a:ext uri="{FF2B5EF4-FFF2-40B4-BE49-F238E27FC236}">
                  <a16:creationId xmlns:a16="http://schemas.microsoft.com/office/drawing/2014/main" id="{C11EBB6C-558C-A67F-06F7-4615236D721F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叩く位置ミス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39B4CBC-2608-4F23-BD6B-A2DC0B817C37}"/>
              </a:ext>
            </a:extLst>
          </p:cNvPr>
          <p:cNvGrpSpPr/>
          <p:nvPr/>
        </p:nvGrpSpPr>
        <p:grpSpPr>
          <a:xfrm>
            <a:off x="3470378" y="3549975"/>
            <a:ext cx="2353356" cy="1466241"/>
            <a:chOff x="1700536" y="3434348"/>
            <a:chExt cx="3895409" cy="1935270"/>
          </a:xfrm>
        </p:grpSpPr>
        <p:pic>
          <p:nvPicPr>
            <p:cNvPr id="42" name="Picture 4" descr="ギザパンクフキダシ素材94">
              <a:extLst>
                <a:ext uri="{FF2B5EF4-FFF2-40B4-BE49-F238E27FC236}">
                  <a16:creationId xmlns:a16="http://schemas.microsoft.com/office/drawing/2014/main" id="{9A38A112-D089-70E5-CA73-55AB1AD567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104">
              <a:extLst>
                <a:ext uri="{FF2B5EF4-FFF2-40B4-BE49-F238E27FC236}">
                  <a16:creationId xmlns:a16="http://schemas.microsoft.com/office/drawing/2014/main" id="{89EEABBD-8ACE-97CD-2396-087E3AF02D2F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斜めになる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980FA96C-7040-1E5C-72F7-D34056622270}"/>
              </a:ext>
            </a:extLst>
          </p:cNvPr>
          <p:cNvGrpSpPr/>
          <p:nvPr/>
        </p:nvGrpSpPr>
        <p:grpSpPr>
          <a:xfrm>
            <a:off x="6590350" y="3549975"/>
            <a:ext cx="2353356" cy="1466241"/>
            <a:chOff x="1700536" y="3434348"/>
            <a:chExt cx="3895409" cy="1935270"/>
          </a:xfrm>
        </p:grpSpPr>
        <p:pic>
          <p:nvPicPr>
            <p:cNvPr id="45" name="Picture 4" descr="ギザパンクフキダシ素材94">
              <a:extLst>
                <a:ext uri="{FF2B5EF4-FFF2-40B4-BE49-F238E27FC236}">
                  <a16:creationId xmlns:a16="http://schemas.microsoft.com/office/drawing/2014/main" id="{0F5F5141-DC78-D6F2-19E6-81730946D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テキスト ボックス 104">
              <a:extLst>
                <a:ext uri="{FF2B5EF4-FFF2-40B4-BE49-F238E27FC236}">
                  <a16:creationId xmlns:a16="http://schemas.microsoft.com/office/drawing/2014/main" id="{8C4AC5F3-6FA1-48F7-F052-DD77AA005E3D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傾きを直す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47" name="上下矢印 123">
            <a:extLst>
              <a:ext uri="{FF2B5EF4-FFF2-40B4-BE49-F238E27FC236}">
                <a16:creationId xmlns:a16="http://schemas.microsoft.com/office/drawing/2014/main" id="{1AC56FCB-744C-112B-BB39-976B586DEDF9}"/>
              </a:ext>
            </a:extLst>
          </p:cNvPr>
          <p:cNvSpPr/>
          <p:nvPr/>
        </p:nvSpPr>
        <p:spPr bwMode="auto">
          <a:xfrm rot="5400000">
            <a:off x="4054809" y="2820053"/>
            <a:ext cx="889525" cy="6049511"/>
          </a:xfrm>
          <a:prstGeom prst="upDownArrow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8" name="グループ化 47">
            <a:extLst>
              <a:ext uri="{FF2B5EF4-FFF2-40B4-BE49-F238E27FC236}">
                <a16:creationId xmlns:a16="http://schemas.microsoft.com/office/drawing/2014/main" id="{51FC6836-2F39-4CA2-CCEF-750F82897F1E}"/>
              </a:ext>
            </a:extLst>
          </p:cNvPr>
          <p:cNvGrpSpPr/>
          <p:nvPr/>
        </p:nvGrpSpPr>
        <p:grpSpPr>
          <a:xfrm>
            <a:off x="6288097" y="5886294"/>
            <a:ext cx="741693" cy="732571"/>
            <a:chOff x="1991295" y="5905345"/>
            <a:chExt cx="741693" cy="732571"/>
          </a:xfrm>
        </p:grpSpPr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3F86EEF6-33F9-3D1F-543F-45CBCC230735}"/>
                </a:ext>
              </a:extLst>
            </p:cNvPr>
            <p:cNvSpPr/>
            <p:nvPr/>
          </p:nvSpPr>
          <p:spPr bwMode="auto">
            <a:xfrm>
              <a:off x="1991295" y="5905345"/>
              <a:ext cx="741693" cy="73257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5CDBE618-CCA4-A668-CF76-06CD0D328932}"/>
                </a:ext>
              </a:extLst>
            </p:cNvPr>
            <p:cNvSpPr txBox="1"/>
            <p:nvPr/>
          </p:nvSpPr>
          <p:spPr>
            <a:xfrm>
              <a:off x="2074709" y="5943821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多</a:t>
              </a: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BB2ADD6A-A234-D71D-0820-148F2D67E463}"/>
              </a:ext>
            </a:extLst>
          </p:cNvPr>
          <p:cNvGrpSpPr/>
          <p:nvPr/>
        </p:nvGrpSpPr>
        <p:grpSpPr>
          <a:xfrm>
            <a:off x="1954175" y="5907820"/>
            <a:ext cx="741693" cy="732571"/>
            <a:chOff x="6252545" y="5909790"/>
            <a:chExt cx="741693" cy="732571"/>
          </a:xfrm>
        </p:grpSpPr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B863332B-AE43-26FB-87DE-6819603F7F6C}"/>
                </a:ext>
              </a:extLst>
            </p:cNvPr>
            <p:cNvSpPr/>
            <p:nvPr/>
          </p:nvSpPr>
          <p:spPr bwMode="auto">
            <a:xfrm>
              <a:off x="6252545" y="5909790"/>
              <a:ext cx="741693" cy="73257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BCFC4DC3-4741-0D18-D6B0-95C810ECB59A}"/>
                </a:ext>
              </a:extLst>
            </p:cNvPr>
            <p:cNvSpPr txBox="1"/>
            <p:nvPr/>
          </p:nvSpPr>
          <p:spPr>
            <a:xfrm>
              <a:off x="6342394" y="5951313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少</a:t>
              </a:r>
            </a:p>
          </p:txBody>
        </p:sp>
      </p:grpSp>
      <p:pic>
        <p:nvPicPr>
          <p:cNvPr id="57" name="図 56">
            <a:extLst>
              <a:ext uri="{FF2B5EF4-FFF2-40B4-BE49-F238E27FC236}">
                <a16:creationId xmlns:a16="http://schemas.microsoft.com/office/drawing/2014/main" id="{0D0F1F7A-4087-AA1C-76A8-62A198AD6F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28" t="6747" r="10864"/>
          <a:stretch/>
        </p:blipFill>
        <p:spPr>
          <a:xfrm>
            <a:off x="99173" y="4869160"/>
            <a:ext cx="1712848" cy="1803329"/>
          </a:xfrm>
          <a:prstGeom prst="rect">
            <a:avLst/>
          </a:prstGeom>
          <a:ln>
            <a:noFill/>
          </a:ln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5EB5523-0966-0359-4D56-B3CACE0FC744}"/>
              </a:ext>
            </a:extLst>
          </p:cNvPr>
          <p:cNvSpPr txBox="1"/>
          <p:nvPr/>
        </p:nvSpPr>
        <p:spPr>
          <a:xfrm>
            <a:off x="300081" y="6122030"/>
            <a:ext cx="1319592" cy="523220"/>
          </a:xfrm>
          <a:prstGeom prst="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ベテ</a:t>
            </a:r>
            <a:r>
              <a:rPr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	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ラン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1EDCA204-9CE6-19F7-0E1E-E24F682BE7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433" r="24188"/>
          <a:stretch/>
        </p:blipFill>
        <p:spPr>
          <a:xfrm>
            <a:off x="7340314" y="4814979"/>
            <a:ext cx="1803686" cy="1860188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04F3A65A-6BB2-C0E8-1652-7ADCDB325A7D}"/>
              </a:ext>
            </a:extLst>
          </p:cNvPr>
          <p:cNvSpPr txBox="1"/>
          <p:nvPr/>
        </p:nvSpPr>
        <p:spPr>
          <a:xfrm>
            <a:off x="7830531" y="6106171"/>
            <a:ext cx="902811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若手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084408D-051E-F9D4-45E6-7633FFE8D8FB}"/>
              </a:ext>
            </a:extLst>
          </p:cNvPr>
          <p:cNvCxnSpPr/>
          <p:nvPr/>
        </p:nvCxnSpPr>
        <p:spPr bwMode="auto">
          <a:xfrm>
            <a:off x="1578201" y="1020627"/>
            <a:ext cx="0" cy="283676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7" name="図 6">
            <a:extLst>
              <a:ext uri="{FF2B5EF4-FFF2-40B4-BE49-F238E27FC236}">
                <a16:creationId xmlns:a16="http://schemas.microsoft.com/office/drawing/2014/main" id="{9A2C6780-D8C6-8835-308E-BF5E89C5E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6754875" y="1820375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F1DFB40-2130-3B33-B553-6E008370E4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87" t="10116" r="4491" b="8556"/>
          <a:stretch/>
        </p:blipFill>
        <p:spPr>
          <a:xfrm>
            <a:off x="6855176" y="1990507"/>
            <a:ext cx="1823702" cy="1457635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82FBD815-C185-5998-3298-3A6DA43C2762}"/>
              </a:ext>
            </a:extLst>
          </p:cNvPr>
          <p:cNvCxnSpPr/>
          <p:nvPr/>
        </p:nvCxnSpPr>
        <p:spPr bwMode="auto">
          <a:xfrm>
            <a:off x="7796162" y="1020627"/>
            <a:ext cx="0" cy="283676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2BF7B12F-9BAF-97AF-CB41-1C750637EA9B}"/>
              </a:ext>
            </a:extLst>
          </p:cNvPr>
          <p:cNvSpPr txBox="1"/>
          <p:nvPr/>
        </p:nvSpPr>
        <p:spPr>
          <a:xfrm>
            <a:off x="-15706" y="-50572"/>
            <a:ext cx="6171882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作業者によって何がちがうの？</a:t>
            </a: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95DDD7D4-8C63-FC74-F053-0A0608841FEA}"/>
              </a:ext>
            </a:extLst>
          </p:cNvPr>
          <p:cNvGrpSpPr/>
          <p:nvPr/>
        </p:nvGrpSpPr>
        <p:grpSpPr>
          <a:xfrm>
            <a:off x="6212829" y="1734946"/>
            <a:ext cx="2845925" cy="1379607"/>
            <a:chOff x="2984013" y="1400327"/>
            <a:chExt cx="3239695" cy="1722965"/>
          </a:xfrm>
        </p:grpSpPr>
        <p:sp>
          <p:nvSpPr>
            <p:cNvPr id="63" name="円形吹き出し 86">
              <a:extLst>
                <a:ext uri="{FF2B5EF4-FFF2-40B4-BE49-F238E27FC236}">
                  <a16:creationId xmlns:a16="http://schemas.microsoft.com/office/drawing/2014/main" id="{2A5EA672-31F6-1151-FC9F-904626AC66C9}"/>
                </a:ext>
              </a:extLst>
            </p:cNvPr>
            <p:cNvSpPr/>
            <p:nvPr/>
          </p:nvSpPr>
          <p:spPr bwMode="auto">
            <a:xfrm>
              <a:off x="2984013" y="1400327"/>
              <a:ext cx="3239695" cy="1722965"/>
            </a:xfrm>
            <a:prstGeom prst="wedgeEllipseCallout">
              <a:avLst>
                <a:gd name="adj1" fmla="val -7168"/>
                <a:gd name="adj2" fmla="val 36661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4" name="テキスト ボックス 104">
              <a:extLst>
                <a:ext uri="{FF2B5EF4-FFF2-40B4-BE49-F238E27FC236}">
                  <a16:creationId xmlns:a16="http://schemas.microsoft.com/office/drawing/2014/main" id="{99BDD56D-668D-74A8-0168-6BB113BAB0C1}"/>
                </a:ext>
              </a:extLst>
            </p:cNvPr>
            <p:cNvSpPr txBox="1"/>
            <p:nvPr/>
          </p:nvSpPr>
          <p:spPr>
            <a:xfrm>
              <a:off x="3268024" y="1769210"/>
              <a:ext cx="2779351" cy="98326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調整のムダ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54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1" grpId="0" animBg="1"/>
      <p:bldP spid="30" grpId="0" animBg="1"/>
      <p:bldP spid="37" grpId="0" animBg="1"/>
      <p:bldP spid="47" grpId="0" animBg="1"/>
      <p:bldP spid="58" grpId="0" animBg="1"/>
      <p:bldP spid="6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FC19083-6A23-BF6A-C416-76850410D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49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F8B2679D-84A4-B07D-7452-039B8352F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C376379-546B-C969-1D46-06D06E9B70BC}"/>
              </a:ext>
            </a:extLst>
          </p:cNvPr>
          <p:cNvGrpSpPr/>
          <p:nvPr/>
        </p:nvGrpSpPr>
        <p:grpSpPr>
          <a:xfrm>
            <a:off x="136224" y="901278"/>
            <a:ext cx="3609606" cy="1868612"/>
            <a:chOff x="2293123" y="1382557"/>
            <a:chExt cx="3609606" cy="1868612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AD911A8-508E-6E54-091B-FCAEF6286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7" t="9433" r="24188"/>
            <a:stretch/>
          </p:blipFill>
          <p:spPr>
            <a:xfrm>
              <a:off x="2293123" y="1417981"/>
              <a:ext cx="1299510" cy="1833188"/>
            </a:xfrm>
            <a:prstGeom prst="rect">
              <a:avLst/>
            </a:prstGeom>
          </p:spPr>
        </p:pic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69328307-4B5E-5AD7-C66E-C53596ADE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92" r="23557"/>
            <a:stretch/>
          </p:blipFill>
          <p:spPr>
            <a:xfrm>
              <a:off x="3403359" y="1382557"/>
              <a:ext cx="1233611" cy="1860090"/>
            </a:xfrm>
            <a:prstGeom prst="rect">
              <a:avLst/>
            </a:prstGeom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ABCF612-39AD-408E-534C-9A9A73DE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2" r="6640"/>
            <a:stretch/>
          </p:blipFill>
          <p:spPr>
            <a:xfrm>
              <a:off x="4522935" y="1556792"/>
              <a:ext cx="1379794" cy="1679304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F389C3F-A409-37CA-FA33-4C204D2EEEDF}"/>
              </a:ext>
            </a:extLst>
          </p:cNvPr>
          <p:cNvSpPr txBox="1"/>
          <p:nvPr/>
        </p:nvSpPr>
        <p:spPr>
          <a:xfrm>
            <a:off x="699401" y="2554592"/>
            <a:ext cx="230543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若手の</a:t>
            </a:r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0E910616-B806-87D9-6D03-493D437CFC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0" t="7916" r="27891" b="30993"/>
          <a:stretch/>
        </p:blipFill>
        <p:spPr>
          <a:xfrm>
            <a:off x="67859" y="4358857"/>
            <a:ext cx="1572662" cy="166997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1C68A6AF-2256-7E49-6168-2E5F3EDE60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7346" r="26618"/>
          <a:stretch/>
        </p:blipFill>
        <p:spPr>
          <a:xfrm>
            <a:off x="1253434" y="4264587"/>
            <a:ext cx="1366416" cy="178070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ADD4682-4E87-474F-6CB3-7333EF0217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 r="26277"/>
          <a:stretch/>
        </p:blipFill>
        <p:spPr>
          <a:xfrm>
            <a:off x="2410454" y="4294874"/>
            <a:ext cx="1273783" cy="175087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07BBE55-FD9C-F2D0-3CED-DDA938DE8DED}"/>
              </a:ext>
            </a:extLst>
          </p:cNvPr>
          <p:cNvSpPr txBox="1"/>
          <p:nvPr/>
        </p:nvSpPr>
        <p:spPr>
          <a:xfrm>
            <a:off x="405160" y="5951021"/>
            <a:ext cx="2840841" cy="646331"/>
          </a:xfrm>
          <a:prstGeom prst="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ベテランの</a:t>
            </a:r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D088971-716C-BFC6-1D84-44E30699367F}"/>
              </a:ext>
            </a:extLst>
          </p:cNvPr>
          <p:cNvGrpSpPr/>
          <p:nvPr/>
        </p:nvGrpSpPr>
        <p:grpSpPr>
          <a:xfrm>
            <a:off x="4251300" y="2292870"/>
            <a:ext cx="4639957" cy="1010818"/>
            <a:chOff x="627956" y="4498979"/>
            <a:chExt cx="8267472" cy="958974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8A36FA0B-28C0-2810-4B5F-DB1EDB33D12D}"/>
                </a:ext>
              </a:extLst>
            </p:cNvPr>
            <p:cNvSpPr/>
            <p:nvPr/>
          </p:nvSpPr>
          <p:spPr bwMode="auto">
            <a:xfrm>
              <a:off x="627956" y="4498979"/>
              <a:ext cx="8267472" cy="95897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テキスト ボックス 104">
              <a:extLst>
                <a:ext uri="{FF2B5EF4-FFF2-40B4-BE49-F238E27FC236}">
                  <a16:creationId xmlns:a16="http://schemas.microsoft.com/office/drawing/2014/main" id="{E5909AD7-F089-3585-9D55-3BA4712149E0}"/>
                </a:ext>
              </a:extLst>
            </p:cNvPr>
            <p:cNvSpPr txBox="1"/>
            <p:nvPr/>
          </p:nvSpPr>
          <p:spPr>
            <a:xfrm>
              <a:off x="872588" y="4601814"/>
              <a:ext cx="7840495" cy="79629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ハンマー作業をなくしたい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217A9549-40F5-E306-D4FA-F75FE329572D}"/>
              </a:ext>
            </a:extLst>
          </p:cNvPr>
          <p:cNvGrpSpPr/>
          <p:nvPr/>
        </p:nvGrpSpPr>
        <p:grpSpPr>
          <a:xfrm>
            <a:off x="4201220" y="5535012"/>
            <a:ext cx="4639957" cy="1106081"/>
            <a:chOff x="627956" y="4498979"/>
            <a:chExt cx="8267472" cy="958974"/>
          </a:xfrm>
        </p:grpSpPr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9EC2D040-5D8B-2851-DDE7-F0470B253EFB}"/>
                </a:ext>
              </a:extLst>
            </p:cNvPr>
            <p:cNvSpPr/>
            <p:nvPr/>
          </p:nvSpPr>
          <p:spPr bwMode="auto">
            <a:xfrm>
              <a:off x="627956" y="4498979"/>
              <a:ext cx="8267472" cy="95897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テキスト ボックス 104">
              <a:extLst>
                <a:ext uri="{FF2B5EF4-FFF2-40B4-BE49-F238E27FC236}">
                  <a16:creationId xmlns:a16="http://schemas.microsoft.com/office/drawing/2014/main" id="{5583AB3B-CD63-446F-D473-B4944B9B5D0B}"/>
                </a:ext>
              </a:extLst>
            </p:cNvPr>
            <p:cNvSpPr txBox="1"/>
            <p:nvPr/>
          </p:nvSpPr>
          <p:spPr>
            <a:xfrm>
              <a:off x="872588" y="4601814"/>
              <a:ext cx="7840495" cy="79629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ハンマー作業はなくせない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3875" y="-47612"/>
            <a:ext cx="457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若手とベテランの対立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0EA3B90-46E9-B27E-33D7-D1FF2DB2E889}"/>
              </a:ext>
            </a:extLst>
          </p:cNvPr>
          <p:cNvGrpSpPr/>
          <p:nvPr/>
        </p:nvGrpSpPr>
        <p:grpSpPr>
          <a:xfrm>
            <a:off x="3951902" y="738873"/>
            <a:ext cx="2331123" cy="1393983"/>
            <a:chOff x="1700536" y="3434348"/>
            <a:chExt cx="3895409" cy="1935270"/>
          </a:xfrm>
        </p:grpSpPr>
        <p:pic>
          <p:nvPicPr>
            <p:cNvPr id="33" name="Picture 4" descr="ギザパンクフキダシ素材94">
              <a:extLst>
                <a:ext uri="{FF2B5EF4-FFF2-40B4-BE49-F238E27FC236}">
                  <a16:creationId xmlns:a16="http://schemas.microsoft.com/office/drawing/2014/main" id="{D3B7D191-7F2B-487D-6D1A-8DD738F62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テキスト ボックス 104">
              <a:extLst>
                <a:ext uri="{FF2B5EF4-FFF2-40B4-BE49-F238E27FC236}">
                  <a16:creationId xmlns:a16="http://schemas.microsoft.com/office/drawing/2014/main" id="{5FC2094A-59D7-1591-681A-5DA176834B2C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傾きを直す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15A14456-1A0D-2BFD-C06A-13D28B571D73}"/>
              </a:ext>
            </a:extLst>
          </p:cNvPr>
          <p:cNvGrpSpPr/>
          <p:nvPr/>
        </p:nvGrpSpPr>
        <p:grpSpPr>
          <a:xfrm>
            <a:off x="6812876" y="708533"/>
            <a:ext cx="2331123" cy="1393983"/>
            <a:chOff x="1700536" y="3434348"/>
            <a:chExt cx="3895409" cy="1935270"/>
          </a:xfrm>
        </p:grpSpPr>
        <p:pic>
          <p:nvPicPr>
            <p:cNvPr id="42" name="Picture 4" descr="ギザパンクフキダシ素材94">
              <a:extLst>
                <a:ext uri="{FF2B5EF4-FFF2-40B4-BE49-F238E27FC236}">
                  <a16:creationId xmlns:a16="http://schemas.microsoft.com/office/drawing/2014/main" id="{3F3826FF-9EF7-F507-8EC5-08D4B16F8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テキスト ボックス 104">
              <a:extLst>
                <a:ext uri="{FF2B5EF4-FFF2-40B4-BE49-F238E27FC236}">
                  <a16:creationId xmlns:a16="http://schemas.microsoft.com/office/drawing/2014/main" id="{86E94685-12D6-A4B0-2B24-B07500C8C737}"/>
                </a:ext>
              </a:extLst>
            </p:cNvPr>
            <p:cNvSpPr txBox="1"/>
            <p:nvPr/>
          </p:nvSpPr>
          <p:spPr>
            <a:xfrm>
              <a:off x="2044891" y="3955114"/>
              <a:ext cx="3237661" cy="87828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カンコツ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7A04668-B08E-C32F-EED9-D9C669D6D7A5}"/>
              </a:ext>
            </a:extLst>
          </p:cNvPr>
          <p:cNvCxnSpPr/>
          <p:nvPr/>
        </p:nvCxnSpPr>
        <p:spPr bwMode="auto">
          <a:xfrm>
            <a:off x="-1" y="3595335"/>
            <a:ext cx="9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4" name="図 53">
            <a:extLst>
              <a:ext uri="{FF2B5EF4-FFF2-40B4-BE49-F238E27FC236}">
                <a16:creationId xmlns:a16="http://schemas.microsoft.com/office/drawing/2014/main" id="{F3C4B209-85B0-56B4-9CF4-3C27B9E2AE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3755880" y="3884979"/>
            <a:ext cx="1759515" cy="131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920BBFD0-765D-1931-89CB-C19314D8942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887" t="10116" r="4491" b="8556"/>
          <a:stretch/>
        </p:blipFill>
        <p:spPr>
          <a:xfrm>
            <a:off x="3868998" y="4079321"/>
            <a:ext cx="1575467" cy="1285050"/>
          </a:xfrm>
          <a:prstGeom prst="rect">
            <a:avLst/>
          </a:prstGeom>
        </p:spPr>
      </p:pic>
      <p:sp>
        <p:nvSpPr>
          <p:cNvPr id="56" name="下矢印 5">
            <a:extLst>
              <a:ext uri="{FF2B5EF4-FFF2-40B4-BE49-F238E27FC236}">
                <a16:creationId xmlns:a16="http://schemas.microsoft.com/office/drawing/2014/main" id="{D8E56DDB-86F3-6DC3-2334-AF445B4864D3}"/>
              </a:ext>
            </a:extLst>
          </p:cNvPr>
          <p:cNvSpPr/>
          <p:nvPr/>
        </p:nvSpPr>
        <p:spPr bwMode="auto">
          <a:xfrm>
            <a:off x="4362664" y="3908680"/>
            <a:ext cx="588134" cy="646159"/>
          </a:xfrm>
          <a:prstGeom prst="down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7" name="吹き出し: 角を丸めた四角形 56">
            <a:extLst>
              <a:ext uri="{FF2B5EF4-FFF2-40B4-BE49-F238E27FC236}">
                <a16:creationId xmlns:a16="http://schemas.microsoft.com/office/drawing/2014/main" id="{9CC6B65E-53FB-D58B-5F4C-7EE5F3A65982}"/>
              </a:ext>
            </a:extLst>
          </p:cNvPr>
          <p:cNvSpPr/>
          <p:nvPr/>
        </p:nvSpPr>
        <p:spPr bwMode="auto">
          <a:xfrm>
            <a:off x="5753494" y="3635678"/>
            <a:ext cx="3185266" cy="1766969"/>
          </a:xfrm>
          <a:prstGeom prst="wedgeRoundRectCallout">
            <a:avLst>
              <a:gd name="adj1" fmla="val -59525"/>
              <a:gd name="adj2" fmla="val -25999"/>
              <a:gd name="adj3" fmla="val 16667"/>
            </a:avLst>
          </a:prstGeom>
          <a:solidFill>
            <a:schemeClr val="accent3">
              <a:lumMod val="65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4BBB2EA3-259D-EB58-C556-7BA7E93182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>
            <a:off x="6296075" y="3959058"/>
            <a:ext cx="2266298" cy="1468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839B230-C5C5-ABC9-DF74-3FC35671EA26}"/>
              </a:ext>
            </a:extLst>
          </p:cNvPr>
          <p:cNvGrpSpPr/>
          <p:nvPr/>
        </p:nvGrpSpPr>
        <p:grpSpPr>
          <a:xfrm>
            <a:off x="6002147" y="3498466"/>
            <a:ext cx="1729176" cy="1009230"/>
            <a:chOff x="1700536" y="3434348"/>
            <a:chExt cx="3895409" cy="1935270"/>
          </a:xfrm>
        </p:grpSpPr>
        <p:pic>
          <p:nvPicPr>
            <p:cNvPr id="50" name="Picture 4" descr="ギザパンクフキダシ素材94">
              <a:extLst>
                <a:ext uri="{FF2B5EF4-FFF2-40B4-BE49-F238E27FC236}">
                  <a16:creationId xmlns:a16="http://schemas.microsoft.com/office/drawing/2014/main" id="{58530731-B341-5A0E-7F0B-D53286FE0E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536" y="3434348"/>
              <a:ext cx="3895409" cy="1935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テキスト ボックス 104">
              <a:extLst>
                <a:ext uri="{FF2B5EF4-FFF2-40B4-BE49-F238E27FC236}">
                  <a16:creationId xmlns:a16="http://schemas.microsoft.com/office/drawing/2014/main" id="{55A0CBA9-CDDA-29A4-05A8-62647118E59B}"/>
                </a:ext>
              </a:extLst>
            </p:cNvPr>
            <p:cNvSpPr txBox="1"/>
            <p:nvPr/>
          </p:nvSpPr>
          <p:spPr>
            <a:xfrm>
              <a:off x="2157052" y="3949038"/>
              <a:ext cx="2938307" cy="88435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60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㎏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10" name="次の値と等しい 9">
            <a:extLst>
              <a:ext uri="{FF2B5EF4-FFF2-40B4-BE49-F238E27FC236}">
                <a16:creationId xmlns:a16="http://schemas.microsoft.com/office/drawing/2014/main" id="{39560E21-24E1-7D2C-D3B8-E4B8912D288D}"/>
              </a:ext>
            </a:extLst>
          </p:cNvPr>
          <p:cNvSpPr/>
          <p:nvPr/>
        </p:nvSpPr>
        <p:spPr bwMode="auto">
          <a:xfrm>
            <a:off x="6202788" y="1155720"/>
            <a:ext cx="636820" cy="539115"/>
          </a:xfrm>
          <a:prstGeom prst="mathEqual">
            <a:avLst/>
          </a:prstGeom>
          <a:solidFill>
            <a:srgbClr val="FFFF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62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56" grpId="0" animBg="1"/>
      <p:bldP spid="5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漫画 トーン - Hoken Nays.">
            <a:extLst>
              <a:ext uri="{FF2B5EF4-FFF2-40B4-BE49-F238E27FC236}">
                <a16:creationId xmlns:a16="http://schemas.microsoft.com/office/drawing/2014/main" id="{9EEB3E74-B74A-D192-E9E5-B738A31FC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C24C24D-97B9-31E7-1638-6D95A151EF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88" b="100000" l="0" r="100000">
                        <a14:foregroundMark x1="59545" y1="50606" x2="57273" y2="59697"/>
                        <a14:foregroundMark x1="50682" y1="43939" x2="46136" y2="43939"/>
                        <a14:backgroundMark x1="34773" y1="89697" x2="92727" y2="64545"/>
                        <a14:backgroundMark x1="97273" y1="49394" x2="78182" y2="79697"/>
                        <a14:backgroundMark x1="87045" y1="54545" x2="66818" y2="71515"/>
                        <a14:backgroundMark x1="32727" y1="88485" x2="22500" y2="94242"/>
                        <a14:backgroundMark x1="3409" y1="63333" x2="682" y2="89697"/>
                        <a14:backgroundMark x1="2273" y1="95152" x2="10909" y2="94848"/>
                        <a14:backgroundMark x1="12500" y1="93636" x2="21364" y2="97273"/>
                        <a14:backgroundMark x1="86818" y1="30303" x2="91818" y2="29394"/>
                        <a14:backgroundMark x1="83409" y1="29697" x2="85227" y2="29394"/>
                        <a14:backgroundMark x1="82955" y1="31212" x2="84545" y2="24848"/>
                        <a14:backgroundMark x1="9773" y1="86364" x2="16364" y2="95455"/>
                        <a14:backgroundMark x1="20682" y1="89091" x2="23636" y2="90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7" t="26987" r="7476" b="1977"/>
          <a:stretch/>
        </p:blipFill>
        <p:spPr>
          <a:xfrm>
            <a:off x="105080" y="1693794"/>
            <a:ext cx="8954269" cy="5083359"/>
          </a:xfrm>
          <a:prstGeom prst="rect">
            <a:avLst/>
          </a:prstGeom>
        </p:spPr>
      </p:pic>
      <p:sp>
        <p:nvSpPr>
          <p:cNvPr id="4" name="左右矢印 22">
            <a:extLst>
              <a:ext uri="{FF2B5EF4-FFF2-40B4-BE49-F238E27FC236}">
                <a16:creationId xmlns:a16="http://schemas.microsoft.com/office/drawing/2014/main" id="{4A63548F-FE9F-4FDC-105B-6C4DB27168ED}"/>
              </a:ext>
            </a:extLst>
          </p:cNvPr>
          <p:cNvSpPr/>
          <p:nvPr/>
        </p:nvSpPr>
        <p:spPr bwMode="auto">
          <a:xfrm rot="20414096">
            <a:off x="991256" y="4095295"/>
            <a:ext cx="8274686" cy="432048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DCB8D25E-AD36-778C-0BA7-3BBBB1CA44E4}"/>
              </a:ext>
            </a:extLst>
          </p:cNvPr>
          <p:cNvGrpSpPr/>
          <p:nvPr/>
        </p:nvGrpSpPr>
        <p:grpSpPr>
          <a:xfrm>
            <a:off x="5888532" y="3842956"/>
            <a:ext cx="3317427" cy="1574402"/>
            <a:chOff x="4651439" y="4679449"/>
            <a:chExt cx="3317427" cy="1574402"/>
          </a:xfrm>
        </p:grpSpPr>
        <p:pic>
          <p:nvPicPr>
            <p:cNvPr id="6" name="Picture 4" descr="ギザパンクフキダシ素材94">
              <a:extLst>
                <a:ext uri="{FF2B5EF4-FFF2-40B4-BE49-F238E27FC236}">
                  <a16:creationId xmlns:a16="http://schemas.microsoft.com/office/drawing/2014/main" id="{D7B8FF79-8187-E9EB-9390-18505853D7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439" y="4679449"/>
              <a:ext cx="3317427" cy="1574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F36CF66-E31D-1CB5-5556-A54C22B9751D}"/>
                </a:ext>
              </a:extLst>
            </p:cNvPr>
            <p:cNvSpPr txBox="1"/>
            <p:nvPr/>
          </p:nvSpPr>
          <p:spPr>
            <a:xfrm>
              <a:off x="5152987" y="4788580"/>
              <a:ext cx="231505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7200" dirty="0">
                  <a:latin typeface="HGP創英ﾌﾟﾚｾﾞﾝｽEB" panose="02020800000000000000" pitchFamily="18" charset="-128"/>
                  <a:ea typeface="HGP創英ﾌﾟﾚｾﾞﾝｽEB" panose="02020800000000000000" pitchFamily="18" charset="-128"/>
                </a:rPr>
                <a:t>２０ｍ</a:t>
              </a:r>
            </a:p>
          </p:txBody>
        </p:sp>
      </p:grpSp>
      <p:sp>
        <p:nvSpPr>
          <p:cNvPr id="8" name="テキスト ボックス 104">
            <a:extLst>
              <a:ext uri="{FF2B5EF4-FFF2-40B4-BE49-F238E27FC236}">
                <a16:creationId xmlns:a16="http://schemas.microsoft.com/office/drawing/2014/main" id="{FD25B018-C8B6-AA80-DDA9-3C8071A8605B}"/>
              </a:ext>
            </a:extLst>
          </p:cNvPr>
          <p:cNvSpPr txBox="1"/>
          <p:nvPr/>
        </p:nvSpPr>
        <p:spPr>
          <a:xfrm>
            <a:off x="207877" y="5125658"/>
            <a:ext cx="6059952" cy="137095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巨大設備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9" name="テキスト ボックス 104">
            <a:extLst>
              <a:ext uri="{FF2B5EF4-FFF2-40B4-BE49-F238E27FC236}">
                <a16:creationId xmlns:a16="http://schemas.microsoft.com/office/drawing/2014/main" id="{2008EB4C-3BFE-757C-2909-86ACAE5E84C7}"/>
              </a:ext>
            </a:extLst>
          </p:cNvPr>
          <p:cNvSpPr txBox="1"/>
          <p:nvPr/>
        </p:nvSpPr>
        <p:spPr>
          <a:xfrm>
            <a:off x="131976" y="802903"/>
            <a:ext cx="9009480" cy="117452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>
                <a:gd name="adj" fmla="val 50102"/>
              </a:avLst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リチウムイオンバッテリー生産ライン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FD7A3E-205F-70C7-2EB6-933BA5DBC2DB}"/>
              </a:ext>
            </a:extLst>
          </p:cNvPr>
          <p:cNvSpPr txBox="1"/>
          <p:nvPr/>
        </p:nvSpPr>
        <p:spPr>
          <a:xfrm>
            <a:off x="33129" y="-37235"/>
            <a:ext cx="3204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新たな取り組み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990DE66-AE21-835B-43C5-68E25FD3061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996"/>
          <a:stretch/>
        </p:blipFill>
        <p:spPr>
          <a:xfrm>
            <a:off x="971600" y="1891798"/>
            <a:ext cx="6633851" cy="3729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BB8274-181B-69CE-5AD8-07A01C25350D}"/>
              </a:ext>
            </a:extLst>
          </p:cNvPr>
          <p:cNvSpPr txBox="1"/>
          <p:nvPr/>
        </p:nvSpPr>
        <p:spPr>
          <a:xfrm>
            <a:off x="703794" y="2316450"/>
            <a:ext cx="1664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>
                <a:latin typeface="+mn-ea"/>
                <a:ea typeface="+mn-ea"/>
              </a:rPr>
              <a:t>トヨタ</a:t>
            </a:r>
            <a:r>
              <a:rPr kumimoji="1" lang="en-US" altLang="ja-JP" sz="1400" dirty="0">
                <a:latin typeface="+mn-ea"/>
                <a:ea typeface="+mn-ea"/>
              </a:rPr>
              <a:t>HP</a:t>
            </a:r>
            <a:r>
              <a:rPr kumimoji="1" lang="ja-JP" altLang="en-US" sz="1400" dirty="0">
                <a:latin typeface="+mn-ea"/>
                <a:ea typeface="+mn-ea"/>
              </a:rPr>
              <a:t>引用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04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  <p:bldP spid="9" grpId="0"/>
      <p:bldP spid="9" grpId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BC5DB3-49C5-94A4-7C07-C589A105F8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50</a:t>
            </a:fld>
            <a:endParaRPr lang="en-US" altLang="ja-JP"/>
          </a:p>
        </p:txBody>
      </p:sp>
      <p:pic>
        <p:nvPicPr>
          <p:cNvPr id="3" name="Picture 2" descr="環境スローガン">
            <a:extLst>
              <a:ext uri="{FF2B5EF4-FFF2-40B4-BE49-F238E27FC236}">
                <a16:creationId xmlns:a16="http://schemas.microsoft.com/office/drawing/2014/main" id="{266A27C8-FC18-5446-1BC8-9425FA1E35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7"/>
          <a:stretch/>
        </p:blipFill>
        <p:spPr bwMode="auto">
          <a:xfrm>
            <a:off x="0" y="620688"/>
            <a:ext cx="9144000" cy="60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稲妻 3">
            <a:extLst>
              <a:ext uri="{FF2B5EF4-FFF2-40B4-BE49-F238E27FC236}">
                <a16:creationId xmlns:a16="http://schemas.microsoft.com/office/drawing/2014/main" id="{4AC549A8-2AC9-EE6E-A47D-8CDE41CA5781}"/>
              </a:ext>
            </a:extLst>
          </p:cNvPr>
          <p:cNvSpPr/>
          <p:nvPr/>
        </p:nvSpPr>
        <p:spPr bwMode="auto">
          <a:xfrm>
            <a:off x="4295169" y="620688"/>
            <a:ext cx="391837" cy="6043623"/>
          </a:xfrm>
          <a:prstGeom prst="lightningBolt">
            <a:avLst/>
          </a:prstGeom>
          <a:solidFill>
            <a:srgbClr val="FFFF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1EA10E1-D82E-4BC0-FF47-C5B25131D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9991" r="89964">
                        <a14:backgroundMark x1="70572" y1="26166" x2="90827" y2="90551"/>
                        <a14:backgroundMark x1="75114" y1="90551" x2="75114" y2="90551"/>
                        <a14:backgroundMark x1="69709" y1="92792" x2="69709" y2="92792"/>
                        <a14:backgroundMark x1="36285" y1="97759" x2="36285" y2="97759"/>
                        <a14:backgroundMark x1="35000" y1="21150" x2="34531" y2="44969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433" r="24188"/>
          <a:stretch/>
        </p:blipFill>
        <p:spPr>
          <a:xfrm>
            <a:off x="-54260" y="1512376"/>
            <a:ext cx="2160240" cy="30473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243593C-DBBD-31E7-B760-901981291D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91" r="97457">
                        <a14:foregroundMark x1="78520" y1="6360" x2="83424" y2="23259"/>
                        <a14:backgroundMark x1="21798" y1="92308" x2="21798" y2="92308"/>
                        <a14:backgroundMark x1="21072" y1="92308" x2="21072" y2="92308"/>
                        <a14:backgroundMark x1="68302" y1="83889" x2="59128" y2="92308"/>
                        <a14:backgroundMark x1="29155" y1="90430" x2="14714" y2="95639"/>
                        <a14:backgroundMark x1="56994" y1="91399" x2="51362" y2="95154"/>
                        <a14:backgroundMark x1="48183" y1="97941" x2="57720" y2="97032"/>
                        <a14:backgroundMark x1="67002" y1="40233" x2="74447" y2="40930"/>
                        <a14:backgroundMark x1="75453" y1="68605" x2="71630" y2="77209"/>
                        <a14:backgroundMark x1="74044" y1="68605" x2="68410" y2="75116"/>
                        <a14:backgroundMark x1="82897" y1="75116" x2="82897" y2="83256"/>
                        <a14:backgroundMark x1="60362" y1="95814" x2="99799" y2="8372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2" r="6640"/>
          <a:stretch/>
        </p:blipFill>
        <p:spPr>
          <a:xfrm>
            <a:off x="1861526" y="1754914"/>
            <a:ext cx="2475472" cy="301281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310771F-7BA1-A495-95CB-64E6C0F38277}"/>
              </a:ext>
            </a:extLst>
          </p:cNvPr>
          <p:cNvSpPr txBox="1"/>
          <p:nvPr/>
        </p:nvSpPr>
        <p:spPr>
          <a:xfrm>
            <a:off x="965960" y="778119"/>
            <a:ext cx="230543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若手の</a:t>
            </a:r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CFF19F1-91E0-A066-7307-5F7A853CAC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91" r="89964">
                        <a14:foregroundMark x1="54178" y1="11084" x2="54450" y2="25439"/>
                        <a14:foregroundMark x1="56267" y1="12841" x2="56267" y2="12841"/>
                        <a14:backgroundMark x1="33424" y1="10721" x2="18211" y2="90854"/>
                        <a14:backgroundMark x1="34605" y1="9025" x2="36240" y2="4482"/>
                        <a14:backgroundMark x1="61308" y1="5694" x2="83424" y2="4906"/>
                        <a14:backgroundMark x1="67257" y1="31375" x2="85422" y2="16475"/>
                        <a14:backgroundMark x1="38646" y1="4248" x2="36671" y2="10619"/>
                        <a14:backgroundMark x1="27504" y1="90619" x2="29478" y2="97522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2" r="23557"/>
          <a:stretch/>
        </p:blipFill>
        <p:spPr>
          <a:xfrm>
            <a:off x="930548" y="2878200"/>
            <a:ext cx="2376264" cy="358303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C19AB42-67FF-D19A-A654-391BF3732630}"/>
              </a:ext>
            </a:extLst>
          </p:cNvPr>
          <p:cNvGrpSpPr/>
          <p:nvPr/>
        </p:nvGrpSpPr>
        <p:grpSpPr>
          <a:xfrm>
            <a:off x="184725" y="5330412"/>
            <a:ext cx="3960439" cy="1121214"/>
            <a:chOff x="627956" y="4498979"/>
            <a:chExt cx="8267472" cy="958974"/>
          </a:xfrm>
        </p:grpSpPr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672115E7-3046-A948-EBD3-6ACDD878D992}"/>
                </a:ext>
              </a:extLst>
            </p:cNvPr>
            <p:cNvSpPr/>
            <p:nvPr/>
          </p:nvSpPr>
          <p:spPr bwMode="auto">
            <a:xfrm>
              <a:off x="627956" y="4498979"/>
              <a:ext cx="8267472" cy="958974"/>
            </a:xfrm>
            <a:prstGeom prst="roundRect">
              <a:avLst/>
            </a:prstGeom>
            <a:solidFill>
              <a:schemeClr val="accent1">
                <a:lumMod val="9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テキスト ボックス 104">
              <a:extLst>
                <a:ext uri="{FF2B5EF4-FFF2-40B4-BE49-F238E27FC236}">
                  <a16:creationId xmlns:a16="http://schemas.microsoft.com/office/drawing/2014/main" id="{D72B7933-C213-F29D-41C5-9D8A92ABBAB4}"/>
                </a:ext>
              </a:extLst>
            </p:cNvPr>
            <p:cNvSpPr txBox="1"/>
            <p:nvPr/>
          </p:nvSpPr>
          <p:spPr>
            <a:xfrm>
              <a:off x="872588" y="4601814"/>
              <a:ext cx="7840495" cy="79629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ハンマー作業をなくしたい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DB6FE684-76A6-73F1-D5B1-46890A035B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10" t="7916" r="27891" b="30993"/>
          <a:stretch/>
        </p:blipFill>
        <p:spPr>
          <a:xfrm>
            <a:off x="4436898" y="1601069"/>
            <a:ext cx="2592288" cy="275269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AF25C60-C7E9-F983-311F-220A908F34F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94" b="100000" l="9991" r="89964">
                        <a14:foregroundMark x1="62761" y1="22168" x2="62761" y2="26893"/>
                        <a14:foregroundMark x1="46903" y1="45549" x2="37058" y2="64389"/>
                        <a14:foregroundMark x1="66150" y1="52795" x2="69137" y2="73706"/>
                        <a14:backgroundMark x1="28701" y1="11872" x2="25477" y2="86372"/>
                        <a14:backgroundMark x1="73978" y1="11448" x2="83606" y2="92792"/>
                        <a14:backgroundMark x1="43916" y1="19462" x2="34956" y2="5051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7346" r="26618"/>
          <a:stretch/>
        </p:blipFill>
        <p:spPr>
          <a:xfrm>
            <a:off x="6758784" y="1421311"/>
            <a:ext cx="2348974" cy="306116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64FCCA95-BD97-84C4-8E5D-53B20DE3D40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9991" r="89964">
                        <a14:backgroundMark x1="33833" y1="4119" x2="30427" y2="32707"/>
                        <a14:backgroundMark x1="66803" y1="9025" x2="75568" y2="37916"/>
                        <a14:backgroundMark x1="29882" y1="37916" x2="10990" y2="74379"/>
                        <a14:backgroundMark x1="27611" y1="90188" x2="27339" y2="42823"/>
                        <a14:backgroundMark x1="28474" y1="71411" x2="28474" y2="95457"/>
                        <a14:backgroundMark x1="64033" y1="12720" x2="66076" y2="182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03" r="26277"/>
          <a:stretch/>
        </p:blipFill>
        <p:spPr>
          <a:xfrm>
            <a:off x="5675635" y="2780928"/>
            <a:ext cx="2406292" cy="330755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A97AFA-1B24-5F4A-7F29-57E4D8020A3C}"/>
              </a:ext>
            </a:extLst>
          </p:cNvPr>
          <p:cNvSpPr txBox="1"/>
          <p:nvPr/>
        </p:nvSpPr>
        <p:spPr>
          <a:xfrm>
            <a:off x="5452559" y="736280"/>
            <a:ext cx="2840841" cy="646331"/>
          </a:xfrm>
          <a:prstGeom prst="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ベテランの</a:t>
            </a:r>
            <a:r>
              <a:rPr lang="en-US" altLang="ja-JP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人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87941A30-5CED-36B6-A4D1-704ED77FDA5E}"/>
              </a:ext>
            </a:extLst>
          </p:cNvPr>
          <p:cNvGrpSpPr/>
          <p:nvPr/>
        </p:nvGrpSpPr>
        <p:grpSpPr>
          <a:xfrm>
            <a:off x="4986367" y="5334144"/>
            <a:ext cx="3960439" cy="1121214"/>
            <a:chOff x="627956" y="4498979"/>
            <a:chExt cx="8267472" cy="958974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827290A7-87C9-1FFA-19CA-510ACCA4CA1D}"/>
                </a:ext>
              </a:extLst>
            </p:cNvPr>
            <p:cNvSpPr/>
            <p:nvPr/>
          </p:nvSpPr>
          <p:spPr bwMode="auto">
            <a:xfrm>
              <a:off x="627956" y="4498979"/>
              <a:ext cx="8267472" cy="958974"/>
            </a:xfrm>
            <a:prstGeom prst="round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テキスト ボックス 104">
              <a:extLst>
                <a:ext uri="{FF2B5EF4-FFF2-40B4-BE49-F238E27FC236}">
                  <a16:creationId xmlns:a16="http://schemas.microsoft.com/office/drawing/2014/main" id="{7797EB9E-F893-8064-5DA1-507DED87CF0D}"/>
                </a:ext>
              </a:extLst>
            </p:cNvPr>
            <p:cNvSpPr txBox="1"/>
            <p:nvPr/>
          </p:nvSpPr>
          <p:spPr>
            <a:xfrm>
              <a:off x="872588" y="4601814"/>
              <a:ext cx="7840495" cy="796292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ハンマー作業はなくせない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80AC26D-1DAB-944E-995F-F006B2AC6063}"/>
              </a:ext>
            </a:extLst>
          </p:cNvPr>
          <p:cNvGrpSpPr/>
          <p:nvPr/>
        </p:nvGrpSpPr>
        <p:grpSpPr>
          <a:xfrm>
            <a:off x="4389961" y="1908231"/>
            <a:ext cx="4692932" cy="1955379"/>
            <a:chOff x="726277" y="4004958"/>
            <a:chExt cx="6918310" cy="2592385"/>
          </a:xfrm>
        </p:grpSpPr>
        <p:grpSp>
          <p:nvGrpSpPr>
            <p:cNvPr id="27" name="グループ化 26">
              <a:extLst>
                <a:ext uri="{FF2B5EF4-FFF2-40B4-BE49-F238E27FC236}">
                  <a16:creationId xmlns:a16="http://schemas.microsoft.com/office/drawing/2014/main" id="{B9BE66B2-D9BC-659A-A51E-82ABB19C7240}"/>
                </a:ext>
              </a:extLst>
            </p:cNvPr>
            <p:cNvGrpSpPr/>
            <p:nvPr/>
          </p:nvGrpSpPr>
          <p:grpSpPr>
            <a:xfrm>
              <a:off x="726277" y="4004958"/>
              <a:ext cx="6918310" cy="2592385"/>
              <a:chOff x="977726" y="4334628"/>
              <a:chExt cx="5544616" cy="2337931"/>
            </a:xfrm>
          </p:grpSpPr>
          <p:sp>
            <p:nvSpPr>
              <p:cNvPr id="29" name="吹き出し: 円形 28">
                <a:extLst>
                  <a:ext uri="{FF2B5EF4-FFF2-40B4-BE49-F238E27FC236}">
                    <a16:creationId xmlns:a16="http://schemas.microsoft.com/office/drawing/2014/main" id="{B1443638-C609-85DE-34F7-291A9F9F1EC7}"/>
                  </a:ext>
                </a:extLst>
              </p:cNvPr>
              <p:cNvSpPr/>
              <p:nvPr/>
            </p:nvSpPr>
            <p:spPr bwMode="auto">
              <a:xfrm>
                <a:off x="977726" y="4412180"/>
                <a:ext cx="5544616" cy="2260379"/>
              </a:xfrm>
              <a:prstGeom prst="wedgeEllipseCallout">
                <a:avLst>
                  <a:gd name="adj1" fmla="val 41361"/>
                  <a:gd name="adj2" fmla="val -5502"/>
                </a:avLst>
              </a:prstGeom>
              <a:solidFill>
                <a:schemeClr val="tx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0" name="吹き出し: 円形 29">
                <a:extLst>
                  <a:ext uri="{FF2B5EF4-FFF2-40B4-BE49-F238E27FC236}">
                    <a16:creationId xmlns:a16="http://schemas.microsoft.com/office/drawing/2014/main" id="{DDD87EF7-3010-0670-A481-F8CFAADC4CE0}"/>
                  </a:ext>
                </a:extLst>
              </p:cNvPr>
              <p:cNvSpPr/>
              <p:nvPr/>
            </p:nvSpPr>
            <p:spPr bwMode="auto">
              <a:xfrm>
                <a:off x="977726" y="4334628"/>
                <a:ext cx="5544616" cy="2260379"/>
              </a:xfrm>
              <a:prstGeom prst="wedgeEllipseCallout">
                <a:avLst>
                  <a:gd name="adj1" fmla="val 32309"/>
                  <a:gd name="adj2" fmla="val -6110"/>
                </a:avLst>
              </a:prstGeom>
              <a:solidFill>
                <a:schemeClr val="bg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sp>
          <p:nvSpPr>
            <p:cNvPr id="28" name="テキスト ボックス 104">
              <a:extLst>
                <a:ext uri="{FF2B5EF4-FFF2-40B4-BE49-F238E27FC236}">
                  <a16:creationId xmlns:a16="http://schemas.microsoft.com/office/drawing/2014/main" id="{49485A46-ED2B-DD22-94B2-CA619D86FEA4}"/>
                </a:ext>
              </a:extLst>
            </p:cNvPr>
            <p:cNvSpPr txBox="1"/>
            <p:nvPr/>
          </p:nvSpPr>
          <p:spPr>
            <a:xfrm>
              <a:off x="1192144" y="4398911"/>
              <a:ext cx="6081821" cy="1792431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CC66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やめる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・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92D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減らす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tx1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・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99CC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変える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99CC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1" name="ドーナツ 5">
            <a:extLst>
              <a:ext uri="{FF2B5EF4-FFF2-40B4-BE49-F238E27FC236}">
                <a16:creationId xmlns:a16="http://schemas.microsoft.com/office/drawing/2014/main" id="{49216273-EEC1-D59F-531E-1965F10D071A}"/>
              </a:ext>
            </a:extLst>
          </p:cNvPr>
          <p:cNvSpPr/>
          <p:nvPr/>
        </p:nvSpPr>
        <p:spPr bwMode="auto">
          <a:xfrm>
            <a:off x="4289631" y="1973094"/>
            <a:ext cx="1814525" cy="1789984"/>
          </a:xfrm>
          <a:prstGeom prst="donut">
            <a:avLst>
              <a:gd name="adj" fmla="val 663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1026" name="Picture 2" descr="WINの3Dイラスト | ココ素材 -cocosozai-">
            <a:extLst>
              <a:ext uri="{FF2B5EF4-FFF2-40B4-BE49-F238E27FC236}">
                <a16:creationId xmlns:a16="http://schemas.microsoft.com/office/drawing/2014/main" id="{0B59F24D-E8FA-FB6C-FFD6-7893FFA1E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9" y="2185856"/>
            <a:ext cx="376551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テキスト ボックス 31"/>
          <p:cNvSpPr txBox="1"/>
          <p:nvPr/>
        </p:nvSpPr>
        <p:spPr>
          <a:xfrm>
            <a:off x="3875" y="-47612"/>
            <a:ext cx="457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若手とベテランの対立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6627116" y="3763078"/>
            <a:ext cx="2522422" cy="2458187"/>
            <a:chOff x="4242914" y="3610538"/>
            <a:chExt cx="3209406" cy="2950625"/>
          </a:xfrm>
        </p:grpSpPr>
        <p:sp>
          <p:nvSpPr>
            <p:cNvPr id="34" name="正方形/長方形 33"/>
            <p:cNvSpPr/>
            <p:nvPr/>
          </p:nvSpPr>
          <p:spPr bwMode="auto">
            <a:xfrm>
              <a:off x="4242914" y="3610538"/>
              <a:ext cx="3209406" cy="2950625"/>
            </a:xfrm>
            <a:prstGeom prst="rect">
              <a:avLst/>
            </a:prstGeom>
            <a:blipFill dpi="0"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5230187" y="5661603"/>
              <a:ext cx="1581089" cy="701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課長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989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6" grpId="0" animBg="1"/>
      <p:bldP spid="16" grpId="1" animBg="1"/>
      <p:bldP spid="3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1" y="619757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DE596CA2-6641-1245-DACE-C9E0E051A543}"/>
              </a:ext>
            </a:extLst>
          </p:cNvPr>
          <p:cNvGrpSpPr/>
          <p:nvPr/>
        </p:nvGrpSpPr>
        <p:grpSpPr>
          <a:xfrm>
            <a:off x="143509" y="757234"/>
            <a:ext cx="8856982" cy="5336062"/>
            <a:chOff x="107504" y="764704"/>
            <a:chExt cx="8856982" cy="5760640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93F7A445-FAA8-32AD-67B9-B7A920349553}"/>
                </a:ext>
              </a:extLst>
            </p:cNvPr>
            <p:cNvSpPr/>
            <p:nvPr/>
          </p:nvSpPr>
          <p:spPr bwMode="auto">
            <a:xfrm>
              <a:off x="107504" y="764704"/>
              <a:ext cx="8856982" cy="5760640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180804C-8C40-9AF4-3546-048AF99DD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330"/>
            <a:stretch/>
          </p:blipFill>
          <p:spPr>
            <a:xfrm>
              <a:off x="164725" y="1033279"/>
              <a:ext cx="8759081" cy="5193615"/>
            </a:xfrm>
            <a:prstGeom prst="rect">
              <a:avLst/>
            </a:prstGeom>
          </p:spPr>
        </p:pic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0BFFB17-A1DA-415C-4C17-D6C75AACF7BD}"/>
              </a:ext>
            </a:extLst>
          </p:cNvPr>
          <p:cNvSpPr txBox="1"/>
          <p:nvPr/>
        </p:nvSpPr>
        <p:spPr>
          <a:xfrm>
            <a:off x="7118404" y="1073704"/>
            <a:ext cx="430887" cy="6314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効果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03E2CEE-8797-DC48-FC38-3C8EE8758F32}"/>
              </a:ext>
            </a:extLst>
          </p:cNvPr>
          <p:cNvSpPr txBox="1"/>
          <p:nvPr/>
        </p:nvSpPr>
        <p:spPr>
          <a:xfrm>
            <a:off x="7475998" y="1097198"/>
            <a:ext cx="400110" cy="5844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実現性</a:t>
            </a:r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CA462A3-DCDC-C147-4467-FC21A001949F}"/>
              </a:ext>
            </a:extLst>
          </p:cNvPr>
          <p:cNvSpPr txBox="1"/>
          <p:nvPr/>
        </p:nvSpPr>
        <p:spPr>
          <a:xfrm>
            <a:off x="7801207" y="1088158"/>
            <a:ext cx="430887" cy="6314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費用</a:t>
            </a:r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F812F51-ABB5-71D4-8B42-72DA58B8C09C}"/>
              </a:ext>
            </a:extLst>
          </p:cNvPr>
          <p:cNvSpPr txBox="1"/>
          <p:nvPr/>
        </p:nvSpPr>
        <p:spPr>
          <a:xfrm>
            <a:off x="8185882" y="908720"/>
            <a:ext cx="400110" cy="889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合計点</a:t>
            </a:r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55DFDE9-9EE6-E961-6983-49CB38A14CFE}"/>
              </a:ext>
            </a:extLst>
          </p:cNvPr>
          <p:cNvSpPr txBox="1"/>
          <p:nvPr/>
        </p:nvSpPr>
        <p:spPr>
          <a:xfrm>
            <a:off x="8500390" y="1073704"/>
            <a:ext cx="430887" cy="6314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順位</a:t>
            </a:r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029C62F-5A93-B58A-5642-E9E0BEB05279}"/>
              </a:ext>
            </a:extLst>
          </p:cNvPr>
          <p:cNvSpPr txBox="1"/>
          <p:nvPr/>
        </p:nvSpPr>
        <p:spPr>
          <a:xfrm>
            <a:off x="160050" y="2496103"/>
            <a:ext cx="461665" cy="2837714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r>
              <a:rPr lang="ja-JP" altLang="en-US" sz="1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ハンマー作業をやめるには</a:t>
            </a:r>
            <a:endParaRPr lang="en-US" altLang="ja-JP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角丸四角形 10"/>
          <p:cNvSpPr/>
          <p:nvPr/>
        </p:nvSpPr>
        <p:spPr bwMode="auto">
          <a:xfrm>
            <a:off x="5780030" y="3732253"/>
            <a:ext cx="3107634" cy="33137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6F7D1C7-0A1B-A447-A184-A88C13CA98EC}"/>
              </a:ext>
            </a:extLst>
          </p:cNvPr>
          <p:cNvSpPr txBox="1"/>
          <p:nvPr/>
        </p:nvSpPr>
        <p:spPr>
          <a:xfrm>
            <a:off x="167285" y="782859"/>
            <a:ext cx="3597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2023.11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16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0FB0A0-6625-8A98-5030-50DFCA29BA01}"/>
              </a:ext>
            </a:extLst>
          </p:cNvPr>
          <p:cNvSpPr txBox="1"/>
          <p:nvPr/>
        </p:nvSpPr>
        <p:spPr>
          <a:xfrm>
            <a:off x="27315" y="-43655"/>
            <a:ext cx="245932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対策の検討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53DB4AB-DC3A-7144-3439-0D6F6B5851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47" r="23761" b="11653"/>
          <a:stretch/>
        </p:blipFill>
        <p:spPr>
          <a:xfrm>
            <a:off x="-6864" y="3789041"/>
            <a:ext cx="1778475" cy="2894304"/>
          </a:xfrm>
          <a:prstGeom prst="rect">
            <a:avLst/>
          </a:prstGeom>
          <a:ln>
            <a:noFill/>
          </a:ln>
        </p:spPr>
      </p:pic>
      <p:grpSp>
        <p:nvGrpSpPr>
          <p:cNvPr id="433" name="グループ化 432">
            <a:extLst>
              <a:ext uri="{FF2B5EF4-FFF2-40B4-BE49-F238E27FC236}">
                <a16:creationId xmlns:a16="http://schemas.microsoft.com/office/drawing/2014/main" id="{1B54CD52-CC2B-862C-4270-FD7C577E714D}"/>
              </a:ext>
            </a:extLst>
          </p:cNvPr>
          <p:cNvGrpSpPr/>
          <p:nvPr/>
        </p:nvGrpSpPr>
        <p:grpSpPr>
          <a:xfrm>
            <a:off x="1411130" y="5214787"/>
            <a:ext cx="7661116" cy="1451712"/>
            <a:chOff x="395536" y="4535927"/>
            <a:chExt cx="8431153" cy="1800200"/>
          </a:xfrm>
          <a:solidFill>
            <a:srgbClr val="FFC000"/>
          </a:solidFill>
        </p:grpSpPr>
        <p:sp>
          <p:nvSpPr>
            <p:cNvPr id="434" name="横巻き 12">
              <a:extLst>
                <a:ext uri="{FF2B5EF4-FFF2-40B4-BE49-F238E27FC236}">
                  <a16:creationId xmlns:a16="http://schemas.microsoft.com/office/drawing/2014/main" id="{DE269F56-FBF3-9C35-7928-8B5A8C72078A}"/>
                </a:ext>
              </a:extLst>
            </p:cNvPr>
            <p:cNvSpPr/>
            <p:nvPr/>
          </p:nvSpPr>
          <p:spPr bwMode="auto">
            <a:xfrm>
              <a:off x="395536" y="4535927"/>
              <a:ext cx="8431153" cy="1800200"/>
            </a:xfrm>
            <a:prstGeom prst="horizontalScroll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35" name="テキスト ボックス 104">
              <a:extLst>
                <a:ext uri="{FF2B5EF4-FFF2-40B4-BE49-F238E27FC236}">
                  <a16:creationId xmlns:a16="http://schemas.microsoft.com/office/drawing/2014/main" id="{E8F44513-12AC-B25D-8B52-4126017B5E16}"/>
                </a:ext>
              </a:extLst>
            </p:cNvPr>
            <p:cNvSpPr txBox="1"/>
            <p:nvPr/>
          </p:nvSpPr>
          <p:spPr>
            <a:xfrm>
              <a:off x="793971" y="4837417"/>
              <a:ext cx="7776864" cy="1189611"/>
            </a:xfrm>
            <a:prstGeom prst="rect">
              <a:avLst/>
            </a:prstGeom>
            <a:grp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gradFill flip="none" rotWithShape="1">
                    <a:gsLst>
                      <a:gs pos="0">
                        <a:srgbClr val="FF0000">
                          <a:shade val="30000"/>
                          <a:satMod val="115000"/>
                        </a:srgbClr>
                      </a:gs>
                      <a:gs pos="23000">
                        <a:srgbClr val="FF0000"/>
                      </a:gs>
                      <a:gs pos="80000">
                        <a:srgbClr val="FF0000"/>
                      </a:gs>
                      <a:gs pos="100000">
                        <a:srgbClr val="CC0000"/>
                      </a:gs>
                    </a:gsLst>
                    <a:lin ang="5400000" scaled="1"/>
                    <a:tileRect/>
                  </a:gra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叩くのではなくボルトで締め付ける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055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11" grpId="0" animBg="1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341CF185-DEF1-A94C-B09C-4BCE852C8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2125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" name="図 828">
            <a:extLst>
              <a:ext uri="{FF2B5EF4-FFF2-40B4-BE49-F238E27FC236}">
                <a16:creationId xmlns:a16="http://schemas.microsoft.com/office/drawing/2014/main" id="{DD8A4F0F-66BA-8C2B-1562-327F38B4D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476" y="4101549"/>
            <a:ext cx="1851974" cy="1937184"/>
          </a:xfrm>
          <a:prstGeom prst="rect">
            <a:avLst/>
          </a:prstGeom>
          <a:ln>
            <a:noFill/>
          </a:ln>
        </p:spPr>
      </p:pic>
      <p:pic>
        <p:nvPicPr>
          <p:cNvPr id="831" name="図 830">
            <a:extLst>
              <a:ext uri="{FF2B5EF4-FFF2-40B4-BE49-F238E27FC236}">
                <a16:creationId xmlns:a16="http://schemas.microsoft.com/office/drawing/2014/main" id="{653DB4AB-DC3A-7144-3439-0D6F6B5851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47" r="23761" b="11653"/>
          <a:stretch/>
        </p:blipFill>
        <p:spPr>
          <a:xfrm>
            <a:off x="2704409" y="4110614"/>
            <a:ext cx="1787911" cy="1943170"/>
          </a:xfrm>
          <a:prstGeom prst="rect">
            <a:avLst/>
          </a:prstGeom>
          <a:ln>
            <a:noFill/>
          </a:ln>
        </p:spPr>
      </p:pic>
      <p:sp>
        <p:nvSpPr>
          <p:cNvPr id="4" name="角丸四角形 8">
            <a:extLst>
              <a:ext uri="{FF2B5EF4-FFF2-40B4-BE49-F238E27FC236}">
                <a16:creationId xmlns:a16="http://schemas.microsoft.com/office/drawing/2014/main" id="{D4E0FD9D-9A2C-6D5C-7F7C-D4D33E8EBA6A}"/>
              </a:ext>
            </a:extLst>
          </p:cNvPr>
          <p:cNvSpPr/>
          <p:nvPr/>
        </p:nvSpPr>
        <p:spPr bwMode="auto">
          <a:xfrm>
            <a:off x="6323677" y="803905"/>
            <a:ext cx="2724250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8C51E5-B45D-4A83-5D22-7A509BB02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867828">
            <a:off x="6610447" y="1866024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8D55C80-8E50-DF39-DA9F-D9247126A4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7" t="10116" r="4491" b="8556"/>
          <a:stretch/>
        </p:blipFill>
        <p:spPr>
          <a:xfrm>
            <a:off x="6844350" y="1969269"/>
            <a:ext cx="1823702" cy="1457635"/>
          </a:xfrm>
          <a:prstGeom prst="rect">
            <a:avLst/>
          </a:prstGeom>
        </p:spPr>
      </p:pic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1DEFFDD-5DD7-3BF9-6A7B-FD7C6145233D}"/>
              </a:ext>
            </a:extLst>
          </p:cNvPr>
          <p:cNvCxnSpPr/>
          <p:nvPr/>
        </p:nvCxnSpPr>
        <p:spPr bwMode="auto">
          <a:xfrm flipH="1">
            <a:off x="7474239" y="1283133"/>
            <a:ext cx="514187" cy="244709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B3A9B467-08A3-7196-CC40-C87DB33B3FFD}"/>
              </a:ext>
            </a:extLst>
          </p:cNvPr>
          <p:cNvSpPr/>
          <p:nvPr/>
        </p:nvSpPr>
        <p:spPr bwMode="auto">
          <a:xfrm>
            <a:off x="3285189" y="829772"/>
            <a:ext cx="2724250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973E340-E4AD-D567-3CFA-E9A9FD3C0F5C}"/>
              </a:ext>
            </a:extLst>
          </p:cNvPr>
          <p:cNvGrpSpPr/>
          <p:nvPr/>
        </p:nvGrpSpPr>
        <p:grpSpPr>
          <a:xfrm rot="5400000">
            <a:off x="6362091" y="133315"/>
            <a:ext cx="758211" cy="1935740"/>
            <a:chOff x="271356" y="1681917"/>
            <a:chExt cx="2032200" cy="1937763"/>
          </a:xfrm>
          <a:solidFill>
            <a:srgbClr val="FFFF00"/>
          </a:solidFill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AD883499-9E48-8CB3-5736-8E76E9B9DE4D}"/>
                </a:ext>
              </a:extLst>
            </p:cNvPr>
            <p:cNvSpPr/>
            <p:nvPr/>
          </p:nvSpPr>
          <p:spPr bwMode="auto">
            <a:xfrm rot="16200000">
              <a:off x="251054" y="2511001"/>
              <a:ext cx="1937763" cy="279596"/>
            </a:xfrm>
            <a:prstGeom prst="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角丸四角形 51">
              <a:extLst>
                <a:ext uri="{FF2B5EF4-FFF2-40B4-BE49-F238E27FC236}">
                  <a16:creationId xmlns:a16="http://schemas.microsoft.com/office/drawing/2014/main" id="{6225D6C6-3751-1081-7E49-31392180F165}"/>
                </a:ext>
              </a:extLst>
            </p:cNvPr>
            <p:cNvSpPr/>
            <p:nvPr/>
          </p:nvSpPr>
          <p:spPr bwMode="auto">
            <a:xfrm>
              <a:off x="271356" y="1777539"/>
              <a:ext cx="2032200" cy="429942"/>
            </a:xfrm>
            <a:prstGeom prst="round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218" name="角丸四角形 8">
            <a:extLst>
              <a:ext uri="{FF2B5EF4-FFF2-40B4-BE49-F238E27FC236}">
                <a16:creationId xmlns:a16="http://schemas.microsoft.com/office/drawing/2014/main" id="{07D6F0AD-301B-B09C-CC97-60BDD9F05658}"/>
              </a:ext>
            </a:extLst>
          </p:cNvPr>
          <p:cNvSpPr/>
          <p:nvPr/>
        </p:nvSpPr>
        <p:spPr bwMode="auto">
          <a:xfrm>
            <a:off x="166625" y="878493"/>
            <a:ext cx="2724250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219" name="図 218">
            <a:extLst>
              <a:ext uri="{FF2B5EF4-FFF2-40B4-BE49-F238E27FC236}">
                <a16:creationId xmlns:a16="http://schemas.microsoft.com/office/drawing/2014/main" id="{AD5FAC5E-0AAF-67E6-DB2E-61A666699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442976" y="1947334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図 219">
            <a:extLst>
              <a:ext uri="{FF2B5EF4-FFF2-40B4-BE49-F238E27FC236}">
                <a16:creationId xmlns:a16="http://schemas.microsoft.com/office/drawing/2014/main" id="{B28FCA91-D35A-7C2C-311E-9F5A8FB795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7" t="10116" r="4491" b="8556"/>
          <a:stretch/>
        </p:blipFill>
        <p:spPr>
          <a:xfrm>
            <a:off x="564042" y="2055271"/>
            <a:ext cx="1823702" cy="1457635"/>
          </a:xfrm>
          <a:prstGeom prst="rect">
            <a:avLst/>
          </a:prstGeom>
        </p:spPr>
      </p:pic>
      <p:grpSp>
        <p:nvGrpSpPr>
          <p:cNvPr id="221" name="グループ化 220">
            <a:extLst>
              <a:ext uri="{FF2B5EF4-FFF2-40B4-BE49-F238E27FC236}">
                <a16:creationId xmlns:a16="http://schemas.microsoft.com/office/drawing/2014/main" id="{B432013B-C5E8-3679-2301-F2C8194EEE86}"/>
              </a:ext>
            </a:extLst>
          </p:cNvPr>
          <p:cNvGrpSpPr/>
          <p:nvPr/>
        </p:nvGrpSpPr>
        <p:grpSpPr>
          <a:xfrm>
            <a:off x="588089" y="1378418"/>
            <a:ext cx="469969" cy="876066"/>
            <a:chOff x="7356686" y="1477197"/>
            <a:chExt cx="860914" cy="1389829"/>
          </a:xfrm>
        </p:grpSpPr>
        <p:grpSp>
          <p:nvGrpSpPr>
            <p:cNvPr id="222" name="グループ化 221">
              <a:extLst>
                <a:ext uri="{FF2B5EF4-FFF2-40B4-BE49-F238E27FC236}">
                  <a16:creationId xmlns:a16="http://schemas.microsoft.com/office/drawing/2014/main" id="{0A0045A7-0B9E-9F34-23AA-3386DAB162C7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224" name="グループ化 223">
                <a:extLst>
                  <a:ext uri="{FF2B5EF4-FFF2-40B4-BE49-F238E27FC236}">
                    <a16:creationId xmlns:a16="http://schemas.microsoft.com/office/drawing/2014/main" id="{D8F989A3-1EE1-7D64-C173-59B532E42941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263" name="グループ化 262">
                  <a:extLst>
                    <a:ext uri="{FF2B5EF4-FFF2-40B4-BE49-F238E27FC236}">
                      <a16:creationId xmlns:a16="http://schemas.microsoft.com/office/drawing/2014/main" id="{6FA50457-96BF-24D2-FE51-6E743E3F8D9D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291" name="グループ化 290">
                    <a:extLst>
                      <a:ext uri="{FF2B5EF4-FFF2-40B4-BE49-F238E27FC236}">
                        <a16:creationId xmlns:a16="http://schemas.microsoft.com/office/drawing/2014/main" id="{2DB7DF52-29D0-30BD-BCBB-B7D1748E4588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305" name="グループ化 304">
                      <a:extLst>
                        <a:ext uri="{FF2B5EF4-FFF2-40B4-BE49-F238E27FC236}">
                          <a16:creationId xmlns:a16="http://schemas.microsoft.com/office/drawing/2014/main" id="{39018821-B454-DCEB-4857-9B0741A1FA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307" name="グループ化 306">
                        <a:extLst>
                          <a:ext uri="{FF2B5EF4-FFF2-40B4-BE49-F238E27FC236}">
                            <a16:creationId xmlns:a16="http://schemas.microsoft.com/office/drawing/2014/main" id="{841B58A2-75CD-7B88-6251-329E009ABC3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314" name="グループ化 313">
                          <a:extLst>
                            <a:ext uri="{FF2B5EF4-FFF2-40B4-BE49-F238E27FC236}">
                              <a16:creationId xmlns:a16="http://schemas.microsoft.com/office/drawing/2014/main" id="{0F790EC3-8D46-D02C-A87B-0A256149C0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317" name="フリーフォーム 754">
                            <a:extLst>
                              <a:ext uri="{FF2B5EF4-FFF2-40B4-BE49-F238E27FC236}">
                                <a16:creationId xmlns:a16="http://schemas.microsoft.com/office/drawing/2014/main" id="{F9445F14-5514-F1C4-F246-6B9AC08AB47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318" name="フリーフォーム 755">
                            <a:extLst>
                              <a:ext uri="{FF2B5EF4-FFF2-40B4-BE49-F238E27FC236}">
                                <a16:creationId xmlns:a16="http://schemas.microsoft.com/office/drawing/2014/main" id="{465F4299-9397-0164-8E83-5D342101ED8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15" name="直線コネクタ 314">
                          <a:extLst>
                            <a:ext uri="{FF2B5EF4-FFF2-40B4-BE49-F238E27FC236}">
                              <a16:creationId xmlns:a16="http://schemas.microsoft.com/office/drawing/2014/main" id="{BB60AFCE-37EA-3229-3F2C-346FDBFDC2F0}"/>
                            </a:ext>
                          </a:extLst>
                        </p:cNvPr>
                        <p:cNvCxnSpPr>
                          <a:stCxn id="318" idx="7"/>
                          <a:endCxn id="318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16" name="直線コネクタ 315">
                          <a:extLst>
                            <a:ext uri="{FF2B5EF4-FFF2-40B4-BE49-F238E27FC236}">
                              <a16:creationId xmlns:a16="http://schemas.microsoft.com/office/drawing/2014/main" id="{AA334178-7BCA-F323-419E-A40123323F39}"/>
                            </a:ext>
                          </a:extLst>
                        </p:cNvPr>
                        <p:cNvCxnSpPr>
                          <a:stCxn id="317" idx="7"/>
                          <a:endCxn id="317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308" name="グループ化 307">
                        <a:extLst>
                          <a:ext uri="{FF2B5EF4-FFF2-40B4-BE49-F238E27FC236}">
                            <a16:creationId xmlns:a16="http://schemas.microsoft.com/office/drawing/2014/main" id="{E55D3435-83BA-69C8-E3F9-FC2B7975109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309" name="グループ化 308">
                          <a:extLst>
                            <a:ext uri="{FF2B5EF4-FFF2-40B4-BE49-F238E27FC236}">
                              <a16:creationId xmlns:a16="http://schemas.microsoft.com/office/drawing/2014/main" id="{31EA6DC0-07AA-23AF-B57E-EE8168BAC37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312" name="フリーフォーム 749">
                            <a:extLst>
                              <a:ext uri="{FF2B5EF4-FFF2-40B4-BE49-F238E27FC236}">
                                <a16:creationId xmlns:a16="http://schemas.microsoft.com/office/drawing/2014/main" id="{8BFE7EEC-F0B3-9260-1733-E6B0DF7F74C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313" name="フリーフォーム 750">
                            <a:extLst>
                              <a:ext uri="{FF2B5EF4-FFF2-40B4-BE49-F238E27FC236}">
                                <a16:creationId xmlns:a16="http://schemas.microsoft.com/office/drawing/2014/main" id="{81C283D4-3290-930A-3789-D488F5B0306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10" name="直線コネクタ 309">
                          <a:extLst>
                            <a:ext uri="{FF2B5EF4-FFF2-40B4-BE49-F238E27FC236}">
                              <a16:creationId xmlns:a16="http://schemas.microsoft.com/office/drawing/2014/main" id="{E5EA7F32-7378-41A3-F884-BA1300FE50C9}"/>
                            </a:ext>
                          </a:extLst>
                        </p:cNvPr>
                        <p:cNvCxnSpPr>
                          <a:stCxn id="313" idx="7"/>
                          <a:endCxn id="313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311" name="直線コネクタ 310">
                          <a:extLst>
                            <a:ext uri="{FF2B5EF4-FFF2-40B4-BE49-F238E27FC236}">
                              <a16:creationId xmlns:a16="http://schemas.microsoft.com/office/drawing/2014/main" id="{22EC8CE4-406A-6E0B-183A-26E3B1C39A8E}"/>
                            </a:ext>
                          </a:extLst>
                        </p:cNvPr>
                        <p:cNvCxnSpPr>
                          <a:stCxn id="312" idx="7"/>
                          <a:endCxn id="312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306" name="正方形/長方形 305">
                      <a:extLst>
                        <a:ext uri="{FF2B5EF4-FFF2-40B4-BE49-F238E27FC236}">
                          <a16:creationId xmlns:a16="http://schemas.microsoft.com/office/drawing/2014/main" id="{DEE59D8B-0D1D-8CD2-87F5-D7D337C733D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292" name="グループ化 291">
                    <a:extLst>
                      <a:ext uri="{FF2B5EF4-FFF2-40B4-BE49-F238E27FC236}">
                        <a16:creationId xmlns:a16="http://schemas.microsoft.com/office/drawing/2014/main" id="{499658F9-7422-C21F-596C-F1FAFD5AE1F1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293" name="グループ化 292">
                      <a:extLst>
                        <a:ext uri="{FF2B5EF4-FFF2-40B4-BE49-F238E27FC236}">
                          <a16:creationId xmlns:a16="http://schemas.microsoft.com/office/drawing/2014/main" id="{972B6713-34B9-96B1-D7F2-8D41EB0D73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00" name="グループ化 299">
                        <a:extLst>
                          <a:ext uri="{FF2B5EF4-FFF2-40B4-BE49-F238E27FC236}">
                            <a16:creationId xmlns:a16="http://schemas.microsoft.com/office/drawing/2014/main" id="{62271DBA-83F5-D18F-05CD-165DFF5F206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03" name="フリーフォーム 740">
                          <a:extLst>
                            <a:ext uri="{FF2B5EF4-FFF2-40B4-BE49-F238E27FC236}">
                              <a16:creationId xmlns:a16="http://schemas.microsoft.com/office/drawing/2014/main" id="{040AE07C-04E2-2DC7-E909-CD9A00DF67A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04" name="フリーフォーム 741">
                          <a:extLst>
                            <a:ext uri="{FF2B5EF4-FFF2-40B4-BE49-F238E27FC236}">
                              <a16:creationId xmlns:a16="http://schemas.microsoft.com/office/drawing/2014/main" id="{DB7E11AA-7FDC-FDFA-492B-C7C43BDFEAC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01" name="直線コネクタ 300">
                        <a:extLst>
                          <a:ext uri="{FF2B5EF4-FFF2-40B4-BE49-F238E27FC236}">
                            <a16:creationId xmlns:a16="http://schemas.microsoft.com/office/drawing/2014/main" id="{02B19F71-8246-E99E-7206-33D35D406D2F}"/>
                          </a:ext>
                        </a:extLst>
                      </p:cNvPr>
                      <p:cNvCxnSpPr>
                        <a:stCxn id="304" idx="7"/>
                        <a:endCxn id="304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02" name="直線コネクタ 301">
                        <a:extLst>
                          <a:ext uri="{FF2B5EF4-FFF2-40B4-BE49-F238E27FC236}">
                            <a16:creationId xmlns:a16="http://schemas.microsoft.com/office/drawing/2014/main" id="{1DCCF579-764E-354D-1FFA-380EDE76FF67}"/>
                          </a:ext>
                        </a:extLst>
                      </p:cNvPr>
                      <p:cNvCxnSpPr>
                        <a:stCxn id="303" idx="7"/>
                        <a:endCxn id="30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94" name="グループ化 293">
                      <a:extLst>
                        <a:ext uri="{FF2B5EF4-FFF2-40B4-BE49-F238E27FC236}">
                          <a16:creationId xmlns:a16="http://schemas.microsoft.com/office/drawing/2014/main" id="{C1E31A2D-276A-D888-3247-B0C837F6C5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95" name="グループ化 294">
                        <a:extLst>
                          <a:ext uri="{FF2B5EF4-FFF2-40B4-BE49-F238E27FC236}">
                            <a16:creationId xmlns:a16="http://schemas.microsoft.com/office/drawing/2014/main" id="{E44051A5-E441-7989-9B5A-9B0D35D6F0A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98" name="フリーフォーム 735">
                          <a:extLst>
                            <a:ext uri="{FF2B5EF4-FFF2-40B4-BE49-F238E27FC236}">
                              <a16:creationId xmlns:a16="http://schemas.microsoft.com/office/drawing/2014/main" id="{1CFA3E80-8DE2-2568-167E-E94D43ABCCF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99" name="フリーフォーム 736">
                          <a:extLst>
                            <a:ext uri="{FF2B5EF4-FFF2-40B4-BE49-F238E27FC236}">
                              <a16:creationId xmlns:a16="http://schemas.microsoft.com/office/drawing/2014/main" id="{A7D25FC5-E7A3-B993-BF5F-F66D21A8219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96" name="直線コネクタ 295">
                        <a:extLst>
                          <a:ext uri="{FF2B5EF4-FFF2-40B4-BE49-F238E27FC236}">
                            <a16:creationId xmlns:a16="http://schemas.microsoft.com/office/drawing/2014/main" id="{47E44F5A-0A56-58F0-6A36-AEDEA12D933C}"/>
                          </a:ext>
                        </a:extLst>
                      </p:cNvPr>
                      <p:cNvCxnSpPr>
                        <a:stCxn id="299" idx="7"/>
                        <a:endCxn id="29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97" name="直線コネクタ 296">
                        <a:extLst>
                          <a:ext uri="{FF2B5EF4-FFF2-40B4-BE49-F238E27FC236}">
                            <a16:creationId xmlns:a16="http://schemas.microsoft.com/office/drawing/2014/main" id="{5463FD6F-C819-5BC7-C186-639057F4868C}"/>
                          </a:ext>
                        </a:extLst>
                      </p:cNvPr>
                      <p:cNvCxnSpPr>
                        <a:stCxn id="298" idx="7"/>
                        <a:endCxn id="29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264" name="グループ化 263">
                  <a:extLst>
                    <a:ext uri="{FF2B5EF4-FFF2-40B4-BE49-F238E27FC236}">
                      <a16:creationId xmlns:a16="http://schemas.microsoft.com/office/drawing/2014/main" id="{6E07CEDB-8F5F-9359-9C6D-7EB4617C80AF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265" name="グループ化 264">
                    <a:extLst>
                      <a:ext uri="{FF2B5EF4-FFF2-40B4-BE49-F238E27FC236}">
                        <a16:creationId xmlns:a16="http://schemas.microsoft.com/office/drawing/2014/main" id="{0FC86B9C-AB0C-D42B-E33D-4BB2ED7F8F4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279" name="グループ化 278">
                      <a:extLst>
                        <a:ext uri="{FF2B5EF4-FFF2-40B4-BE49-F238E27FC236}">
                          <a16:creationId xmlns:a16="http://schemas.microsoft.com/office/drawing/2014/main" id="{0334F675-9F2B-2E90-0A83-572EDCA178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86" name="グループ化 285">
                        <a:extLst>
                          <a:ext uri="{FF2B5EF4-FFF2-40B4-BE49-F238E27FC236}">
                            <a16:creationId xmlns:a16="http://schemas.microsoft.com/office/drawing/2014/main" id="{655B8E34-B5E9-55E5-006C-97F5AD1E71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89" name="フリーフォーム 726">
                          <a:extLst>
                            <a:ext uri="{FF2B5EF4-FFF2-40B4-BE49-F238E27FC236}">
                              <a16:creationId xmlns:a16="http://schemas.microsoft.com/office/drawing/2014/main" id="{EA147B7E-CE0A-3A26-C0E5-79BDDC6D195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90" name="フリーフォーム 727">
                          <a:extLst>
                            <a:ext uri="{FF2B5EF4-FFF2-40B4-BE49-F238E27FC236}">
                              <a16:creationId xmlns:a16="http://schemas.microsoft.com/office/drawing/2014/main" id="{CB1364FF-0742-1C72-C8BC-CC59DAED682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87" name="直線コネクタ 286">
                        <a:extLst>
                          <a:ext uri="{FF2B5EF4-FFF2-40B4-BE49-F238E27FC236}">
                            <a16:creationId xmlns:a16="http://schemas.microsoft.com/office/drawing/2014/main" id="{09B3036D-48A9-4D6B-2556-DF75B2C13FBC}"/>
                          </a:ext>
                        </a:extLst>
                      </p:cNvPr>
                      <p:cNvCxnSpPr>
                        <a:stCxn id="290" idx="7"/>
                        <a:endCxn id="290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88" name="直線コネクタ 287">
                        <a:extLst>
                          <a:ext uri="{FF2B5EF4-FFF2-40B4-BE49-F238E27FC236}">
                            <a16:creationId xmlns:a16="http://schemas.microsoft.com/office/drawing/2014/main" id="{926C6678-C575-C5AA-C1E9-A9E8C6F563FB}"/>
                          </a:ext>
                        </a:extLst>
                      </p:cNvPr>
                      <p:cNvCxnSpPr>
                        <a:stCxn id="289" idx="7"/>
                        <a:endCxn id="28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80" name="グループ化 279">
                      <a:extLst>
                        <a:ext uri="{FF2B5EF4-FFF2-40B4-BE49-F238E27FC236}">
                          <a16:creationId xmlns:a16="http://schemas.microsoft.com/office/drawing/2014/main" id="{E3DF517B-D0A9-DE28-9C4B-FA5797F6F0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81" name="グループ化 280">
                        <a:extLst>
                          <a:ext uri="{FF2B5EF4-FFF2-40B4-BE49-F238E27FC236}">
                            <a16:creationId xmlns:a16="http://schemas.microsoft.com/office/drawing/2014/main" id="{9269C3A9-B2DC-49D3-991D-2D12B6C879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84" name="フリーフォーム 721">
                          <a:extLst>
                            <a:ext uri="{FF2B5EF4-FFF2-40B4-BE49-F238E27FC236}">
                              <a16:creationId xmlns:a16="http://schemas.microsoft.com/office/drawing/2014/main" id="{D88592BD-0946-7E54-DCDC-DD9D4356F09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85" name="フリーフォーム 722">
                          <a:extLst>
                            <a:ext uri="{FF2B5EF4-FFF2-40B4-BE49-F238E27FC236}">
                              <a16:creationId xmlns:a16="http://schemas.microsoft.com/office/drawing/2014/main" id="{8030DDB0-60F3-3769-E7DE-36CE65D10B9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82" name="直線コネクタ 281">
                        <a:extLst>
                          <a:ext uri="{FF2B5EF4-FFF2-40B4-BE49-F238E27FC236}">
                            <a16:creationId xmlns:a16="http://schemas.microsoft.com/office/drawing/2014/main" id="{1565692F-EB3B-58F2-E9C4-35AAB4C68586}"/>
                          </a:ext>
                        </a:extLst>
                      </p:cNvPr>
                      <p:cNvCxnSpPr>
                        <a:stCxn id="285" idx="7"/>
                        <a:endCxn id="28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83" name="直線コネクタ 282">
                        <a:extLst>
                          <a:ext uri="{FF2B5EF4-FFF2-40B4-BE49-F238E27FC236}">
                            <a16:creationId xmlns:a16="http://schemas.microsoft.com/office/drawing/2014/main" id="{40BA8D11-479E-F05C-6EF6-5F3327A22200}"/>
                          </a:ext>
                        </a:extLst>
                      </p:cNvPr>
                      <p:cNvCxnSpPr>
                        <a:stCxn id="284" idx="7"/>
                        <a:endCxn id="28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266" name="グループ化 265">
                    <a:extLst>
                      <a:ext uri="{FF2B5EF4-FFF2-40B4-BE49-F238E27FC236}">
                        <a16:creationId xmlns:a16="http://schemas.microsoft.com/office/drawing/2014/main" id="{0724B135-8ADD-9BFA-9154-5F24D416D7F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267" name="グループ化 266">
                      <a:extLst>
                        <a:ext uri="{FF2B5EF4-FFF2-40B4-BE49-F238E27FC236}">
                          <a16:creationId xmlns:a16="http://schemas.microsoft.com/office/drawing/2014/main" id="{DDEB8505-F3F2-4729-5A54-A6EB316EEC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74" name="グループ化 273">
                        <a:extLst>
                          <a:ext uri="{FF2B5EF4-FFF2-40B4-BE49-F238E27FC236}">
                            <a16:creationId xmlns:a16="http://schemas.microsoft.com/office/drawing/2014/main" id="{33E2B808-10EA-D61B-FA45-A9746707F8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77" name="フリーフォーム 714">
                          <a:extLst>
                            <a:ext uri="{FF2B5EF4-FFF2-40B4-BE49-F238E27FC236}">
                              <a16:creationId xmlns:a16="http://schemas.microsoft.com/office/drawing/2014/main" id="{7B37237A-B7A7-403D-948C-6E5A053C0B9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78" name="フリーフォーム 715">
                          <a:extLst>
                            <a:ext uri="{FF2B5EF4-FFF2-40B4-BE49-F238E27FC236}">
                              <a16:creationId xmlns:a16="http://schemas.microsoft.com/office/drawing/2014/main" id="{96A49F23-2DF1-63DA-9892-63144BCD3E1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75" name="直線コネクタ 274">
                        <a:extLst>
                          <a:ext uri="{FF2B5EF4-FFF2-40B4-BE49-F238E27FC236}">
                            <a16:creationId xmlns:a16="http://schemas.microsoft.com/office/drawing/2014/main" id="{93E52B55-1764-BA67-4488-D9AD643F89F5}"/>
                          </a:ext>
                        </a:extLst>
                      </p:cNvPr>
                      <p:cNvCxnSpPr>
                        <a:stCxn id="278" idx="7"/>
                        <a:endCxn id="27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76" name="直線コネクタ 275">
                        <a:extLst>
                          <a:ext uri="{FF2B5EF4-FFF2-40B4-BE49-F238E27FC236}">
                            <a16:creationId xmlns:a16="http://schemas.microsoft.com/office/drawing/2014/main" id="{E069AC2E-32A6-60E7-D6F7-3CA4303D3AA9}"/>
                          </a:ext>
                        </a:extLst>
                      </p:cNvPr>
                      <p:cNvCxnSpPr>
                        <a:stCxn id="277" idx="7"/>
                        <a:endCxn id="27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68" name="グループ化 267">
                      <a:extLst>
                        <a:ext uri="{FF2B5EF4-FFF2-40B4-BE49-F238E27FC236}">
                          <a16:creationId xmlns:a16="http://schemas.microsoft.com/office/drawing/2014/main" id="{610E3CD5-6FF1-8CD7-2D30-2063D75B9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69" name="グループ化 268">
                        <a:extLst>
                          <a:ext uri="{FF2B5EF4-FFF2-40B4-BE49-F238E27FC236}">
                            <a16:creationId xmlns:a16="http://schemas.microsoft.com/office/drawing/2014/main" id="{41891AAF-DE09-A5DC-A8F6-A912E2E068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72" name="フリーフォーム 709">
                          <a:extLst>
                            <a:ext uri="{FF2B5EF4-FFF2-40B4-BE49-F238E27FC236}">
                              <a16:creationId xmlns:a16="http://schemas.microsoft.com/office/drawing/2014/main" id="{BACC7EA4-016B-2E9D-29A0-85BBFFCB5EB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73" name="フリーフォーム 710">
                          <a:extLst>
                            <a:ext uri="{FF2B5EF4-FFF2-40B4-BE49-F238E27FC236}">
                              <a16:creationId xmlns:a16="http://schemas.microsoft.com/office/drawing/2014/main" id="{3BC7F016-D83B-6B22-F40D-E85011F223F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70" name="直線コネクタ 269">
                        <a:extLst>
                          <a:ext uri="{FF2B5EF4-FFF2-40B4-BE49-F238E27FC236}">
                            <a16:creationId xmlns:a16="http://schemas.microsoft.com/office/drawing/2014/main" id="{20172AA5-D003-BA63-D9E2-9FE52968E693}"/>
                          </a:ext>
                        </a:extLst>
                      </p:cNvPr>
                      <p:cNvCxnSpPr>
                        <a:stCxn id="273" idx="7"/>
                        <a:endCxn id="27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71" name="直線コネクタ 270">
                        <a:extLst>
                          <a:ext uri="{FF2B5EF4-FFF2-40B4-BE49-F238E27FC236}">
                            <a16:creationId xmlns:a16="http://schemas.microsoft.com/office/drawing/2014/main" id="{7E4174F0-D41E-24AA-70EB-82B28A65C073}"/>
                          </a:ext>
                        </a:extLst>
                      </p:cNvPr>
                      <p:cNvCxnSpPr>
                        <a:stCxn id="272" idx="7"/>
                        <a:endCxn id="27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225" name="グループ化 224">
                <a:extLst>
                  <a:ext uri="{FF2B5EF4-FFF2-40B4-BE49-F238E27FC236}">
                    <a16:creationId xmlns:a16="http://schemas.microsoft.com/office/drawing/2014/main" id="{0E268B16-3E80-D6B5-E0B0-E892E37CFD4C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226" name="グループ化 225">
                  <a:extLst>
                    <a:ext uri="{FF2B5EF4-FFF2-40B4-BE49-F238E27FC236}">
                      <a16:creationId xmlns:a16="http://schemas.microsoft.com/office/drawing/2014/main" id="{598085AE-C90E-3447-1684-AF63471F41C9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237" name="グループ化 236">
                    <a:extLst>
                      <a:ext uri="{FF2B5EF4-FFF2-40B4-BE49-F238E27FC236}">
                        <a16:creationId xmlns:a16="http://schemas.microsoft.com/office/drawing/2014/main" id="{9143B870-F3F5-D47C-96CD-73590E7029E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251" name="グループ化 250">
                      <a:extLst>
                        <a:ext uri="{FF2B5EF4-FFF2-40B4-BE49-F238E27FC236}">
                          <a16:creationId xmlns:a16="http://schemas.microsoft.com/office/drawing/2014/main" id="{F6BB6F83-E908-3385-45EC-ECE155BE09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58" name="グループ化 257">
                        <a:extLst>
                          <a:ext uri="{FF2B5EF4-FFF2-40B4-BE49-F238E27FC236}">
                            <a16:creationId xmlns:a16="http://schemas.microsoft.com/office/drawing/2014/main" id="{FEE73740-CCC6-81F9-35EA-24DC4DB60B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61" name="フリーフォーム 698">
                          <a:extLst>
                            <a:ext uri="{FF2B5EF4-FFF2-40B4-BE49-F238E27FC236}">
                              <a16:creationId xmlns:a16="http://schemas.microsoft.com/office/drawing/2014/main" id="{E1AD916B-4C1D-07EC-30FF-DFC3336DC69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62" name="フリーフォーム 699">
                          <a:extLst>
                            <a:ext uri="{FF2B5EF4-FFF2-40B4-BE49-F238E27FC236}">
                              <a16:creationId xmlns:a16="http://schemas.microsoft.com/office/drawing/2014/main" id="{2DC46CDB-F39D-C173-3BD0-E731E3D0F16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59" name="直線コネクタ 258">
                        <a:extLst>
                          <a:ext uri="{FF2B5EF4-FFF2-40B4-BE49-F238E27FC236}">
                            <a16:creationId xmlns:a16="http://schemas.microsoft.com/office/drawing/2014/main" id="{5C80C420-2D56-1D7F-95D1-469224001556}"/>
                          </a:ext>
                        </a:extLst>
                      </p:cNvPr>
                      <p:cNvCxnSpPr>
                        <a:stCxn id="262" idx="7"/>
                        <a:endCxn id="262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60" name="直線コネクタ 259">
                        <a:extLst>
                          <a:ext uri="{FF2B5EF4-FFF2-40B4-BE49-F238E27FC236}">
                            <a16:creationId xmlns:a16="http://schemas.microsoft.com/office/drawing/2014/main" id="{307C6F30-9776-78A7-936A-C0E885850F82}"/>
                          </a:ext>
                        </a:extLst>
                      </p:cNvPr>
                      <p:cNvCxnSpPr>
                        <a:stCxn id="261" idx="7"/>
                        <a:endCxn id="26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52" name="グループ化 251">
                      <a:extLst>
                        <a:ext uri="{FF2B5EF4-FFF2-40B4-BE49-F238E27FC236}">
                          <a16:creationId xmlns:a16="http://schemas.microsoft.com/office/drawing/2014/main" id="{1ADC984B-358B-B443-4AA2-EE85CB2437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53" name="グループ化 252">
                        <a:extLst>
                          <a:ext uri="{FF2B5EF4-FFF2-40B4-BE49-F238E27FC236}">
                            <a16:creationId xmlns:a16="http://schemas.microsoft.com/office/drawing/2014/main" id="{5CEF737A-D0ED-B0D0-6434-1E4C99E3C0C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56" name="フリーフォーム 693">
                          <a:extLst>
                            <a:ext uri="{FF2B5EF4-FFF2-40B4-BE49-F238E27FC236}">
                              <a16:creationId xmlns:a16="http://schemas.microsoft.com/office/drawing/2014/main" id="{AAB4ADCB-94EF-0358-DDE7-5D3EE9F0138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57" name="フリーフォーム 694">
                          <a:extLst>
                            <a:ext uri="{FF2B5EF4-FFF2-40B4-BE49-F238E27FC236}">
                              <a16:creationId xmlns:a16="http://schemas.microsoft.com/office/drawing/2014/main" id="{0D7B4228-3E5C-78EF-5703-0DF9BC7BC26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54" name="直線コネクタ 253">
                        <a:extLst>
                          <a:ext uri="{FF2B5EF4-FFF2-40B4-BE49-F238E27FC236}">
                            <a16:creationId xmlns:a16="http://schemas.microsoft.com/office/drawing/2014/main" id="{7C737F0D-34BE-2E0E-BB6C-84603314298C}"/>
                          </a:ext>
                        </a:extLst>
                      </p:cNvPr>
                      <p:cNvCxnSpPr>
                        <a:stCxn id="257" idx="7"/>
                        <a:endCxn id="25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55" name="直線コネクタ 254">
                        <a:extLst>
                          <a:ext uri="{FF2B5EF4-FFF2-40B4-BE49-F238E27FC236}">
                            <a16:creationId xmlns:a16="http://schemas.microsoft.com/office/drawing/2014/main" id="{D96C069E-158C-2941-4020-76343F856BE1}"/>
                          </a:ext>
                        </a:extLst>
                      </p:cNvPr>
                      <p:cNvCxnSpPr>
                        <a:stCxn id="256" idx="7"/>
                        <a:endCxn id="25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238" name="グループ化 237">
                    <a:extLst>
                      <a:ext uri="{FF2B5EF4-FFF2-40B4-BE49-F238E27FC236}">
                        <a16:creationId xmlns:a16="http://schemas.microsoft.com/office/drawing/2014/main" id="{8A3F6C0D-916C-318D-D672-93F3E8444D06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239" name="グループ化 238">
                      <a:extLst>
                        <a:ext uri="{FF2B5EF4-FFF2-40B4-BE49-F238E27FC236}">
                          <a16:creationId xmlns:a16="http://schemas.microsoft.com/office/drawing/2014/main" id="{EBC717FF-90D9-B419-23D0-C5078062FD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46" name="グループ化 245">
                        <a:extLst>
                          <a:ext uri="{FF2B5EF4-FFF2-40B4-BE49-F238E27FC236}">
                            <a16:creationId xmlns:a16="http://schemas.microsoft.com/office/drawing/2014/main" id="{C15FDCAD-1987-3898-088F-E57B1CD017B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49" name="フリーフォーム 686">
                          <a:extLst>
                            <a:ext uri="{FF2B5EF4-FFF2-40B4-BE49-F238E27FC236}">
                              <a16:creationId xmlns:a16="http://schemas.microsoft.com/office/drawing/2014/main" id="{898C4733-B7D2-D048-0AAC-26E67DBE63A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50" name="フリーフォーム 687">
                          <a:extLst>
                            <a:ext uri="{FF2B5EF4-FFF2-40B4-BE49-F238E27FC236}">
                              <a16:creationId xmlns:a16="http://schemas.microsoft.com/office/drawing/2014/main" id="{6BA3FEBD-738E-1798-5B21-13618FBAF61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47" name="直線コネクタ 246">
                        <a:extLst>
                          <a:ext uri="{FF2B5EF4-FFF2-40B4-BE49-F238E27FC236}">
                            <a16:creationId xmlns:a16="http://schemas.microsoft.com/office/drawing/2014/main" id="{2B573225-8ADF-7018-3CB4-75C448027E3D}"/>
                          </a:ext>
                        </a:extLst>
                      </p:cNvPr>
                      <p:cNvCxnSpPr>
                        <a:stCxn id="250" idx="7"/>
                        <a:endCxn id="250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48" name="直線コネクタ 247">
                        <a:extLst>
                          <a:ext uri="{FF2B5EF4-FFF2-40B4-BE49-F238E27FC236}">
                            <a16:creationId xmlns:a16="http://schemas.microsoft.com/office/drawing/2014/main" id="{595CA9C9-2635-E410-5AB7-58A272454BF4}"/>
                          </a:ext>
                        </a:extLst>
                      </p:cNvPr>
                      <p:cNvCxnSpPr>
                        <a:stCxn id="249" idx="7"/>
                        <a:endCxn id="24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40" name="グループ化 239">
                      <a:extLst>
                        <a:ext uri="{FF2B5EF4-FFF2-40B4-BE49-F238E27FC236}">
                          <a16:creationId xmlns:a16="http://schemas.microsoft.com/office/drawing/2014/main" id="{C26BEEE7-38AA-E14D-A534-0EEFE21F33B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41" name="グループ化 240">
                        <a:extLst>
                          <a:ext uri="{FF2B5EF4-FFF2-40B4-BE49-F238E27FC236}">
                            <a16:creationId xmlns:a16="http://schemas.microsoft.com/office/drawing/2014/main" id="{C3B6A4BC-BA95-DEF2-7347-3AEA7A0F2FC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44" name="フリーフォーム 681">
                          <a:extLst>
                            <a:ext uri="{FF2B5EF4-FFF2-40B4-BE49-F238E27FC236}">
                              <a16:creationId xmlns:a16="http://schemas.microsoft.com/office/drawing/2014/main" id="{816C2380-CCD6-BAD3-9285-3F9A82EF1C4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45" name="フリーフォーム 682">
                          <a:extLst>
                            <a:ext uri="{FF2B5EF4-FFF2-40B4-BE49-F238E27FC236}">
                              <a16:creationId xmlns:a16="http://schemas.microsoft.com/office/drawing/2014/main" id="{90498249-CF92-0599-E2F1-EF78008C038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42" name="直線コネクタ 241">
                        <a:extLst>
                          <a:ext uri="{FF2B5EF4-FFF2-40B4-BE49-F238E27FC236}">
                            <a16:creationId xmlns:a16="http://schemas.microsoft.com/office/drawing/2014/main" id="{F046E81C-224F-11F7-3BDE-196CA42AEF2B}"/>
                          </a:ext>
                        </a:extLst>
                      </p:cNvPr>
                      <p:cNvCxnSpPr>
                        <a:stCxn id="245" idx="7"/>
                        <a:endCxn id="24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43" name="直線コネクタ 242">
                        <a:extLst>
                          <a:ext uri="{FF2B5EF4-FFF2-40B4-BE49-F238E27FC236}">
                            <a16:creationId xmlns:a16="http://schemas.microsoft.com/office/drawing/2014/main" id="{2CCD6AB2-4AC2-2805-B32A-02F1FAE797A7}"/>
                          </a:ext>
                        </a:extLst>
                      </p:cNvPr>
                      <p:cNvCxnSpPr>
                        <a:stCxn id="244" idx="7"/>
                        <a:endCxn id="24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227" name="グループ化 226">
                  <a:extLst>
                    <a:ext uri="{FF2B5EF4-FFF2-40B4-BE49-F238E27FC236}">
                      <a16:creationId xmlns:a16="http://schemas.microsoft.com/office/drawing/2014/main" id="{1354FF8A-7FC9-1B06-48E3-7AEF976FB741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228" name="グループ化 227">
                    <a:extLst>
                      <a:ext uri="{FF2B5EF4-FFF2-40B4-BE49-F238E27FC236}">
                        <a16:creationId xmlns:a16="http://schemas.microsoft.com/office/drawing/2014/main" id="{3C07BC56-2D11-FBF0-A3EE-FE2670F8C2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32" name="グループ化 231">
                      <a:extLst>
                        <a:ext uri="{FF2B5EF4-FFF2-40B4-BE49-F238E27FC236}">
                          <a16:creationId xmlns:a16="http://schemas.microsoft.com/office/drawing/2014/main" id="{B4569FC7-97D6-5EEB-24D5-64EA945D9B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35" name="フリーフォーム 672">
                        <a:extLst>
                          <a:ext uri="{FF2B5EF4-FFF2-40B4-BE49-F238E27FC236}">
                            <a16:creationId xmlns:a16="http://schemas.microsoft.com/office/drawing/2014/main" id="{46EEBA0C-6496-33F5-F539-79959C09779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36" name="フリーフォーム 673">
                        <a:extLst>
                          <a:ext uri="{FF2B5EF4-FFF2-40B4-BE49-F238E27FC236}">
                            <a16:creationId xmlns:a16="http://schemas.microsoft.com/office/drawing/2014/main" id="{30856D33-BB28-A8D1-29BD-F02593F1473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33" name="直線コネクタ 232">
                      <a:extLst>
                        <a:ext uri="{FF2B5EF4-FFF2-40B4-BE49-F238E27FC236}">
                          <a16:creationId xmlns:a16="http://schemas.microsoft.com/office/drawing/2014/main" id="{E0CBDAF7-E6F2-5890-F705-DCBCB1BA383B}"/>
                        </a:ext>
                      </a:extLst>
                    </p:cNvPr>
                    <p:cNvCxnSpPr>
                      <a:stCxn id="236" idx="7"/>
                      <a:endCxn id="236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34" name="直線コネクタ 233">
                      <a:extLst>
                        <a:ext uri="{FF2B5EF4-FFF2-40B4-BE49-F238E27FC236}">
                          <a16:creationId xmlns:a16="http://schemas.microsoft.com/office/drawing/2014/main" id="{5AAFACD6-DF80-208F-8646-FB6CD79D3F1D}"/>
                        </a:ext>
                      </a:extLst>
                    </p:cNvPr>
                    <p:cNvCxnSpPr>
                      <a:stCxn id="235" idx="7"/>
                      <a:endCxn id="235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229" name="グループ化 228">
                    <a:extLst>
                      <a:ext uri="{FF2B5EF4-FFF2-40B4-BE49-F238E27FC236}">
                        <a16:creationId xmlns:a16="http://schemas.microsoft.com/office/drawing/2014/main" id="{24646E7D-0438-503F-E8AB-F6AA8B94C8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230" name="フリーフォーム 667">
                      <a:extLst>
                        <a:ext uri="{FF2B5EF4-FFF2-40B4-BE49-F238E27FC236}">
                          <a16:creationId xmlns:a16="http://schemas.microsoft.com/office/drawing/2014/main" id="{8EC96BAF-A880-9599-04C4-42AEFD7F6811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231" name="直線コネクタ 230">
                      <a:extLst>
                        <a:ext uri="{FF2B5EF4-FFF2-40B4-BE49-F238E27FC236}">
                          <a16:creationId xmlns:a16="http://schemas.microsoft.com/office/drawing/2014/main" id="{725F9704-0FE8-66E9-800E-8FF70411D469}"/>
                        </a:ext>
                      </a:extLst>
                    </p:cNvPr>
                    <p:cNvCxnSpPr>
                      <a:stCxn id="230" idx="7"/>
                      <a:endCxn id="23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223" name="角丸四角形 660">
              <a:extLst>
                <a:ext uri="{FF2B5EF4-FFF2-40B4-BE49-F238E27FC236}">
                  <a16:creationId xmlns:a16="http://schemas.microsoft.com/office/drawing/2014/main" id="{D932009A-44E4-973D-D9DE-64705A14E498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319" name="グループ化 318">
            <a:extLst>
              <a:ext uri="{FF2B5EF4-FFF2-40B4-BE49-F238E27FC236}">
                <a16:creationId xmlns:a16="http://schemas.microsoft.com/office/drawing/2014/main" id="{79656D35-69A1-B323-9330-611BE28DC29E}"/>
              </a:ext>
            </a:extLst>
          </p:cNvPr>
          <p:cNvGrpSpPr/>
          <p:nvPr/>
        </p:nvGrpSpPr>
        <p:grpSpPr>
          <a:xfrm>
            <a:off x="1940736" y="1378417"/>
            <a:ext cx="469969" cy="898455"/>
            <a:chOff x="7356686" y="1477197"/>
            <a:chExt cx="860914" cy="1389829"/>
          </a:xfrm>
        </p:grpSpPr>
        <p:grpSp>
          <p:nvGrpSpPr>
            <p:cNvPr id="320" name="グループ化 319">
              <a:extLst>
                <a:ext uri="{FF2B5EF4-FFF2-40B4-BE49-F238E27FC236}">
                  <a16:creationId xmlns:a16="http://schemas.microsoft.com/office/drawing/2014/main" id="{842A3637-E1B3-C677-989D-A1B565089A1D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322" name="グループ化 321">
                <a:extLst>
                  <a:ext uri="{FF2B5EF4-FFF2-40B4-BE49-F238E27FC236}">
                    <a16:creationId xmlns:a16="http://schemas.microsoft.com/office/drawing/2014/main" id="{D77D429F-165C-3604-EF0E-4A4711BBB08D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361" name="グループ化 360">
                  <a:extLst>
                    <a:ext uri="{FF2B5EF4-FFF2-40B4-BE49-F238E27FC236}">
                      <a16:creationId xmlns:a16="http://schemas.microsoft.com/office/drawing/2014/main" id="{EB9B47AC-24E4-28C0-7C7E-F8AAF6D28A14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389" name="グループ化 388">
                    <a:extLst>
                      <a:ext uri="{FF2B5EF4-FFF2-40B4-BE49-F238E27FC236}">
                        <a16:creationId xmlns:a16="http://schemas.microsoft.com/office/drawing/2014/main" id="{85BB4392-C50D-DBF3-754C-0FC15975E421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403" name="グループ化 402">
                      <a:extLst>
                        <a:ext uri="{FF2B5EF4-FFF2-40B4-BE49-F238E27FC236}">
                          <a16:creationId xmlns:a16="http://schemas.microsoft.com/office/drawing/2014/main" id="{DBE7B2A3-A1B8-CE63-8345-98C18E1BAD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405" name="グループ化 404">
                        <a:extLst>
                          <a:ext uri="{FF2B5EF4-FFF2-40B4-BE49-F238E27FC236}">
                            <a16:creationId xmlns:a16="http://schemas.microsoft.com/office/drawing/2014/main" id="{EA5F9B35-F249-5867-65EF-FB35AE96CE6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412" name="グループ化 411">
                          <a:extLst>
                            <a:ext uri="{FF2B5EF4-FFF2-40B4-BE49-F238E27FC236}">
                              <a16:creationId xmlns:a16="http://schemas.microsoft.com/office/drawing/2014/main" id="{6A216E25-E78D-8D79-597D-E671BF867AA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415" name="フリーフォーム 754">
                            <a:extLst>
                              <a:ext uri="{FF2B5EF4-FFF2-40B4-BE49-F238E27FC236}">
                                <a16:creationId xmlns:a16="http://schemas.microsoft.com/office/drawing/2014/main" id="{C40EF0A2-CAD2-ADE4-DC7F-9F24197AE12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416" name="フリーフォーム 755">
                            <a:extLst>
                              <a:ext uri="{FF2B5EF4-FFF2-40B4-BE49-F238E27FC236}">
                                <a16:creationId xmlns:a16="http://schemas.microsoft.com/office/drawing/2014/main" id="{032020E7-FBC9-5621-6557-6C84C65675E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413" name="直線コネクタ 412">
                          <a:extLst>
                            <a:ext uri="{FF2B5EF4-FFF2-40B4-BE49-F238E27FC236}">
                              <a16:creationId xmlns:a16="http://schemas.microsoft.com/office/drawing/2014/main" id="{09575039-89A5-6401-F7C2-AF390F607A90}"/>
                            </a:ext>
                          </a:extLst>
                        </p:cNvPr>
                        <p:cNvCxnSpPr>
                          <a:stCxn id="416" idx="7"/>
                          <a:endCxn id="416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414" name="直線コネクタ 413">
                          <a:extLst>
                            <a:ext uri="{FF2B5EF4-FFF2-40B4-BE49-F238E27FC236}">
                              <a16:creationId xmlns:a16="http://schemas.microsoft.com/office/drawing/2014/main" id="{C215CF7A-5317-400A-B1F8-BC6785F4BDBF}"/>
                            </a:ext>
                          </a:extLst>
                        </p:cNvPr>
                        <p:cNvCxnSpPr>
                          <a:stCxn id="415" idx="7"/>
                          <a:endCxn id="415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406" name="グループ化 405">
                        <a:extLst>
                          <a:ext uri="{FF2B5EF4-FFF2-40B4-BE49-F238E27FC236}">
                            <a16:creationId xmlns:a16="http://schemas.microsoft.com/office/drawing/2014/main" id="{118590B9-DA90-283F-DA9D-188631C0417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407" name="グループ化 406">
                          <a:extLst>
                            <a:ext uri="{FF2B5EF4-FFF2-40B4-BE49-F238E27FC236}">
                              <a16:creationId xmlns:a16="http://schemas.microsoft.com/office/drawing/2014/main" id="{CD29C47E-510D-59BA-9994-6813BDAA263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410" name="フリーフォーム 749">
                            <a:extLst>
                              <a:ext uri="{FF2B5EF4-FFF2-40B4-BE49-F238E27FC236}">
                                <a16:creationId xmlns:a16="http://schemas.microsoft.com/office/drawing/2014/main" id="{6749EC6E-3CA1-56B3-125F-BF222DDB5FF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411" name="フリーフォーム 750">
                            <a:extLst>
                              <a:ext uri="{FF2B5EF4-FFF2-40B4-BE49-F238E27FC236}">
                                <a16:creationId xmlns:a16="http://schemas.microsoft.com/office/drawing/2014/main" id="{3F6B46C6-9069-A76F-54B9-D5684359581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408" name="直線コネクタ 407">
                          <a:extLst>
                            <a:ext uri="{FF2B5EF4-FFF2-40B4-BE49-F238E27FC236}">
                              <a16:creationId xmlns:a16="http://schemas.microsoft.com/office/drawing/2014/main" id="{D4A8E53E-3A7A-0CCA-28F4-F0A58C2B23C7}"/>
                            </a:ext>
                          </a:extLst>
                        </p:cNvPr>
                        <p:cNvCxnSpPr>
                          <a:stCxn id="411" idx="7"/>
                          <a:endCxn id="411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409" name="直線コネクタ 408">
                          <a:extLst>
                            <a:ext uri="{FF2B5EF4-FFF2-40B4-BE49-F238E27FC236}">
                              <a16:creationId xmlns:a16="http://schemas.microsoft.com/office/drawing/2014/main" id="{6777F1F7-2347-EFA7-1BCE-11A5C566F205}"/>
                            </a:ext>
                          </a:extLst>
                        </p:cNvPr>
                        <p:cNvCxnSpPr>
                          <a:stCxn id="410" idx="7"/>
                          <a:endCxn id="410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404" name="正方形/長方形 403">
                      <a:extLst>
                        <a:ext uri="{FF2B5EF4-FFF2-40B4-BE49-F238E27FC236}">
                          <a16:creationId xmlns:a16="http://schemas.microsoft.com/office/drawing/2014/main" id="{1D545C87-E59D-D94A-CFF1-4F2BAC8E68A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390" name="グループ化 389">
                    <a:extLst>
                      <a:ext uri="{FF2B5EF4-FFF2-40B4-BE49-F238E27FC236}">
                        <a16:creationId xmlns:a16="http://schemas.microsoft.com/office/drawing/2014/main" id="{E1FE53D5-C6BF-164E-DE5D-3C2E4CAF6E0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391" name="グループ化 390">
                      <a:extLst>
                        <a:ext uri="{FF2B5EF4-FFF2-40B4-BE49-F238E27FC236}">
                          <a16:creationId xmlns:a16="http://schemas.microsoft.com/office/drawing/2014/main" id="{6DB05F3C-7333-7725-7FBD-0E600B4D1A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98" name="グループ化 397">
                        <a:extLst>
                          <a:ext uri="{FF2B5EF4-FFF2-40B4-BE49-F238E27FC236}">
                            <a16:creationId xmlns:a16="http://schemas.microsoft.com/office/drawing/2014/main" id="{55966D8F-6823-3BF6-6862-CE82B6E737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01" name="フリーフォーム 740">
                          <a:extLst>
                            <a:ext uri="{FF2B5EF4-FFF2-40B4-BE49-F238E27FC236}">
                              <a16:creationId xmlns:a16="http://schemas.microsoft.com/office/drawing/2014/main" id="{578D9CBE-EA8E-FF47-43D6-161AA44D070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02" name="フリーフォーム 741">
                          <a:extLst>
                            <a:ext uri="{FF2B5EF4-FFF2-40B4-BE49-F238E27FC236}">
                              <a16:creationId xmlns:a16="http://schemas.microsoft.com/office/drawing/2014/main" id="{CF02F76C-7AFC-6163-9B9F-59180AB59B1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99" name="直線コネクタ 398">
                        <a:extLst>
                          <a:ext uri="{FF2B5EF4-FFF2-40B4-BE49-F238E27FC236}">
                            <a16:creationId xmlns:a16="http://schemas.microsoft.com/office/drawing/2014/main" id="{E8980B03-5B95-8E4D-F79C-19401FB68E8A}"/>
                          </a:ext>
                        </a:extLst>
                      </p:cNvPr>
                      <p:cNvCxnSpPr>
                        <a:stCxn id="402" idx="7"/>
                        <a:endCxn id="402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00" name="直線コネクタ 399">
                        <a:extLst>
                          <a:ext uri="{FF2B5EF4-FFF2-40B4-BE49-F238E27FC236}">
                            <a16:creationId xmlns:a16="http://schemas.microsoft.com/office/drawing/2014/main" id="{6DA2BC3A-3B66-9234-BAD4-4BBE5FF0621D}"/>
                          </a:ext>
                        </a:extLst>
                      </p:cNvPr>
                      <p:cNvCxnSpPr>
                        <a:stCxn id="401" idx="7"/>
                        <a:endCxn id="40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92" name="グループ化 391">
                      <a:extLst>
                        <a:ext uri="{FF2B5EF4-FFF2-40B4-BE49-F238E27FC236}">
                          <a16:creationId xmlns:a16="http://schemas.microsoft.com/office/drawing/2014/main" id="{1AA8FDED-0362-2D2A-89B9-7DBF4677CA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93" name="グループ化 392">
                        <a:extLst>
                          <a:ext uri="{FF2B5EF4-FFF2-40B4-BE49-F238E27FC236}">
                            <a16:creationId xmlns:a16="http://schemas.microsoft.com/office/drawing/2014/main" id="{7D506A51-E3A5-CA7E-4F09-6EB2260A704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96" name="フリーフォーム 735">
                          <a:extLst>
                            <a:ext uri="{FF2B5EF4-FFF2-40B4-BE49-F238E27FC236}">
                              <a16:creationId xmlns:a16="http://schemas.microsoft.com/office/drawing/2014/main" id="{7182AE52-3E7D-920D-A500-1B96C63654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97" name="フリーフォーム 736">
                          <a:extLst>
                            <a:ext uri="{FF2B5EF4-FFF2-40B4-BE49-F238E27FC236}">
                              <a16:creationId xmlns:a16="http://schemas.microsoft.com/office/drawing/2014/main" id="{CD59039A-9C70-D526-3128-0304404E72E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94" name="直線コネクタ 393">
                        <a:extLst>
                          <a:ext uri="{FF2B5EF4-FFF2-40B4-BE49-F238E27FC236}">
                            <a16:creationId xmlns:a16="http://schemas.microsoft.com/office/drawing/2014/main" id="{0582E174-3AA6-9478-C4FC-5F903367D1D2}"/>
                          </a:ext>
                        </a:extLst>
                      </p:cNvPr>
                      <p:cNvCxnSpPr>
                        <a:stCxn id="397" idx="7"/>
                        <a:endCxn id="39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95" name="直線コネクタ 394">
                        <a:extLst>
                          <a:ext uri="{FF2B5EF4-FFF2-40B4-BE49-F238E27FC236}">
                            <a16:creationId xmlns:a16="http://schemas.microsoft.com/office/drawing/2014/main" id="{F3AD76BF-B6DA-416E-3C38-FBD95AC46F24}"/>
                          </a:ext>
                        </a:extLst>
                      </p:cNvPr>
                      <p:cNvCxnSpPr>
                        <a:stCxn id="396" idx="7"/>
                        <a:endCxn id="39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362" name="グループ化 361">
                  <a:extLst>
                    <a:ext uri="{FF2B5EF4-FFF2-40B4-BE49-F238E27FC236}">
                      <a16:creationId xmlns:a16="http://schemas.microsoft.com/office/drawing/2014/main" id="{16A54900-1D74-AB40-9A73-68B6B4597C6C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363" name="グループ化 362">
                    <a:extLst>
                      <a:ext uri="{FF2B5EF4-FFF2-40B4-BE49-F238E27FC236}">
                        <a16:creationId xmlns:a16="http://schemas.microsoft.com/office/drawing/2014/main" id="{12F146BE-3EC1-3281-F2C3-81F0AA8EF63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377" name="グループ化 376">
                      <a:extLst>
                        <a:ext uri="{FF2B5EF4-FFF2-40B4-BE49-F238E27FC236}">
                          <a16:creationId xmlns:a16="http://schemas.microsoft.com/office/drawing/2014/main" id="{BE02A3A5-7943-5E62-A0F5-FB9F3B2607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84" name="グループ化 383">
                        <a:extLst>
                          <a:ext uri="{FF2B5EF4-FFF2-40B4-BE49-F238E27FC236}">
                            <a16:creationId xmlns:a16="http://schemas.microsoft.com/office/drawing/2014/main" id="{6CDE7DEC-AAAA-3B72-7A47-EBEA3AB76A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87" name="フリーフォーム 726">
                          <a:extLst>
                            <a:ext uri="{FF2B5EF4-FFF2-40B4-BE49-F238E27FC236}">
                              <a16:creationId xmlns:a16="http://schemas.microsoft.com/office/drawing/2014/main" id="{66E14341-860C-0772-753D-2B12FF7E10A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88" name="フリーフォーム 727">
                          <a:extLst>
                            <a:ext uri="{FF2B5EF4-FFF2-40B4-BE49-F238E27FC236}">
                              <a16:creationId xmlns:a16="http://schemas.microsoft.com/office/drawing/2014/main" id="{388E310B-B718-31CA-EE1D-FDEC9CEE386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85" name="直線コネクタ 384">
                        <a:extLst>
                          <a:ext uri="{FF2B5EF4-FFF2-40B4-BE49-F238E27FC236}">
                            <a16:creationId xmlns:a16="http://schemas.microsoft.com/office/drawing/2014/main" id="{9FB73991-B786-728A-BDFF-B5F2343A96CB}"/>
                          </a:ext>
                        </a:extLst>
                      </p:cNvPr>
                      <p:cNvCxnSpPr>
                        <a:stCxn id="388" idx="7"/>
                        <a:endCxn id="38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86" name="直線コネクタ 385">
                        <a:extLst>
                          <a:ext uri="{FF2B5EF4-FFF2-40B4-BE49-F238E27FC236}">
                            <a16:creationId xmlns:a16="http://schemas.microsoft.com/office/drawing/2014/main" id="{8AFC743D-660D-6A53-22BD-DAE67C41B963}"/>
                          </a:ext>
                        </a:extLst>
                      </p:cNvPr>
                      <p:cNvCxnSpPr>
                        <a:stCxn id="387" idx="7"/>
                        <a:endCxn id="38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78" name="グループ化 377">
                      <a:extLst>
                        <a:ext uri="{FF2B5EF4-FFF2-40B4-BE49-F238E27FC236}">
                          <a16:creationId xmlns:a16="http://schemas.microsoft.com/office/drawing/2014/main" id="{F9B0110F-B897-A3C6-FDE3-018861C86E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79" name="グループ化 378">
                        <a:extLst>
                          <a:ext uri="{FF2B5EF4-FFF2-40B4-BE49-F238E27FC236}">
                            <a16:creationId xmlns:a16="http://schemas.microsoft.com/office/drawing/2014/main" id="{1FE6EBF9-762C-E41E-6EEE-421EFF11EBF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82" name="フリーフォーム 721">
                          <a:extLst>
                            <a:ext uri="{FF2B5EF4-FFF2-40B4-BE49-F238E27FC236}">
                              <a16:creationId xmlns:a16="http://schemas.microsoft.com/office/drawing/2014/main" id="{3D7CBFC1-700C-0014-A852-2F73356EFF6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83" name="フリーフォーム 722">
                          <a:extLst>
                            <a:ext uri="{FF2B5EF4-FFF2-40B4-BE49-F238E27FC236}">
                              <a16:creationId xmlns:a16="http://schemas.microsoft.com/office/drawing/2014/main" id="{F2E44D90-DCBC-E46B-3597-292B6FF9C9D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80" name="直線コネクタ 379">
                        <a:extLst>
                          <a:ext uri="{FF2B5EF4-FFF2-40B4-BE49-F238E27FC236}">
                            <a16:creationId xmlns:a16="http://schemas.microsoft.com/office/drawing/2014/main" id="{DB3245BC-1335-359B-2CB5-5433FE161ACC}"/>
                          </a:ext>
                        </a:extLst>
                      </p:cNvPr>
                      <p:cNvCxnSpPr>
                        <a:stCxn id="383" idx="7"/>
                        <a:endCxn id="38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81" name="直線コネクタ 380">
                        <a:extLst>
                          <a:ext uri="{FF2B5EF4-FFF2-40B4-BE49-F238E27FC236}">
                            <a16:creationId xmlns:a16="http://schemas.microsoft.com/office/drawing/2014/main" id="{FAF6C32E-2973-1131-64D7-024BAF18EFE1}"/>
                          </a:ext>
                        </a:extLst>
                      </p:cNvPr>
                      <p:cNvCxnSpPr>
                        <a:stCxn id="382" idx="7"/>
                        <a:endCxn id="38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364" name="グループ化 363">
                    <a:extLst>
                      <a:ext uri="{FF2B5EF4-FFF2-40B4-BE49-F238E27FC236}">
                        <a16:creationId xmlns:a16="http://schemas.microsoft.com/office/drawing/2014/main" id="{41D282FF-5BC8-A3E4-D18F-BAC1A90D8D58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365" name="グループ化 364">
                      <a:extLst>
                        <a:ext uri="{FF2B5EF4-FFF2-40B4-BE49-F238E27FC236}">
                          <a16:creationId xmlns:a16="http://schemas.microsoft.com/office/drawing/2014/main" id="{016DFD51-11F4-AD9B-173F-15B8CDBF3B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72" name="グループ化 371">
                        <a:extLst>
                          <a:ext uri="{FF2B5EF4-FFF2-40B4-BE49-F238E27FC236}">
                            <a16:creationId xmlns:a16="http://schemas.microsoft.com/office/drawing/2014/main" id="{12A52D90-9B3B-F330-7265-D7D16957069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75" name="フリーフォーム 714">
                          <a:extLst>
                            <a:ext uri="{FF2B5EF4-FFF2-40B4-BE49-F238E27FC236}">
                              <a16:creationId xmlns:a16="http://schemas.microsoft.com/office/drawing/2014/main" id="{9F4C7AAE-8AC4-9BA3-0CC9-E535E3C0866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76" name="フリーフォーム 715">
                          <a:extLst>
                            <a:ext uri="{FF2B5EF4-FFF2-40B4-BE49-F238E27FC236}">
                              <a16:creationId xmlns:a16="http://schemas.microsoft.com/office/drawing/2014/main" id="{9CEAA111-EB38-C4ED-C59D-67B3603FA85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73" name="直線コネクタ 372">
                        <a:extLst>
                          <a:ext uri="{FF2B5EF4-FFF2-40B4-BE49-F238E27FC236}">
                            <a16:creationId xmlns:a16="http://schemas.microsoft.com/office/drawing/2014/main" id="{3F17DC92-7448-A934-4835-95A257FD5B94}"/>
                          </a:ext>
                        </a:extLst>
                      </p:cNvPr>
                      <p:cNvCxnSpPr>
                        <a:stCxn id="376" idx="7"/>
                        <a:endCxn id="37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74" name="直線コネクタ 373">
                        <a:extLst>
                          <a:ext uri="{FF2B5EF4-FFF2-40B4-BE49-F238E27FC236}">
                            <a16:creationId xmlns:a16="http://schemas.microsoft.com/office/drawing/2014/main" id="{87B9759C-AED0-383E-1D90-56602DDDC2A2}"/>
                          </a:ext>
                        </a:extLst>
                      </p:cNvPr>
                      <p:cNvCxnSpPr>
                        <a:stCxn id="375" idx="7"/>
                        <a:endCxn id="37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66" name="グループ化 365">
                      <a:extLst>
                        <a:ext uri="{FF2B5EF4-FFF2-40B4-BE49-F238E27FC236}">
                          <a16:creationId xmlns:a16="http://schemas.microsoft.com/office/drawing/2014/main" id="{166F5C46-D008-2D7D-6D4C-D57ECA8D53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67" name="グループ化 366">
                        <a:extLst>
                          <a:ext uri="{FF2B5EF4-FFF2-40B4-BE49-F238E27FC236}">
                            <a16:creationId xmlns:a16="http://schemas.microsoft.com/office/drawing/2014/main" id="{2286F5C8-13FD-F592-C0A3-2122A3DEAF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70" name="フリーフォーム 709">
                          <a:extLst>
                            <a:ext uri="{FF2B5EF4-FFF2-40B4-BE49-F238E27FC236}">
                              <a16:creationId xmlns:a16="http://schemas.microsoft.com/office/drawing/2014/main" id="{40DA1AB3-3356-66F4-687A-8EF93169A0C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71" name="フリーフォーム 710">
                          <a:extLst>
                            <a:ext uri="{FF2B5EF4-FFF2-40B4-BE49-F238E27FC236}">
                              <a16:creationId xmlns:a16="http://schemas.microsoft.com/office/drawing/2014/main" id="{F5169C40-B641-AA90-078F-C4CC4ACE622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68" name="直線コネクタ 367">
                        <a:extLst>
                          <a:ext uri="{FF2B5EF4-FFF2-40B4-BE49-F238E27FC236}">
                            <a16:creationId xmlns:a16="http://schemas.microsoft.com/office/drawing/2014/main" id="{EF4CCFD1-AAD9-A925-8602-A0D251A21540}"/>
                          </a:ext>
                        </a:extLst>
                      </p:cNvPr>
                      <p:cNvCxnSpPr>
                        <a:stCxn id="371" idx="7"/>
                        <a:endCxn id="37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69" name="直線コネクタ 368">
                        <a:extLst>
                          <a:ext uri="{FF2B5EF4-FFF2-40B4-BE49-F238E27FC236}">
                            <a16:creationId xmlns:a16="http://schemas.microsoft.com/office/drawing/2014/main" id="{3020D6C1-BEB6-76EC-A50C-B40C3B1EDAAC}"/>
                          </a:ext>
                        </a:extLst>
                      </p:cNvPr>
                      <p:cNvCxnSpPr>
                        <a:stCxn id="370" idx="7"/>
                        <a:endCxn id="37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323" name="グループ化 322">
                <a:extLst>
                  <a:ext uri="{FF2B5EF4-FFF2-40B4-BE49-F238E27FC236}">
                    <a16:creationId xmlns:a16="http://schemas.microsoft.com/office/drawing/2014/main" id="{9E6B8C2A-5B40-2044-E80B-7EA2E068DA01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324" name="グループ化 323">
                  <a:extLst>
                    <a:ext uri="{FF2B5EF4-FFF2-40B4-BE49-F238E27FC236}">
                      <a16:creationId xmlns:a16="http://schemas.microsoft.com/office/drawing/2014/main" id="{6ED0EBA3-AE4F-6504-0FBD-64B1F6F554C3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335" name="グループ化 334">
                    <a:extLst>
                      <a:ext uri="{FF2B5EF4-FFF2-40B4-BE49-F238E27FC236}">
                        <a16:creationId xmlns:a16="http://schemas.microsoft.com/office/drawing/2014/main" id="{FF3E5291-9D4F-6322-7C26-F135F9D954F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349" name="グループ化 348">
                      <a:extLst>
                        <a:ext uri="{FF2B5EF4-FFF2-40B4-BE49-F238E27FC236}">
                          <a16:creationId xmlns:a16="http://schemas.microsoft.com/office/drawing/2014/main" id="{917BECE9-BE31-5D3C-FD62-FD84AE8B8E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56" name="グループ化 355">
                        <a:extLst>
                          <a:ext uri="{FF2B5EF4-FFF2-40B4-BE49-F238E27FC236}">
                            <a16:creationId xmlns:a16="http://schemas.microsoft.com/office/drawing/2014/main" id="{661AFEF2-6056-E68D-3B7A-2F1B9B0DD15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59" name="フリーフォーム 698">
                          <a:extLst>
                            <a:ext uri="{FF2B5EF4-FFF2-40B4-BE49-F238E27FC236}">
                              <a16:creationId xmlns:a16="http://schemas.microsoft.com/office/drawing/2014/main" id="{60AB617E-7FA1-FC83-9264-CF0759ED30B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60" name="フリーフォーム 699">
                          <a:extLst>
                            <a:ext uri="{FF2B5EF4-FFF2-40B4-BE49-F238E27FC236}">
                              <a16:creationId xmlns:a16="http://schemas.microsoft.com/office/drawing/2014/main" id="{34038E6E-6314-E3CE-2A36-4099E1C81DF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57" name="直線コネクタ 356">
                        <a:extLst>
                          <a:ext uri="{FF2B5EF4-FFF2-40B4-BE49-F238E27FC236}">
                            <a16:creationId xmlns:a16="http://schemas.microsoft.com/office/drawing/2014/main" id="{82D36F24-7B88-354B-4D7D-EF8800D59DFB}"/>
                          </a:ext>
                        </a:extLst>
                      </p:cNvPr>
                      <p:cNvCxnSpPr>
                        <a:stCxn id="360" idx="7"/>
                        <a:endCxn id="360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58" name="直線コネクタ 357">
                        <a:extLst>
                          <a:ext uri="{FF2B5EF4-FFF2-40B4-BE49-F238E27FC236}">
                            <a16:creationId xmlns:a16="http://schemas.microsoft.com/office/drawing/2014/main" id="{F65FB07B-B2F6-C239-2007-E18CD64A7B7B}"/>
                          </a:ext>
                        </a:extLst>
                      </p:cNvPr>
                      <p:cNvCxnSpPr>
                        <a:stCxn id="359" idx="7"/>
                        <a:endCxn id="35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50" name="グループ化 349">
                      <a:extLst>
                        <a:ext uri="{FF2B5EF4-FFF2-40B4-BE49-F238E27FC236}">
                          <a16:creationId xmlns:a16="http://schemas.microsoft.com/office/drawing/2014/main" id="{A7A24C5D-B8A1-0788-0A56-A0C45FF1EB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51" name="グループ化 350">
                        <a:extLst>
                          <a:ext uri="{FF2B5EF4-FFF2-40B4-BE49-F238E27FC236}">
                            <a16:creationId xmlns:a16="http://schemas.microsoft.com/office/drawing/2014/main" id="{007D5080-F55E-9CB5-DBE9-23BCD60D1E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54" name="フリーフォーム 693">
                          <a:extLst>
                            <a:ext uri="{FF2B5EF4-FFF2-40B4-BE49-F238E27FC236}">
                              <a16:creationId xmlns:a16="http://schemas.microsoft.com/office/drawing/2014/main" id="{58152934-871F-1DA3-D8C0-2FC116C7240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55" name="フリーフォーム 694">
                          <a:extLst>
                            <a:ext uri="{FF2B5EF4-FFF2-40B4-BE49-F238E27FC236}">
                              <a16:creationId xmlns:a16="http://schemas.microsoft.com/office/drawing/2014/main" id="{6D4121EF-C052-8E18-3835-437C8DB2980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52" name="直線コネクタ 351">
                        <a:extLst>
                          <a:ext uri="{FF2B5EF4-FFF2-40B4-BE49-F238E27FC236}">
                            <a16:creationId xmlns:a16="http://schemas.microsoft.com/office/drawing/2014/main" id="{DCE2DD23-0459-BA3C-3692-CA1B1D2C8DC9}"/>
                          </a:ext>
                        </a:extLst>
                      </p:cNvPr>
                      <p:cNvCxnSpPr>
                        <a:stCxn id="355" idx="7"/>
                        <a:endCxn id="35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53" name="直線コネクタ 352">
                        <a:extLst>
                          <a:ext uri="{FF2B5EF4-FFF2-40B4-BE49-F238E27FC236}">
                            <a16:creationId xmlns:a16="http://schemas.microsoft.com/office/drawing/2014/main" id="{914CF6ED-1E56-0604-0B34-9809215A6A26}"/>
                          </a:ext>
                        </a:extLst>
                      </p:cNvPr>
                      <p:cNvCxnSpPr>
                        <a:stCxn id="354" idx="7"/>
                        <a:endCxn id="35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336" name="グループ化 335">
                    <a:extLst>
                      <a:ext uri="{FF2B5EF4-FFF2-40B4-BE49-F238E27FC236}">
                        <a16:creationId xmlns:a16="http://schemas.microsoft.com/office/drawing/2014/main" id="{0E925941-0D99-C03E-0EBA-97F404DF5B01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337" name="グループ化 336">
                      <a:extLst>
                        <a:ext uri="{FF2B5EF4-FFF2-40B4-BE49-F238E27FC236}">
                          <a16:creationId xmlns:a16="http://schemas.microsoft.com/office/drawing/2014/main" id="{77479040-4A10-2929-A697-4C877F7A66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44" name="グループ化 343">
                        <a:extLst>
                          <a:ext uri="{FF2B5EF4-FFF2-40B4-BE49-F238E27FC236}">
                            <a16:creationId xmlns:a16="http://schemas.microsoft.com/office/drawing/2014/main" id="{35342C02-4982-D7CD-EF12-F0E4532686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47" name="フリーフォーム 686">
                          <a:extLst>
                            <a:ext uri="{FF2B5EF4-FFF2-40B4-BE49-F238E27FC236}">
                              <a16:creationId xmlns:a16="http://schemas.microsoft.com/office/drawing/2014/main" id="{137077A2-29F7-C65B-AD9C-16E44A17683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48" name="フリーフォーム 687">
                          <a:extLst>
                            <a:ext uri="{FF2B5EF4-FFF2-40B4-BE49-F238E27FC236}">
                              <a16:creationId xmlns:a16="http://schemas.microsoft.com/office/drawing/2014/main" id="{B7F491F9-B159-4DE4-446E-53A7D8861D2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45" name="直線コネクタ 344">
                        <a:extLst>
                          <a:ext uri="{FF2B5EF4-FFF2-40B4-BE49-F238E27FC236}">
                            <a16:creationId xmlns:a16="http://schemas.microsoft.com/office/drawing/2014/main" id="{EA658C8B-3669-4A04-2945-E285CF2BDF68}"/>
                          </a:ext>
                        </a:extLst>
                      </p:cNvPr>
                      <p:cNvCxnSpPr>
                        <a:stCxn id="348" idx="7"/>
                        <a:endCxn id="34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46" name="直線コネクタ 345">
                        <a:extLst>
                          <a:ext uri="{FF2B5EF4-FFF2-40B4-BE49-F238E27FC236}">
                            <a16:creationId xmlns:a16="http://schemas.microsoft.com/office/drawing/2014/main" id="{80F1F117-C514-F84F-CA36-8C7A8CF91A42}"/>
                          </a:ext>
                        </a:extLst>
                      </p:cNvPr>
                      <p:cNvCxnSpPr>
                        <a:stCxn id="347" idx="7"/>
                        <a:endCxn id="34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38" name="グループ化 337">
                      <a:extLst>
                        <a:ext uri="{FF2B5EF4-FFF2-40B4-BE49-F238E27FC236}">
                          <a16:creationId xmlns:a16="http://schemas.microsoft.com/office/drawing/2014/main" id="{761649CE-06E1-84F3-8D0E-1C744402D0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39" name="グループ化 338">
                        <a:extLst>
                          <a:ext uri="{FF2B5EF4-FFF2-40B4-BE49-F238E27FC236}">
                            <a16:creationId xmlns:a16="http://schemas.microsoft.com/office/drawing/2014/main" id="{FF7AB0BE-6DE2-2D65-85FF-D17F1514C87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342" name="フリーフォーム 681">
                          <a:extLst>
                            <a:ext uri="{FF2B5EF4-FFF2-40B4-BE49-F238E27FC236}">
                              <a16:creationId xmlns:a16="http://schemas.microsoft.com/office/drawing/2014/main" id="{65F6D0E1-48AA-DD6A-2702-E1DAB5D97DA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343" name="フリーフォーム 682">
                          <a:extLst>
                            <a:ext uri="{FF2B5EF4-FFF2-40B4-BE49-F238E27FC236}">
                              <a16:creationId xmlns:a16="http://schemas.microsoft.com/office/drawing/2014/main" id="{E7B2BD33-E308-9744-B565-441CB88206D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40" name="直線コネクタ 339">
                        <a:extLst>
                          <a:ext uri="{FF2B5EF4-FFF2-40B4-BE49-F238E27FC236}">
                            <a16:creationId xmlns:a16="http://schemas.microsoft.com/office/drawing/2014/main" id="{5888B9D8-E457-1405-5058-F3A2FE0F6E8A}"/>
                          </a:ext>
                        </a:extLst>
                      </p:cNvPr>
                      <p:cNvCxnSpPr>
                        <a:stCxn id="343" idx="7"/>
                        <a:endCxn id="34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41" name="直線コネクタ 340">
                        <a:extLst>
                          <a:ext uri="{FF2B5EF4-FFF2-40B4-BE49-F238E27FC236}">
                            <a16:creationId xmlns:a16="http://schemas.microsoft.com/office/drawing/2014/main" id="{AA49A426-2680-F026-3CD0-B09777D6C045}"/>
                          </a:ext>
                        </a:extLst>
                      </p:cNvPr>
                      <p:cNvCxnSpPr>
                        <a:stCxn id="342" idx="7"/>
                        <a:endCxn id="34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325" name="グループ化 324">
                  <a:extLst>
                    <a:ext uri="{FF2B5EF4-FFF2-40B4-BE49-F238E27FC236}">
                      <a16:creationId xmlns:a16="http://schemas.microsoft.com/office/drawing/2014/main" id="{1B67D0B8-1E64-4ED0-FD79-9BA82FC8A586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326" name="グループ化 325">
                    <a:extLst>
                      <a:ext uri="{FF2B5EF4-FFF2-40B4-BE49-F238E27FC236}">
                        <a16:creationId xmlns:a16="http://schemas.microsoft.com/office/drawing/2014/main" id="{AB08DDC4-F1BA-F453-B872-E8D0C7E57AE1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330" name="グループ化 329">
                      <a:extLst>
                        <a:ext uri="{FF2B5EF4-FFF2-40B4-BE49-F238E27FC236}">
                          <a16:creationId xmlns:a16="http://schemas.microsoft.com/office/drawing/2014/main" id="{B855CC10-7E66-E84B-C85E-46C8D7DB15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333" name="フリーフォーム 672">
                        <a:extLst>
                          <a:ext uri="{FF2B5EF4-FFF2-40B4-BE49-F238E27FC236}">
                            <a16:creationId xmlns:a16="http://schemas.microsoft.com/office/drawing/2014/main" id="{FF05BC70-A857-E2BF-27FE-94EDAD31EE6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334" name="フリーフォーム 673">
                        <a:extLst>
                          <a:ext uri="{FF2B5EF4-FFF2-40B4-BE49-F238E27FC236}">
                            <a16:creationId xmlns:a16="http://schemas.microsoft.com/office/drawing/2014/main" id="{56B3CC93-923A-F43E-1ADB-D5DDA761AC4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331" name="直線コネクタ 330">
                      <a:extLst>
                        <a:ext uri="{FF2B5EF4-FFF2-40B4-BE49-F238E27FC236}">
                          <a16:creationId xmlns:a16="http://schemas.microsoft.com/office/drawing/2014/main" id="{96BC3FC9-0FD1-7002-EEB2-FD5A690E87CF}"/>
                        </a:ext>
                      </a:extLst>
                    </p:cNvPr>
                    <p:cNvCxnSpPr>
                      <a:stCxn id="334" idx="7"/>
                      <a:endCxn id="334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32" name="直線コネクタ 331">
                      <a:extLst>
                        <a:ext uri="{FF2B5EF4-FFF2-40B4-BE49-F238E27FC236}">
                          <a16:creationId xmlns:a16="http://schemas.microsoft.com/office/drawing/2014/main" id="{E5A831A3-9D61-5D7E-AB37-A3C82ABF415A}"/>
                        </a:ext>
                      </a:extLst>
                    </p:cNvPr>
                    <p:cNvCxnSpPr>
                      <a:stCxn id="333" idx="7"/>
                      <a:endCxn id="33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327" name="グループ化 326">
                    <a:extLst>
                      <a:ext uri="{FF2B5EF4-FFF2-40B4-BE49-F238E27FC236}">
                        <a16:creationId xmlns:a16="http://schemas.microsoft.com/office/drawing/2014/main" id="{EE43938D-5BCD-65AD-61FE-2D34B6BA581E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328" name="フリーフォーム 667">
                      <a:extLst>
                        <a:ext uri="{FF2B5EF4-FFF2-40B4-BE49-F238E27FC236}">
                          <a16:creationId xmlns:a16="http://schemas.microsoft.com/office/drawing/2014/main" id="{DF945194-925D-7982-CD3D-0FE7D3840882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329" name="直線コネクタ 328">
                      <a:extLst>
                        <a:ext uri="{FF2B5EF4-FFF2-40B4-BE49-F238E27FC236}">
                          <a16:creationId xmlns:a16="http://schemas.microsoft.com/office/drawing/2014/main" id="{8F5FF41E-B1E4-14EE-04F5-0E56BE3EFD0F}"/>
                        </a:ext>
                      </a:extLst>
                    </p:cNvPr>
                    <p:cNvCxnSpPr>
                      <a:stCxn id="328" idx="7"/>
                      <a:endCxn id="32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321" name="角丸四角形 660">
              <a:extLst>
                <a:ext uri="{FF2B5EF4-FFF2-40B4-BE49-F238E27FC236}">
                  <a16:creationId xmlns:a16="http://schemas.microsoft.com/office/drawing/2014/main" id="{F9E3720E-0C07-07B9-7448-DFC65CF97C68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417" name="右カーブ矢印 440">
            <a:extLst>
              <a:ext uri="{FF2B5EF4-FFF2-40B4-BE49-F238E27FC236}">
                <a16:creationId xmlns:a16="http://schemas.microsoft.com/office/drawing/2014/main" id="{FCC488F0-B8AC-D1D3-BD71-DE4E80AF341F}"/>
              </a:ext>
            </a:extLst>
          </p:cNvPr>
          <p:cNvSpPr/>
          <p:nvPr/>
        </p:nvSpPr>
        <p:spPr bwMode="auto">
          <a:xfrm>
            <a:off x="105980" y="1392248"/>
            <a:ext cx="636785" cy="452646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18" name="右カーブ矢印 441">
            <a:extLst>
              <a:ext uri="{FF2B5EF4-FFF2-40B4-BE49-F238E27FC236}">
                <a16:creationId xmlns:a16="http://schemas.microsoft.com/office/drawing/2014/main" id="{F333A52C-55DC-6128-907F-AED440C6C2A9}"/>
              </a:ext>
            </a:extLst>
          </p:cNvPr>
          <p:cNvSpPr/>
          <p:nvPr/>
        </p:nvSpPr>
        <p:spPr bwMode="auto">
          <a:xfrm flipH="1">
            <a:off x="2380001" y="1425673"/>
            <a:ext cx="551722" cy="452646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22" name="テキスト ボックス 421">
            <a:extLst>
              <a:ext uri="{FF2B5EF4-FFF2-40B4-BE49-F238E27FC236}">
                <a16:creationId xmlns:a16="http://schemas.microsoft.com/office/drawing/2014/main" id="{4F26D32C-89FC-85A7-E3E8-1EC0FC1B3222}"/>
              </a:ext>
            </a:extLst>
          </p:cNvPr>
          <p:cNvSpPr txBox="1"/>
          <p:nvPr/>
        </p:nvSpPr>
        <p:spPr>
          <a:xfrm>
            <a:off x="823073" y="688788"/>
            <a:ext cx="126188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対策案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6" name="吹き出し: 角を丸めた四角形 425">
            <a:extLst>
              <a:ext uri="{FF2B5EF4-FFF2-40B4-BE49-F238E27FC236}">
                <a16:creationId xmlns:a16="http://schemas.microsoft.com/office/drawing/2014/main" id="{26ABA90F-1CBC-0E1F-EE06-2C9727350946}"/>
              </a:ext>
            </a:extLst>
          </p:cNvPr>
          <p:cNvSpPr/>
          <p:nvPr/>
        </p:nvSpPr>
        <p:spPr bwMode="auto">
          <a:xfrm>
            <a:off x="358070" y="4090866"/>
            <a:ext cx="2622689" cy="2516062"/>
          </a:xfrm>
          <a:prstGeom prst="wedgeRoundRectCallout">
            <a:avLst>
              <a:gd name="adj1" fmla="val 53912"/>
              <a:gd name="adj2" fmla="val -16723"/>
              <a:gd name="adj3" fmla="val 16667"/>
            </a:avLst>
          </a:prstGeom>
          <a:solidFill>
            <a:schemeClr val="accent3">
              <a:lumMod val="65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27" name="図 426">
            <a:extLst>
              <a:ext uri="{FF2B5EF4-FFF2-40B4-BE49-F238E27FC236}">
                <a16:creationId xmlns:a16="http://schemas.microsoft.com/office/drawing/2014/main" id="{1124315A-1420-C985-E005-DDD4EEF69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790307" y="4814814"/>
            <a:ext cx="1786731" cy="18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" name="図 427">
            <a:extLst>
              <a:ext uri="{FF2B5EF4-FFF2-40B4-BE49-F238E27FC236}">
                <a16:creationId xmlns:a16="http://schemas.microsoft.com/office/drawing/2014/main" id="{D003E8A6-C765-574C-420F-AC0C2503CB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7" t="10116" r="4491" b="8556"/>
          <a:stretch/>
        </p:blipFill>
        <p:spPr>
          <a:xfrm>
            <a:off x="433549" y="5202928"/>
            <a:ext cx="2457326" cy="1373797"/>
          </a:xfrm>
          <a:prstGeom prst="rect">
            <a:avLst/>
          </a:prstGeom>
        </p:spPr>
      </p:pic>
      <p:grpSp>
        <p:nvGrpSpPr>
          <p:cNvPr id="429" name="グループ化 428">
            <a:extLst>
              <a:ext uri="{FF2B5EF4-FFF2-40B4-BE49-F238E27FC236}">
                <a16:creationId xmlns:a16="http://schemas.microsoft.com/office/drawing/2014/main" id="{D7D93F2C-B3DB-D228-BAE0-8CDB647E113D}"/>
              </a:ext>
            </a:extLst>
          </p:cNvPr>
          <p:cNvGrpSpPr/>
          <p:nvPr/>
        </p:nvGrpSpPr>
        <p:grpSpPr>
          <a:xfrm>
            <a:off x="752856" y="4326734"/>
            <a:ext cx="578755" cy="916712"/>
            <a:chOff x="7356686" y="1477197"/>
            <a:chExt cx="860914" cy="1389829"/>
          </a:xfrm>
        </p:grpSpPr>
        <p:grpSp>
          <p:nvGrpSpPr>
            <p:cNvPr id="430" name="グループ化 429">
              <a:extLst>
                <a:ext uri="{FF2B5EF4-FFF2-40B4-BE49-F238E27FC236}">
                  <a16:creationId xmlns:a16="http://schemas.microsoft.com/office/drawing/2014/main" id="{580D26B9-0831-6CFB-F679-0E4A000BD9A1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432" name="グループ化 431">
                <a:extLst>
                  <a:ext uri="{FF2B5EF4-FFF2-40B4-BE49-F238E27FC236}">
                    <a16:creationId xmlns:a16="http://schemas.microsoft.com/office/drawing/2014/main" id="{28C237DB-65FC-A45E-2D93-4C9C85A574AE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471" name="グループ化 470">
                  <a:extLst>
                    <a:ext uri="{FF2B5EF4-FFF2-40B4-BE49-F238E27FC236}">
                      <a16:creationId xmlns:a16="http://schemas.microsoft.com/office/drawing/2014/main" id="{76EC5209-42F8-244E-75BD-4E870EF14EA8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499" name="グループ化 498">
                    <a:extLst>
                      <a:ext uri="{FF2B5EF4-FFF2-40B4-BE49-F238E27FC236}">
                        <a16:creationId xmlns:a16="http://schemas.microsoft.com/office/drawing/2014/main" id="{54AD7799-B023-17F7-EC01-A290CF7EA6CD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513" name="グループ化 512">
                      <a:extLst>
                        <a:ext uri="{FF2B5EF4-FFF2-40B4-BE49-F238E27FC236}">
                          <a16:creationId xmlns:a16="http://schemas.microsoft.com/office/drawing/2014/main" id="{2AE6645E-1049-EA6D-9EE9-DE38F2D206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515" name="グループ化 514">
                        <a:extLst>
                          <a:ext uri="{FF2B5EF4-FFF2-40B4-BE49-F238E27FC236}">
                            <a16:creationId xmlns:a16="http://schemas.microsoft.com/office/drawing/2014/main" id="{9EED0758-E73D-7E65-8393-F398617804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522" name="グループ化 521">
                          <a:extLst>
                            <a:ext uri="{FF2B5EF4-FFF2-40B4-BE49-F238E27FC236}">
                              <a16:creationId xmlns:a16="http://schemas.microsoft.com/office/drawing/2014/main" id="{57A2BAEC-B9DF-ADA4-1C78-27A8506B0A4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525" name="フリーフォーム 959">
                            <a:extLst>
                              <a:ext uri="{FF2B5EF4-FFF2-40B4-BE49-F238E27FC236}">
                                <a16:creationId xmlns:a16="http://schemas.microsoft.com/office/drawing/2014/main" id="{4F9AA57F-E638-858A-3964-0431D543381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526" name="フリーフォーム 960">
                            <a:extLst>
                              <a:ext uri="{FF2B5EF4-FFF2-40B4-BE49-F238E27FC236}">
                                <a16:creationId xmlns:a16="http://schemas.microsoft.com/office/drawing/2014/main" id="{91C6ADDA-3967-7824-6D60-6E03CE80D27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23" name="直線コネクタ 522">
                          <a:extLst>
                            <a:ext uri="{FF2B5EF4-FFF2-40B4-BE49-F238E27FC236}">
                              <a16:creationId xmlns:a16="http://schemas.microsoft.com/office/drawing/2014/main" id="{E0CE7E3A-B038-0C31-58FB-24B53451A33E}"/>
                            </a:ext>
                          </a:extLst>
                        </p:cNvPr>
                        <p:cNvCxnSpPr>
                          <a:stCxn id="526" idx="7"/>
                          <a:endCxn id="526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524" name="直線コネクタ 523">
                          <a:extLst>
                            <a:ext uri="{FF2B5EF4-FFF2-40B4-BE49-F238E27FC236}">
                              <a16:creationId xmlns:a16="http://schemas.microsoft.com/office/drawing/2014/main" id="{08465F27-76B6-2612-0A2D-E7875A14762B}"/>
                            </a:ext>
                          </a:extLst>
                        </p:cNvPr>
                        <p:cNvCxnSpPr>
                          <a:stCxn id="525" idx="7"/>
                          <a:endCxn id="525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516" name="グループ化 515">
                        <a:extLst>
                          <a:ext uri="{FF2B5EF4-FFF2-40B4-BE49-F238E27FC236}">
                            <a16:creationId xmlns:a16="http://schemas.microsoft.com/office/drawing/2014/main" id="{CEDE79CC-84CF-2B03-BF50-EDE8697C0D5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517" name="グループ化 516">
                          <a:extLst>
                            <a:ext uri="{FF2B5EF4-FFF2-40B4-BE49-F238E27FC236}">
                              <a16:creationId xmlns:a16="http://schemas.microsoft.com/office/drawing/2014/main" id="{9018CAB3-88ED-D173-B414-2455FC7A8D7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520" name="フリーフォーム 954">
                            <a:extLst>
                              <a:ext uri="{FF2B5EF4-FFF2-40B4-BE49-F238E27FC236}">
                                <a16:creationId xmlns:a16="http://schemas.microsoft.com/office/drawing/2014/main" id="{B13A9B8C-8875-03C6-C7F1-97C4A77CF0CE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521" name="フリーフォーム 955">
                            <a:extLst>
                              <a:ext uri="{FF2B5EF4-FFF2-40B4-BE49-F238E27FC236}">
                                <a16:creationId xmlns:a16="http://schemas.microsoft.com/office/drawing/2014/main" id="{623BD0FA-70F1-3D50-358E-10754596B32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518" name="直線コネクタ 517">
                          <a:extLst>
                            <a:ext uri="{FF2B5EF4-FFF2-40B4-BE49-F238E27FC236}">
                              <a16:creationId xmlns:a16="http://schemas.microsoft.com/office/drawing/2014/main" id="{BDC56ACE-21C3-1C2D-93F7-C6EB22F2A491}"/>
                            </a:ext>
                          </a:extLst>
                        </p:cNvPr>
                        <p:cNvCxnSpPr>
                          <a:stCxn id="521" idx="7"/>
                          <a:endCxn id="521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519" name="直線コネクタ 518">
                          <a:extLst>
                            <a:ext uri="{FF2B5EF4-FFF2-40B4-BE49-F238E27FC236}">
                              <a16:creationId xmlns:a16="http://schemas.microsoft.com/office/drawing/2014/main" id="{868D5C77-6A1C-3109-3D2E-BC7B1F17A936}"/>
                            </a:ext>
                          </a:extLst>
                        </p:cNvPr>
                        <p:cNvCxnSpPr>
                          <a:stCxn id="520" idx="7"/>
                          <a:endCxn id="520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514" name="正方形/長方形 513">
                      <a:extLst>
                        <a:ext uri="{FF2B5EF4-FFF2-40B4-BE49-F238E27FC236}">
                          <a16:creationId xmlns:a16="http://schemas.microsoft.com/office/drawing/2014/main" id="{6F6565E4-B644-F709-1464-72D4FF4A24F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500" name="グループ化 499">
                    <a:extLst>
                      <a:ext uri="{FF2B5EF4-FFF2-40B4-BE49-F238E27FC236}">
                        <a16:creationId xmlns:a16="http://schemas.microsoft.com/office/drawing/2014/main" id="{FAA28507-BA20-2885-9C59-67AFE5AEF2D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01" name="グループ化 500">
                      <a:extLst>
                        <a:ext uri="{FF2B5EF4-FFF2-40B4-BE49-F238E27FC236}">
                          <a16:creationId xmlns:a16="http://schemas.microsoft.com/office/drawing/2014/main" id="{AD663996-0F74-24BE-3A4D-DBF2623AA4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08" name="グループ化 507">
                        <a:extLst>
                          <a:ext uri="{FF2B5EF4-FFF2-40B4-BE49-F238E27FC236}">
                            <a16:creationId xmlns:a16="http://schemas.microsoft.com/office/drawing/2014/main" id="{3EF53089-961F-26D8-68F6-98E03DEE802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11" name="フリーフォーム 945">
                          <a:extLst>
                            <a:ext uri="{FF2B5EF4-FFF2-40B4-BE49-F238E27FC236}">
                              <a16:creationId xmlns:a16="http://schemas.microsoft.com/office/drawing/2014/main" id="{11D54FFD-B76D-D726-69FA-AD679414D44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12" name="フリーフォーム 946">
                          <a:extLst>
                            <a:ext uri="{FF2B5EF4-FFF2-40B4-BE49-F238E27FC236}">
                              <a16:creationId xmlns:a16="http://schemas.microsoft.com/office/drawing/2014/main" id="{5F66200D-5842-5C86-1909-006A8217615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09" name="直線コネクタ 508">
                        <a:extLst>
                          <a:ext uri="{FF2B5EF4-FFF2-40B4-BE49-F238E27FC236}">
                            <a16:creationId xmlns:a16="http://schemas.microsoft.com/office/drawing/2014/main" id="{18ACC9DB-A404-35F5-BD41-48ADCFDBDCBB}"/>
                          </a:ext>
                        </a:extLst>
                      </p:cNvPr>
                      <p:cNvCxnSpPr>
                        <a:stCxn id="512" idx="7"/>
                        <a:endCxn id="512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10" name="直線コネクタ 509">
                        <a:extLst>
                          <a:ext uri="{FF2B5EF4-FFF2-40B4-BE49-F238E27FC236}">
                            <a16:creationId xmlns:a16="http://schemas.microsoft.com/office/drawing/2014/main" id="{3EDEF5AE-40A0-8D70-884C-13DE2A903FB8}"/>
                          </a:ext>
                        </a:extLst>
                      </p:cNvPr>
                      <p:cNvCxnSpPr>
                        <a:stCxn id="511" idx="7"/>
                        <a:endCxn id="51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502" name="グループ化 501">
                      <a:extLst>
                        <a:ext uri="{FF2B5EF4-FFF2-40B4-BE49-F238E27FC236}">
                          <a16:creationId xmlns:a16="http://schemas.microsoft.com/office/drawing/2014/main" id="{79FFBBA7-997D-2722-EEFF-1410C042F9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03" name="グループ化 502">
                        <a:extLst>
                          <a:ext uri="{FF2B5EF4-FFF2-40B4-BE49-F238E27FC236}">
                            <a16:creationId xmlns:a16="http://schemas.microsoft.com/office/drawing/2014/main" id="{2B70E746-E9BB-8505-98B3-0EAB194791B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06" name="フリーフォーム 940">
                          <a:extLst>
                            <a:ext uri="{FF2B5EF4-FFF2-40B4-BE49-F238E27FC236}">
                              <a16:creationId xmlns:a16="http://schemas.microsoft.com/office/drawing/2014/main" id="{BC06418B-52A0-7CD7-9820-9FC032AA4AB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07" name="フリーフォーム 941">
                          <a:extLst>
                            <a:ext uri="{FF2B5EF4-FFF2-40B4-BE49-F238E27FC236}">
                              <a16:creationId xmlns:a16="http://schemas.microsoft.com/office/drawing/2014/main" id="{B841CA06-9F18-8205-88A6-2748302CF3A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04" name="直線コネクタ 503">
                        <a:extLst>
                          <a:ext uri="{FF2B5EF4-FFF2-40B4-BE49-F238E27FC236}">
                            <a16:creationId xmlns:a16="http://schemas.microsoft.com/office/drawing/2014/main" id="{F33BCA2C-2C21-34DA-B9CB-88CD60650D1B}"/>
                          </a:ext>
                        </a:extLst>
                      </p:cNvPr>
                      <p:cNvCxnSpPr>
                        <a:stCxn id="507" idx="7"/>
                        <a:endCxn id="50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05" name="直線コネクタ 504">
                        <a:extLst>
                          <a:ext uri="{FF2B5EF4-FFF2-40B4-BE49-F238E27FC236}">
                            <a16:creationId xmlns:a16="http://schemas.microsoft.com/office/drawing/2014/main" id="{2C9C130D-75E1-387D-09BD-890E8287F071}"/>
                          </a:ext>
                        </a:extLst>
                      </p:cNvPr>
                      <p:cNvCxnSpPr>
                        <a:stCxn id="506" idx="7"/>
                        <a:endCxn id="50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472" name="グループ化 471">
                  <a:extLst>
                    <a:ext uri="{FF2B5EF4-FFF2-40B4-BE49-F238E27FC236}">
                      <a16:creationId xmlns:a16="http://schemas.microsoft.com/office/drawing/2014/main" id="{4D99019E-6B73-9EA1-3947-FA62449030F5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473" name="グループ化 472">
                    <a:extLst>
                      <a:ext uri="{FF2B5EF4-FFF2-40B4-BE49-F238E27FC236}">
                        <a16:creationId xmlns:a16="http://schemas.microsoft.com/office/drawing/2014/main" id="{EEE2249F-82FF-A1A4-574D-3BDE946DCF4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487" name="グループ化 486">
                      <a:extLst>
                        <a:ext uri="{FF2B5EF4-FFF2-40B4-BE49-F238E27FC236}">
                          <a16:creationId xmlns:a16="http://schemas.microsoft.com/office/drawing/2014/main" id="{B8485BAC-9DA3-9DD4-900C-99859BC2F9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94" name="グループ化 493">
                        <a:extLst>
                          <a:ext uri="{FF2B5EF4-FFF2-40B4-BE49-F238E27FC236}">
                            <a16:creationId xmlns:a16="http://schemas.microsoft.com/office/drawing/2014/main" id="{9563D77F-2448-1DC6-C4AD-9FFEB973600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97" name="フリーフォーム 931">
                          <a:extLst>
                            <a:ext uri="{FF2B5EF4-FFF2-40B4-BE49-F238E27FC236}">
                              <a16:creationId xmlns:a16="http://schemas.microsoft.com/office/drawing/2014/main" id="{4428A2A4-00E3-8F89-2CB7-92C99245E21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98" name="フリーフォーム 932">
                          <a:extLst>
                            <a:ext uri="{FF2B5EF4-FFF2-40B4-BE49-F238E27FC236}">
                              <a16:creationId xmlns:a16="http://schemas.microsoft.com/office/drawing/2014/main" id="{7BBB679C-893D-DDA2-59F9-CC3D0FC6776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95" name="直線コネクタ 494">
                        <a:extLst>
                          <a:ext uri="{FF2B5EF4-FFF2-40B4-BE49-F238E27FC236}">
                            <a16:creationId xmlns:a16="http://schemas.microsoft.com/office/drawing/2014/main" id="{34E4180B-83F2-0287-ED68-FEFF636917B2}"/>
                          </a:ext>
                        </a:extLst>
                      </p:cNvPr>
                      <p:cNvCxnSpPr>
                        <a:stCxn id="498" idx="7"/>
                        <a:endCxn id="49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96" name="直線コネクタ 495">
                        <a:extLst>
                          <a:ext uri="{FF2B5EF4-FFF2-40B4-BE49-F238E27FC236}">
                            <a16:creationId xmlns:a16="http://schemas.microsoft.com/office/drawing/2014/main" id="{D6D90D4B-6772-F78B-5720-1A1D97C4319E}"/>
                          </a:ext>
                        </a:extLst>
                      </p:cNvPr>
                      <p:cNvCxnSpPr>
                        <a:stCxn id="497" idx="7"/>
                        <a:endCxn id="49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488" name="グループ化 487">
                      <a:extLst>
                        <a:ext uri="{FF2B5EF4-FFF2-40B4-BE49-F238E27FC236}">
                          <a16:creationId xmlns:a16="http://schemas.microsoft.com/office/drawing/2014/main" id="{497B31AC-3D8F-A656-F8C4-D51CAD7E3F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89" name="グループ化 488">
                        <a:extLst>
                          <a:ext uri="{FF2B5EF4-FFF2-40B4-BE49-F238E27FC236}">
                            <a16:creationId xmlns:a16="http://schemas.microsoft.com/office/drawing/2014/main" id="{E71A8EAB-9965-577C-45FC-18129321146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92" name="フリーフォーム 926">
                          <a:extLst>
                            <a:ext uri="{FF2B5EF4-FFF2-40B4-BE49-F238E27FC236}">
                              <a16:creationId xmlns:a16="http://schemas.microsoft.com/office/drawing/2014/main" id="{479B9721-263B-60BB-5211-D05452A13DD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93" name="フリーフォーム 927">
                          <a:extLst>
                            <a:ext uri="{FF2B5EF4-FFF2-40B4-BE49-F238E27FC236}">
                              <a16:creationId xmlns:a16="http://schemas.microsoft.com/office/drawing/2014/main" id="{27E11360-3D07-5539-6339-7D836E85335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90" name="直線コネクタ 489">
                        <a:extLst>
                          <a:ext uri="{FF2B5EF4-FFF2-40B4-BE49-F238E27FC236}">
                            <a16:creationId xmlns:a16="http://schemas.microsoft.com/office/drawing/2014/main" id="{AFB78A60-3038-5190-33A9-14A1613FB1CE}"/>
                          </a:ext>
                        </a:extLst>
                      </p:cNvPr>
                      <p:cNvCxnSpPr>
                        <a:stCxn id="493" idx="7"/>
                        <a:endCxn id="49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91" name="直線コネクタ 490">
                        <a:extLst>
                          <a:ext uri="{FF2B5EF4-FFF2-40B4-BE49-F238E27FC236}">
                            <a16:creationId xmlns:a16="http://schemas.microsoft.com/office/drawing/2014/main" id="{0AB77488-4776-346E-B23B-08A1B516EED8}"/>
                          </a:ext>
                        </a:extLst>
                      </p:cNvPr>
                      <p:cNvCxnSpPr>
                        <a:stCxn id="492" idx="7"/>
                        <a:endCxn id="49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474" name="グループ化 473">
                    <a:extLst>
                      <a:ext uri="{FF2B5EF4-FFF2-40B4-BE49-F238E27FC236}">
                        <a16:creationId xmlns:a16="http://schemas.microsoft.com/office/drawing/2014/main" id="{4976496C-F4F1-647F-92DE-2B704E969B39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475" name="グループ化 474">
                      <a:extLst>
                        <a:ext uri="{FF2B5EF4-FFF2-40B4-BE49-F238E27FC236}">
                          <a16:creationId xmlns:a16="http://schemas.microsoft.com/office/drawing/2014/main" id="{6DDB441D-B1A6-D496-7313-511535BB5E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82" name="グループ化 481">
                        <a:extLst>
                          <a:ext uri="{FF2B5EF4-FFF2-40B4-BE49-F238E27FC236}">
                            <a16:creationId xmlns:a16="http://schemas.microsoft.com/office/drawing/2014/main" id="{6E165864-67D4-E540-E151-289F721199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85" name="フリーフォーム 919">
                          <a:extLst>
                            <a:ext uri="{FF2B5EF4-FFF2-40B4-BE49-F238E27FC236}">
                              <a16:creationId xmlns:a16="http://schemas.microsoft.com/office/drawing/2014/main" id="{11C5C94C-D57B-FA2B-403E-FEB0D0D6966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86" name="フリーフォーム 920">
                          <a:extLst>
                            <a:ext uri="{FF2B5EF4-FFF2-40B4-BE49-F238E27FC236}">
                              <a16:creationId xmlns:a16="http://schemas.microsoft.com/office/drawing/2014/main" id="{9D92FA77-3116-333E-45BE-8C211175295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83" name="直線コネクタ 482">
                        <a:extLst>
                          <a:ext uri="{FF2B5EF4-FFF2-40B4-BE49-F238E27FC236}">
                            <a16:creationId xmlns:a16="http://schemas.microsoft.com/office/drawing/2014/main" id="{82AD6CED-F1BD-3117-251E-B8747E4A46A0}"/>
                          </a:ext>
                        </a:extLst>
                      </p:cNvPr>
                      <p:cNvCxnSpPr>
                        <a:stCxn id="486" idx="7"/>
                        <a:endCxn id="48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84" name="直線コネクタ 483">
                        <a:extLst>
                          <a:ext uri="{FF2B5EF4-FFF2-40B4-BE49-F238E27FC236}">
                            <a16:creationId xmlns:a16="http://schemas.microsoft.com/office/drawing/2014/main" id="{AD9D9A24-9269-0AFC-CEFA-8908BD1683CD}"/>
                          </a:ext>
                        </a:extLst>
                      </p:cNvPr>
                      <p:cNvCxnSpPr>
                        <a:stCxn id="485" idx="7"/>
                        <a:endCxn id="48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476" name="グループ化 475">
                      <a:extLst>
                        <a:ext uri="{FF2B5EF4-FFF2-40B4-BE49-F238E27FC236}">
                          <a16:creationId xmlns:a16="http://schemas.microsoft.com/office/drawing/2014/main" id="{53976A7C-25C9-34D8-3343-4B76D448A5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77" name="グループ化 476">
                        <a:extLst>
                          <a:ext uri="{FF2B5EF4-FFF2-40B4-BE49-F238E27FC236}">
                            <a16:creationId xmlns:a16="http://schemas.microsoft.com/office/drawing/2014/main" id="{7AC8445C-3087-99EA-1598-6D45A08CE5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80" name="フリーフォーム 914">
                          <a:extLst>
                            <a:ext uri="{FF2B5EF4-FFF2-40B4-BE49-F238E27FC236}">
                              <a16:creationId xmlns:a16="http://schemas.microsoft.com/office/drawing/2014/main" id="{33CFEC6A-0881-08C5-0394-5BF47C3EB31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81" name="フリーフォーム 915">
                          <a:extLst>
                            <a:ext uri="{FF2B5EF4-FFF2-40B4-BE49-F238E27FC236}">
                              <a16:creationId xmlns:a16="http://schemas.microsoft.com/office/drawing/2014/main" id="{F54C19FD-270C-8C3A-6F7B-8DBC5C07448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78" name="直線コネクタ 477">
                        <a:extLst>
                          <a:ext uri="{FF2B5EF4-FFF2-40B4-BE49-F238E27FC236}">
                            <a16:creationId xmlns:a16="http://schemas.microsoft.com/office/drawing/2014/main" id="{A9678AED-8485-F090-0BD1-F916E6337343}"/>
                          </a:ext>
                        </a:extLst>
                      </p:cNvPr>
                      <p:cNvCxnSpPr>
                        <a:stCxn id="481" idx="7"/>
                        <a:endCxn id="48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79" name="直線コネクタ 478">
                        <a:extLst>
                          <a:ext uri="{FF2B5EF4-FFF2-40B4-BE49-F238E27FC236}">
                            <a16:creationId xmlns:a16="http://schemas.microsoft.com/office/drawing/2014/main" id="{0F600144-A13E-F48E-50F0-2AEE84A88453}"/>
                          </a:ext>
                        </a:extLst>
                      </p:cNvPr>
                      <p:cNvCxnSpPr>
                        <a:stCxn id="480" idx="7"/>
                        <a:endCxn id="48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433" name="グループ化 432">
                <a:extLst>
                  <a:ext uri="{FF2B5EF4-FFF2-40B4-BE49-F238E27FC236}">
                    <a16:creationId xmlns:a16="http://schemas.microsoft.com/office/drawing/2014/main" id="{668547FB-BC05-AE30-3737-5371574A7FFD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434" name="グループ化 433">
                  <a:extLst>
                    <a:ext uri="{FF2B5EF4-FFF2-40B4-BE49-F238E27FC236}">
                      <a16:creationId xmlns:a16="http://schemas.microsoft.com/office/drawing/2014/main" id="{454F292A-F60D-220A-BA37-017E7000D768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445" name="グループ化 444">
                    <a:extLst>
                      <a:ext uri="{FF2B5EF4-FFF2-40B4-BE49-F238E27FC236}">
                        <a16:creationId xmlns:a16="http://schemas.microsoft.com/office/drawing/2014/main" id="{CEEBD2A3-2AB5-9B01-0157-CD4AEB404E74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459" name="グループ化 458">
                      <a:extLst>
                        <a:ext uri="{FF2B5EF4-FFF2-40B4-BE49-F238E27FC236}">
                          <a16:creationId xmlns:a16="http://schemas.microsoft.com/office/drawing/2014/main" id="{9A12E072-D073-6286-9A7D-178A17382F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66" name="グループ化 465">
                        <a:extLst>
                          <a:ext uri="{FF2B5EF4-FFF2-40B4-BE49-F238E27FC236}">
                            <a16:creationId xmlns:a16="http://schemas.microsoft.com/office/drawing/2014/main" id="{075BA0F3-DF2F-CA4A-2B02-7103E40B13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69" name="フリーフォーム 903">
                          <a:extLst>
                            <a:ext uri="{FF2B5EF4-FFF2-40B4-BE49-F238E27FC236}">
                              <a16:creationId xmlns:a16="http://schemas.microsoft.com/office/drawing/2014/main" id="{10F3BF00-280E-F53C-D449-69B731866AA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70" name="フリーフォーム 904">
                          <a:extLst>
                            <a:ext uri="{FF2B5EF4-FFF2-40B4-BE49-F238E27FC236}">
                              <a16:creationId xmlns:a16="http://schemas.microsoft.com/office/drawing/2014/main" id="{3749730D-E92C-3B44-FDDF-BDC137C2611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67" name="直線コネクタ 466">
                        <a:extLst>
                          <a:ext uri="{FF2B5EF4-FFF2-40B4-BE49-F238E27FC236}">
                            <a16:creationId xmlns:a16="http://schemas.microsoft.com/office/drawing/2014/main" id="{BF0C833F-7BAF-4ACA-DB16-8932A4DF64CC}"/>
                          </a:ext>
                        </a:extLst>
                      </p:cNvPr>
                      <p:cNvCxnSpPr>
                        <a:stCxn id="470" idx="7"/>
                        <a:endCxn id="470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68" name="直線コネクタ 467">
                        <a:extLst>
                          <a:ext uri="{FF2B5EF4-FFF2-40B4-BE49-F238E27FC236}">
                            <a16:creationId xmlns:a16="http://schemas.microsoft.com/office/drawing/2014/main" id="{FDF1BF3B-1542-4330-BA37-192104435251}"/>
                          </a:ext>
                        </a:extLst>
                      </p:cNvPr>
                      <p:cNvCxnSpPr>
                        <a:stCxn id="469" idx="7"/>
                        <a:endCxn id="46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460" name="グループ化 459">
                      <a:extLst>
                        <a:ext uri="{FF2B5EF4-FFF2-40B4-BE49-F238E27FC236}">
                          <a16:creationId xmlns:a16="http://schemas.microsoft.com/office/drawing/2014/main" id="{7C0EBEF8-489A-085C-A2BF-29E1A39318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61" name="グループ化 460">
                        <a:extLst>
                          <a:ext uri="{FF2B5EF4-FFF2-40B4-BE49-F238E27FC236}">
                            <a16:creationId xmlns:a16="http://schemas.microsoft.com/office/drawing/2014/main" id="{D448C2CF-5B18-253F-5147-412B3BA7B5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64" name="フリーフォーム 898">
                          <a:extLst>
                            <a:ext uri="{FF2B5EF4-FFF2-40B4-BE49-F238E27FC236}">
                              <a16:creationId xmlns:a16="http://schemas.microsoft.com/office/drawing/2014/main" id="{657984A5-998A-8426-254D-C6107AC3501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65" name="フリーフォーム 899">
                          <a:extLst>
                            <a:ext uri="{FF2B5EF4-FFF2-40B4-BE49-F238E27FC236}">
                              <a16:creationId xmlns:a16="http://schemas.microsoft.com/office/drawing/2014/main" id="{E6DDEBC1-7F3F-10E6-F24A-B53D5E47F8F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62" name="直線コネクタ 461">
                        <a:extLst>
                          <a:ext uri="{FF2B5EF4-FFF2-40B4-BE49-F238E27FC236}">
                            <a16:creationId xmlns:a16="http://schemas.microsoft.com/office/drawing/2014/main" id="{76E03A9B-377F-1555-1FC4-DB313EFE7374}"/>
                          </a:ext>
                        </a:extLst>
                      </p:cNvPr>
                      <p:cNvCxnSpPr>
                        <a:stCxn id="465" idx="7"/>
                        <a:endCxn id="46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63" name="直線コネクタ 462">
                        <a:extLst>
                          <a:ext uri="{FF2B5EF4-FFF2-40B4-BE49-F238E27FC236}">
                            <a16:creationId xmlns:a16="http://schemas.microsoft.com/office/drawing/2014/main" id="{D5C37347-0B2A-3BF8-8D61-63FBD320843A}"/>
                          </a:ext>
                        </a:extLst>
                      </p:cNvPr>
                      <p:cNvCxnSpPr>
                        <a:stCxn id="464" idx="7"/>
                        <a:endCxn id="46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446" name="グループ化 445">
                    <a:extLst>
                      <a:ext uri="{FF2B5EF4-FFF2-40B4-BE49-F238E27FC236}">
                        <a16:creationId xmlns:a16="http://schemas.microsoft.com/office/drawing/2014/main" id="{1B9CB801-A19B-DAA7-FA68-D97344C647E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447" name="グループ化 446">
                      <a:extLst>
                        <a:ext uri="{FF2B5EF4-FFF2-40B4-BE49-F238E27FC236}">
                          <a16:creationId xmlns:a16="http://schemas.microsoft.com/office/drawing/2014/main" id="{CCE35AF5-950A-C0A4-F82D-96673DE4BE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54" name="グループ化 453">
                        <a:extLst>
                          <a:ext uri="{FF2B5EF4-FFF2-40B4-BE49-F238E27FC236}">
                            <a16:creationId xmlns:a16="http://schemas.microsoft.com/office/drawing/2014/main" id="{6EFC9A39-37D5-ADAD-D45A-EC05F2D074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57" name="フリーフォーム 891">
                          <a:extLst>
                            <a:ext uri="{FF2B5EF4-FFF2-40B4-BE49-F238E27FC236}">
                              <a16:creationId xmlns:a16="http://schemas.microsoft.com/office/drawing/2014/main" id="{110849DC-84EE-8B48-62EE-AC59D8E11B5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58" name="フリーフォーム 892">
                          <a:extLst>
                            <a:ext uri="{FF2B5EF4-FFF2-40B4-BE49-F238E27FC236}">
                              <a16:creationId xmlns:a16="http://schemas.microsoft.com/office/drawing/2014/main" id="{511C83EB-6CE6-3B15-DC79-6A2A2C5920A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55" name="直線コネクタ 454">
                        <a:extLst>
                          <a:ext uri="{FF2B5EF4-FFF2-40B4-BE49-F238E27FC236}">
                            <a16:creationId xmlns:a16="http://schemas.microsoft.com/office/drawing/2014/main" id="{2D66D65F-9983-BC51-5523-95ACCBC28898}"/>
                          </a:ext>
                        </a:extLst>
                      </p:cNvPr>
                      <p:cNvCxnSpPr>
                        <a:stCxn id="458" idx="7"/>
                        <a:endCxn id="45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56" name="直線コネクタ 455">
                        <a:extLst>
                          <a:ext uri="{FF2B5EF4-FFF2-40B4-BE49-F238E27FC236}">
                            <a16:creationId xmlns:a16="http://schemas.microsoft.com/office/drawing/2014/main" id="{8F096563-7A16-DB48-7A7E-39EDBA1D9488}"/>
                          </a:ext>
                        </a:extLst>
                      </p:cNvPr>
                      <p:cNvCxnSpPr>
                        <a:stCxn id="457" idx="7"/>
                        <a:endCxn id="45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448" name="グループ化 447">
                      <a:extLst>
                        <a:ext uri="{FF2B5EF4-FFF2-40B4-BE49-F238E27FC236}">
                          <a16:creationId xmlns:a16="http://schemas.microsoft.com/office/drawing/2014/main" id="{5960B586-DB39-82A3-3631-5E42765950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49" name="グループ化 448">
                        <a:extLst>
                          <a:ext uri="{FF2B5EF4-FFF2-40B4-BE49-F238E27FC236}">
                            <a16:creationId xmlns:a16="http://schemas.microsoft.com/office/drawing/2014/main" id="{05EE77F7-1087-260B-BE2B-1927507E32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52" name="フリーフォーム 886">
                          <a:extLst>
                            <a:ext uri="{FF2B5EF4-FFF2-40B4-BE49-F238E27FC236}">
                              <a16:creationId xmlns:a16="http://schemas.microsoft.com/office/drawing/2014/main" id="{A793E7E5-DA75-8842-33BB-6B54EE6A1F7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53" name="フリーフォーム 887">
                          <a:extLst>
                            <a:ext uri="{FF2B5EF4-FFF2-40B4-BE49-F238E27FC236}">
                              <a16:creationId xmlns:a16="http://schemas.microsoft.com/office/drawing/2014/main" id="{76A3E275-574F-7910-771E-0E728BEFC45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50" name="直線コネクタ 449">
                        <a:extLst>
                          <a:ext uri="{FF2B5EF4-FFF2-40B4-BE49-F238E27FC236}">
                            <a16:creationId xmlns:a16="http://schemas.microsoft.com/office/drawing/2014/main" id="{BB2F9DF9-FC28-41B5-08CC-FB183B0CFE0D}"/>
                          </a:ext>
                        </a:extLst>
                      </p:cNvPr>
                      <p:cNvCxnSpPr>
                        <a:stCxn id="453" idx="7"/>
                        <a:endCxn id="45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51" name="直線コネクタ 450">
                        <a:extLst>
                          <a:ext uri="{FF2B5EF4-FFF2-40B4-BE49-F238E27FC236}">
                            <a16:creationId xmlns:a16="http://schemas.microsoft.com/office/drawing/2014/main" id="{822F9F12-67A1-85DB-D7F0-3EBA5E5FD823}"/>
                          </a:ext>
                        </a:extLst>
                      </p:cNvPr>
                      <p:cNvCxnSpPr>
                        <a:stCxn id="452" idx="7"/>
                        <a:endCxn id="45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435" name="グループ化 434">
                  <a:extLst>
                    <a:ext uri="{FF2B5EF4-FFF2-40B4-BE49-F238E27FC236}">
                      <a16:creationId xmlns:a16="http://schemas.microsoft.com/office/drawing/2014/main" id="{0EC2C08A-0472-B281-B5E0-1B1BF79B4F87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436" name="グループ化 435">
                    <a:extLst>
                      <a:ext uri="{FF2B5EF4-FFF2-40B4-BE49-F238E27FC236}">
                        <a16:creationId xmlns:a16="http://schemas.microsoft.com/office/drawing/2014/main" id="{5F30B034-83B0-2292-866B-DF92A5188F1F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440" name="グループ化 439">
                      <a:extLst>
                        <a:ext uri="{FF2B5EF4-FFF2-40B4-BE49-F238E27FC236}">
                          <a16:creationId xmlns:a16="http://schemas.microsoft.com/office/drawing/2014/main" id="{04EE5223-8824-C465-2737-00F3E90FA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443" name="フリーフォーム 877">
                        <a:extLst>
                          <a:ext uri="{FF2B5EF4-FFF2-40B4-BE49-F238E27FC236}">
                            <a16:creationId xmlns:a16="http://schemas.microsoft.com/office/drawing/2014/main" id="{307238C0-ABBC-76CE-7EC1-D524030EC86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444" name="フリーフォーム 878">
                        <a:extLst>
                          <a:ext uri="{FF2B5EF4-FFF2-40B4-BE49-F238E27FC236}">
                            <a16:creationId xmlns:a16="http://schemas.microsoft.com/office/drawing/2014/main" id="{F10D2B0E-8353-C1CA-A9E6-2CAE064DCC6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441" name="直線コネクタ 440">
                      <a:extLst>
                        <a:ext uri="{FF2B5EF4-FFF2-40B4-BE49-F238E27FC236}">
                          <a16:creationId xmlns:a16="http://schemas.microsoft.com/office/drawing/2014/main" id="{E3E6524A-6927-CDB5-BD52-8AFCABA81100}"/>
                        </a:ext>
                      </a:extLst>
                    </p:cNvPr>
                    <p:cNvCxnSpPr>
                      <a:stCxn id="444" idx="7"/>
                      <a:endCxn id="444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442" name="直線コネクタ 441">
                      <a:extLst>
                        <a:ext uri="{FF2B5EF4-FFF2-40B4-BE49-F238E27FC236}">
                          <a16:creationId xmlns:a16="http://schemas.microsoft.com/office/drawing/2014/main" id="{FFE1CFF0-5A36-088E-6FA6-83D980763CC0}"/>
                        </a:ext>
                      </a:extLst>
                    </p:cNvPr>
                    <p:cNvCxnSpPr>
                      <a:stCxn id="443" idx="7"/>
                      <a:endCxn id="44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437" name="グループ化 436">
                    <a:extLst>
                      <a:ext uri="{FF2B5EF4-FFF2-40B4-BE49-F238E27FC236}">
                        <a16:creationId xmlns:a16="http://schemas.microsoft.com/office/drawing/2014/main" id="{C80C6DF3-2F5F-D360-A3BD-133B6BB09BB4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438" name="フリーフォーム 872">
                      <a:extLst>
                        <a:ext uri="{FF2B5EF4-FFF2-40B4-BE49-F238E27FC236}">
                          <a16:creationId xmlns:a16="http://schemas.microsoft.com/office/drawing/2014/main" id="{320F3F8E-1667-4BCF-3851-7C73026A784F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439" name="直線コネクタ 438">
                      <a:extLst>
                        <a:ext uri="{FF2B5EF4-FFF2-40B4-BE49-F238E27FC236}">
                          <a16:creationId xmlns:a16="http://schemas.microsoft.com/office/drawing/2014/main" id="{7F8A2928-80A2-D5D9-E24F-6E4B22C1881F}"/>
                        </a:ext>
                      </a:extLst>
                    </p:cNvPr>
                    <p:cNvCxnSpPr>
                      <a:stCxn id="438" idx="7"/>
                      <a:endCxn id="43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431" name="角丸四角形 865">
              <a:extLst>
                <a:ext uri="{FF2B5EF4-FFF2-40B4-BE49-F238E27FC236}">
                  <a16:creationId xmlns:a16="http://schemas.microsoft.com/office/drawing/2014/main" id="{1F571BB1-05C7-C384-A15B-15825BB12D38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527" name="グループ化 526">
            <a:extLst>
              <a:ext uri="{FF2B5EF4-FFF2-40B4-BE49-F238E27FC236}">
                <a16:creationId xmlns:a16="http://schemas.microsoft.com/office/drawing/2014/main" id="{310D4CC5-F5B2-2598-C696-87446D58889B}"/>
              </a:ext>
            </a:extLst>
          </p:cNvPr>
          <p:cNvGrpSpPr/>
          <p:nvPr/>
        </p:nvGrpSpPr>
        <p:grpSpPr>
          <a:xfrm>
            <a:off x="2035733" y="4316736"/>
            <a:ext cx="578755" cy="916712"/>
            <a:chOff x="7356686" y="1477197"/>
            <a:chExt cx="860914" cy="1389829"/>
          </a:xfrm>
        </p:grpSpPr>
        <p:grpSp>
          <p:nvGrpSpPr>
            <p:cNvPr id="528" name="グループ化 527">
              <a:extLst>
                <a:ext uri="{FF2B5EF4-FFF2-40B4-BE49-F238E27FC236}">
                  <a16:creationId xmlns:a16="http://schemas.microsoft.com/office/drawing/2014/main" id="{876B66E7-F044-2FAB-C72C-1A2E78F96ADC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530" name="グループ化 529">
                <a:extLst>
                  <a:ext uri="{FF2B5EF4-FFF2-40B4-BE49-F238E27FC236}">
                    <a16:creationId xmlns:a16="http://schemas.microsoft.com/office/drawing/2014/main" id="{61622C01-0DA9-1C63-B7B4-071AA575EE67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569" name="グループ化 568">
                  <a:extLst>
                    <a:ext uri="{FF2B5EF4-FFF2-40B4-BE49-F238E27FC236}">
                      <a16:creationId xmlns:a16="http://schemas.microsoft.com/office/drawing/2014/main" id="{F78EB61C-10C7-FD31-A0AF-0DF2C6B6E7E4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597" name="グループ化 596">
                    <a:extLst>
                      <a:ext uri="{FF2B5EF4-FFF2-40B4-BE49-F238E27FC236}">
                        <a16:creationId xmlns:a16="http://schemas.microsoft.com/office/drawing/2014/main" id="{56F929C1-CD2B-D104-EF8E-E6E93E4E844B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611" name="グループ化 610">
                      <a:extLst>
                        <a:ext uri="{FF2B5EF4-FFF2-40B4-BE49-F238E27FC236}">
                          <a16:creationId xmlns:a16="http://schemas.microsoft.com/office/drawing/2014/main" id="{139F255B-A240-2E6B-2A81-42C21BB5ED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613" name="グループ化 612">
                        <a:extLst>
                          <a:ext uri="{FF2B5EF4-FFF2-40B4-BE49-F238E27FC236}">
                            <a16:creationId xmlns:a16="http://schemas.microsoft.com/office/drawing/2014/main" id="{6F9A44C7-142F-DFF7-1111-829D6FAF73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620" name="グループ化 619">
                          <a:extLst>
                            <a:ext uri="{FF2B5EF4-FFF2-40B4-BE49-F238E27FC236}">
                              <a16:creationId xmlns:a16="http://schemas.microsoft.com/office/drawing/2014/main" id="{10303493-B234-2B89-85CC-B1DE4E7A77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623" name="フリーフォーム 1057">
                            <a:extLst>
                              <a:ext uri="{FF2B5EF4-FFF2-40B4-BE49-F238E27FC236}">
                                <a16:creationId xmlns:a16="http://schemas.microsoft.com/office/drawing/2014/main" id="{46C96579-C775-8B52-21DE-EA93AE5B31F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624" name="フリーフォーム 1058">
                            <a:extLst>
                              <a:ext uri="{FF2B5EF4-FFF2-40B4-BE49-F238E27FC236}">
                                <a16:creationId xmlns:a16="http://schemas.microsoft.com/office/drawing/2014/main" id="{D964B781-4938-FCF4-A9CE-C017A8540D0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621" name="直線コネクタ 620">
                          <a:extLst>
                            <a:ext uri="{FF2B5EF4-FFF2-40B4-BE49-F238E27FC236}">
                              <a16:creationId xmlns:a16="http://schemas.microsoft.com/office/drawing/2014/main" id="{317CD3F1-4D6C-E908-F2D3-3B8F86FB4A34}"/>
                            </a:ext>
                          </a:extLst>
                        </p:cNvPr>
                        <p:cNvCxnSpPr>
                          <a:stCxn id="624" idx="7"/>
                          <a:endCxn id="624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622" name="直線コネクタ 621">
                          <a:extLst>
                            <a:ext uri="{FF2B5EF4-FFF2-40B4-BE49-F238E27FC236}">
                              <a16:creationId xmlns:a16="http://schemas.microsoft.com/office/drawing/2014/main" id="{24449D09-6682-F0E5-92F3-C53C0FEFB2C1}"/>
                            </a:ext>
                          </a:extLst>
                        </p:cNvPr>
                        <p:cNvCxnSpPr>
                          <a:stCxn id="623" idx="7"/>
                          <a:endCxn id="623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614" name="グループ化 613">
                        <a:extLst>
                          <a:ext uri="{FF2B5EF4-FFF2-40B4-BE49-F238E27FC236}">
                            <a16:creationId xmlns:a16="http://schemas.microsoft.com/office/drawing/2014/main" id="{5EF8362C-2D84-D92A-ADF4-169663FEACB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615" name="グループ化 614">
                          <a:extLst>
                            <a:ext uri="{FF2B5EF4-FFF2-40B4-BE49-F238E27FC236}">
                              <a16:creationId xmlns:a16="http://schemas.microsoft.com/office/drawing/2014/main" id="{DA31A0FA-2147-F625-0492-0E9F743BB1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618" name="フリーフォーム 1052">
                            <a:extLst>
                              <a:ext uri="{FF2B5EF4-FFF2-40B4-BE49-F238E27FC236}">
                                <a16:creationId xmlns:a16="http://schemas.microsoft.com/office/drawing/2014/main" id="{5116CC50-8FFD-533A-FE18-C607985B99A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619" name="フリーフォーム 1053">
                            <a:extLst>
                              <a:ext uri="{FF2B5EF4-FFF2-40B4-BE49-F238E27FC236}">
                                <a16:creationId xmlns:a16="http://schemas.microsoft.com/office/drawing/2014/main" id="{BFC7105F-DA10-CDE8-BF9D-EF35C791037E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616" name="直線コネクタ 615">
                          <a:extLst>
                            <a:ext uri="{FF2B5EF4-FFF2-40B4-BE49-F238E27FC236}">
                              <a16:creationId xmlns:a16="http://schemas.microsoft.com/office/drawing/2014/main" id="{BADE4851-1F3E-355B-B0D8-698F0718D3E9}"/>
                            </a:ext>
                          </a:extLst>
                        </p:cNvPr>
                        <p:cNvCxnSpPr>
                          <a:stCxn id="619" idx="7"/>
                          <a:endCxn id="619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617" name="直線コネクタ 616">
                          <a:extLst>
                            <a:ext uri="{FF2B5EF4-FFF2-40B4-BE49-F238E27FC236}">
                              <a16:creationId xmlns:a16="http://schemas.microsoft.com/office/drawing/2014/main" id="{58AC37A9-ACA8-3EEC-A8E4-E436F4C41808}"/>
                            </a:ext>
                          </a:extLst>
                        </p:cNvPr>
                        <p:cNvCxnSpPr>
                          <a:stCxn id="618" idx="7"/>
                          <a:endCxn id="618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612" name="正方形/長方形 611">
                      <a:extLst>
                        <a:ext uri="{FF2B5EF4-FFF2-40B4-BE49-F238E27FC236}">
                          <a16:creationId xmlns:a16="http://schemas.microsoft.com/office/drawing/2014/main" id="{25533487-B929-94B9-1BAE-E1B300BE15A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598" name="グループ化 597">
                    <a:extLst>
                      <a:ext uri="{FF2B5EF4-FFF2-40B4-BE49-F238E27FC236}">
                        <a16:creationId xmlns:a16="http://schemas.microsoft.com/office/drawing/2014/main" id="{DB1AF75B-164A-DE6C-914F-9A9AFA6F4B9F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99" name="グループ化 598">
                      <a:extLst>
                        <a:ext uri="{FF2B5EF4-FFF2-40B4-BE49-F238E27FC236}">
                          <a16:creationId xmlns:a16="http://schemas.microsoft.com/office/drawing/2014/main" id="{72F0083D-F76D-F5EE-E3C0-1E83B3DC01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06" name="グループ化 605">
                        <a:extLst>
                          <a:ext uri="{FF2B5EF4-FFF2-40B4-BE49-F238E27FC236}">
                            <a16:creationId xmlns:a16="http://schemas.microsoft.com/office/drawing/2014/main" id="{39060895-DBDD-AD42-B145-7AED4A300D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09" name="フリーフォーム 1043">
                          <a:extLst>
                            <a:ext uri="{FF2B5EF4-FFF2-40B4-BE49-F238E27FC236}">
                              <a16:creationId xmlns:a16="http://schemas.microsoft.com/office/drawing/2014/main" id="{C863D9D1-3B98-C9AE-1AD1-172C7DFA7D7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10" name="フリーフォーム 1044">
                          <a:extLst>
                            <a:ext uri="{FF2B5EF4-FFF2-40B4-BE49-F238E27FC236}">
                              <a16:creationId xmlns:a16="http://schemas.microsoft.com/office/drawing/2014/main" id="{DAB695C7-1CC3-5161-81D3-71BC5A0B57F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07" name="直線コネクタ 606">
                        <a:extLst>
                          <a:ext uri="{FF2B5EF4-FFF2-40B4-BE49-F238E27FC236}">
                            <a16:creationId xmlns:a16="http://schemas.microsoft.com/office/drawing/2014/main" id="{D932A939-ECF3-C50C-0050-5AF6EF64C8FD}"/>
                          </a:ext>
                        </a:extLst>
                      </p:cNvPr>
                      <p:cNvCxnSpPr>
                        <a:stCxn id="610" idx="7"/>
                        <a:endCxn id="610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08" name="直線コネクタ 607">
                        <a:extLst>
                          <a:ext uri="{FF2B5EF4-FFF2-40B4-BE49-F238E27FC236}">
                            <a16:creationId xmlns:a16="http://schemas.microsoft.com/office/drawing/2014/main" id="{B289A921-F37C-6931-D0E8-C06D24A06472}"/>
                          </a:ext>
                        </a:extLst>
                      </p:cNvPr>
                      <p:cNvCxnSpPr>
                        <a:stCxn id="609" idx="7"/>
                        <a:endCxn id="60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00" name="グループ化 599">
                      <a:extLst>
                        <a:ext uri="{FF2B5EF4-FFF2-40B4-BE49-F238E27FC236}">
                          <a16:creationId xmlns:a16="http://schemas.microsoft.com/office/drawing/2014/main" id="{4A849015-7EF1-87F3-6DF5-84473DA2AC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01" name="グループ化 600">
                        <a:extLst>
                          <a:ext uri="{FF2B5EF4-FFF2-40B4-BE49-F238E27FC236}">
                            <a16:creationId xmlns:a16="http://schemas.microsoft.com/office/drawing/2014/main" id="{B4D3CFA0-6778-3FFC-E947-AA3C4D40D99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04" name="フリーフォーム 1038">
                          <a:extLst>
                            <a:ext uri="{FF2B5EF4-FFF2-40B4-BE49-F238E27FC236}">
                              <a16:creationId xmlns:a16="http://schemas.microsoft.com/office/drawing/2014/main" id="{0E5EB2B6-5C4C-D856-F006-E4D15560511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05" name="フリーフォーム 1039">
                          <a:extLst>
                            <a:ext uri="{FF2B5EF4-FFF2-40B4-BE49-F238E27FC236}">
                              <a16:creationId xmlns:a16="http://schemas.microsoft.com/office/drawing/2014/main" id="{3F37545A-47AC-28EA-3A63-04D5F81A7A3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02" name="直線コネクタ 601">
                        <a:extLst>
                          <a:ext uri="{FF2B5EF4-FFF2-40B4-BE49-F238E27FC236}">
                            <a16:creationId xmlns:a16="http://schemas.microsoft.com/office/drawing/2014/main" id="{4A43F033-58B8-A399-AB80-0356C5D73159}"/>
                          </a:ext>
                        </a:extLst>
                      </p:cNvPr>
                      <p:cNvCxnSpPr>
                        <a:stCxn id="605" idx="7"/>
                        <a:endCxn id="60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03" name="直線コネクタ 602">
                        <a:extLst>
                          <a:ext uri="{FF2B5EF4-FFF2-40B4-BE49-F238E27FC236}">
                            <a16:creationId xmlns:a16="http://schemas.microsoft.com/office/drawing/2014/main" id="{2E30DC03-A09C-4AE8-9E0F-0132F419B0F4}"/>
                          </a:ext>
                        </a:extLst>
                      </p:cNvPr>
                      <p:cNvCxnSpPr>
                        <a:stCxn id="604" idx="7"/>
                        <a:endCxn id="60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570" name="グループ化 569">
                  <a:extLst>
                    <a:ext uri="{FF2B5EF4-FFF2-40B4-BE49-F238E27FC236}">
                      <a16:creationId xmlns:a16="http://schemas.microsoft.com/office/drawing/2014/main" id="{B7E8B1E1-8CDC-1E4C-750A-B0C2C1DB4174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571" name="グループ化 570">
                    <a:extLst>
                      <a:ext uri="{FF2B5EF4-FFF2-40B4-BE49-F238E27FC236}">
                        <a16:creationId xmlns:a16="http://schemas.microsoft.com/office/drawing/2014/main" id="{BE8FF9AB-2C8F-C713-0E97-B466623E102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85" name="グループ化 584">
                      <a:extLst>
                        <a:ext uri="{FF2B5EF4-FFF2-40B4-BE49-F238E27FC236}">
                          <a16:creationId xmlns:a16="http://schemas.microsoft.com/office/drawing/2014/main" id="{8F425408-3763-47C8-7138-A7A2BB8CB0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92" name="グループ化 591">
                        <a:extLst>
                          <a:ext uri="{FF2B5EF4-FFF2-40B4-BE49-F238E27FC236}">
                            <a16:creationId xmlns:a16="http://schemas.microsoft.com/office/drawing/2014/main" id="{2CF5F5AB-E1AB-1D85-A554-81DFD4C58AF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95" name="フリーフォーム 1029">
                          <a:extLst>
                            <a:ext uri="{FF2B5EF4-FFF2-40B4-BE49-F238E27FC236}">
                              <a16:creationId xmlns:a16="http://schemas.microsoft.com/office/drawing/2014/main" id="{01DE8E01-9F1E-3898-6717-8D8AADBF7AA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96" name="フリーフォーム 1030">
                          <a:extLst>
                            <a:ext uri="{FF2B5EF4-FFF2-40B4-BE49-F238E27FC236}">
                              <a16:creationId xmlns:a16="http://schemas.microsoft.com/office/drawing/2014/main" id="{507B55DA-0C70-9F41-E8D3-92A1F1F7C05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93" name="直線コネクタ 592">
                        <a:extLst>
                          <a:ext uri="{FF2B5EF4-FFF2-40B4-BE49-F238E27FC236}">
                            <a16:creationId xmlns:a16="http://schemas.microsoft.com/office/drawing/2014/main" id="{89A646E3-FB07-A0CC-9718-45087995CBC0}"/>
                          </a:ext>
                        </a:extLst>
                      </p:cNvPr>
                      <p:cNvCxnSpPr>
                        <a:stCxn id="596" idx="7"/>
                        <a:endCxn id="59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94" name="直線コネクタ 593">
                        <a:extLst>
                          <a:ext uri="{FF2B5EF4-FFF2-40B4-BE49-F238E27FC236}">
                            <a16:creationId xmlns:a16="http://schemas.microsoft.com/office/drawing/2014/main" id="{D2735C7F-0ACC-406F-115D-54B00B308BBD}"/>
                          </a:ext>
                        </a:extLst>
                      </p:cNvPr>
                      <p:cNvCxnSpPr>
                        <a:stCxn id="595" idx="7"/>
                        <a:endCxn id="59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586" name="グループ化 585">
                      <a:extLst>
                        <a:ext uri="{FF2B5EF4-FFF2-40B4-BE49-F238E27FC236}">
                          <a16:creationId xmlns:a16="http://schemas.microsoft.com/office/drawing/2014/main" id="{A0608509-3088-32DE-1413-A955C3645C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87" name="グループ化 586">
                        <a:extLst>
                          <a:ext uri="{FF2B5EF4-FFF2-40B4-BE49-F238E27FC236}">
                            <a16:creationId xmlns:a16="http://schemas.microsoft.com/office/drawing/2014/main" id="{CE65FA02-6DB2-D691-715E-00371EB4403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90" name="フリーフォーム 1024">
                          <a:extLst>
                            <a:ext uri="{FF2B5EF4-FFF2-40B4-BE49-F238E27FC236}">
                              <a16:creationId xmlns:a16="http://schemas.microsoft.com/office/drawing/2014/main" id="{9D45BA04-F8A6-3338-7CC6-217DED071E1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91" name="フリーフォーム 1025">
                          <a:extLst>
                            <a:ext uri="{FF2B5EF4-FFF2-40B4-BE49-F238E27FC236}">
                              <a16:creationId xmlns:a16="http://schemas.microsoft.com/office/drawing/2014/main" id="{D015EAAD-6BCF-AAA9-61B4-4D4ABCD1B83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88" name="直線コネクタ 587">
                        <a:extLst>
                          <a:ext uri="{FF2B5EF4-FFF2-40B4-BE49-F238E27FC236}">
                            <a16:creationId xmlns:a16="http://schemas.microsoft.com/office/drawing/2014/main" id="{DEFD6A09-F93A-9E6E-CD15-2D04958EEBAD}"/>
                          </a:ext>
                        </a:extLst>
                      </p:cNvPr>
                      <p:cNvCxnSpPr>
                        <a:stCxn id="591" idx="7"/>
                        <a:endCxn id="59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89" name="直線コネクタ 588">
                        <a:extLst>
                          <a:ext uri="{FF2B5EF4-FFF2-40B4-BE49-F238E27FC236}">
                            <a16:creationId xmlns:a16="http://schemas.microsoft.com/office/drawing/2014/main" id="{AB96C561-E9E9-B4F0-6422-D7CF8CED7E5C}"/>
                          </a:ext>
                        </a:extLst>
                      </p:cNvPr>
                      <p:cNvCxnSpPr>
                        <a:stCxn id="590" idx="7"/>
                        <a:endCxn id="59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572" name="グループ化 571">
                    <a:extLst>
                      <a:ext uri="{FF2B5EF4-FFF2-40B4-BE49-F238E27FC236}">
                        <a16:creationId xmlns:a16="http://schemas.microsoft.com/office/drawing/2014/main" id="{62276131-6978-C2C3-1BDA-5E0D1E2FFDD9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73" name="グループ化 572">
                      <a:extLst>
                        <a:ext uri="{FF2B5EF4-FFF2-40B4-BE49-F238E27FC236}">
                          <a16:creationId xmlns:a16="http://schemas.microsoft.com/office/drawing/2014/main" id="{28642147-8AD9-83E9-AF55-2E02C37AB2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80" name="グループ化 579">
                        <a:extLst>
                          <a:ext uri="{FF2B5EF4-FFF2-40B4-BE49-F238E27FC236}">
                            <a16:creationId xmlns:a16="http://schemas.microsoft.com/office/drawing/2014/main" id="{2606395B-D027-80F5-AF0A-11D75829323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83" name="フリーフォーム 1017">
                          <a:extLst>
                            <a:ext uri="{FF2B5EF4-FFF2-40B4-BE49-F238E27FC236}">
                              <a16:creationId xmlns:a16="http://schemas.microsoft.com/office/drawing/2014/main" id="{898EF0AF-CF43-D39D-E9B0-B64226FF342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84" name="フリーフォーム 1018">
                          <a:extLst>
                            <a:ext uri="{FF2B5EF4-FFF2-40B4-BE49-F238E27FC236}">
                              <a16:creationId xmlns:a16="http://schemas.microsoft.com/office/drawing/2014/main" id="{3CFE597A-C24D-072A-B68C-61C7B107DB1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81" name="直線コネクタ 580">
                        <a:extLst>
                          <a:ext uri="{FF2B5EF4-FFF2-40B4-BE49-F238E27FC236}">
                            <a16:creationId xmlns:a16="http://schemas.microsoft.com/office/drawing/2014/main" id="{279B7E8D-C36D-4B59-437A-BEDBFACA6675}"/>
                          </a:ext>
                        </a:extLst>
                      </p:cNvPr>
                      <p:cNvCxnSpPr>
                        <a:stCxn id="584" idx="7"/>
                        <a:endCxn id="584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82" name="直線コネクタ 581">
                        <a:extLst>
                          <a:ext uri="{FF2B5EF4-FFF2-40B4-BE49-F238E27FC236}">
                            <a16:creationId xmlns:a16="http://schemas.microsoft.com/office/drawing/2014/main" id="{8CBDFC73-186F-D4E4-9111-136CAF82C325}"/>
                          </a:ext>
                        </a:extLst>
                      </p:cNvPr>
                      <p:cNvCxnSpPr>
                        <a:stCxn id="583" idx="7"/>
                        <a:endCxn id="58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574" name="グループ化 573">
                      <a:extLst>
                        <a:ext uri="{FF2B5EF4-FFF2-40B4-BE49-F238E27FC236}">
                          <a16:creationId xmlns:a16="http://schemas.microsoft.com/office/drawing/2014/main" id="{DB09391F-4365-969C-595B-36AD0A5DE9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75" name="グループ化 574">
                        <a:extLst>
                          <a:ext uri="{FF2B5EF4-FFF2-40B4-BE49-F238E27FC236}">
                            <a16:creationId xmlns:a16="http://schemas.microsoft.com/office/drawing/2014/main" id="{35C35910-D9C2-F090-0A6B-BF17AC18D5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78" name="フリーフォーム 1012">
                          <a:extLst>
                            <a:ext uri="{FF2B5EF4-FFF2-40B4-BE49-F238E27FC236}">
                              <a16:creationId xmlns:a16="http://schemas.microsoft.com/office/drawing/2014/main" id="{BEADEF3F-1CAA-1276-B618-C1A7F5D8C03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79" name="フリーフォーム 1013">
                          <a:extLst>
                            <a:ext uri="{FF2B5EF4-FFF2-40B4-BE49-F238E27FC236}">
                              <a16:creationId xmlns:a16="http://schemas.microsoft.com/office/drawing/2014/main" id="{89B16DCA-28B1-95C9-94C7-42F8F65C607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76" name="直線コネクタ 575">
                        <a:extLst>
                          <a:ext uri="{FF2B5EF4-FFF2-40B4-BE49-F238E27FC236}">
                            <a16:creationId xmlns:a16="http://schemas.microsoft.com/office/drawing/2014/main" id="{3C094564-0F0A-7CA9-C483-C6708CBA1E14}"/>
                          </a:ext>
                        </a:extLst>
                      </p:cNvPr>
                      <p:cNvCxnSpPr>
                        <a:stCxn id="579" idx="7"/>
                        <a:endCxn id="57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77" name="直線コネクタ 576">
                        <a:extLst>
                          <a:ext uri="{FF2B5EF4-FFF2-40B4-BE49-F238E27FC236}">
                            <a16:creationId xmlns:a16="http://schemas.microsoft.com/office/drawing/2014/main" id="{AF631FCF-DAF9-A6EC-F862-538B185E68CF}"/>
                          </a:ext>
                        </a:extLst>
                      </p:cNvPr>
                      <p:cNvCxnSpPr>
                        <a:stCxn id="578" idx="7"/>
                        <a:endCxn id="57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531" name="グループ化 530">
                <a:extLst>
                  <a:ext uri="{FF2B5EF4-FFF2-40B4-BE49-F238E27FC236}">
                    <a16:creationId xmlns:a16="http://schemas.microsoft.com/office/drawing/2014/main" id="{9C1923E9-62F3-F03E-A77D-E09F3E957004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532" name="グループ化 531">
                  <a:extLst>
                    <a:ext uri="{FF2B5EF4-FFF2-40B4-BE49-F238E27FC236}">
                      <a16:creationId xmlns:a16="http://schemas.microsoft.com/office/drawing/2014/main" id="{D52E2026-326A-B712-E00E-E0290C8FF68D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543" name="グループ化 542">
                    <a:extLst>
                      <a:ext uri="{FF2B5EF4-FFF2-40B4-BE49-F238E27FC236}">
                        <a16:creationId xmlns:a16="http://schemas.microsoft.com/office/drawing/2014/main" id="{D581D4A9-A3C4-C66C-6276-AD65465E43CE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57" name="グループ化 556">
                      <a:extLst>
                        <a:ext uri="{FF2B5EF4-FFF2-40B4-BE49-F238E27FC236}">
                          <a16:creationId xmlns:a16="http://schemas.microsoft.com/office/drawing/2014/main" id="{2BD65439-E835-8F09-B3EB-EFC2FC2578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64" name="グループ化 563">
                        <a:extLst>
                          <a:ext uri="{FF2B5EF4-FFF2-40B4-BE49-F238E27FC236}">
                            <a16:creationId xmlns:a16="http://schemas.microsoft.com/office/drawing/2014/main" id="{2EFC3B5F-7049-BB8A-F136-F76D2ED3E8C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67" name="フリーフォーム 1001">
                          <a:extLst>
                            <a:ext uri="{FF2B5EF4-FFF2-40B4-BE49-F238E27FC236}">
                              <a16:creationId xmlns:a16="http://schemas.microsoft.com/office/drawing/2014/main" id="{1775275A-D00D-7D7D-74DF-0BCB24E42BB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68" name="フリーフォーム 1002">
                          <a:extLst>
                            <a:ext uri="{FF2B5EF4-FFF2-40B4-BE49-F238E27FC236}">
                              <a16:creationId xmlns:a16="http://schemas.microsoft.com/office/drawing/2014/main" id="{6B4E28C7-8A65-4A62-BD46-D048026591C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65" name="直線コネクタ 564">
                        <a:extLst>
                          <a:ext uri="{FF2B5EF4-FFF2-40B4-BE49-F238E27FC236}">
                            <a16:creationId xmlns:a16="http://schemas.microsoft.com/office/drawing/2014/main" id="{3798414D-33BD-FF1B-347F-DF0B16AFB468}"/>
                          </a:ext>
                        </a:extLst>
                      </p:cNvPr>
                      <p:cNvCxnSpPr>
                        <a:stCxn id="568" idx="7"/>
                        <a:endCxn id="56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66" name="直線コネクタ 565">
                        <a:extLst>
                          <a:ext uri="{FF2B5EF4-FFF2-40B4-BE49-F238E27FC236}">
                            <a16:creationId xmlns:a16="http://schemas.microsoft.com/office/drawing/2014/main" id="{3A7EAF85-B28C-F718-1011-3D6978BD280B}"/>
                          </a:ext>
                        </a:extLst>
                      </p:cNvPr>
                      <p:cNvCxnSpPr>
                        <a:stCxn id="567" idx="7"/>
                        <a:endCxn id="56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558" name="グループ化 557">
                      <a:extLst>
                        <a:ext uri="{FF2B5EF4-FFF2-40B4-BE49-F238E27FC236}">
                          <a16:creationId xmlns:a16="http://schemas.microsoft.com/office/drawing/2014/main" id="{801084C5-645D-E2A9-62C0-F4A4C6BFC9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59" name="グループ化 558">
                        <a:extLst>
                          <a:ext uri="{FF2B5EF4-FFF2-40B4-BE49-F238E27FC236}">
                            <a16:creationId xmlns:a16="http://schemas.microsoft.com/office/drawing/2014/main" id="{4046B396-2AB0-D52A-CE4C-B988F43BDC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62" name="フリーフォーム 996">
                          <a:extLst>
                            <a:ext uri="{FF2B5EF4-FFF2-40B4-BE49-F238E27FC236}">
                              <a16:creationId xmlns:a16="http://schemas.microsoft.com/office/drawing/2014/main" id="{FB3A27AE-40ED-384F-A82C-7E8534B0985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63" name="フリーフォーム 997">
                          <a:extLst>
                            <a:ext uri="{FF2B5EF4-FFF2-40B4-BE49-F238E27FC236}">
                              <a16:creationId xmlns:a16="http://schemas.microsoft.com/office/drawing/2014/main" id="{A8F6BF01-0F31-ACCC-78C4-ED8D5B0CFAD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60" name="直線コネクタ 559">
                        <a:extLst>
                          <a:ext uri="{FF2B5EF4-FFF2-40B4-BE49-F238E27FC236}">
                            <a16:creationId xmlns:a16="http://schemas.microsoft.com/office/drawing/2014/main" id="{98ED3D6E-EAA1-4C76-FAA6-F2C920F86242}"/>
                          </a:ext>
                        </a:extLst>
                      </p:cNvPr>
                      <p:cNvCxnSpPr>
                        <a:stCxn id="563" idx="7"/>
                        <a:endCxn id="56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61" name="直線コネクタ 560">
                        <a:extLst>
                          <a:ext uri="{FF2B5EF4-FFF2-40B4-BE49-F238E27FC236}">
                            <a16:creationId xmlns:a16="http://schemas.microsoft.com/office/drawing/2014/main" id="{E5B8AD96-4EA6-313C-CAFF-9745ABD200DE}"/>
                          </a:ext>
                        </a:extLst>
                      </p:cNvPr>
                      <p:cNvCxnSpPr>
                        <a:stCxn id="562" idx="7"/>
                        <a:endCxn id="56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544" name="グループ化 543">
                    <a:extLst>
                      <a:ext uri="{FF2B5EF4-FFF2-40B4-BE49-F238E27FC236}">
                        <a16:creationId xmlns:a16="http://schemas.microsoft.com/office/drawing/2014/main" id="{714C6B1D-9673-2D83-347B-EA4A5BF7235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45" name="グループ化 544">
                      <a:extLst>
                        <a:ext uri="{FF2B5EF4-FFF2-40B4-BE49-F238E27FC236}">
                          <a16:creationId xmlns:a16="http://schemas.microsoft.com/office/drawing/2014/main" id="{9FEBDB20-75F3-3A12-EB19-03C8E9E47C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52" name="グループ化 551">
                        <a:extLst>
                          <a:ext uri="{FF2B5EF4-FFF2-40B4-BE49-F238E27FC236}">
                            <a16:creationId xmlns:a16="http://schemas.microsoft.com/office/drawing/2014/main" id="{5E5E2DA2-0AF4-58AB-7436-82AC5E6D2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55" name="フリーフォーム 989">
                          <a:extLst>
                            <a:ext uri="{FF2B5EF4-FFF2-40B4-BE49-F238E27FC236}">
                              <a16:creationId xmlns:a16="http://schemas.microsoft.com/office/drawing/2014/main" id="{4C6B7870-9C12-E6FC-9B65-898348E0C8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56" name="フリーフォーム 990">
                          <a:extLst>
                            <a:ext uri="{FF2B5EF4-FFF2-40B4-BE49-F238E27FC236}">
                              <a16:creationId xmlns:a16="http://schemas.microsoft.com/office/drawing/2014/main" id="{EA27C122-DEC7-8D3C-6894-FDCE6B23DD4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53" name="直線コネクタ 552">
                        <a:extLst>
                          <a:ext uri="{FF2B5EF4-FFF2-40B4-BE49-F238E27FC236}">
                            <a16:creationId xmlns:a16="http://schemas.microsoft.com/office/drawing/2014/main" id="{05E437A5-8DA4-9FD5-4A7B-5C4C8247DBDA}"/>
                          </a:ext>
                        </a:extLst>
                      </p:cNvPr>
                      <p:cNvCxnSpPr>
                        <a:stCxn id="556" idx="7"/>
                        <a:endCxn id="55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54" name="直線コネクタ 553">
                        <a:extLst>
                          <a:ext uri="{FF2B5EF4-FFF2-40B4-BE49-F238E27FC236}">
                            <a16:creationId xmlns:a16="http://schemas.microsoft.com/office/drawing/2014/main" id="{4999027E-BC88-0DDD-D104-2E50BA89EB99}"/>
                          </a:ext>
                        </a:extLst>
                      </p:cNvPr>
                      <p:cNvCxnSpPr>
                        <a:stCxn id="555" idx="7"/>
                        <a:endCxn id="55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546" name="グループ化 545">
                      <a:extLst>
                        <a:ext uri="{FF2B5EF4-FFF2-40B4-BE49-F238E27FC236}">
                          <a16:creationId xmlns:a16="http://schemas.microsoft.com/office/drawing/2014/main" id="{F5A85760-6C89-8658-82BC-FF6F9C78E9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47" name="グループ化 546">
                        <a:extLst>
                          <a:ext uri="{FF2B5EF4-FFF2-40B4-BE49-F238E27FC236}">
                            <a16:creationId xmlns:a16="http://schemas.microsoft.com/office/drawing/2014/main" id="{F30AE873-5BDD-672F-E793-2CE639519BC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50" name="フリーフォーム 984">
                          <a:extLst>
                            <a:ext uri="{FF2B5EF4-FFF2-40B4-BE49-F238E27FC236}">
                              <a16:creationId xmlns:a16="http://schemas.microsoft.com/office/drawing/2014/main" id="{7D3BF8A9-D4C8-46EC-A163-B745986DCBB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51" name="フリーフォーム 985">
                          <a:extLst>
                            <a:ext uri="{FF2B5EF4-FFF2-40B4-BE49-F238E27FC236}">
                              <a16:creationId xmlns:a16="http://schemas.microsoft.com/office/drawing/2014/main" id="{79A361AB-660F-D976-BBF0-B4087767D58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48" name="直線コネクタ 547">
                        <a:extLst>
                          <a:ext uri="{FF2B5EF4-FFF2-40B4-BE49-F238E27FC236}">
                            <a16:creationId xmlns:a16="http://schemas.microsoft.com/office/drawing/2014/main" id="{D019D973-6C61-9BEC-4DE1-CF113232A9EB}"/>
                          </a:ext>
                        </a:extLst>
                      </p:cNvPr>
                      <p:cNvCxnSpPr>
                        <a:stCxn id="551" idx="7"/>
                        <a:endCxn id="55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49" name="直線コネクタ 548">
                        <a:extLst>
                          <a:ext uri="{FF2B5EF4-FFF2-40B4-BE49-F238E27FC236}">
                            <a16:creationId xmlns:a16="http://schemas.microsoft.com/office/drawing/2014/main" id="{43B008A5-4F9A-3C40-3902-4AFE5D39E48B}"/>
                          </a:ext>
                        </a:extLst>
                      </p:cNvPr>
                      <p:cNvCxnSpPr>
                        <a:stCxn id="550" idx="7"/>
                        <a:endCxn id="55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533" name="グループ化 532">
                  <a:extLst>
                    <a:ext uri="{FF2B5EF4-FFF2-40B4-BE49-F238E27FC236}">
                      <a16:creationId xmlns:a16="http://schemas.microsoft.com/office/drawing/2014/main" id="{232FEF60-A375-0B3F-FDF4-8451823B3A25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534" name="グループ化 533">
                    <a:extLst>
                      <a:ext uri="{FF2B5EF4-FFF2-40B4-BE49-F238E27FC236}">
                        <a16:creationId xmlns:a16="http://schemas.microsoft.com/office/drawing/2014/main" id="{D848A0A3-6308-9978-8DF0-879D8C3CB7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38" name="グループ化 537">
                      <a:extLst>
                        <a:ext uri="{FF2B5EF4-FFF2-40B4-BE49-F238E27FC236}">
                          <a16:creationId xmlns:a16="http://schemas.microsoft.com/office/drawing/2014/main" id="{8BF04951-C559-B662-DB58-7E8FADE26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41" name="フリーフォーム 975">
                        <a:extLst>
                          <a:ext uri="{FF2B5EF4-FFF2-40B4-BE49-F238E27FC236}">
                            <a16:creationId xmlns:a16="http://schemas.microsoft.com/office/drawing/2014/main" id="{5E4B6726-FEB0-6D37-B235-47685131DA0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42" name="フリーフォーム 976">
                        <a:extLst>
                          <a:ext uri="{FF2B5EF4-FFF2-40B4-BE49-F238E27FC236}">
                            <a16:creationId xmlns:a16="http://schemas.microsoft.com/office/drawing/2014/main" id="{1B94FB7F-9347-642C-9507-203A48016E7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39" name="直線コネクタ 538">
                      <a:extLst>
                        <a:ext uri="{FF2B5EF4-FFF2-40B4-BE49-F238E27FC236}">
                          <a16:creationId xmlns:a16="http://schemas.microsoft.com/office/drawing/2014/main" id="{BAE3AB15-CECB-AA7D-FEF7-B05BF6B5BBD6}"/>
                        </a:ext>
                      </a:extLst>
                    </p:cNvPr>
                    <p:cNvCxnSpPr>
                      <a:stCxn id="542" idx="7"/>
                      <a:endCxn id="54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40" name="直線コネクタ 539">
                      <a:extLst>
                        <a:ext uri="{FF2B5EF4-FFF2-40B4-BE49-F238E27FC236}">
                          <a16:creationId xmlns:a16="http://schemas.microsoft.com/office/drawing/2014/main" id="{7F30BA0A-B34D-821B-0B2D-AF64F0AFA81B}"/>
                        </a:ext>
                      </a:extLst>
                    </p:cNvPr>
                    <p:cNvCxnSpPr>
                      <a:stCxn id="541" idx="7"/>
                      <a:endCxn id="54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535" name="グループ化 534">
                    <a:extLst>
                      <a:ext uri="{FF2B5EF4-FFF2-40B4-BE49-F238E27FC236}">
                        <a16:creationId xmlns:a16="http://schemas.microsoft.com/office/drawing/2014/main" id="{449A8F0A-9886-3D59-F32F-3ABFF34720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536" name="フリーフォーム 970">
                      <a:extLst>
                        <a:ext uri="{FF2B5EF4-FFF2-40B4-BE49-F238E27FC236}">
                          <a16:creationId xmlns:a16="http://schemas.microsoft.com/office/drawing/2014/main" id="{97AE2842-E5A4-99E2-E18F-026EB375176C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537" name="直線コネクタ 536">
                      <a:extLst>
                        <a:ext uri="{FF2B5EF4-FFF2-40B4-BE49-F238E27FC236}">
                          <a16:creationId xmlns:a16="http://schemas.microsoft.com/office/drawing/2014/main" id="{DC2BDA4B-8AF1-E864-76CE-49AB92172B46}"/>
                        </a:ext>
                      </a:extLst>
                    </p:cNvPr>
                    <p:cNvCxnSpPr>
                      <a:stCxn id="536" idx="7"/>
                      <a:endCxn id="536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529" name="角丸四角形 963">
              <a:extLst>
                <a:ext uri="{FF2B5EF4-FFF2-40B4-BE49-F238E27FC236}">
                  <a16:creationId xmlns:a16="http://schemas.microsoft.com/office/drawing/2014/main" id="{43491191-C863-F2E0-ED78-28BD7965F3B6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625" name="正方形/長方形 624">
            <a:extLst>
              <a:ext uri="{FF2B5EF4-FFF2-40B4-BE49-F238E27FC236}">
                <a16:creationId xmlns:a16="http://schemas.microsoft.com/office/drawing/2014/main" id="{24519D00-62FF-29CF-D2BD-B61B8C85FCCE}"/>
              </a:ext>
            </a:extLst>
          </p:cNvPr>
          <p:cNvSpPr/>
          <p:nvPr/>
        </p:nvSpPr>
        <p:spPr bwMode="auto">
          <a:xfrm>
            <a:off x="499687" y="4656541"/>
            <a:ext cx="2341265" cy="19014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28" name="テキスト ボックス 627">
            <a:extLst>
              <a:ext uri="{FF2B5EF4-FFF2-40B4-BE49-F238E27FC236}">
                <a16:creationId xmlns:a16="http://schemas.microsoft.com/office/drawing/2014/main" id="{07219014-56E5-A355-359B-EDB199C86321}"/>
              </a:ext>
            </a:extLst>
          </p:cNvPr>
          <p:cNvSpPr txBox="1"/>
          <p:nvPr/>
        </p:nvSpPr>
        <p:spPr>
          <a:xfrm>
            <a:off x="184704" y="5996748"/>
            <a:ext cx="2997936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点じゃなく面で！</a:t>
            </a:r>
            <a:endParaRPr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9" name="吹き出し: 角を丸めた四角形 628">
            <a:extLst>
              <a:ext uri="{FF2B5EF4-FFF2-40B4-BE49-F238E27FC236}">
                <a16:creationId xmlns:a16="http://schemas.microsoft.com/office/drawing/2014/main" id="{D9C017A7-6F77-7893-5FA7-30CFB70CCC2B}"/>
              </a:ext>
            </a:extLst>
          </p:cNvPr>
          <p:cNvSpPr/>
          <p:nvPr/>
        </p:nvSpPr>
        <p:spPr bwMode="auto">
          <a:xfrm>
            <a:off x="6049921" y="4107566"/>
            <a:ext cx="2842559" cy="2516062"/>
          </a:xfrm>
          <a:prstGeom prst="wedgeRoundRectCallout">
            <a:avLst>
              <a:gd name="adj1" fmla="val -54103"/>
              <a:gd name="adj2" fmla="val -13036"/>
              <a:gd name="adj3" fmla="val 16667"/>
            </a:avLst>
          </a:prstGeom>
          <a:solidFill>
            <a:schemeClr val="accent3">
              <a:lumMod val="65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30" name="グループ化 629">
            <a:extLst>
              <a:ext uri="{FF2B5EF4-FFF2-40B4-BE49-F238E27FC236}">
                <a16:creationId xmlns:a16="http://schemas.microsoft.com/office/drawing/2014/main" id="{6CEA64ED-6C8A-046C-1E47-AE89FA5214D8}"/>
              </a:ext>
            </a:extLst>
          </p:cNvPr>
          <p:cNvGrpSpPr/>
          <p:nvPr/>
        </p:nvGrpSpPr>
        <p:grpSpPr>
          <a:xfrm>
            <a:off x="6298514" y="4712616"/>
            <a:ext cx="671603" cy="1073961"/>
            <a:chOff x="7356686" y="1477197"/>
            <a:chExt cx="860914" cy="1389829"/>
          </a:xfrm>
        </p:grpSpPr>
        <p:grpSp>
          <p:nvGrpSpPr>
            <p:cNvPr id="631" name="グループ化 630">
              <a:extLst>
                <a:ext uri="{FF2B5EF4-FFF2-40B4-BE49-F238E27FC236}">
                  <a16:creationId xmlns:a16="http://schemas.microsoft.com/office/drawing/2014/main" id="{F0303A17-C665-02A6-49DB-089FC58A500A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633" name="グループ化 632">
                <a:extLst>
                  <a:ext uri="{FF2B5EF4-FFF2-40B4-BE49-F238E27FC236}">
                    <a16:creationId xmlns:a16="http://schemas.microsoft.com/office/drawing/2014/main" id="{3C43FC1F-C2D8-C940-E964-1649A86E00BA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672" name="グループ化 671">
                  <a:extLst>
                    <a:ext uri="{FF2B5EF4-FFF2-40B4-BE49-F238E27FC236}">
                      <a16:creationId xmlns:a16="http://schemas.microsoft.com/office/drawing/2014/main" id="{2AE8D4E5-01B0-2A3D-2BFE-23BFC316B945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700" name="グループ化 699">
                    <a:extLst>
                      <a:ext uri="{FF2B5EF4-FFF2-40B4-BE49-F238E27FC236}">
                        <a16:creationId xmlns:a16="http://schemas.microsoft.com/office/drawing/2014/main" id="{E3C87AFF-461E-489E-C019-D2DA3B6B0B4B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714" name="グループ化 713">
                      <a:extLst>
                        <a:ext uri="{FF2B5EF4-FFF2-40B4-BE49-F238E27FC236}">
                          <a16:creationId xmlns:a16="http://schemas.microsoft.com/office/drawing/2014/main" id="{7C46DF34-1A57-884C-D242-59C7C885A2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716" name="グループ化 715">
                        <a:extLst>
                          <a:ext uri="{FF2B5EF4-FFF2-40B4-BE49-F238E27FC236}">
                            <a16:creationId xmlns:a16="http://schemas.microsoft.com/office/drawing/2014/main" id="{89C9D942-B39F-048C-6D93-886A9066E0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723" name="グループ化 722">
                          <a:extLst>
                            <a:ext uri="{FF2B5EF4-FFF2-40B4-BE49-F238E27FC236}">
                              <a16:creationId xmlns:a16="http://schemas.microsoft.com/office/drawing/2014/main" id="{C0A65726-EDD2-C276-C6C3-528D1C6FAE5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726" name="フリーフォーム 1165">
                            <a:extLst>
                              <a:ext uri="{FF2B5EF4-FFF2-40B4-BE49-F238E27FC236}">
                                <a16:creationId xmlns:a16="http://schemas.microsoft.com/office/drawing/2014/main" id="{6B9FDF10-C9D8-30DA-B9ED-478AA7B1B36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727" name="フリーフォーム 1166">
                            <a:extLst>
                              <a:ext uri="{FF2B5EF4-FFF2-40B4-BE49-F238E27FC236}">
                                <a16:creationId xmlns:a16="http://schemas.microsoft.com/office/drawing/2014/main" id="{5096A7A8-7138-9079-2AEE-B45113F3237E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724" name="直線コネクタ 723">
                          <a:extLst>
                            <a:ext uri="{FF2B5EF4-FFF2-40B4-BE49-F238E27FC236}">
                              <a16:creationId xmlns:a16="http://schemas.microsoft.com/office/drawing/2014/main" id="{717FD91F-D436-93AF-E9E1-CE7803262CA6}"/>
                            </a:ext>
                          </a:extLst>
                        </p:cNvPr>
                        <p:cNvCxnSpPr>
                          <a:stCxn id="727" idx="7"/>
                          <a:endCxn id="727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25" name="直線コネクタ 724">
                          <a:extLst>
                            <a:ext uri="{FF2B5EF4-FFF2-40B4-BE49-F238E27FC236}">
                              <a16:creationId xmlns:a16="http://schemas.microsoft.com/office/drawing/2014/main" id="{11EB82F8-3CBD-F8BF-4307-BFF8B19B6B50}"/>
                            </a:ext>
                          </a:extLst>
                        </p:cNvPr>
                        <p:cNvCxnSpPr>
                          <a:stCxn id="726" idx="7"/>
                          <a:endCxn id="726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717" name="グループ化 716">
                        <a:extLst>
                          <a:ext uri="{FF2B5EF4-FFF2-40B4-BE49-F238E27FC236}">
                            <a16:creationId xmlns:a16="http://schemas.microsoft.com/office/drawing/2014/main" id="{7B967F67-073D-6B5E-39A7-BF33A636DB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718" name="グループ化 717">
                          <a:extLst>
                            <a:ext uri="{FF2B5EF4-FFF2-40B4-BE49-F238E27FC236}">
                              <a16:creationId xmlns:a16="http://schemas.microsoft.com/office/drawing/2014/main" id="{153D696E-5EFC-1B9F-DE56-5693B532F3F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721" name="フリーフォーム 1160">
                            <a:extLst>
                              <a:ext uri="{FF2B5EF4-FFF2-40B4-BE49-F238E27FC236}">
                                <a16:creationId xmlns:a16="http://schemas.microsoft.com/office/drawing/2014/main" id="{648B919B-873F-CDCA-F8C4-FEDDA88E87C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722" name="フリーフォーム 1161">
                            <a:extLst>
                              <a:ext uri="{FF2B5EF4-FFF2-40B4-BE49-F238E27FC236}">
                                <a16:creationId xmlns:a16="http://schemas.microsoft.com/office/drawing/2014/main" id="{8E8BEAF6-89F5-9E5A-8877-4E442F802AD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719" name="直線コネクタ 718">
                          <a:extLst>
                            <a:ext uri="{FF2B5EF4-FFF2-40B4-BE49-F238E27FC236}">
                              <a16:creationId xmlns:a16="http://schemas.microsoft.com/office/drawing/2014/main" id="{07F64085-A069-F8DD-7970-B9336F5CF5AD}"/>
                            </a:ext>
                          </a:extLst>
                        </p:cNvPr>
                        <p:cNvCxnSpPr>
                          <a:stCxn id="722" idx="7"/>
                          <a:endCxn id="722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720" name="直線コネクタ 719">
                          <a:extLst>
                            <a:ext uri="{FF2B5EF4-FFF2-40B4-BE49-F238E27FC236}">
                              <a16:creationId xmlns:a16="http://schemas.microsoft.com/office/drawing/2014/main" id="{CB33E7D0-3723-2F11-8821-70141407206A}"/>
                            </a:ext>
                          </a:extLst>
                        </p:cNvPr>
                        <p:cNvCxnSpPr>
                          <a:stCxn id="721" idx="7"/>
                          <a:endCxn id="721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715" name="正方形/長方形 714">
                      <a:extLst>
                        <a:ext uri="{FF2B5EF4-FFF2-40B4-BE49-F238E27FC236}">
                          <a16:creationId xmlns:a16="http://schemas.microsoft.com/office/drawing/2014/main" id="{36E9555A-174D-A0CD-415D-F14189A6502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701" name="グループ化 700">
                    <a:extLst>
                      <a:ext uri="{FF2B5EF4-FFF2-40B4-BE49-F238E27FC236}">
                        <a16:creationId xmlns:a16="http://schemas.microsoft.com/office/drawing/2014/main" id="{51DE95BC-0211-D46F-4FC2-FF28DE6EB8C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702" name="グループ化 701">
                      <a:extLst>
                        <a:ext uri="{FF2B5EF4-FFF2-40B4-BE49-F238E27FC236}">
                          <a16:creationId xmlns:a16="http://schemas.microsoft.com/office/drawing/2014/main" id="{50F807BF-B86D-DFF8-FBB9-D571B8FC0B3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709" name="グループ化 708">
                        <a:extLst>
                          <a:ext uri="{FF2B5EF4-FFF2-40B4-BE49-F238E27FC236}">
                            <a16:creationId xmlns:a16="http://schemas.microsoft.com/office/drawing/2014/main" id="{32783A49-0854-2209-4DD6-20140ABD409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712" name="フリーフォーム 1151">
                          <a:extLst>
                            <a:ext uri="{FF2B5EF4-FFF2-40B4-BE49-F238E27FC236}">
                              <a16:creationId xmlns:a16="http://schemas.microsoft.com/office/drawing/2014/main" id="{DFF6624D-BB34-1D22-5A80-3D305B1AF3C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713" name="フリーフォーム 1152">
                          <a:extLst>
                            <a:ext uri="{FF2B5EF4-FFF2-40B4-BE49-F238E27FC236}">
                              <a16:creationId xmlns:a16="http://schemas.microsoft.com/office/drawing/2014/main" id="{73201580-7714-AD6C-2CBF-00AB4DE7C00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710" name="直線コネクタ 709">
                        <a:extLst>
                          <a:ext uri="{FF2B5EF4-FFF2-40B4-BE49-F238E27FC236}">
                            <a16:creationId xmlns:a16="http://schemas.microsoft.com/office/drawing/2014/main" id="{9A6318C3-0033-6F86-87C6-283BDF55D8E2}"/>
                          </a:ext>
                        </a:extLst>
                      </p:cNvPr>
                      <p:cNvCxnSpPr>
                        <a:stCxn id="713" idx="7"/>
                        <a:endCxn id="713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711" name="直線コネクタ 710">
                        <a:extLst>
                          <a:ext uri="{FF2B5EF4-FFF2-40B4-BE49-F238E27FC236}">
                            <a16:creationId xmlns:a16="http://schemas.microsoft.com/office/drawing/2014/main" id="{670E4AC8-67DC-C671-DF8D-B6675D2F2642}"/>
                          </a:ext>
                        </a:extLst>
                      </p:cNvPr>
                      <p:cNvCxnSpPr>
                        <a:stCxn id="712" idx="7"/>
                        <a:endCxn id="71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703" name="グループ化 702">
                      <a:extLst>
                        <a:ext uri="{FF2B5EF4-FFF2-40B4-BE49-F238E27FC236}">
                          <a16:creationId xmlns:a16="http://schemas.microsoft.com/office/drawing/2014/main" id="{6B25379F-D8C9-9950-B7D6-C87A0B785CD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704" name="グループ化 703">
                        <a:extLst>
                          <a:ext uri="{FF2B5EF4-FFF2-40B4-BE49-F238E27FC236}">
                            <a16:creationId xmlns:a16="http://schemas.microsoft.com/office/drawing/2014/main" id="{5238FC3B-EF9A-98B1-E3E0-5341AA83BE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707" name="フリーフォーム 1146">
                          <a:extLst>
                            <a:ext uri="{FF2B5EF4-FFF2-40B4-BE49-F238E27FC236}">
                              <a16:creationId xmlns:a16="http://schemas.microsoft.com/office/drawing/2014/main" id="{C5DD4593-3A92-1276-64F7-412DB58B1AD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708" name="フリーフォーム 1147">
                          <a:extLst>
                            <a:ext uri="{FF2B5EF4-FFF2-40B4-BE49-F238E27FC236}">
                              <a16:creationId xmlns:a16="http://schemas.microsoft.com/office/drawing/2014/main" id="{3F323ACC-6762-CE0C-FA1C-77BE23E27A2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705" name="直線コネクタ 704">
                        <a:extLst>
                          <a:ext uri="{FF2B5EF4-FFF2-40B4-BE49-F238E27FC236}">
                            <a16:creationId xmlns:a16="http://schemas.microsoft.com/office/drawing/2014/main" id="{93D309DA-4295-823E-B4E5-FE9FEFD481FE}"/>
                          </a:ext>
                        </a:extLst>
                      </p:cNvPr>
                      <p:cNvCxnSpPr>
                        <a:stCxn id="708" idx="7"/>
                        <a:endCxn id="70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706" name="直線コネクタ 705">
                        <a:extLst>
                          <a:ext uri="{FF2B5EF4-FFF2-40B4-BE49-F238E27FC236}">
                            <a16:creationId xmlns:a16="http://schemas.microsoft.com/office/drawing/2014/main" id="{8D5324CB-D19C-BFC5-A90A-C69D6F6B57A8}"/>
                          </a:ext>
                        </a:extLst>
                      </p:cNvPr>
                      <p:cNvCxnSpPr>
                        <a:stCxn id="707" idx="7"/>
                        <a:endCxn id="70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673" name="グループ化 672">
                  <a:extLst>
                    <a:ext uri="{FF2B5EF4-FFF2-40B4-BE49-F238E27FC236}">
                      <a16:creationId xmlns:a16="http://schemas.microsoft.com/office/drawing/2014/main" id="{24178366-173D-22FB-6AFC-EA4CE6C05E43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674" name="グループ化 673">
                    <a:extLst>
                      <a:ext uri="{FF2B5EF4-FFF2-40B4-BE49-F238E27FC236}">
                        <a16:creationId xmlns:a16="http://schemas.microsoft.com/office/drawing/2014/main" id="{BEC54DD1-4516-08F6-1C33-0020276DDE6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688" name="グループ化 687">
                      <a:extLst>
                        <a:ext uri="{FF2B5EF4-FFF2-40B4-BE49-F238E27FC236}">
                          <a16:creationId xmlns:a16="http://schemas.microsoft.com/office/drawing/2014/main" id="{EA1C8B57-D139-D4BC-9B96-F455A381C3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95" name="グループ化 694">
                        <a:extLst>
                          <a:ext uri="{FF2B5EF4-FFF2-40B4-BE49-F238E27FC236}">
                            <a16:creationId xmlns:a16="http://schemas.microsoft.com/office/drawing/2014/main" id="{51358B9D-9200-1233-9E48-9EB6CCD256C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98" name="フリーフォーム 1137">
                          <a:extLst>
                            <a:ext uri="{FF2B5EF4-FFF2-40B4-BE49-F238E27FC236}">
                              <a16:creationId xmlns:a16="http://schemas.microsoft.com/office/drawing/2014/main" id="{18EF82B9-8C3A-A266-EB7E-3C375A2033A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99" name="フリーフォーム 1138">
                          <a:extLst>
                            <a:ext uri="{FF2B5EF4-FFF2-40B4-BE49-F238E27FC236}">
                              <a16:creationId xmlns:a16="http://schemas.microsoft.com/office/drawing/2014/main" id="{9532E4D5-CCEA-E3BE-C99F-3C510DAA771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96" name="直線コネクタ 695">
                        <a:extLst>
                          <a:ext uri="{FF2B5EF4-FFF2-40B4-BE49-F238E27FC236}">
                            <a16:creationId xmlns:a16="http://schemas.microsoft.com/office/drawing/2014/main" id="{1E4DF22B-6C80-E133-2A65-63D9F26A90B1}"/>
                          </a:ext>
                        </a:extLst>
                      </p:cNvPr>
                      <p:cNvCxnSpPr>
                        <a:stCxn id="699" idx="7"/>
                        <a:endCxn id="69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97" name="直線コネクタ 696">
                        <a:extLst>
                          <a:ext uri="{FF2B5EF4-FFF2-40B4-BE49-F238E27FC236}">
                            <a16:creationId xmlns:a16="http://schemas.microsoft.com/office/drawing/2014/main" id="{7FDB3C06-A54D-2956-A9F4-35C6638000FB}"/>
                          </a:ext>
                        </a:extLst>
                      </p:cNvPr>
                      <p:cNvCxnSpPr>
                        <a:stCxn id="698" idx="7"/>
                        <a:endCxn id="69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89" name="グループ化 688">
                      <a:extLst>
                        <a:ext uri="{FF2B5EF4-FFF2-40B4-BE49-F238E27FC236}">
                          <a16:creationId xmlns:a16="http://schemas.microsoft.com/office/drawing/2014/main" id="{57FDA50E-9EE3-104F-7FC0-DBCCC56069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90" name="グループ化 689">
                        <a:extLst>
                          <a:ext uri="{FF2B5EF4-FFF2-40B4-BE49-F238E27FC236}">
                            <a16:creationId xmlns:a16="http://schemas.microsoft.com/office/drawing/2014/main" id="{456F86EE-9ADF-D8E8-A74B-46C32D6FA6D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93" name="フリーフォーム 1132">
                          <a:extLst>
                            <a:ext uri="{FF2B5EF4-FFF2-40B4-BE49-F238E27FC236}">
                              <a16:creationId xmlns:a16="http://schemas.microsoft.com/office/drawing/2014/main" id="{33631C28-B5D1-F2E7-5D1A-26FD128FE5F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94" name="フリーフォーム 1133">
                          <a:extLst>
                            <a:ext uri="{FF2B5EF4-FFF2-40B4-BE49-F238E27FC236}">
                              <a16:creationId xmlns:a16="http://schemas.microsoft.com/office/drawing/2014/main" id="{1C6FA33E-B71D-F89B-8F9F-4B4B7F5F8B1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91" name="直線コネクタ 690">
                        <a:extLst>
                          <a:ext uri="{FF2B5EF4-FFF2-40B4-BE49-F238E27FC236}">
                            <a16:creationId xmlns:a16="http://schemas.microsoft.com/office/drawing/2014/main" id="{1A70CD42-2CF0-3C6A-51AF-272158308050}"/>
                          </a:ext>
                        </a:extLst>
                      </p:cNvPr>
                      <p:cNvCxnSpPr>
                        <a:stCxn id="694" idx="7"/>
                        <a:endCxn id="694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92" name="直線コネクタ 691">
                        <a:extLst>
                          <a:ext uri="{FF2B5EF4-FFF2-40B4-BE49-F238E27FC236}">
                            <a16:creationId xmlns:a16="http://schemas.microsoft.com/office/drawing/2014/main" id="{759315A8-E494-7D8E-DD58-9A3E4AB29D50}"/>
                          </a:ext>
                        </a:extLst>
                      </p:cNvPr>
                      <p:cNvCxnSpPr>
                        <a:stCxn id="693" idx="7"/>
                        <a:endCxn id="69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675" name="グループ化 674">
                    <a:extLst>
                      <a:ext uri="{FF2B5EF4-FFF2-40B4-BE49-F238E27FC236}">
                        <a16:creationId xmlns:a16="http://schemas.microsoft.com/office/drawing/2014/main" id="{73DD3DCF-0F33-6B45-616B-E94A1F79028B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676" name="グループ化 675">
                      <a:extLst>
                        <a:ext uri="{FF2B5EF4-FFF2-40B4-BE49-F238E27FC236}">
                          <a16:creationId xmlns:a16="http://schemas.microsoft.com/office/drawing/2014/main" id="{774F3A58-309E-269C-D550-C84D740D4E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83" name="グループ化 682">
                        <a:extLst>
                          <a:ext uri="{FF2B5EF4-FFF2-40B4-BE49-F238E27FC236}">
                            <a16:creationId xmlns:a16="http://schemas.microsoft.com/office/drawing/2014/main" id="{67C6CBBA-22D2-045B-D995-D4A8C52A8CC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86" name="フリーフォーム 1125">
                          <a:extLst>
                            <a:ext uri="{FF2B5EF4-FFF2-40B4-BE49-F238E27FC236}">
                              <a16:creationId xmlns:a16="http://schemas.microsoft.com/office/drawing/2014/main" id="{9ED28B37-CE32-DD02-C773-56D2A210BD9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87" name="フリーフォーム 1126">
                          <a:extLst>
                            <a:ext uri="{FF2B5EF4-FFF2-40B4-BE49-F238E27FC236}">
                              <a16:creationId xmlns:a16="http://schemas.microsoft.com/office/drawing/2014/main" id="{2457B7ED-0A77-146C-7EC2-1BCA88D65AF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84" name="直線コネクタ 683">
                        <a:extLst>
                          <a:ext uri="{FF2B5EF4-FFF2-40B4-BE49-F238E27FC236}">
                            <a16:creationId xmlns:a16="http://schemas.microsoft.com/office/drawing/2014/main" id="{C3C1AE12-DE71-2524-C57B-DA10A0150D90}"/>
                          </a:ext>
                        </a:extLst>
                      </p:cNvPr>
                      <p:cNvCxnSpPr>
                        <a:stCxn id="687" idx="7"/>
                        <a:endCxn id="68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5" name="直線コネクタ 684">
                        <a:extLst>
                          <a:ext uri="{FF2B5EF4-FFF2-40B4-BE49-F238E27FC236}">
                            <a16:creationId xmlns:a16="http://schemas.microsoft.com/office/drawing/2014/main" id="{C32BA321-7868-4633-985C-9F9DD59A4F75}"/>
                          </a:ext>
                        </a:extLst>
                      </p:cNvPr>
                      <p:cNvCxnSpPr>
                        <a:stCxn id="686" idx="7"/>
                        <a:endCxn id="68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7" name="グループ化 676">
                      <a:extLst>
                        <a:ext uri="{FF2B5EF4-FFF2-40B4-BE49-F238E27FC236}">
                          <a16:creationId xmlns:a16="http://schemas.microsoft.com/office/drawing/2014/main" id="{B6034A0A-01D5-6F1B-EAF4-F8A058BBDA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78" name="グループ化 677">
                        <a:extLst>
                          <a:ext uri="{FF2B5EF4-FFF2-40B4-BE49-F238E27FC236}">
                            <a16:creationId xmlns:a16="http://schemas.microsoft.com/office/drawing/2014/main" id="{CF371B5A-B3B8-77E6-BDA6-4D11367E37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81" name="フリーフォーム 1120">
                          <a:extLst>
                            <a:ext uri="{FF2B5EF4-FFF2-40B4-BE49-F238E27FC236}">
                              <a16:creationId xmlns:a16="http://schemas.microsoft.com/office/drawing/2014/main" id="{22D67442-ADC4-9E99-A855-D323FA77D90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82" name="フリーフォーム 1121">
                          <a:extLst>
                            <a:ext uri="{FF2B5EF4-FFF2-40B4-BE49-F238E27FC236}">
                              <a16:creationId xmlns:a16="http://schemas.microsoft.com/office/drawing/2014/main" id="{C3B3B7B7-81F8-1391-BDB5-820DA2A40FE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79" name="直線コネクタ 678">
                        <a:extLst>
                          <a:ext uri="{FF2B5EF4-FFF2-40B4-BE49-F238E27FC236}">
                            <a16:creationId xmlns:a16="http://schemas.microsoft.com/office/drawing/2014/main" id="{0BA90517-C161-3572-49FA-F1A48531F939}"/>
                          </a:ext>
                        </a:extLst>
                      </p:cNvPr>
                      <p:cNvCxnSpPr>
                        <a:stCxn id="682" idx="7"/>
                        <a:endCxn id="682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0" name="直線コネクタ 679">
                        <a:extLst>
                          <a:ext uri="{FF2B5EF4-FFF2-40B4-BE49-F238E27FC236}">
                            <a16:creationId xmlns:a16="http://schemas.microsoft.com/office/drawing/2014/main" id="{342D2A36-5670-7E48-41D4-8D6383B902A2}"/>
                          </a:ext>
                        </a:extLst>
                      </p:cNvPr>
                      <p:cNvCxnSpPr>
                        <a:stCxn id="681" idx="7"/>
                        <a:endCxn id="68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634" name="グループ化 633">
                <a:extLst>
                  <a:ext uri="{FF2B5EF4-FFF2-40B4-BE49-F238E27FC236}">
                    <a16:creationId xmlns:a16="http://schemas.microsoft.com/office/drawing/2014/main" id="{0FD1EA56-6953-0E1E-3489-6671B294FC62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635" name="グループ化 634">
                  <a:extLst>
                    <a:ext uri="{FF2B5EF4-FFF2-40B4-BE49-F238E27FC236}">
                      <a16:creationId xmlns:a16="http://schemas.microsoft.com/office/drawing/2014/main" id="{42736472-FA3C-973C-B55A-2A7A2CAD34A8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646" name="グループ化 645">
                    <a:extLst>
                      <a:ext uri="{FF2B5EF4-FFF2-40B4-BE49-F238E27FC236}">
                        <a16:creationId xmlns:a16="http://schemas.microsoft.com/office/drawing/2014/main" id="{98A2D2CD-6B82-448D-7CF8-B5AB51D4A566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660" name="グループ化 659">
                      <a:extLst>
                        <a:ext uri="{FF2B5EF4-FFF2-40B4-BE49-F238E27FC236}">
                          <a16:creationId xmlns:a16="http://schemas.microsoft.com/office/drawing/2014/main" id="{93D47E52-8356-2B0E-FC87-927E296641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67" name="グループ化 666">
                        <a:extLst>
                          <a:ext uri="{FF2B5EF4-FFF2-40B4-BE49-F238E27FC236}">
                            <a16:creationId xmlns:a16="http://schemas.microsoft.com/office/drawing/2014/main" id="{AEDE632A-FD75-3E21-9F5A-587CB98BAB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70" name="フリーフォーム 1109">
                          <a:extLst>
                            <a:ext uri="{FF2B5EF4-FFF2-40B4-BE49-F238E27FC236}">
                              <a16:creationId xmlns:a16="http://schemas.microsoft.com/office/drawing/2014/main" id="{F2FD5091-6DF6-3F7E-069A-530C7B03DD3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71" name="フリーフォーム 1110">
                          <a:extLst>
                            <a:ext uri="{FF2B5EF4-FFF2-40B4-BE49-F238E27FC236}">
                              <a16:creationId xmlns:a16="http://schemas.microsoft.com/office/drawing/2014/main" id="{2DEC79AE-A416-A35C-00AC-48D5EBA1E9A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68" name="直線コネクタ 667">
                        <a:extLst>
                          <a:ext uri="{FF2B5EF4-FFF2-40B4-BE49-F238E27FC236}">
                            <a16:creationId xmlns:a16="http://schemas.microsoft.com/office/drawing/2014/main" id="{3B7707CD-6AF4-CABD-4B01-0F35D2FB4EB4}"/>
                          </a:ext>
                        </a:extLst>
                      </p:cNvPr>
                      <p:cNvCxnSpPr>
                        <a:stCxn id="671" idx="7"/>
                        <a:endCxn id="67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69" name="直線コネクタ 668">
                        <a:extLst>
                          <a:ext uri="{FF2B5EF4-FFF2-40B4-BE49-F238E27FC236}">
                            <a16:creationId xmlns:a16="http://schemas.microsoft.com/office/drawing/2014/main" id="{F65EA6C2-F19C-95E3-BAAB-FDC7DD0AD5E4}"/>
                          </a:ext>
                        </a:extLst>
                      </p:cNvPr>
                      <p:cNvCxnSpPr>
                        <a:stCxn id="670" idx="7"/>
                        <a:endCxn id="67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61" name="グループ化 660">
                      <a:extLst>
                        <a:ext uri="{FF2B5EF4-FFF2-40B4-BE49-F238E27FC236}">
                          <a16:creationId xmlns:a16="http://schemas.microsoft.com/office/drawing/2014/main" id="{AD5659FC-86AC-AFF2-1A40-D5D44A9192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62" name="グループ化 661">
                        <a:extLst>
                          <a:ext uri="{FF2B5EF4-FFF2-40B4-BE49-F238E27FC236}">
                            <a16:creationId xmlns:a16="http://schemas.microsoft.com/office/drawing/2014/main" id="{8A5E83F3-6924-8FBD-4CFF-6C2D8AA565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65" name="フリーフォーム 1104">
                          <a:extLst>
                            <a:ext uri="{FF2B5EF4-FFF2-40B4-BE49-F238E27FC236}">
                              <a16:creationId xmlns:a16="http://schemas.microsoft.com/office/drawing/2014/main" id="{718F39A4-75C3-D1D4-0AE6-28D332B7EA8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66" name="フリーフォーム 1105">
                          <a:extLst>
                            <a:ext uri="{FF2B5EF4-FFF2-40B4-BE49-F238E27FC236}">
                              <a16:creationId xmlns:a16="http://schemas.microsoft.com/office/drawing/2014/main" id="{FE195332-78AF-C4C8-32FD-22AAC1D3A7C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63" name="直線コネクタ 662">
                        <a:extLst>
                          <a:ext uri="{FF2B5EF4-FFF2-40B4-BE49-F238E27FC236}">
                            <a16:creationId xmlns:a16="http://schemas.microsoft.com/office/drawing/2014/main" id="{BFA6537D-8DEA-F658-E460-90E3CB4AA54F}"/>
                          </a:ext>
                        </a:extLst>
                      </p:cNvPr>
                      <p:cNvCxnSpPr>
                        <a:stCxn id="666" idx="7"/>
                        <a:endCxn id="66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64" name="直線コネクタ 663">
                        <a:extLst>
                          <a:ext uri="{FF2B5EF4-FFF2-40B4-BE49-F238E27FC236}">
                            <a16:creationId xmlns:a16="http://schemas.microsoft.com/office/drawing/2014/main" id="{B545EA92-BBCB-73ED-EC6B-B916169D1DB7}"/>
                          </a:ext>
                        </a:extLst>
                      </p:cNvPr>
                      <p:cNvCxnSpPr>
                        <a:stCxn id="665" idx="7"/>
                        <a:endCxn id="66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647" name="グループ化 646">
                    <a:extLst>
                      <a:ext uri="{FF2B5EF4-FFF2-40B4-BE49-F238E27FC236}">
                        <a16:creationId xmlns:a16="http://schemas.microsoft.com/office/drawing/2014/main" id="{533BBC46-E8F0-571B-4082-D9ABCB9F8284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648" name="グループ化 647">
                      <a:extLst>
                        <a:ext uri="{FF2B5EF4-FFF2-40B4-BE49-F238E27FC236}">
                          <a16:creationId xmlns:a16="http://schemas.microsoft.com/office/drawing/2014/main" id="{1981499C-5CCE-21D9-3776-4C98FB1EA1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55" name="グループ化 654">
                        <a:extLst>
                          <a:ext uri="{FF2B5EF4-FFF2-40B4-BE49-F238E27FC236}">
                            <a16:creationId xmlns:a16="http://schemas.microsoft.com/office/drawing/2014/main" id="{D64C0E2F-2372-966B-1C7D-454199430F5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58" name="フリーフォーム 1097">
                          <a:extLst>
                            <a:ext uri="{FF2B5EF4-FFF2-40B4-BE49-F238E27FC236}">
                              <a16:creationId xmlns:a16="http://schemas.microsoft.com/office/drawing/2014/main" id="{85711425-B1F0-0261-25B5-139A98A191D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59" name="フリーフォーム 1098">
                          <a:extLst>
                            <a:ext uri="{FF2B5EF4-FFF2-40B4-BE49-F238E27FC236}">
                              <a16:creationId xmlns:a16="http://schemas.microsoft.com/office/drawing/2014/main" id="{A293F16E-CCE7-CF10-CF0C-65177FEAF9B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56" name="直線コネクタ 655">
                        <a:extLst>
                          <a:ext uri="{FF2B5EF4-FFF2-40B4-BE49-F238E27FC236}">
                            <a16:creationId xmlns:a16="http://schemas.microsoft.com/office/drawing/2014/main" id="{CB27A3F0-4409-2353-75AB-AF4818050756}"/>
                          </a:ext>
                        </a:extLst>
                      </p:cNvPr>
                      <p:cNvCxnSpPr>
                        <a:stCxn id="659" idx="7"/>
                        <a:endCxn id="65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57" name="直線コネクタ 656">
                        <a:extLst>
                          <a:ext uri="{FF2B5EF4-FFF2-40B4-BE49-F238E27FC236}">
                            <a16:creationId xmlns:a16="http://schemas.microsoft.com/office/drawing/2014/main" id="{BBCD902C-A4B2-DC1C-71D3-9B704E61A652}"/>
                          </a:ext>
                        </a:extLst>
                      </p:cNvPr>
                      <p:cNvCxnSpPr>
                        <a:stCxn id="658" idx="7"/>
                        <a:endCxn id="65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49" name="グループ化 648">
                      <a:extLst>
                        <a:ext uri="{FF2B5EF4-FFF2-40B4-BE49-F238E27FC236}">
                          <a16:creationId xmlns:a16="http://schemas.microsoft.com/office/drawing/2014/main" id="{89E19817-A512-E3E3-A5EE-69D4D5ED9A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50" name="グループ化 649">
                        <a:extLst>
                          <a:ext uri="{FF2B5EF4-FFF2-40B4-BE49-F238E27FC236}">
                            <a16:creationId xmlns:a16="http://schemas.microsoft.com/office/drawing/2014/main" id="{A4C524E7-F2CE-5C15-34ED-694EE9C019B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53" name="フリーフォーム 1092">
                          <a:extLst>
                            <a:ext uri="{FF2B5EF4-FFF2-40B4-BE49-F238E27FC236}">
                              <a16:creationId xmlns:a16="http://schemas.microsoft.com/office/drawing/2014/main" id="{5CFC999E-9770-67E7-1672-85AAAC55B1F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54" name="フリーフォーム 1093">
                          <a:extLst>
                            <a:ext uri="{FF2B5EF4-FFF2-40B4-BE49-F238E27FC236}">
                              <a16:creationId xmlns:a16="http://schemas.microsoft.com/office/drawing/2014/main" id="{B69C3A7E-AC2F-1020-4AD5-B3DEC3F909A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51" name="直線コネクタ 650">
                        <a:extLst>
                          <a:ext uri="{FF2B5EF4-FFF2-40B4-BE49-F238E27FC236}">
                            <a16:creationId xmlns:a16="http://schemas.microsoft.com/office/drawing/2014/main" id="{709C0A28-97A4-237E-C925-D4199443F23D}"/>
                          </a:ext>
                        </a:extLst>
                      </p:cNvPr>
                      <p:cNvCxnSpPr>
                        <a:stCxn id="654" idx="7"/>
                        <a:endCxn id="654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52" name="直線コネクタ 651">
                        <a:extLst>
                          <a:ext uri="{FF2B5EF4-FFF2-40B4-BE49-F238E27FC236}">
                            <a16:creationId xmlns:a16="http://schemas.microsoft.com/office/drawing/2014/main" id="{5B71BF9D-050D-91B9-89D9-C435BDD71B64}"/>
                          </a:ext>
                        </a:extLst>
                      </p:cNvPr>
                      <p:cNvCxnSpPr>
                        <a:stCxn id="653" idx="7"/>
                        <a:endCxn id="65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636" name="グループ化 635">
                  <a:extLst>
                    <a:ext uri="{FF2B5EF4-FFF2-40B4-BE49-F238E27FC236}">
                      <a16:creationId xmlns:a16="http://schemas.microsoft.com/office/drawing/2014/main" id="{9A0C4045-A8CA-BC1F-F6D2-B4A231B43F06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637" name="グループ化 636">
                    <a:extLst>
                      <a:ext uri="{FF2B5EF4-FFF2-40B4-BE49-F238E27FC236}">
                        <a16:creationId xmlns:a16="http://schemas.microsoft.com/office/drawing/2014/main" id="{A4C5C9FE-3E3F-9E2A-A4C8-C6D477BE3C8D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41" name="グループ化 640">
                      <a:extLst>
                        <a:ext uri="{FF2B5EF4-FFF2-40B4-BE49-F238E27FC236}">
                          <a16:creationId xmlns:a16="http://schemas.microsoft.com/office/drawing/2014/main" id="{32471524-2B40-31E8-CDD0-50D3E6007E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44" name="フリーフォーム 1083">
                        <a:extLst>
                          <a:ext uri="{FF2B5EF4-FFF2-40B4-BE49-F238E27FC236}">
                            <a16:creationId xmlns:a16="http://schemas.microsoft.com/office/drawing/2014/main" id="{530BF879-5F8D-5A1B-9184-EFF8EB82F5E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45" name="フリーフォーム 1084">
                        <a:extLst>
                          <a:ext uri="{FF2B5EF4-FFF2-40B4-BE49-F238E27FC236}">
                            <a16:creationId xmlns:a16="http://schemas.microsoft.com/office/drawing/2014/main" id="{160D8317-1053-A645-A545-A533223209E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42" name="直線コネクタ 641">
                      <a:extLst>
                        <a:ext uri="{FF2B5EF4-FFF2-40B4-BE49-F238E27FC236}">
                          <a16:creationId xmlns:a16="http://schemas.microsoft.com/office/drawing/2014/main" id="{3873D182-B04F-9712-C2C4-F5A7382D004D}"/>
                        </a:ext>
                      </a:extLst>
                    </p:cNvPr>
                    <p:cNvCxnSpPr>
                      <a:stCxn id="645" idx="7"/>
                      <a:endCxn id="64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43" name="直線コネクタ 642">
                      <a:extLst>
                        <a:ext uri="{FF2B5EF4-FFF2-40B4-BE49-F238E27FC236}">
                          <a16:creationId xmlns:a16="http://schemas.microsoft.com/office/drawing/2014/main" id="{E9383BE2-9218-40BD-6480-6FB572C54933}"/>
                        </a:ext>
                      </a:extLst>
                    </p:cNvPr>
                    <p:cNvCxnSpPr>
                      <a:stCxn id="644" idx="7"/>
                      <a:endCxn id="64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38" name="グループ化 637">
                    <a:extLst>
                      <a:ext uri="{FF2B5EF4-FFF2-40B4-BE49-F238E27FC236}">
                        <a16:creationId xmlns:a16="http://schemas.microsoft.com/office/drawing/2014/main" id="{C700B1CE-6671-59B4-184D-284A70995EF1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639" name="フリーフォーム 1078">
                      <a:extLst>
                        <a:ext uri="{FF2B5EF4-FFF2-40B4-BE49-F238E27FC236}">
                          <a16:creationId xmlns:a16="http://schemas.microsoft.com/office/drawing/2014/main" id="{39FC5228-2625-8DF7-E627-001048E2DB6A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640" name="直線コネクタ 639">
                      <a:extLst>
                        <a:ext uri="{FF2B5EF4-FFF2-40B4-BE49-F238E27FC236}">
                          <a16:creationId xmlns:a16="http://schemas.microsoft.com/office/drawing/2014/main" id="{0D1ED8FB-D76C-BDA8-72DF-E4619D8E1022}"/>
                        </a:ext>
                      </a:extLst>
                    </p:cNvPr>
                    <p:cNvCxnSpPr>
                      <a:stCxn id="639" idx="7"/>
                      <a:endCxn id="639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632" name="角丸四角形 1071">
              <a:extLst>
                <a:ext uri="{FF2B5EF4-FFF2-40B4-BE49-F238E27FC236}">
                  <a16:creationId xmlns:a16="http://schemas.microsoft.com/office/drawing/2014/main" id="{BCA3CCB6-A3E5-E6D0-B542-6CBEA6489E5C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728" name="下矢印 1167">
            <a:extLst>
              <a:ext uri="{FF2B5EF4-FFF2-40B4-BE49-F238E27FC236}">
                <a16:creationId xmlns:a16="http://schemas.microsoft.com/office/drawing/2014/main" id="{F047C661-50AC-B675-BD4E-4A857B81E3E6}"/>
              </a:ext>
            </a:extLst>
          </p:cNvPr>
          <p:cNvSpPr/>
          <p:nvPr/>
        </p:nvSpPr>
        <p:spPr bwMode="auto">
          <a:xfrm rot="16200000">
            <a:off x="7141415" y="4986300"/>
            <a:ext cx="767174" cy="500571"/>
          </a:xfrm>
          <a:prstGeom prst="downArrow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29" name="テキスト ボックス 728">
            <a:extLst>
              <a:ext uri="{FF2B5EF4-FFF2-40B4-BE49-F238E27FC236}">
                <a16:creationId xmlns:a16="http://schemas.microsoft.com/office/drawing/2014/main" id="{0EF59438-F82A-9469-4C3A-56BD1C952223}"/>
              </a:ext>
            </a:extLst>
          </p:cNvPr>
          <p:cNvSpPr txBox="1"/>
          <p:nvPr/>
        </p:nvSpPr>
        <p:spPr>
          <a:xfrm>
            <a:off x="5874254" y="5997545"/>
            <a:ext cx="3124574" cy="58477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ボルトよりナット！</a:t>
            </a:r>
            <a:endParaRPr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30" name="グループ化 729">
            <a:extLst>
              <a:ext uri="{FF2B5EF4-FFF2-40B4-BE49-F238E27FC236}">
                <a16:creationId xmlns:a16="http://schemas.microsoft.com/office/drawing/2014/main" id="{24E48F7F-8593-7347-398F-D329E4C33212}"/>
              </a:ext>
            </a:extLst>
          </p:cNvPr>
          <p:cNvGrpSpPr/>
          <p:nvPr/>
        </p:nvGrpSpPr>
        <p:grpSpPr>
          <a:xfrm>
            <a:off x="8134314" y="4630994"/>
            <a:ext cx="442493" cy="1124961"/>
            <a:chOff x="8572500" y="5051971"/>
            <a:chExt cx="380775" cy="1183612"/>
          </a:xfrm>
        </p:grpSpPr>
        <p:grpSp>
          <p:nvGrpSpPr>
            <p:cNvPr id="731" name="グループ化 730">
              <a:extLst>
                <a:ext uri="{FF2B5EF4-FFF2-40B4-BE49-F238E27FC236}">
                  <a16:creationId xmlns:a16="http://schemas.microsoft.com/office/drawing/2014/main" id="{BB8FE997-B985-A2B2-A6AF-0FC3599377A3}"/>
                </a:ext>
              </a:extLst>
            </p:cNvPr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770" name="グループ化 769">
                <a:extLst>
                  <a:ext uri="{FF2B5EF4-FFF2-40B4-BE49-F238E27FC236}">
                    <a16:creationId xmlns:a16="http://schemas.microsoft.com/office/drawing/2014/main" id="{B08F50DA-43E3-A2FD-5FA2-34EC0D88D75F}"/>
                  </a:ext>
                </a:extLst>
              </p:cNvPr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798" name="グループ化 797">
                  <a:extLst>
                    <a:ext uri="{FF2B5EF4-FFF2-40B4-BE49-F238E27FC236}">
                      <a16:creationId xmlns:a16="http://schemas.microsoft.com/office/drawing/2014/main" id="{3A0D4124-4C4F-8031-C112-BFFB5B3617BB}"/>
                    </a:ext>
                  </a:extLst>
                </p:cNvPr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812" name="グループ化 811">
                    <a:extLst>
                      <a:ext uri="{FF2B5EF4-FFF2-40B4-BE49-F238E27FC236}">
                        <a16:creationId xmlns:a16="http://schemas.microsoft.com/office/drawing/2014/main" id="{673B3101-A6CE-9CB2-095B-EC3F389A322F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814" name="グループ化 813">
                      <a:extLst>
                        <a:ext uri="{FF2B5EF4-FFF2-40B4-BE49-F238E27FC236}">
                          <a16:creationId xmlns:a16="http://schemas.microsoft.com/office/drawing/2014/main" id="{92F063F7-A910-0583-1DBF-20BF346ADB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821" name="グループ化 820">
                        <a:extLst>
                          <a:ext uri="{FF2B5EF4-FFF2-40B4-BE49-F238E27FC236}">
                            <a16:creationId xmlns:a16="http://schemas.microsoft.com/office/drawing/2014/main" id="{25EF8199-5AD7-27F4-161D-9E66A2E1C93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824" name="フリーフォーム 1262">
                          <a:extLst>
                            <a:ext uri="{FF2B5EF4-FFF2-40B4-BE49-F238E27FC236}">
                              <a16:creationId xmlns:a16="http://schemas.microsoft.com/office/drawing/2014/main" id="{85C3B0E4-0C9E-EFA4-7210-514ADB96783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825" name="フリーフォーム 1263">
                          <a:extLst>
                            <a:ext uri="{FF2B5EF4-FFF2-40B4-BE49-F238E27FC236}">
                              <a16:creationId xmlns:a16="http://schemas.microsoft.com/office/drawing/2014/main" id="{8ECD9EF0-DD2C-B0A7-C5AE-76436DC4B31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822" name="直線コネクタ 821">
                        <a:extLst>
                          <a:ext uri="{FF2B5EF4-FFF2-40B4-BE49-F238E27FC236}">
                            <a16:creationId xmlns:a16="http://schemas.microsoft.com/office/drawing/2014/main" id="{B30DA248-DDF9-799F-345F-B135811B1169}"/>
                          </a:ext>
                        </a:extLst>
                      </p:cNvPr>
                      <p:cNvCxnSpPr>
                        <a:stCxn id="825" idx="7"/>
                        <a:endCxn id="82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823" name="直線コネクタ 822">
                        <a:extLst>
                          <a:ext uri="{FF2B5EF4-FFF2-40B4-BE49-F238E27FC236}">
                            <a16:creationId xmlns:a16="http://schemas.microsoft.com/office/drawing/2014/main" id="{D8745413-8091-51F0-3448-90092FFBCDCF}"/>
                          </a:ext>
                        </a:extLst>
                      </p:cNvPr>
                      <p:cNvCxnSpPr>
                        <a:stCxn id="824" idx="7"/>
                        <a:endCxn id="82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815" name="グループ化 814">
                      <a:extLst>
                        <a:ext uri="{FF2B5EF4-FFF2-40B4-BE49-F238E27FC236}">
                          <a16:creationId xmlns:a16="http://schemas.microsoft.com/office/drawing/2014/main" id="{30B75796-9023-9996-13B2-6D0F002A7FF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816" name="グループ化 815">
                        <a:extLst>
                          <a:ext uri="{FF2B5EF4-FFF2-40B4-BE49-F238E27FC236}">
                            <a16:creationId xmlns:a16="http://schemas.microsoft.com/office/drawing/2014/main" id="{01225585-DD65-3ED2-0284-DC53011D437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819" name="フリーフォーム 1257">
                          <a:extLst>
                            <a:ext uri="{FF2B5EF4-FFF2-40B4-BE49-F238E27FC236}">
                              <a16:creationId xmlns:a16="http://schemas.microsoft.com/office/drawing/2014/main" id="{FA3921E7-F265-F9F6-EBF7-B644B3DC29D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820" name="フリーフォーム 1258">
                          <a:extLst>
                            <a:ext uri="{FF2B5EF4-FFF2-40B4-BE49-F238E27FC236}">
                              <a16:creationId xmlns:a16="http://schemas.microsoft.com/office/drawing/2014/main" id="{D15D57A3-BA39-051A-8B6A-1BDA6BA8E2E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817" name="直線コネクタ 816">
                        <a:extLst>
                          <a:ext uri="{FF2B5EF4-FFF2-40B4-BE49-F238E27FC236}">
                            <a16:creationId xmlns:a16="http://schemas.microsoft.com/office/drawing/2014/main" id="{1F062AA9-DA96-BAC0-FC4C-B7EB4A89AB7B}"/>
                          </a:ext>
                        </a:extLst>
                      </p:cNvPr>
                      <p:cNvCxnSpPr>
                        <a:stCxn id="820" idx="7"/>
                        <a:endCxn id="820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818" name="直線コネクタ 817">
                        <a:extLst>
                          <a:ext uri="{FF2B5EF4-FFF2-40B4-BE49-F238E27FC236}">
                            <a16:creationId xmlns:a16="http://schemas.microsoft.com/office/drawing/2014/main" id="{AB339A7B-85FE-9CCC-DBE1-89B5039E4F02}"/>
                          </a:ext>
                        </a:extLst>
                      </p:cNvPr>
                      <p:cNvCxnSpPr>
                        <a:stCxn id="819" idx="7"/>
                        <a:endCxn id="81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813" name="正方形/長方形 812">
                    <a:extLst>
                      <a:ext uri="{FF2B5EF4-FFF2-40B4-BE49-F238E27FC236}">
                        <a16:creationId xmlns:a16="http://schemas.microsoft.com/office/drawing/2014/main" id="{EBE5AE61-B02F-0409-8ED6-414C116DAE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799" name="グループ化 798">
                  <a:extLst>
                    <a:ext uri="{FF2B5EF4-FFF2-40B4-BE49-F238E27FC236}">
                      <a16:creationId xmlns:a16="http://schemas.microsoft.com/office/drawing/2014/main" id="{A986B74F-5D97-4038-786C-A3028832D462}"/>
                    </a:ext>
                  </a:extLst>
                </p:cNvPr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800" name="グループ化 799">
                    <a:extLst>
                      <a:ext uri="{FF2B5EF4-FFF2-40B4-BE49-F238E27FC236}">
                        <a16:creationId xmlns:a16="http://schemas.microsoft.com/office/drawing/2014/main" id="{F0187D74-7F34-E38C-3B8E-8016C77DF3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807" name="グループ化 806">
                      <a:extLst>
                        <a:ext uri="{FF2B5EF4-FFF2-40B4-BE49-F238E27FC236}">
                          <a16:creationId xmlns:a16="http://schemas.microsoft.com/office/drawing/2014/main" id="{ED854E25-8E53-CFBA-19C3-C4034AD1B5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810" name="フリーフォーム 1248">
                        <a:extLst>
                          <a:ext uri="{FF2B5EF4-FFF2-40B4-BE49-F238E27FC236}">
                            <a16:creationId xmlns:a16="http://schemas.microsoft.com/office/drawing/2014/main" id="{33316398-6162-D631-AB5A-09D66EAF6DA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811" name="フリーフォーム 1249">
                        <a:extLst>
                          <a:ext uri="{FF2B5EF4-FFF2-40B4-BE49-F238E27FC236}">
                            <a16:creationId xmlns:a16="http://schemas.microsoft.com/office/drawing/2014/main" id="{693A5745-E839-1DD6-AC2C-33CBA703E3D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808" name="直線コネクタ 807">
                      <a:extLst>
                        <a:ext uri="{FF2B5EF4-FFF2-40B4-BE49-F238E27FC236}">
                          <a16:creationId xmlns:a16="http://schemas.microsoft.com/office/drawing/2014/main" id="{F8004EE8-2714-B2E9-3DF7-7B53684E62B0}"/>
                        </a:ext>
                      </a:extLst>
                    </p:cNvPr>
                    <p:cNvCxnSpPr>
                      <a:stCxn id="811" idx="7"/>
                      <a:endCxn id="811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09" name="直線コネクタ 808">
                      <a:extLst>
                        <a:ext uri="{FF2B5EF4-FFF2-40B4-BE49-F238E27FC236}">
                          <a16:creationId xmlns:a16="http://schemas.microsoft.com/office/drawing/2014/main" id="{B8C1724E-B55D-8E48-3271-8F77747AFD5C}"/>
                        </a:ext>
                      </a:extLst>
                    </p:cNvPr>
                    <p:cNvCxnSpPr>
                      <a:stCxn id="810" idx="7"/>
                      <a:endCxn id="810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801" name="グループ化 800">
                    <a:extLst>
                      <a:ext uri="{FF2B5EF4-FFF2-40B4-BE49-F238E27FC236}">
                        <a16:creationId xmlns:a16="http://schemas.microsoft.com/office/drawing/2014/main" id="{3EBC3359-9B5C-EBC5-07C9-EBE108749861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802" name="グループ化 801">
                      <a:extLst>
                        <a:ext uri="{FF2B5EF4-FFF2-40B4-BE49-F238E27FC236}">
                          <a16:creationId xmlns:a16="http://schemas.microsoft.com/office/drawing/2014/main" id="{561A74F9-8879-F296-0936-6CFA25E110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805" name="フリーフォーム 1243">
                        <a:extLst>
                          <a:ext uri="{FF2B5EF4-FFF2-40B4-BE49-F238E27FC236}">
                            <a16:creationId xmlns:a16="http://schemas.microsoft.com/office/drawing/2014/main" id="{A9118968-50F0-771B-B7FB-CCC0CEC552A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806" name="フリーフォーム 1244">
                        <a:extLst>
                          <a:ext uri="{FF2B5EF4-FFF2-40B4-BE49-F238E27FC236}">
                            <a16:creationId xmlns:a16="http://schemas.microsoft.com/office/drawing/2014/main" id="{22C28A92-AB59-3ADA-CD09-E039FFB16C8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803" name="直線コネクタ 802">
                      <a:extLst>
                        <a:ext uri="{FF2B5EF4-FFF2-40B4-BE49-F238E27FC236}">
                          <a16:creationId xmlns:a16="http://schemas.microsoft.com/office/drawing/2014/main" id="{D1BE81FC-6279-F3F1-5D40-BA622D80B0B8}"/>
                        </a:ext>
                      </a:extLst>
                    </p:cNvPr>
                    <p:cNvCxnSpPr>
                      <a:stCxn id="806" idx="7"/>
                      <a:endCxn id="806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04" name="直線コネクタ 803">
                      <a:extLst>
                        <a:ext uri="{FF2B5EF4-FFF2-40B4-BE49-F238E27FC236}">
                          <a16:creationId xmlns:a16="http://schemas.microsoft.com/office/drawing/2014/main" id="{DFD460E2-8863-1A4D-64B4-01F3E6D32D1C}"/>
                        </a:ext>
                      </a:extLst>
                    </p:cNvPr>
                    <p:cNvCxnSpPr>
                      <a:stCxn id="805" idx="7"/>
                      <a:endCxn id="805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771" name="グループ化 770">
                <a:extLst>
                  <a:ext uri="{FF2B5EF4-FFF2-40B4-BE49-F238E27FC236}">
                    <a16:creationId xmlns:a16="http://schemas.microsoft.com/office/drawing/2014/main" id="{DBF8C644-D3BE-3075-2F8C-9E5F6D24BA05}"/>
                  </a:ext>
                </a:extLst>
              </p:cNvPr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772" name="グループ化 771">
                  <a:extLst>
                    <a:ext uri="{FF2B5EF4-FFF2-40B4-BE49-F238E27FC236}">
                      <a16:creationId xmlns:a16="http://schemas.microsoft.com/office/drawing/2014/main" id="{42B54428-0398-1F8F-605D-3B54F8A5EE3A}"/>
                    </a:ext>
                  </a:extLst>
                </p:cNvPr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786" name="グループ化 785">
                    <a:extLst>
                      <a:ext uri="{FF2B5EF4-FFF2-40B4-BE49-F238E27FC236}">
                        <a16:creationId xmlns:a16="http://schemas.microsoft.com/office/drawing/2014/main" id="{955E51FE-AB7A-4963-12D1-23C66CD8D5A2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93" name="グループ化 792">
                      <a:extLst>
                        <a:ext uri="{FF2B5EF4-FFF2-40B4-BE49-F238E27FC236}">
                          <a16:creationId xmlns:a16="http://schemas.microsoft.com/office/drawing/2014/main" id="{5018B104-9602-31EE-56C3-610465EA05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96" name="フリーフォーム 1234">
                        <a:extLst>
                          <a:ext uri="{FF2B5EF4-FFF2-40B4-BE49-F238E27FC236}">
                            <a16:creationId xmlns:a16="http://schemas.microsoft.com/office/drawing/2014/main" id="{CEE9FFF1-35DD-3739-8809-C7BB626D67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97" name="フリーフォーム 1235">
                        <a:extLst>
                          <a:ext uri="{FF2B5EF4-FFF2-40B4-BE49-F238E27FC236}">
                            <a16:creationId xmlns:a16="http://schemas.microsoft.com/office/drawing/2014/main" id="{45CA453D-7A52-2ECC-46B1-4C147B12149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94" name="直線コネクタ 793">
                      <a:extLst>
                        <a:ext uri="{FF2B5EF4-FFF2-40B4-BE49-F238E27FC236}">
                          <a16:creationId xmlns:a16="http://schemas.microsoft.com/office/drawing/2014/main" id="{E173343D-89F5-4AF3-C738-E8477DD97B57}"/>
                        </a:ext>
                      </a:extLst>
                    </p:cNvPr>
                    <p:cNvCxnSpPr>
                      <a:stCxn id="797" idx="7"/>
                      <a:endCxn id="79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95" name="直線コネクタ 794">
                      <a:extLst>
                        <a:ext uri="{FF2B5EF4-FFF2-40B4-BE49-F238E27FC236}">
                          <a16:creationId xmlns:a16="http://schemas.microsoft.com/office/drawing/2014/main" id="{17DF83D0-06E0-CBC6-8E35-2279BD3E3D98}"/>
                        </a:ext>
                      </a:extLst>
                    </p:cNvPr>
                    <p:cNvCxnSpPr>
                      <a:stCxn id="796" idx="7"/>
                      <a:endCxn id="79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787" name="グループ化 786">
                    <a:extLst>
                      <a:ext uri="{FF2B5EF4-FFF2-40B4-BE49-F238E27FC236}">
                        <a16:creationId xmlns:a16="http://schemas.microsoft.com/office/drawing/2014/main" id="{1527D232-2FA6-F9B4-70E8-CDF60C2E50C8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88" name="グループ化 787">
                      <a:extLst>
                        <a:ext uri="{FF2B5EF4-FFF2-40B4-BE49-F238E27FC236}">
                          <a16:creationId xmlns:a16="http://schemas.microsoft.com/office/drawing/2014/main" id="{DEEF7AFD-8FDE-9874-CD9B-A97E56E3D4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91" name="フリーフォーム 1229">
                        <a:extLst>
                          <a:ext uri="{FF2B5EF4-FFF2-40B4-BE49-F238E27FC236}">
                            <a16:creationId xmlns:a16="http://schemas.microsoft.com/office/drawing/2014/main" id="{6F3B2F59-8656-B198-9D68-135EAAD661A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92" name="フリーフォーム 1230">
                        <a:extLst>
                          <a:ext uri="{FF2B5EF4-FFF2-40B4-BE49-F238E27FC236}">
                            <a16:creationId xmlns:a16="http://schemas.microsoft.com/office/drawing/2014/main" id="{A75CB292-0A62-34BB-F194-7F488C10032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89" name="直線コネクタ 788">
                      <a:extLst>
                        <a:ext uri="{FF2B5EF4-FFF2-40B4-BE49-F238E27FC236}">
                          <a16:creationId xmlns:a16="http://schemas.microsoft.com/office/drawing/2014/main" id="{FFB97317-9616-7835-004E-A94077B2328C}"/>
                        </a:ext>
                      </a:extLst>
                    </p:cNvPr>
                    <p:cNvCxnSpPr>
                      <a:stCxn id="792" idx="7"/>
                      <a:endCxn id="79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90" name="直線コネクタ 789">
                      <a:extLst>
                        <a:ext uri="{FF2B5EF4-FFF2-40B4-BE49-F238E27FC236}">
                          <a16:creationId xmlns:a16="http://schemas.microsoft.com/office/drawing/2014/main" id="{B09F719F-9427-9188-54DF-8860D3584829}"/>
                        </a:ext>
                      </a:extLst>
                    </p:cNvPr>
                    <p:cNvCxnSpPr>
                      <a:stCxn id="791" idx="7"/>
                      <a:endCxn id="79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773" name="グループ化 772">
                  <a:extLst>
                    <a:ext uri="{FF2B5EF4-FFF2-40B4-BE49-F238E27FC236}">
                      <a16:creationId xmlns:a16="http://schemas.microsoft.com/office/drawing/2014/main" id="{82B1D8F3-17BF-CE45-B8D3-62859BAC8090}"/>
                    </a:ext>
                  </a:extLst>
                </p:cNvPr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774" name="グループ化 773">
                    <a:extLst>
                      <a:ext uri="{FF2B5EF4-FFF2-40B4-BE49-F238E27FC236}">
                        <a16:creationId xmlns:a16="http://schemas.microsoft.com/office/drawing/2014/main" id="{D7242E40-900C-A2A7-D304-33300DD14C0C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81" name="グループ化 780">
                      <a:extLst>
                        <a:ext uri="{FF2B5EF4-FFF2-40B4-BE49-F238E27FC236}">
                          <a16:creationId xmlns:a16="http://schemas.microsoft.com/office/drawing/2014/main" id="{2A63F614-57A1-37B7-F0EA-0D7E5A5BED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84" name="フリーフォーム 1222">
                        <a:extLst>
                          <a:ext uri="{FF2B5EF4-FFF2-40B4-BE49-F238E27FC236}">
                            <a16:creationId xmlns:a16="http://schemas.microsoft.com/office/drawing/2014/main" id="{FCB2CEB9-AD43-FF58-9EA7-CB5E682DF02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85" name="フリーフォーム 1223">
                        <a:extLst>
                          <a:ext uri="{FF2B5EF4-FFF2-40B4-BE49-F238E27FC236}">
                            <a16:creationId xmlns:a16="http://schemas.microsoft.com/office/drawing/2014/main" id="{A12C7AB7-BF49-5066-3409-E72A5FFE51F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82" name="直線コネクタ 781">
                      <a:extLst>
                        <a:ext uri="{FF2B5EF4-FFF2-40B4-BE49-F238E27FC236}">
                          <a16:creationId xmlns:a16="http://schemas.microsoft.com/office/drawing/2014/main" id="{8890D4EC-D275-CF1A-830E-87F14E800DAA}"/>
                        </a:ext>
                      </a:extLst>
                    </p:cNvPr>
                    <p:cNvCxnSpPr>
                      <a:stCxn id="785" idx="7"/>
                      <a:endCxn id="78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83" name="直線コネクタ 782">
                      <a:extLst>
                        <a:ext uri="{FF2B5EF4-FFF2-40B4-BE49-F238E27FC236}">
                          <a16:creationId xmlns:a16="http://schemas.microsoft.com/office/drawing/2014/main" id="{BF310259-AE61-8443-00C0-ECB618C042CD}"/>
                        </a:ext>
                      </a:extLst>
                    </p:cNvPr>
                    <p:cNvCxnSpPr>
                      <a:stCxn id="784" idx="7"/>
                      <a:endCxn id="78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775" name="グループ化 774">
                    <a:extLst>
                      <a:ext uri="{FF2B5EF4-FFF2-40B4-BE49-F238E27FC236}">
                        <a16:creationId xmlns:a16="http://schemas.microsoft.com/office/drawing/2014/main" id="{55B909A7-79EE-34C7-DC44-5E063693E302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76" name="グループ化 775">
                      <a:extLst>
                        <a:ext uri="{FF2B5EF4-FFF2-40B4-BE49-F238E27FC236}">
                          <a16:creationId xmlns:a16="http://schemas.microsoft.com/office/drawing/2014/main" id="{FBB8BA05-C345-95B2-83F4-AB29811967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79" name="フリーフォーム 1217">
                        <a:extLst>
                          <a:ext uri="{FF2B5EF4-FFF2-40B4-BE49-F238E27FC236}">
                            <a16:creationId xmlns:a16="http://schemas.microsoft.com/office/drawing/2014/main" id="{086A7954-E376-2692-96CD-4E781D4B43D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80" name="フリーフォーム 1218">
                        <a:extLst>
                          <a:ext uri="{FF2B5EF4-FFF2-40B4-BE49-F238E27FC236}">
                            <a16:creationId xmlns:a16="http://schemas.microsoft.com/office/drawing/2014/main" id="{7013AB00-ADF8-6117-9445-5D9026590A7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77" name="直線コネクタ 776">
                      <a:extLst>
                        <a:ext uri="{FF2B5EF4-FFF2-40B4-BE49-F238E27FC236}">
                          <a16:creationId xmlns:a16="http://schemas.microsoft.com/office/drawing/2014/main" id="{A7DFA182-25DA-686E-873F-4A8E80C1C7E2}"/>
                        </a:ext>
                      </a:extLst>
                    </p:cNvPr>
                    <p:cNvCxnSpPr>
                      <a:stCxn id="780" idx="7"/>
                      <a:endCxn id="78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78" name="直線コネクタ 777">
                      <a:extLst>
                        <a:ext uri="{FF2B5EF4-FFF2-40B4-BE49-F238E27FC236}">
                          <a16:creationId xmlns:a16="http://schemas.microsoft.com/office/drawing/2014/main" id="{8042E8C2-B074-E716-000F-26AA10687AC1}"/>
                        </a:ext>
                      </a:extLst>
                    </p:cNvPr>
                    <p:cNvCxnSpPr>
                      <a:stCxn id="779" idx="7"/>
                      <a:endCxn id="77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732" name="グループ化 731">
              <a:extLst>
                <a:ext uri="{FF2B5EF4-FFF2-40B4-BE49-F238E27FC236}">
                  <a16:creationId xmlns:a16="http://schemas.microsoft.com/office/drawing/2014/main" id="{63B82C17-DDB9-E07E-A8C6-8FA29388AF79}"/>
                </a:ext>
              </a:extLst>
            </p:cNvPr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733" name="グループ化 732">
                <a:extLst>
                  <a:ext uri="{FF2B5EF4-FFF2-40B4-BE49-F238E27FC236}">
                    <a16:creationId xmlns:a16="http://schemas.microsoft.com/office/drawing/2014/main" id="{E1FA194E-C593-E294-C63A-2CA4A615CDB2}"/>
                  </a:ext>
                </a:extLst>
              </p:cNvPr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744" name="グループ化 743">
                  <a:extLst>
                    <a:ext uri="{FF2B5EF4-FFF2-40B4-BE49-F238E27FC236}">
                      <a16:creationId xmlns:a16="http://schemas.microsoft.com/office/drawing/2014/main" id="{270DB200-0F49-B384-8005-B196DBBA3C87}"/>
                    </a:ext>
                  </a:extLst>
                </p:cNvPr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758" name="グループ化 757">
                    <a:extLst>
                      <a:ext uri="{FF2B5EF4-FFF2-40B4-BE49-F238E27FC236}">
                        <a16:creationId xmlns:a16="http://schemas.microsoft.com/office/drawing/2014/main" id="{E1E99196-0846-B2EC-15D3-1AE6D0211CEF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65" name="グループ化 764">
                      <a:extLst>
                        <a:ext uri="{FF2B5EF4-FFF2-40B4-BE49-F238E27FC236}">
                          <a16:creationId xmlns:a16="http://schemas.microsoft.com/office/drawing/2014/main" id="{0EF88FF6-B121-C14E-5261-2B2E5D5693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68" name="フリーフォーム 1206">
                        <a:extLst>
                          <a:ext uri="{FF2B5EF4-FFF2-40B4-BE49-F238E27FC236}">
                            <a16:creationId xmlns:a16="http://schemas.microsoft.com/office/drawing/2014/main" id="{FA6C36F8-8A35-2F7A-7F2D-703F6209D79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69" name="フリーフォーム 1207">
                        <a:extLst>
                          <a:ext uri="{FF2B5EF4-FFF2-40B4-BE49-F238E27FC236}">
                            <a16:creationId xmlns:a16="http://schemas.microsoft.com/office/drawing/2014/main" id="{647DCC29-2F9F-7235-3263-6043EEC7797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66" name="直線コネクタ 765">
                      <a:extLst>
                        <a:ext uri="{FF2B5EF4-FFF2-40B4-BE49-F238E27FC236}">
                          <a16:creationId xmlns:a16="http://schemas.microsoft.com/office/drawing/2014/main" id="{A82944E5-9D7C-62BC-7C53-D59C2F68DC99}"/>
                        </a:ext>
                      </a:extLst>
                    </p:cNvPr>
                    <p:cNvCxnSpPr>
                      <a:stCxn id="769" idx="7"/>
                      <a:endCxn id="769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67" name="直線コネクタ 766">
                      <a:extLst>
                        <a:ext uri="{FF2B5EF4-FFF2-40B4-BE49-F238E27FC236}">
                          <a16:creationId xmlns:a16="http://schemas.microsoft.com/office/drawing/2014/main" id="{537BBB5C-C4BE-43F9-F5FF-4E261127F360}"/>
                        </a:ext>
                      </a:extLst>
                    </p:cNvPr>
                    <p:cNvCxnSpPr>
                      <a:stCxn id="768" idx="7"/>
                      <a:endCxn id="768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759" name="グループ化 758">
                    <a:extLst>
                      <a:ext uri="{FF2B5EF4-FFF2-40B4-BE49-F238E27FC236}">
                        <a16:creationId xmlns:a16="http://schemas.microsoft.com/office/drawing/2014/main" id="{9D1F32CD-66E8-E4F4-01AE-386DC7E249B4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60" name="グループ化 759">
                      <a:extLst>
                        <a:ext uri="{FF2B5EF4-FFF2-40B4-BE49-F238E27FC236}">
                          <a16:creationId xmlns:a16="http://schemas.microsoft.com/office/drawing/2014/main" id="{18D5A351-1404-CC4F-F6AB-87213304F2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63" name="フリーフォーム 1201">
                        <a:extLst>
                          <a:ext uri="{FF2B5EF4-FFF2-40B4-BE49-F238E27FC236}">
                            <a16:creationId xmlns:a16="http://schemas.microsoft.com/office/drawing/2014/main" id="{095D0947-EB8E-EE9D-AF44-0CCE9E7EEE6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64" name="フリーフォーム 1202">
                        <a:extLst>
                          <a:ext uri="{FF2B5EF4-FFF2-40B4-BE49-F238E27FC236}">
                            <a16:creationId xmlns:a16="http://schemas.microsoft.com/office/drawing/2014/main" id="{7D9D0F09-24AB-7295-38FD-CCB9F600996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61" name="直線コネクタ 760">
                      <a:extLst>
                        <a:ext uri="{FF2B5EF4-FFF2-40B4-BE49-F238E27FC236}">
                          <a16:creationId xmlns:a16="http://schemas.microsoft.com/office/drawing/2014/main" id="{AA8C45B0-72A8-4218-1234-3A6C1A849167}"/>
                        </a:ext>
                      </a:extLst>
                    </p:cNvPr>
                    <p:cNvCxnSpPr>
                      <a:stCxn id="764" idx="7"/>
                      <a:endCxn id="764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62" name="直線コネクタ 761">
                      <a:extLst>
                        <a:ext uri="{FF2B5EF4-FFF2-40B4-BE49-F238E27FC236}">
                          <a16:creationId xmlns:a16="http://schemas.microsoft.com/office/drawing/2014/main" id="{38B94C6E-F652-9665-5744-05D42A583E9D}"/>
                        </a:ext>
                      </a:extLst>
                    </p:cNvPr>
                    <p:cNvCxnSpPr>
                      <a:stCxn id="763" idx="7"/>
                      <a:endCxn id="76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745" name="グループ化 744">
                  <a:extLst>
                    <a:ext uri="{FF2B5EF4-FFF2-40B4-BE49-F238E27FC236}">
                      <a16:creationId xmlns:a16="http://schemas.microsoft.com/office/drawing/2014/main" id="{D9C4A8AD-1F6B-C4D1-6716-3E85DFA39785}"/>
                    </a:ext>
                  </a:extLst>
                </p:cNvPr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746" name="グループ化 745">
                    <a:extLst>
                      <a:ext uri="{FF2B5EF4-FFF2-40B4-BE49-F238E27FC236}">
                        <a16:creationId xmlns:a16="http://schemas.microsoft.com/office/drawing/2014/main" id="{FB6D5532-B14B-BF7A-516B-4F34BC472C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53" name="グループ化 752">
                      <a:extLst>
                        <a:ext uri="{FF2B5EF4-FFF2-40B4-BE49-F238E27FC236}">
                          <a16:creationId xmlns:a16="http://schemas.microsoft.com/office/drawing/2014/main" id="{6BEFA86E-B5EF-2EC2-A5BE-A64CB2A130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56" name="フリーフォーム 1194">
                        <a:extLst>
                          <a:ext uri="{FF2B5EF4-FFF2-40B4-BE49-F238E27FC236}">
                            <a16:creationId xmlns:a16="http://schemas.microsoft.com/office/drawing/2014/main" id="{456E299F-7D41-7517-D686-AA662AFFBFD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57" name="フリーフォーム 1195">
                        <a:extLst>
                          <a:ext uri="{FF2B5EF4-FFF2-40B4-BE49-F238E27FC236}">
                            <a16:creationId xmlns:a16="http://schemas.microsoft.com/office/drawing/2014/main" id="{C479F509-4B46-C877-2666-A9F7904CC22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54" name="直線コネクタ 753">
                      <a:extLst>
                        <a:ext uri="{FF2B5EF4-FFF2-40B4-BE49-F238E27FC236}">
                          <a16:creationId xmlns:a16="http://schemas.microsoft.com/office/drawing/2014/main" id="{75957266-EE87-AFB0-5BA9-EF18B412CCF7}"/>
                        </a:ext>
                      </a:extLst>
                    </p:cNvPr>
                    <p:cNvCxnSpPr>
                      <a:stCxn id="757" idx="7"/>
                      <a:endCxn id="75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55" name="直線コネクタ 754">
                      <a:extLst>
                        <a:ext uri="{FF2B5EF4-FFF2-40B4-BE49-F238E27FC236}">
                          <a16:creationId xmlns:a16="http://schemas.microsoft.com/office/drawing/2014/main" id="{4C3E9E69-540B-C4DD-506E-43EADE276DD7}"/>
                        </a:ext>
                      </a:extLst>
                    </p:cNvPr>
                    <p:cNvCxnSpPr>
                      <a:stCxn id="756" idx="7"/>
                      <a:endCxn id="75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747" name="グループ化 746">
                    <a:extLst>
                      <a:ext uri="{FF2B5EF4-FFF2-40B4-BE49-F238E27FC236}">
                        <a16:creationId xmlns:a16="http://schemas.microsoft.com/office/drawing/2014/main" id="{D861EF37-4067-339D-2F4E-32DBC13B4F01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748" name="グループ化 747">
                      <a:extLst>
                        <a:ext uri="{FF2B5EF4-FFF2-40B4-BE49-F238E27FC236}">
                          <a16:creationId xmlns:a16="http://schemas.microsoft.com/office/drawing/2014/main" id="{C01AFEEC-46D5-C1F3-3D1C-EE349BDDA3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751" name="フリーフォーム 1189">
                        <a:extLst>
                          <a:ext uri="{FF2B5EF4-FFF2-40B4-BE49-F238E27FC236}">
                            <a16:creationId xmlns:a16="http://schemas.microsoft.com/office/drawing/2014/main" id="{1BAEC1CA-FFC0-24EC-8A77-81A93DB1005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752" name="フリーフォーム 1190">
                        <a:extLst>
                          <a:ext uri="{FF2B5EF4-FFF2-40B4-BE49-F238E27FC236}">
                            <a16:creationId xmlns:a16="http://schemas.microsoft.com/office/drawing/2014/main" id="{E2FA01D3-1E3F-6A30-DAB2-ABE1E7F2B4F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749" name="直線コネクタ 748">
                      <a:extLst>
                        <a:ext uri="{FF2B5EF4-FFF2-40B4-BE49-F238E27FC236}">
                          <a16:creationId xmlns:a16="http://schemas.microsoft.com/office/drawing/2014/main" id="{86ED978A-665E-5DAE-8CA2-C9E866449BBB}"/>
                        </a:ext>
                      </a:extLst>
                    </p:cNvPr>
                    <p:cNvCxnSpPr>
                      <a:stCxn id="752" idx="7"/>
                      <a:endCxn id="75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50" name="直線コネクタ 749">
                      <a:extLst>
                        <a:ext uri="{FF2B5EF4-FFF2-40B4-BE49-F238E27FC236}">
                          <a16:creationId xmlns:a16="http://schemas.microsoft.com/office/drawing/2014/main" id="{E4A28789-FEC8-6570-9A9E-BBBCD6D01C59}"/>
                        </a:ext>
                      </a:extLst>
                    </p:cNvPr>
                    <p:cNvCxnSpPr>
                      <a:stCxn id="751" idx="7"/>
                      <a:endCxn id="75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734" name="グループ化 733">
                <a:extLst>
                  <a:ext uri="{FF2B5EF4-FFF2-40B4-BE49-F238E27FC236}">
                    <a16:creationId xmlns:a16="http://schemas.microsoft.com/office/drawing/2014/main" id="{DC070BF4-2FD2-7D92-66F9-9DCDBA93706A}"/>
                  </a:ext>
                </a:extLst>
              </p:cNvPr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735" name="グループ化 734">
                  <a:extLst>
                    <a:ext uri="{FF2B5EF4-FFF2-40B4-BE49-F238E27FC236}">
                      <a16:creationId xmlns:a16="http://schemas.microsoft.com/office/drawing/2014/main" id="{FCFB1915-8D70-F1D3-9DEC-AE0F1A26E55F}"/>
                    </a:ext>
                  </a:extLst>
                </p:cNvPr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739" name="グループ化 738">
                    <a:extLst>
                      <a:ext uri="{FF2B5EF4-FFF2-40B4-BE49-F238E27FC236}">
                        <a16:creationId xmlns:a16="http://schemas.microsoft.com/office/drawing/2014/main" id="{EB64C6F5-5952-5E3D-B7B8-E14D4FA72251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742" name="フリーフォーム 1180">
                      <a:extLst>
                        <a:ext uri="{FF2B5EF4-FFF2-40B4-BE49-F238E27FC236}">
                          <a16:creationId xmlns:a16="http://schemas.microsoft.com/office/drawing/2014/main" id="{166DFA77-C305-2EA8-6D67-BF93E753FE22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43" name="フリーフォーム 1181">
                      <a:extLst>
                        <a:ext uri="{FF2B5EF4-FFF2-40B4-BE49-F238E27FC236}">
                          <a16:creationId xmlns:a16="http://schemas.microsoft.com/office/drawing/2014/main" id="{CB7EC3AD-CEEC-45E1-CCC2-D61D959E6C26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740" name="直線コネクタ 739">
                    <a:extLst>
                      <a:ext uri="{FF2B5EF4-FFF2-40B4-BE49-F238E27FC236}">
                        <a16:creationId xmlns:a16="http://schemas.microsoft.com/office/drawing/2014/main" id="{37F9712B-7646-8447-E065-3C8337DFADB1}"/>
                      </a:ext>
                    </a:extLst>
                  </p:cNvPr>
                  <p:cNvCxnSpPr>
                    <a:stCxn id="743" idx="7"/>
                    <a:endCxn id="743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41" name="直線コネクタ 740">
                    <a:extLst>
                      <a:ext uri="{FF2B5EF4-FFF2-40B4-BE49-F238E27FC236}">
                        <a16:creationId xmlns:a16="http://schemas.microsoft.com/office/drawing/2014/main" id="{BFBC85FE-C3B9-7B53-B9E4-8E8D09143E49}"/>
                      </a:ext>
                    </a:extLst>
                  </p:cNvPr>
                  <p:cNvCxnSpPr>
                    <a:stCxn id="742" idx="7"/>
                    <a:endCxn id="742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36" name="グループ化 735">
                  <a:extLst>
                    <a:ext uri="{FF2B5EF4-FFF2-40B4-BE49-F238E27FC236}">
                      <a16:creationId xmlns:a16="http://schemas.microsoft.com/office/drawing/2014/main" id="{F2BEDF3A-C4D8-36A2-1FDD-65966529CDCD}"/>
                    </a:ext>
                  </a:extLst>
                </p:cNvPr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737" name="フリーフォーム 1175">
                    <a:extLst>
                      <a:ext uri="{FF2B5EF4-FFF2-40B4-BE49-F238E27FC236}">
                        <a16:creationId xmlns:a16="http://schemas.microsoft.com/office/drawing/2014/main" id="{5250FDD9-DB22-8299-B550-F994C07B93F1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738" name="直線コネクタ 737">
                    <a:extLst>
                      <a:ext uri="{FF2B5EF4-FFF2-40B4-BE49-F238E27FC236}">
                        <a16:creationId xmlns:a16="http://schemas.microsoft.com/office/drawing/2014/main" id="{77BF8CB7-9F9E-8507-5272-83DE1AC302EC}"/>
                      </a:ext>
                    </a:extLst>
                  </p:cNvPr>
                  <p:cNvCxnSpPr>
                    <a:stCxn id="737" idx="7"/>
                    <a:endCxn id="737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grpSp>
        <p:nvGrpSpPr>
          <p:cNvPr id="826" name="グループ化 825">
            <a:extLst>
              <a:ext uri="{FF2B5EF4-FFF2-40B4-BE49-F238E27FC236}">
                <a16:creationId xmlns:a16="http://schemas.microsoft.com/office/drawing/2014/main" id="{DABAA108-2C3C-8EE4-89D6-61B0D4C7471A}"/>
              </a:ext>
            </a:extLst>
          </p:cNvPr>
          <p:cNvGrpSpPr/>
          <p:nvPr/>
        </p:nvGrpSpPr>
        <p:grpSpPr>
          <a:xfrm>
            <a:off x="7930351" y="4689812"/>
            <a:ext cx="862985" cy="464586"/>
            <a:chOff x="1403648" y="2276872"/>
            <a:chExt cx="144016" cy="72008"/>
          </a:xfrm>
          <a:solidFill>
            <a:schemeClr val="accent1">
              <a:lumMod val="90000"/>
            </a:schemeClr>
          </a:solidFill>
        </p:grpSpPr>
        <p:sp>
          <p:nvSpPr>
            <p:cNvPr id="827" name="片側の 2 つの角を丸めた四角形 1265">
              <a:extLst>
                <a:ext uri="{FF2B5EF4-FFF2-40B4-BE49-F238E27FC236}">
                  <a16:creationId xmlns:a16="http://schemas.microsoft.com/office/drawing/2014/main" id="{D68A1040-2334-73A3-80A4-E48D93B5C498}"/>
                </a:ext>
              </a:extLst>
            </p:cNvPr>
            <p:cNvSpPr/>
            <p:nvPr/>
          </p:nvSpPr>
          <p:spPr bwMode="auto">
            <a:xfrm>
              <a:off x="1403648" y="2276872"/>
              <a:ext cx="144016" cy="72008"/>
            </a:xfrm>
            <a:prstGeom prst="round2Same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28" name="正方形/長方形 827">
              <a:extLst>
                <a:ext uri="{FF2B5EF4-FFF2-40B4-BE49-F238E27FC236}">
                  <a16:creationId xmlns:a16="http://schemas.microsoft.com/office/drawing/2014/main" id="{579B8DB8-BD57-3F79-3BB2-82BAD9A4EA9E}"/>
                </a:ext>
              </a:extLst>
            </p:cNvPr>
            <p:cNvSpPr/>
            <p:nvPr/>
          </p:nvSpPr>
          <p:spPr bwMode="auto">
            <a:xfrm>
              <a:off x="1452796" y="2277955"/>
              <a:ext cx="45719" cy="68404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1691005-2D0B-1203-8ABA-723243B36C5C}"/>
              </a:ext>
            </a:extLst>
          </p:cNvPr>
          <p:cNvCxnSpPr/>
          <p:nvPr/>
        </p:nvCxnSpPr>
        <p:spPr bwMode="auto">
          <a:xfrm>
            <a:off x="88031" y="3933056"/>
            <a:ext cx="8968597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8BAE69FC-D436-F74F-7186-BB6B1E9A0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3596455" y="1929530"/>
            <a:ext cx="2044218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FD39FC6-837B-2747-534C-EC0933DE1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906433">
            <a:off x="3353202" y="1898728"/>
            <a:ext cx="2152441" cy="151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C9B5D5C-D473-E712-69F8-77CFFE4DD4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87" t="10116" r="4491" b="8556"/>
          <a:stretch/>
        </p:blipFill>
        <p:spPr>
          <a:xfrm>
            <a:off x="3715279" y="1990585"/>
            <a:ext cx="1823702" cy="1457635"/>
          </a:xfrm>
          <a:prstGeom prst="rect">
            <a:avLst/>
          </a:prstGeom>
        </p:spPr>
      </p:pic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7E2EC974-4AD5-1F7F-0A76-835D647487B3}"/>
              </a:ext>
            </a:extLst>
          </p:cNvPr>
          <p:cNvGrpSpPr/>
          <p:nvPr/>
        </p:nvGrpSpPr>
        <p:grpSpPr>
          <a:xfrm>
            <a:off x="3803335" y="1131162"/>
            <a:ext cx="469969" cy="908963"/>
            <a:chOff x="7356686" y="1477197"/>
            <a:chExt cx="860914" cy="1389829"/>
          </a:xfrm>
        </p:grpSpPr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B1867F13-FE80-228E-235F-1216F26EB2FC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58B6E174-B6B9-9948-ACCB-A207854ADB48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59" name="グループ化 58">
                  <a:extLst>
                    <a:ext uri="{FF2B5EF4-FFF2-40B4-BE49-F238E27FC236}">
                      <a16:creationId xmlns:a16="http://schemas.microsoft.com/office/drawing/2014/main" id="{3EF4EF3D-9E6D-2946-1C76-480D5747BE9D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87" name="グループ化 86">
                    <a:extLst>
                      <a:ext uri="{FF2B5EF4-FFF2-40B4-BE49-F238E27FC236}">
                        <a16:creationId xmlns:a16="http://schemas.microsoft.com/office/drawing/2014/main" id="{AAF5CAC6-8151-1AD2-0B81-2C6A9CF300D3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101" name="グループ化 100">
                      <a:extLst>
                        <a:ext uri="{FF2B5EF4-FFF2-40B4-BE49-F238E27FC236}">
                          <a16:creationId xmlns:a16="http://schemas.microsoft.com/office/drawing/2014/main" id="{7AF8E9EA-970D-AE16-9125-FD7FFAF945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103" name="グループ化 102">
                        <a:extLst>
                          <a:ext uri="{FF2B5EF4-FFF2-40B4-BE49-F238E27FC236}">
                            <a16:creationId xmlns:a16="http://schemas.microsoft.com/office/drawing/2014/main" id="{DDF20995-BB0C-6165-0B6D-426506FFC4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110" name="グループ化 109">
                          <a:extLst>
                            <a:ext uri="{FF2B5EF4-FFF2-40B4-BE49-F238E27FC236}">
                              <a16:creationId xmlns:a16="http://schemas.microsoft.com/office/drawing/2014/main" id="{A5C83821-F3E6-8351-0E9F-32034B2A126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113" name="フリーフォーム 754">
                            <a:extLst>
                              <a:ext uri="{FF2B5EF4-FFF2-40B4-BE49-F238E27FC236}">
                                <a16:creationId xmlns:a16="http://schemas.microsoft.com/office/drawing/2014/main" id="{FBE1E84C-EE6F-B5B7-39E1-3A003A6E303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114" name="フリーフォーム 755">
                            <a:extLst>
                              <a:ext uri="{FF2B5EF4-FFF2-40B4-BE49-F238E27FC236}">
                                <a16:creationId xmlns:a16="http://schemas.microsoft.com/office/drawing/2014/main" id="{A807E80B-C992-441C-3B71-7B3B02ED575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11" name="直線コネクタ 110">
                          <a:extLst>
                            <a:ext uri="{FF2B5EF4-FFF2-40B4-BE49-F238E27FC236}">
                              <a16:creationId xmlns:a16="http://schemas.microsoft.com/office/drawing/2014/main" id="{577ED132-BEFC-9D87-E417-2F3BB5178710}"/>
                            </a:ext>
                          </a:extLst>
                        </p:cNvPr>
                        <p:cNvCxnSpPr>
                          <a:stCxn id="114" idx="7"/>
                          <a:endCxn id="114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12" name="直線コネクタ 111">
                          <a:extLst>
                            <a:ext uri="{FF2B5EF4-FFF2-40B4-BE49-F238E27FC236}">
                              <a16:creationId xmlns:a16="http://schemas.microsoft.com/office/drawing/2014/main" id="{48E7552D-76CA-28C9-0D1C-E7A76C018F39}"/>
                            </a:ext>
                          </a:extLst>
                        </p:cNvPr>
                        <p:cNvCxnSpPr>
                          <a:stCxn id="113" idx="7"/>
                          <a:endCxn id="113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104" name="グループ化 103">
                        <a:extLst>
                          <a:ext uri="{FF2B5EF4-FFF2-40B4-BE49-F238E27FC236}">
                            <a16:creationId xmlns:a16="http://schemas.microsoft.com/office/drawing/2014/main" id="{DF56FE79-7E36-F974-E925-9A35F5C23D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105" name="グループ化 104">
                          <a:extLst>
                            <a:ext uri="{FF2B5EF4-FFF2-40B4-BE49-F238E27FC236}">
                              <a16:creationId xmlns:a16="http://schemas.microsoft.com/office/drawing/2014/main" id="{6A024518-5E3F-D4A5-8BC1-6DB04384A8B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108" name="フリーフォーム 749">
                            <a:extLst>
                              <a:ext uri="{FF2B5EF4-FFF2-40B4-BE49-F238E27FC236}">
                                <a16:creationId xmlns:a16="http://schemas.microsoft.com/office/drawing/2014/main" id="{4621EB74-4610-13C0-4055-5935B5DF1AF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109" name="フリーフォーム 750">
                            <a:extLst>
                              <a:ext uri="{FF2B5EF4-FFF2-40B4-BE49-F238E27FC236}">
                                <a16:creationId xmlns:a16="http://schemas.microsoft.com/office/drawing/2014/main" id="{46611CC8-1E33-1355-6DF5-E9E215F720E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106" name="直線コネクタ 105">
                          <a:extLst>
                            <a:ext uri="{FF2B5EF4-FFF2-40B4-BE49-F238E27FC236}">
                              <a16:creationId xmlns:a16="http://schemas.microsoft.com/office/drawing/2014/main" id="{D5730DDE-4588-02CE-DA67-C5060744EE32}"/>
                            </a:ext>
                          </a:extLst>
                        </p:cNvPr>
                        <p:cNvCxnSpPr>
                          <a:stCxn id="109" idx="7"/>
                          <a:endCxn id="109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107" name="直線コネクタ 106">
                          <a:extLst>
                            <a:ext uri="{FF2B5EF4-FFF2-40B4-BE49-F238E27FC236}">
                              <a16:creationId xmlns:a16="http://schemas.microsoft.com/office/drawing/2014/main" id="{B8599DD7-7026-8DC5-A8BF-6E572D2DF515}"/>
                            </a:ext>
                          </a:extLst>
                        </p:cNvPr>
                        <p:cNvCxnSpPr>
                          <a:stCxn id="108" idx="7"/>
                          <a:endCxn id="108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102" name="正方形/長方形 101">
                      <a:extLst>
                        <a:ext uri="{FF2B5EF4-FFF2-40B4-BE49-F238E27FC236}">
                          <a16:creationId xmlns:a16="http://schemas.microsoft.com/office/drawing/2014/main" id="{947AF798-83EB-BD1D-8F3A-FCF3AD4B7F1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88" name="グループ化 87">
                    <a:extLst>
                      <a:ext uri="{FF2B5EF4-FFF2-40B4-BE49-F238E27FC236}">
                        <a16:creationId xmlns:a16="http://schemas.microsoft.com/office/drawing/2014/main" id="{EEC8A472-B352-7193-C2A8-DBB0189C7DEE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89" name="グループ化 88">
                      <a:extLst>
                        <a:ext uri="{FF2B5EF4-FFF2-40B4-BE49-F238E27FC236}">
                          <a16:creationId xmlns:a16="http://schemas.microsoft.com/office/drawing/2014/main" id="{713BF247-91FB-17B9-E9E2-9402341D55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96" name="グループ化 95">
                        <a:extLst>
                          <a:ext uri="{FF2B5EF4-FFF2-40B4-BE49-F238E27FC236}">
                            <a16:creationId xmlns:a16="http://schemas.microsoft.com/office/drawing/2014/main" id="{ADE26FB0-0B55-C775-FADF-4786EED9A8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99" name="フリーフォーム 740">
                          <a:extLst>
                            <a:ext uri="{FF2B5EF4-FFF2-40B4-BE49-F238E27FC236}">
                              <a16:creationId xmlns:a16="http://schemas.microsoft.com/office/drawing/2014/main" id="{E878FB0E-B760-6505-27EE-A676E63A4A8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00" name="フリーフォーム 741">
                          <a:extLst>
                            <a:ext uri="{FF2B5EF4-FFF2-40B4-BE49-F238E27FC236}">
                              <a16:creationId xmlns:a16="http://schemas.microsoft.com/office/drawing/2014/main" id="{F47BB4D5-C1D2-703C-864F-047D32FFA57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97" name="直線コネクタ 96">
                        <a:extLst>
                          <a:ext uri="{FF2B5EF4-FFF2-40B4-BE49-F238E27FC236}">
                            <a16:creationId xmlns:a16="http://schemas.microsoft.com/office/drawing/2014/main" id="{695C460D-1778-EA00-530B-FD1F65CE9FF9}"/>
                          </a:ext>
                        </a:extLst>
                      </p:cNvPr>
                      <p:cNvCxnSpPr>
                        <a:stCxn id="100" idx="7"/>
                        <a:endCxn id="100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98" name="直線コネクタ 97">
                        <a:extLst>
                          <a:ext uri="{FF2B5EF4-FFF2-40B4-BE49-F238E27FC236}">
                            <a16:creationId xmlns:a16="http://schemas.microsoft.com/office/drawing/2014/main" id="{6066E0D9-0067-4CF7-616E-D8CA66C19B21}"/>
                          </a:ext>
                        </a:extLst>
                      </p:cNvPr>
                      <p:cNvCxnSpPr>
                        <a:stCxn id="99" idx="7"/>
                        <a:endCxn id="9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90" name="グループ化 89">
                      <a:extLst>
                        <a:ext uri="{FF2B5EF4-FFF2-40B4-BE49-F238E27FC236}">
                          <a16:creationId xmlns:a16="http://schemas.microsoft.com/office/drawing/2014/main" id="{67C1CB29-7304-060E-30B3-A130328932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91" name="グループ化 90">
                        <a:extLst>
                          <a:ext uri="{FF2B5EF4-FFF2-40B4-BE49-F238E27FC236}">
                            <a16:creationId xmlns:a16="http://schemas.microsoft.com/office/drawing/2014/main" id="{D27BFEB8-94DA-6888-F3A4-ADB29C341E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94" name="フリーフォーム 735">
                          <a:extLst>
                            <a:ext uri="{FF2B5EF4-FFF2-40B4-BE49-F238E27FC236}">
                              <a16:creationId xmlns:a16="http://schemas.microsoft.com/office/drawing/2014/main" id="{FB9D1085-6C8A-8C18-59A3-AAF69154905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95" name="フリーフォーム 736">
                          <a:extLst>
                            <a:ext uri="{FF2B5EF4-FFF2-40B4-BE49-F238E27FC236}">
                              <a16:creationId xmlns:a16="http://schemas.microsoft.com/office/drawing/2014/main" id="{B7528949-CE86-3D4C-5336-1FE9FB544B0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92" name="直線コネクタ 91">
                        <a:extLst>
                          <a:ext uri="{FF2B5EF4-FFF2-40B4-BE49-F238E27FC236}">
                            <a16:creationId xmlns:a16="http://schemas.microsoft.com/office/drawing/2014/main" id="{79DF4F3F-8720-9BAE-D118-EA15B10590D2}"/>
                          </a:ext>
                        </a:extLst>
                      </p:cNvPr>
                      <p:cNvCxnSpPr>
                        <a:stCxn id="95" idx="7"/>
                        <a:endCxn id="9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93" name="直線コネクタ 92">
                        <a:extLst>
                          <a:ext uri="{FF2B5EF4-FFF2-40B4-BE49-F238E27FC236}">
                            <a16:creationId xmlns:a16="http://schemas.microsoft.com/office/drawing/2014/main" id="{D03BF9E7-4CF6-43BA-7C48-F5C972C3258F}"/>
                          </a:ext>
                        </a:extLst>
                      </p:cNvPr>
                      <p:cNvCxnSpPr>
                        <a:stCxn id="94" idx="7"/>
                        <a:endCxn id="9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60" name="グループ化 59">
                  <a:extLst>
                    <a:ext uri="{FF2B5EF4-FFF2-40B4-BE49-F238E27FC236}">
                      <a16:creationId xmlns:a16="http://schemas.microsoft.com/office/drawing/2014/main" id="{E64DBF9C-9030-60AA-5CFD-3F97366514F6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61" name="グループ化 60">
                    <a:extLst>
                      <a:ext uri="{FF2B5EF4-FFF2-40B4-BE49-F238E27FC236}">
                        <a16:creationId xmlns:a16="http://schemas.microsoft.com/office/drawing/2014/main" id="{5E6EDB5D-99CB-0989-7D64-8F28BEA136A3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75" name="グループ化 74">
                      <a:extLst>
                        <a:ext uri="{FF2B5EF4-FFF2-40B4-BE49-F238E27FC236}">
                          <a16:creationId xmlns:a16="http://schemas.microsoft.com/office/drawing/2014/main" id="{20A658BD-ACBA-7190-9BD0-40CCF00207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82" name="グループ化 81">
                        <a:extLst>
                          <a:ext uri="{FF2B5EF4-FFF2-40B4-BE49-F238E27FC236}">
                            <a16:creationId xmlns:a16="http://schemas.microsoft.com/office/drawing/2014/main" id="{9F09AD1B-4480-D763-4518-179CB55575C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85" name="フリーフォーム 726">
                          <a:extLst>
                            <a:ext uri="{FF2B5EF4-FFF2-40B4-BE49-F238E27FC236}">
                              <a16:creationId xmlns:a16="http://schemas.microsoft.com/office/drawing/2014/main" id="{F0876096-8067-7DED-CBAE-560FD611E84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86" name="フリーフォーム 727">
                          <a:extLst>
                            <a:ext uri="{FF2B5EF4-FFF2-40B4-BE49-F238E27FC236}">
                              <a16:creationId xmlns:a16="http://schemas.microsoft.com/office/drawing/2014/main" id="{1A5DD19B-E387-BC3C-266B-BFD1107AC58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83" name="直線コネクタ 82">
                        <a:extLst>
                          <a:ext uri="{FF2B5EF4-FFF2-40B4-BE49-F238E27FC236}">
                            <a16:creationId xmlns:a16="http://schemas.microsoft.com/office/drawing/2014/main" id="{719E3344-1D61-C5D7-1245-EC19ACC100BE}"/>
                          </a:ext>
                        </a:extLst>
                      </p:cNvPr>
                      <p:cNvCxnSpPr>
                        <a:stCxn id="86" idx="7"/>
                        <a:endCxn id="8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84" name="直線コネクタ 83">
                        <a:extLst>
                          <a:ext uri="{FF2B5EF4-FFF2-40B4-BE49-F238E27FC236}">
                            <a16:creationId xmlns:a16="http://schemas.microsoft.com/office/drawing/2014/main" id="{435B00E0-0AE8-CE58-2C68-29D98C8BA8FE}"/>
                          </a:ext>
                        </a:extLst>
                      </p:cNvPr>
                      <p:cNvCxnSpPr>
                        <a:stCxn id="85" idx="7"/>
                        <a:endCxn id="8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76" name="グループ化 75">
                      <a:extLst>
                        <a:ext uri="{FF2B5EF4-FFF2-40B4-BE49-F238E27FC236}">
                          <a16:creationId xmlns:a16="http://schemas.microsoft.com/office/drawing/2014/main" id="{4CD3773C-1954-164C-62A2-2DD404E44D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77" name="グループ化 76">
                        <a:extLst>
                          <a:ext uri="{FF2B5EF4-FFF2-40B4-BE49-F238E27FC236}">
                            <a16:creationId xmlns:a16="http://schemas.microsoft.com/office/drawing/2014/main" id="{38D68C68-D6F0-279F-468A-C54892918A4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80" name="フリーフォーム 721">
                          <a:extLst>
                            <a:ext uri="{FF2B5EF4-FFF2-40B4-BE49-F238E27FC236}">
                              <a16:creationId xmlns:a16="http://schemas.microsoft.com/office/drawing/2014/main" id="{6115B6E1-FC3B-908C-5A1E-418CBDB7436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81" name="フリーフォーム 722">
                          <a:extLst>
                            <a:ext uri="{FF2B5EF4-FFF2-40B4-BE49-F238E27FC236}">
                              <a16:creationId xmlns:a16="http://schemas.microsoft.com/office/drawing/2014/main" id="{DF4F5DB0-8950-5077-6280-32DD298EA21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78" name="直線コネクタ 77">
                        <a:extLst>
                          <a:ext uri="{FF2B5EF4-FFF2-40B4-BE49-F238E27FC236}">
                            <a16:creationId xmlns:a16="http://schemas.microsoft.com/office/drawing/2014/main" id="{C65EE38D-9D7B-22C2-6283-51DEA577D6FF}"/>
                          </a:ext>
                        </a:extLst>
                      </p:cNvPr>
                      <p:cNvCxnSpPr>
                        <a:stCxn id="81" idx="7"/>
                        <a:endCxn id="8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79" name="直線コネクタ 78">
                        <a:extLst>
                          <a:ext uri="{FF2B5EF4-FFF2-40B4-BE49-F238E27FC236}">
                            <a16:creationId xmlns:a16="http://schemas.microsoft.com/office/drawing/2014/main" id="{F564C450-55C1-0184-83C8-4D0D2559FFC3}"/>
                          </a:ext>
                        </a:extLst>
                      </p:cNvPr>
                      <p:cNvCxnSpPr>
                        <a:stCxn id="80" idx="7"/>
                        <a:endCxn id="8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62" name="グループ化 61">
                    <a:extLst>
                      <a:ext uri="{FF2B5EF4-FFF2-40B4-BE49-F238E27FC236}">
                        <a16:creationId xmlns:a16="http://schemas.microsoft.com/office/drawing/2014/main" id="{19CD7672-AD06-0D18-66A8-352EDB38850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63" name="グループ化 62">
                      <a:extLst>
                        <a:ext uri="{FF2B5EF4-FFF2-40B4-BE49-F238E27FC236}">
                          <a16:creationId xmlns:a16="http://schemas.microsoft.com/office/drawing/2014/main" id="{69F34464-0A0D-23E3-7445-BA64C87D64F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70" name="グループ化 69">
                        <a:extLst>
                          <a:ext uri="{FF2B5EF4-FFF2-40B4-BE49-F238E27FC236}">
                            <a16:creationId xmlns:a16="http://schemas.microsoft.com/office/drawing/2014/main" id="{EF5D6E27-E2EA-0828-1D6B-60ADF53902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73" name="フリーフォーム 714">
                          <a:extLst>
                            <a:ext uri="{FF2B5EF4-FFF2-40B4-BE49-F238E27FC236}">
                              <a16:creationId xmlns:a16="http://schemas.microsoft.com/office/drawing/2014/main" id="{932DE01F-C73C-D9C5-5FE1-4D31924621A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74" name="フリーフォーム 715">
                          <a:extLst>
                            <a:ext uri="{FF2B5EF4-FFF2-40B4-BE49-F238E27FC236}">
                              <a16:creationId xmlns:a16="http://schemas.microsoft.com/office/drawing/2014/main" id="{FDC6E5E5-C433-170F-3626-E4CD2313593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71" name="直線コネクタ 70">
                        <a:extLst>
                          <a:ext uri="{FF2B5EF4-FFF2-40B4-BE49-F238E27FC236}">
                            <a16:creationId xmlns:a16="http://schemas.microsoft.com/office/drawing/2014/main" id="{AACA575C-E7D9-14E8-EC6B-E0FACA7EDAC5}"/>
                          </a:ext>
                        </a:extLst>
                      </p:cNvPr>
                      <p:cNvCxnSpPr>
                        <a:stCxn id="74" idx="7"/>
                        <a:endCxn id="74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72" name="直線コネクタ 71">
                        <a:extLst>
                          <a:ext uri="{FF2B5EF4-FFF2-40B4-BE49-F238E27FC236}">
                            <a16:creationId xmlns:a16="http://schemas.microsoft.com/office/drawing/2014/main" id="{CBC0937F-6EDB-896B-6AB2-CF7E1CA91247}"/>
                          </a:ext>
                        </a:extLst>
                      </p:cNvPr>
                      <p:cNvCxnSpPr>
                        <a:stCxn id="73" idx="7"/>
                        <a:endCxn id="7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4" name="グループ化 63">
                      <a:extLst>
                        <a:ext uri="{FF2B5EF4-FFF2-40B4-BE49-F238E27FC236}">
                          <a16:creationId xmlns:a16="http://schemas.microsoft.com/office/drawing/2014/main" id="{A033904A-EAB7-6DA6-8234-2CB45E76C1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5" name="グループ化 64">
                        <a:extLst>
                          <a:ext uri="{FF2B5EF4-FFF2-40B4-BE49-F238E27FC236}">
                            <a16:creationId xmlns:a16="http://schemas.microsoft.com/office/drawing/2014/main" id="{2E88663F-88E5-8B0D-BC82-BE45DDC4F1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8" name="フリーフォーム 709">
                          <a:extLst>
                            <a:ext uri="{FF2B5EF4-FFF2-40B4-BE49-F238E27FC236}">
                              <a16:creationId xmlns:a16="http://schemas.microsoft.com/office/drawing/2014/main" id="{E1A8E975-06E3-D5A8-12E7-F0E597EE795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9" name="フリーフォーム 710">
                          <a:extLst>
                            <a:ext uri="{FF2B5EF4-FFF2-40B4-BE49-F238E27FC236}">
                              <a16:creationId xmlns:a16="http://schemas.microsoft.com/office/drawing/2014/main" id="{25CC7676-F689-E9F8-49D4-F74AC786281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6" name="直線コネクタ 65">
                        <a:extLst>
                          <a:ext uri="{FF2B5EF4-FFF2-40B4-BE49-F238E27FC236}">
                            <a16:creationId xmlns:a16="http://schemas.microsoft.com/office/drawing/2014/main" id="{F6FF0609-23E4-8F91-4176-B76B8A475B10}"/>
                          </a:ext>
                        </a:extLst>
                      </p:cNvPr>
                      <p:cNvCxnSpPr>
                        <a:stCxn id="69" idx="7"/>
                        <a:endCxn id="6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7" name="直線コネクタ 66">
                        <a:extLst>
                          <a:ext uri="{FF2B5EF4-FFF2-40B4-BE49-F238E27FC236}">
                            <a16:creationId xmlns:a16="http://schemas.microsoft.com/office/drawing/2014/main" id="{01095E4C-AB02-F07D-4735-D876BFF0234E}"/>
                          </a:ext>
                        </a:extLst>
                      </p:cNvPr>
                      <p:cNvCxnSpPr>
                        <a:stCxn id="68" idx="7"/>
                        <a:endCxn id="6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0BAF488-2FC5-C9CB-D158-293E4307CDD7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22" name="グループ化 21">
                  <a:extLst>
                    <a:ext uri="{FF2B5EF4-FFF2-40B4-BE49-F238E27FC236}">
                      <a16:creationId xmlns:a16="http://schemas.microsoft.com/office/drawing/2014/main" id="{9F5494BF-1B71-FA71-0716-556A08E48934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33" name="グループ化 32">
                    <a:extLst>
                      <a:ext uri="{FF2B5EF4-FFF2-40B4-BE49-F238E27FC236}">
                        <a16:creationId xmlns:a16="http://schemas.microsoft.com/office/drawing/2014/main" id="{529CB2F7-E326-E78B-67E6-A2AA9DE3C07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47" name="グループ化 46">
                      <a:extLst>
                        <a:ext uri="{FF2B5EF4-FFF2-40B4-BE49-F238E27FC236}">
                          <a16:creationId xmlns:a16="http://schemas.microsoft.com/office/drawing/2014/main" id="{8D306588-7E1E-7296-0E4D-E7FA23AE95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4" name="グループ化 53">
                        <a:extLst>
                          <a:ext uri="{FF2B5EF4-FFF2-40B4-BE49-F238E27FC236}">
                            <a16:creationId xmlns:a16="http://schemas.microsoft.com/office/drawing/2014/main" id="{6BE94BAC-6B6C-CD87-409E-B4FFBD552A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7" name="フリーフォーム 698">
                          <a:extLst>
                            <a:ext uri="{FF2B5EF4-FFF2-40B4-BE49-F238E27FC236}">
                              <a16:creationId xmlns:a16="http://schemas.microsoft.com/office/drawing/2014/main" id="{B23565AE-A86D-CB92-1411-1D7FA46CE13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8" name="フリーフォーム 699">
                          <a:extLst>
                            <a:ext uri="{FF2B5EF4-FFF2-40B4-BE49-F238E27FC236}">
                              <a16:creationId xmlns:a16="http://schemas.microsoft.com/office/drawing/2014/main" id="{6779F5DE-7731-2C3F-2878-8C2F6DB2822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5" name="直線コネクタ 54">
                        <a:extLst>
                          <a:ext uri="{FF2B5EF4-FFF2-40B4-BE49-F238E27FC236}">
                            <a16:creationId xmlns:a16="http://schemas.microsoft.com/office/drawing/2014/main" id="{06230303-FD0B-5B15-16F3-BF483DC6435E}"/>
                          </a:ext>
                        </a:extLst>
                      </p:cNvPr>
                      <p:cNvCxnSpPr>
                        <a:stCxn id="58" idx="7"/>
                        <a:endCxn id="5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6" name="直線コネクタ 55">
                        <a:extLst>
                          <a:ext uri="{FF2B5EF4-FFF2-40B4-BE49-F238E27FC236}">
                            <a16:creationId xmlns:a16="http://schemas.microsoft.com/office/drawing/2014/main" id="{E873E77C-0500-78F3-702E-E3BAFEA0F9FF}"/>
                          </a:ext>
                        </a:extLst>
                      </p:cNvPr>
                      <p:cNvCxnSpPr>
                        <a:stCxn id="57" idx="7"/>
                        <a:endCxn id="5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48" name="グループ化 47">
                      <a:extLst>
                        <a:ext uri="{FF2B5EF4-FFF2-40B4-BE49-F238E27FC236}">
                          <a16:creationId xmlns:a16="http://schemas.microsoft.com/office/drawing/2014/main" id="{72BD5EF1-7C3F-55C1-27FF-E306A2140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9" name="グループ化 48">
                        <a:extLst>
                          <a:ext uri="{FF2B5EF4-FFF2-40B4-BE49-F238E27FC236}">
                            <a16:creationId xmlns:a16="http://schemas.microsoft.com/office/drawing/2014/main" id="{5E20802E-30BB-B37C-1EAD-D3883E945AF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2" name="フリーフォーム 693">
                          <a:extLst>
                            <a:ext uri="{FF2B5EF4-FFF2-40B4-BE49-F238E27FC236}">
                              <a16:creationId xmlns:a16="http://schemas.microsoft.com/office/drawing/2014/main" id="{F5D38182-557D-CAAE-E1B9-B4EE5050BB5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3" name="フリーフォーム 694">
                          <a:extLst>
                            <a:ext uri="{FF2B5EF4-FFF2-40B4-BE49-F238E27FC236}">
                              <a16:creationId xmlns:a16="http://schemas.microsoft.com/office/drawing/2014/main" id="{2CBA76D2-A67C-1003-4133-C16A6814281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0" name="直線コネクタ 49">
                        <a:extLst>
                          <a:ext uri="{FF2B5EF4-FFF2-40B4-BE49-F238E27FC236}">
                            <a16:creationId xmlns:a16="http://schemas.microsoft.com/office/drawing/2014/main" id="{E40A23D5-6A71-BF68-78B9-3AD77E61FFD0}"/>
                          </a:ext>
                        </a:extLst>
                      </p:cNvPr>
                      <p:cNvCxnSpPr>
                        <a:stCxn id="53" idx="7"/>
                        <a:endCxn id="5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1" name="直線コネクタ 50">
                        <a:extLst>
                          <a:ext uri="{FF2B5EF4-FFF2-40B4-BE49-F238E27FC236}">
                            <a16:creationId xmlns:a16="http://schemas.microsoft.com/office/drawing/2014/main" id="{D4877E4E-B049-73D7-64A7-12B6B1B4D386}"/>
                          </a:ext>
                        </a:extLst>
                      </p:cNvPr>
                      <p:cNvCxnSpPr>
                        <a:stCxn id="52" idx="7"/>
                        <a:endCxn id="5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34" name="グループ化 33">
                    <a:extLst>
                      <a:ext uri="{FF2B5EF4-FFF2-40B4-BE49-F238E27FC236}">
                        <a16:creationId xmlns:a16="http://schemas.microsoft.com/office/drawing/2014/main" id="{E149F21F-2DFF-5863-BA8D-C1A9F09C265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35" name="グループ化 34">
                      <a:extLst>
                        <a:ext uri="{FF2B5EF4-FFF2-40B4-BE49-F238E27FC236}">
                          <a16:creationId xmlns:a16="http://schemas.microsoft.com/office/drawing/2014/main" id="{D3ACDDFB-32D9-A244-CE9A-1E09B6E05A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42" name="グループ化 41">
                        <a:extLst>
                          <a:ext uri="{FF2B5EF4-FFF2-40B4-BE49-F238E27FC236}">
                            <a16:creationId xmlns:a16="http://schemas.microsoft.com/office/drawing/2014/main" id="{0401F173-EBE2-BCE0-7C2F-18504663E8D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5" name="フリーフォーム 686">
                          <a:extLst>
                            <a:ext uri="{FF2B5EF4-FFF2-40B4-BE49-F238E27FC236}">
                              <a16:creationId xmlns:a16="http://schemas.microsoft.com/office/drawing/2014/main" id="{266F299F-6EC6-B5DC-4957-75C80067DB8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6" name="フリーフォーム 687">
                          <a:extLst>
                            <a:ext uri="{FF2B5EF4-FFF2-40B4-BE49-F238E27FC236}">
                              <a16:creationId xmlns:a16="http://schemas.microsoft.com/office/drawing/2014/main" id="{5DFFB48E-03A1-4316-F872-12C98263CD6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43" name="直線コネクタ 42">
                        <a:extLst>
                          <a:ext uri="{FF2B5EF4-FFF2-40B4-BE49-F238E27FC236}">
                            <a16:creationId xmlns:a16="http://schemas.microsoft.com/office/drawing/2014/main" id="{1B83B013-DF26-9EB9-4F3A-3B912927F6D9}"/>
                          </a:ext>
                        </a:extLst>
                      </p:cNvPr>
                      <p:cNvCxnSpPr>
                        <a:stCxn id="46" idx="7"/>
                        <a:endCxn id="4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44" name="直線コネクタ 43">
                        <a:extLst>
                          <a:ext uri="{FF2B5EF4-FFF2-40B4-BE49-F238E27FC236}">
                            <a16:creationId xmlns:a16="http://schemas.microsoft.com/office/drawing/2014/main" id="{F4F44C32-7D1D-FF75-77B4-E721C6B06744}"/>
                          </a:ext>
                        </a:extLst>
                      </p:cNvPr>
                      <p:cNvCxnSpPr>
                        <a:stCxn id="45" idx="7"/>
                        <a:endCxn id="4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36" name="グループ化 35">
                      <a:extLst>
                        <a:ext uri="{FF2B5EF4-FFF2-40B4-BE49-F238E27FC236}">
                          <a16:creationId xmlns:a16="http://schemas.microsoft.com/office/drawing/2014/main" id="{38A35FBF-CCA0-E5FC-82BE-B356AE86F3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37" name="グループ化 36">
                        <a:extLst>
                          <a:ext uri="{FF2B5EF4-FFF2-40B4-BE49-F238E27FC236}">
                            <a16:creationId xmlns:a16="http://schemas.microsoft.com/office/drawing/2014/main" id="{26C8F273-90CF-8AFB-B1B9-A16CE364D65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40" name="フリーフォーム 681">
                          <a:extLst>
                            <a:ext uri="{FF2B5EF4-FFF2-40B4-BE49-F238E27FC236}">
                              <a16:creationId xmlns:a16="http://schemas.microsoft.com/office/drawing/2014/main" id="{ABD84BF9-C9FD-C449-2206-C26BE9381E4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41" name="フリーフォーム 682">
                          <a:extLst>
                            <a:ext uri="{FF2B5EF4-FFF2-40B4-BE49-F238E27FC236}">
                              <a16:creationId xmlns:a16="http://schemas.microsoft.com/office/drawing/2014/main" id="{B6CEFC2C-1635-6C14-E8A5-DA7C94B29DC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38" name="直線コネクタ 37">
                        <a:extLst>
                          <a:ext uri="{FF2B5EF4-FFF2-40B4-BE49-F238E27FC236}">
                            <a16:creationId xmlns:a16="http://schemas.microsoft.com/office/drawing/2014/main" id="{9FC9C0FF-B620-2ED0-A3CA-EBC0B980D6D5}"/>
                          </a:ext>
                        </a:extLst>
                      </p:cNvPr>
                      <p:cNvCxnSpPr>
                        <a:stCxn id="41" idx="7"/>
                        <a:endCxn id="4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39" name="直線コネクタ 38">
                        <a:extLst>
                          <a:ext uri="{FF2B5EF4-FFF2-40B4-BE49-F238E27FC236}">
                            <a16:creationId xmlns:a16="http://schemas.microsoft.com/office/drawing/2014/main" id="{08382E4F-1A8A-FA21-AE0A-CB17A5AF3C94}"/>
                          </a:ext>
                        </a:extLst>
                      </p:cNvPr>
                      <p:cNvCxnSpPr>
                        <a:stCxn id="40" idx="7"/>
                        <a:endCxn id="4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23" name="グループ化 22">
                  <a:extLst>
                    <a:ext uri="{FF2B5EF4-FFF2-40B4-BE49-F238E27FC236}">
                      <a16:creationId xmlns:a16="http://schemas.microsoft.com/office/drawing/2014/main" id="{731F5531-DA87-B97C-1FCF-F7EDAEC1522D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24" name="グループ化 23">
                    <a:extLst>
                      <a:ext uri="{FF2B5EF4-FFF2-40B4-BE49-F238E27FC236}">
                        <a16:creationId xmlns:a16="http://schemas.microsoft.com/office/drawing/2014/main" id="{0BFA98BF-F413-3BAA-09EF-00CB34BB1C0E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8" name="グループ化 27">
                      <a:extLst>
                        <a:ext uri="{FF2B5EF4-FFF2-40B4-BE49-F238E27FC236}">
                          <a16:creationId xmlns:a16="http://schemas.microsoft.com/office/drawing/2014/main" id="{577E4DD4-AAD9-1BD7-1D66-E1525E493D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31" name="フリーフォーム 672">
                        <a:extLst>
                          <a:ext uri="{FF2B5EF4-FFF2-40B4-BE49-F238E27FC236}">
                            <a16:creationId xmlns:a16="http://schemas.microsoft.com/office/drawing/2014/main" id="{60A8AE07-20BD-1B12-EC08-18E66DC92BC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32" name="フリーフォーム 673">
                        <a:extLst>
                          <a:ext uri="{FF2B5EF4-FFF2-40B4-BE49-F238E27FC236}">
                            <a16:creationId xmlns:a16="http://schemas.microsoft.com/office/drawing/2014/main" id="{762837E3-93C4-541C-F987-A5BBF8F8D32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9" name="直線コネクタ 28">
                      <a:extLst>
                        <a:ext uri="{FF2B5EF4-FFF2-40B4-BE49-F238E27FC236}">
                          <a16:creationId xmlns:a16="http://schemas.microsoft.com/office/drawing/2014/main" id="{C11194D9-5A48-49E8-25EF-E541CF70AE21}"/>
                        </a:ext>
                      </a:extLst>
                    </p:cNvPr>
                    <p:cNvCxnSpPr>
                      <a:stCxn id="32" idx="7"/>
                      <a:endCxn id="3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0" name="直線コネクタ 29">
                      <a:extLst>
                        <a:ext uri="{FF2B5EF4-FFF2-40B4-BE49-F238E27FC236}">
                          <a16:creationId xmlns:a16="http://schemas.microsoft.com/office/drawing/2014/main" id="{F3C88DAB-F8B6-017F-B1C3-C066A9EA0BC7}"/>
                        </a:ext>
                      </a:extLst>
                    </p:cNvPr>
                    <p:cNvCxnSpPr>
                      <a:stCxn id="31" idx="7"/>
                      <a:endCxn id="3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25" name="グループ化 24">
                    <a:extLst>
                      <a:ext uri="{FF2B5EF4-FFF2-40B4-BE49-F238E27FC236}">
                        <a16:creationId xmlns:a16="http://schemas.microsoft.com/office/drawing/2014/main" id="{1E84523D-E6A0-24AC-83A3-A1252F8DD0A0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26" name="フリーフォーム 667">
                      <a:extLst>
                        <a:ext uri="{FF2B5EF4-FFF2-40B4-BE49-F238E27FC236}">
                          <a16:creationId xmlns:a16="http://schemas.microsoft.com/office/drawing/2014/main" id="{E9E82492-E0DF-E876-B357-D977AE283933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27" name="直線コネクタ 26">
                      <a:extLst>
                        <a:ext uri="{FF2B5EF4-FFF2-40B4-BE49-F238E27FC236}">
                          <a16:creationId xmlns:a16="http://schemas.microsoft.com/office/drawing/2014/main" id="{3878A0AD-FE9B-37B6-6E69-C83E6922A671}"/>
                        </a:ext>
                      </a:extLst>
                    </p:cNvPr>
                    <p:cNvCxnSpPr>
                      <a:stCxn id="26" idx="7"/>
                      <a:endCxn id="26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19" name="角丸四角形 660">
              <a:extLst>
                <a:ext uri="{FF2B5EF4-FFF2-40B4-BE49-F238E27FC236}">
                  <a16:creationId xmlns:a16="http://schemas.microsoft.com/office/drawing/2014/main" id="{26ED278F-E5F7-C434-E622-31710FE08994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78E5D2B5-549D-4759-5EF7-5241CCF204B0}"/>
              </a:ext>
            </a:extLst>
          </p:cNvPr>
          <p:cNvGrpSpPr/>
          <p:nvPr/>
        </p:nvGrpSpPr>
        <p:grpSpPr>
          <a:xfrm>
            <a:off x="5041451" y="1435398"/>
            <a:ext cx="469969" cy="605685"/>
            <a:chOff x="7356686" y="1477197"/>
            <a:chExt cx="860914" cy="1389829"/>
          </a:xfrm>
        </p:grpSpPr>
        <p:grpSp>
          <p:nvGrpSpPr>
            <p:cNvPr id="116" name="グループ化 115">
              <a:extLst>
                <a:ext uri="{FF2B5EF4-FFF2-40B4-BE49-F238E27FC236}">
                  <a16:creationId xmlns:a16="http://schemas.microsoft.com/office/drawing/2014/main" id="{6774762E-F54C-1A12-AE70-477EF5BA529C}"/>
                </a:ext>
              </a:extLst>
            </p:cNvPr>
            <p:cNvGrpSpPr/>
            <p:nvPr/>
          </p:nvGrpSpPr>
          <p:grpSpPr>
            <a:xfrm>
              <a:off x="7496840" y="1902461"/>
              <a:ext cx="523725" cy="964565"/>
              <a:chOff x="8572500" y="5051971"/>
              <a:chExt cx="380775" cy="1183612"/>
            </a:xfrm>
          </p:grpSpPr>
          <p:grpSp>
            <p:nvGrpSpPr>
              <p:cNvPr id="118" name="グループ化 117">
                <a:extLst>
                  <a:ext uri="{FF2B5EF4-FFF2-40B4-BE49-F238E27FC236}">
                    <a16:creationId xmlns:a16="http://schemas.microsoft.com/office/drawing/2014/main" id="{69340903-B51F-0F59-0D20-4E8E5FD37DEC}"/>
                  </a:ext>
                </a:extLst>
              </p:cNvPr>
              <p:cNvGrpSpPr/>
              <p:nvPr/>
            </p:nvGrpSpPr>
            <p:grpSpPr>
              <a:xfrm rot="10800000">
                <a:off x="8572500" y="5051971"/>
                <a:ext cx="375070" cy="1183612"/>
                <a:chOff x="2568008" y="1963540"/>
                <a:chExt cx="224739" cy="723201"/>
              </a:xfrm>
            </p:grpSpPr>
            <p:grpSp>
              <p:nvGrpSpPr>
                <p:cNvPr id="157" name="グループ化 156">
                  <a:extLst>
                    <a:ext uri="{FF2B5EF4-FFF2-40B4-BE49-F238E27FC236}">
                      <a16:creationId xmlns:a16="http://schemas.microsoft.com/office/drawing/2014/main" id="{5F96D739-56E3-5667-A389-3ABDD4FFE32C}"/>
                    </a:ext>
                  </a:extLst>
                </p:cNvPr>
                <p:cNvGrpSpPr/>
                <p:nvPr/>
              </p:nvGrpSpPr>
              <p:grpSpPr>
                <a:xfrm>
                  <a:off x="2569719" y="1963540"/>
                  <a:ext cx="223028" cy="481002"/>
                  <a:chOff x="2247086" y="929079"/>
                  <a:chExt cx="501562" cy="2713550"/>
                </a:xfrm>
              </p:grpSpPr>
              <p:grpSp>
                <p:nvGrpSpPr>
                  <p:cNvPr id="185" name="グループ化 184">
                    <a:extLst>
                      <a:ext uri="{FF2B5EF4-FFF2-40B4-BE49-F238E27FC236}">
                        <a16:creationId xmlns:a16="http://schemas.microsoft.com/office/drawing/2014/main" id="{5C8CBB2B-8E27-711E-CB08-3000FED71A78}"/>
                      </a:ext>
                    </a:extLst>
                  </p:cNvPr>
                  <p:cNvGrpSpPr/>
                  <p:nvPr/>
                </p:nvGrpSpPr>
                <p:grpSpPr>
                  <a:xfrm>
                    <a:off x="2250116" y="1511865"/>
                    <a:ext cx="498532" cy="2130764"/>
                    <a:chOff x="2306510" y="1338292"/>
                    <a:chExt cx="498532" cy="2130764"/>
                  </a:xfrm>
                </p:grpSpPr>
                <p:grpSp>
                  <p:nvGrpSpPr>
                    <p:cNvPr id="199" name="グループ化 198">
                      <a:extLst>
                        <a:ext uri="{FF2B5EF4-FFF2-40B4-BE49-F238E27FC236}">
                          <a16:creationId xmlns:a16="http://schemas.microsoft.com/office/drawing/2014/main" id="{29870A39-1BA2-4E10-A5E6-55D2047F79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338292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01" name="グループ化 200">
                        <a:extLst>
                          <a:ext uri="{FF2B5EF4-FFF2-40B4-BE49-F238E27FC236}">
                            <a16:creationId xmlns:a16="http://schemas.microsoft.com/office/drawing/2014/main" id="{FE1FAC09-4D1F-D46D-7C30-A9FC78A806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08" name="グループ化 207">
                          <a:extLst>
                            <a:ext uri="{FF2B5EF4-FFF2-40B4-BE49-F238E27FC236}">
                              <a16:creationId xmlns:a16="http://schemas.microsoft.com/office/drawing/2014/main" id="{DF6BD5B3-6F29-BC26-FEBC-321535BCEA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1" name="フリーフォーム 852">
                            <a:extLst>
                              <a:ext uri="{FF2B5EF4-FFF2-40B4-BE49-F238E27FC236}">
                                <a16:creationId xmlns:a16="http://schemas.microsoft.com/office/drawing/2014/main" id="{0CA16C6E-E97F-6124-ACC9-65DEF5D78E4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2" name="フリーフォーム 853">
                            <a:extLst>
                              <a:ext uri="{FF2B5EF4-FFF2-40B4-BE49-F238E27FC236}">
                                <a16:creationId xmlns:a16="http://schemas.microsoft.com/office/drawing/2014/main" id="{80AB9DC6-1E7B-9E13-F34E-AE318D372BC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09" name="直線コネクタ 208">
                          <a:extLst>
                            <a:ext uri="{FF2B5EF4-FFF2-40B4-BE49-F238E27FC236}">
                              <a16:creationId xmlns:a16="http://schemas.microsoft.com/office/drawing/2014/main" id="{372E0A4D-80C5-FE6B-3639-5A085FE8AFB8}"/>
                            </a:ext>
                          </a:extLst>
                        </p:cNvPr>
                        <p:cNvCxnSpPr>
                          <a:stCxn id="212" idx="7"/>
                          <a:endCxn id="212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0" name="直線コネクタ 209">
                          <a:extLst>
                            <a:ext uri="{FF2B5EF4-FFF2-40B4-BE49-F238E27FC236}">
                              <a16:creationId xmlns:a16="http://schemas.microsoft.com/office/drawing/2014/main" id="{9E437B49-D78B-0CD1-8847-468C97362EA0}"/>
                            </a:ext>
                          </a:extLst>
                        </p:cNvPr>
                        <p:cNvCxnSpPr>
                          <a:stCxn id="211" idx="7"/>
                          <a:endCxn id="211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02" name="グループ化 201">
                        <a:extLst>
                          <a:ext uri="{FF2B5EF4-FFF2-40B4-BE49-F238E27FC236}">
                            <a16:creationId xmlns:a16="http://schemas.microsoft.com/office/drawing/2014/main" id="{9E70D8D6-AEB7-5E28-2D46-6EE170C86F2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03" name="グループ化 202">
                          <a:extLst>
                            <a:ext uri="{FF2B5EF4-FFF2-40B4-BE49-F238E27FC236}">
                              <a16:creationId xmlns:a16="http://schemas.microsoft.com/office/drawing/2014/main" id="{3772BE3E-12E9-DEDF-80E2-4A9A6503E5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06" name="フリーフォーム 847">
                            <a:extLst>
                              <a:ext uri="{FF2B5EF4-FFF2-40B4-BE49-F238E27FC236}">
                                <a16:creationId xmlns:a16="http://schemas.microsoft.com/office/drawing/2014/main" id="{FA3983ED-BD3D-B6E2-5233-CB92DD0FB24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07" name="フリーフォーム 848">
                            <a:extLst>
                              <a:ext uri="{FF2B5EF4-FFF2-40B4-BE49-F238E27FC236}">
                                <a16:creationId xmlns:a16="http://schemas.microsoft.com/office/drawing/2014/main" id="{73D88F79-DC59-F122-B90A-B18FBBEA54E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04" name="直線コネクタ 203">
                          <a:extLst>
                            <a:ext uri="{FF2B5EF4-FFF2-40B4-BE49-F238E27FC236}">
                              <a16:creationId xmlns:a16="http://schemas.microsoft.com/office/drawing/2014/main" id="{DA8EA0C1-A72E-2F56-A453-4E59612CB34F}"/>
                            </a:ext>
                          </a:extLst>
                        </p:cNvPr>
                        <p:cNvCxnSpPr>
                          <a:stCxn id="207" idx="7"/>
                          <a:endCxn id="207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05" name="直線コネクタ 204">
                          <a:extLst>
                            <a:ext uri="{FF2B5EF4-FFF2-40B4-BE49-F238E27FC236}">
                              <a16:creationId xmlns:a16="http://schemas.microsoft.com/office/drawing/2014/main" id="{C578940D-1263-66FE-86A9-86CE03E6B088}"/>
                            </a:ext>
                          </a:extLst>
                        </p:cNvPr>
                        <p:cNvCxnSpPr>
                          <a:stCxn id="206" idx="7"/>
                          <a:endCxn id="206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sp>
                  <p:nvSpPr>
                    <p:cNvPr id="200" name="正方形/長方形 199">
                      <a:extLst>
                        <a:ext uri="{FF2B5EF4-FFF2-40B4-BE49-F238E27FC236}">
                          <a16:creationId xmlns:a16="http://schemas.microsoft.com/office/drawing/2014/main" id="{A6F097DA-1257-E56D-B02D-A38F4B7BE75A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347098" y="1912287"/>
                      <a:ext cx="408265" cy="1556769"/>
                    </a:xfrm>
                    <a:prstGeom prst="rect">
                      <a:avLst/>
                    </a:prstGeom>
                    <a:solidFill>
                      <a:schemeClr val="bg2">
                        <a:lumMod val="40000"/>
                        <a:lumOff val="6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grpSp>
                <p:nvGrpSpPr>
                  <p:cNvPr id="186" name="グループ化 185">
                    <a:extLst>
                      <a:ext uri="{FF2B5EF4-FFF2-40B4-BE49-F238E27FC236}">
                        <a16:creationId xmlns:a16="http://schemas.microsoft.com/office/drawing/2014/main" id="{C0A5E3E2-D637-077C-79AB-ADC65DBF092A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7086" y="92907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87" name="グループ化 186">
                      <a:extLst>
                        <a:ext uri="{FF2B5EF4-FFF2-40B4-BE49-F238E27FC236}">
                          <a16:creationId xmlns:a16="http://schemas.microsoft.com/office/drawing/2014/main" id="{4A8B34C3-EDCB-021F-3D54-9F8DCADAAA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94" name="グループ化 193">
                        <a:extLst>
                          <a:ext uri="{FF2B5EF4-FFF2-40B4-BE49-F238E27FC236}">
                            <a16:creationId xmlns:a16="http://schemas.microsoft.com/office/drawing/2014/main" id="{67487BED-CA12-4E64-521B-91173C317E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97" name="フリーフォーム 838">
                          <a:extLst>
                            <a:ext uri="{FF2B5EF4-FFF2-40B4-BE49-F238E27FC236}">
                              <a16:creationId xmlns:a16="http://schemas.microsoft.com/office/drawing/2014/main" id="{EE3161DA-7101-97B2-CF41-1BA67430E34D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98" name="フリーフォーム 839">
                          <a:extLst>
                            <a:ext uri="{FF2B5EF4-FFF2-40B4-BE49-F238E27FC236}">
                              <a16:creationId xmlns:a16="http://schemas.microsoft.com/office/drawing/2014/main" id="{E824A834-4298-081F-946B-1A53463B28E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95" name="直線コネクタ 194">
                        <a:extLst>
                          <a:ext uri="{FF2B5EF4-FFF2-40B4-BE49-F238E27FC236}">
                            <a16:creationId xmlns:a16="http://schemas.microsoft.com/office/drawing/2014/main" id="{9C607CAB-EDEB-C234-EA39-AAFAA8E652F9}"/>
                          </a:ext>
                        </a:extLst>
                      </p:cNvPr>
                      <p:cNvCxnSpPr>
                        <a:stCxn id="198" idx="7"/>
                        <a:endCxn id="198" idx="3"/>
                      </p:cNvCxnSpPr>
                      <p:nvPr/>
                    </p:nvCxnSpPr>
                    <p:spPr bwMode="auto">
                      <a:xfrm>
                        <a:off x="2309530" y="1410301"/>
                        <a:ext cx="495508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96" name="直線コネクタ 195">
                        <a:extLst>
                          <a:ext uri="{FF2B5EF4-FFF2-40B4-BE49-F238E27FC236}">
                            <a16:creationId xmlns:a16="http://schemas.microsoft.com/office/drawing/2014/main" id="{0ED28275-690C-340A-C42E-D1420B104858}"/>
                          </a:ext>
                        </a:extLst>
                      </p:cNvPr>
                      <p:cNvCxnSpPr>
                        <a:stCxn id="197" idx="7"/>
                        <a:endCxn id="19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88" name="グループ化 187">
                      <a:extLst>
                        <a:ext uri="{FF2B5EF4-FFF2-40B4-BE49-F238E27FC236}">
                          <a16:creationId xmlns:a16="http://schemas.microsoft.com/office/drawing/2014/main" id="{B2B48433-B914-5443-671A-51FA928128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89" name="グループ化 188">
                        <a:extLst>
                          <a:ext uri="{FF2B5EF4-FFF2-40B4-BE49-F238E27FC236}">
                            <a16:creationId xmlns:a16="http://schemas.microsoft.com/office/drawing/2014/main" id="{C1AF38FF-0F07-D49C-41D6-66AF486E0C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92" name="フリーフォーム 833">
                          <a:extLst>
                            <a:ext uri="{FF2B5EF4-FFF2-40B4-BE49-F238E27FC236}">
                              <a16:creationId xmlns:a16="http://schemas.microsoft.com/office/drawing/2014/main" id="{57FC3FA3-96EA-000A-E719-C8A809EE1FD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93" name="フリーフォーム 834">
                          <a:extLst>
                            <a:ext uri="{FF2B5EF4-FFF2-40B4-BE49-F238E27FC236}">
                              <a16:creationId xmlns:a16="http://schemas.microsoft.com/office/drawing/2014/main" id="{F29F7BDC-AC86-431C-D5AC-0E45EFAC9E5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90" name="直線コネクタ 189">
                        <a:extLst>
                          <a:ext uri="{FF2B5EF4-FFF2-40B4-BE49-F238E27FC236}">
                            <a16:creationId xmlns:a16="http://schemas.microsoft.com/office/drawing/2014/main" id="{D5F31E57-D58B-6340-7E47-BFD49B94F4A7}"/>
                          </a:ext>
                        </a:extLst>
                      </p:cNvPr>
                      <p:cNvCxnSpPr>
                        <a:stCxn id="193" idx="7"/>
                        <a:endCxn id="19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91" name="直線コネクタ 190">
                        <a:extLst>
                          <a:ext uri="{FF2B5EF4-FFF2-40B4-BE49-F238E27FC236}">
                            <a16:creationId xmlns:a16="http://schemas.microsoft.com/office/drawing/2014/main" id="{069FA9D5-FC4C-D865-517A-51CF93C8122F}"/>
                          </a:ext>
                        </a:extLst>
                      </p:cNvPr>
                      <p:cNvCxnSpPr>
                        <a:stCxn id="192" idx="7"/>
                        <a:endCxn id="19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158" name="グループ化 157">
                  <a:extLst>
                    <a:ext uri="{FF2B5EF4-FFF2-40B4-BE49-F238E27FC236}">
                      <a16:creationId xmlns:a16="http://schemas.microsoft.com/office/drawing/2014/main" id="{3519123D-1115-3E94-54E6-849B5E0EEC82}"/>
                    </a:ext>
                  </a:extLst>
                </p:cNvPr>
                <p:cNvGrpSpPr/>
                <p:nvPr/>
              </p:nvGrpSpPr>
              <p:grpSpPr>
                <a:xfrm>
                  <a:off x="2568008" y="2446068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159" name="グループ化 158">
                    <a:extLst>
                      <a:ext uri="{FF2B5EF4-FFF2-40B4-BE49-F238E27FC236}">
                        <a16:creationId xmlns:a16="http://schemas.microsoft.com/office/drawing/2014/main" id="{4B2E240C-6597-83E6-46DE-F717CCECC5F4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73" name="グループ化 172">
                      <a:extLst>
                        <a:ext uri="{FF2B5EF4-FFF2-40B4-BE49-F238E27FC236}">
                          <a16:creationId xmlns:a16="http://schemas.microsoft.com/office/drawing/2014/main" id="{36541478-DA57-B4C1-8AC7-8F666B5D3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80" name="グループ化 179">
                        <a:extLst>
                          <a:ext uri="{FF2B5EF4-FFF2-40B4-BE49-F238E27FC236}">
                            <a16:creationId xmlns:a16="http://schemas.microsoft.com/office/drawing/2014/main" id="{1162EFE2-5B64-B9E8-1820-5719B2D1C1E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83" name="フリーフォーム 824">
                          <a:extLst>
                            <a:ext uri="{FF2B5EF4-FFF2-40B4-BE49-F238E27FC236}">
                              <a16:creationId xmlns:a16="http://schemas.microsoft.com/office/drawing/2014/main" id="{A86222C6-3E26-FFBC-B3B1-C1D78B1C8C5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84" name="フリーフォーム 825">
                          <a:extLst>
                            <a:ext uri="{FF2B5EF4-FFF2-40B4-BE49-F238E27FC236}">
                              <a16:creationId xmlns:a16="http://schemas.microsoft.com/office/drawing/2014/main" id="{E3368522-5AF6-4687-1BD3-A5B628DBED2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81" name="直線コネクタ 180">
                        <a:extLst>
                          <a:ext uri="{FF2B5EF4-FFF2-40B4-BE49-F238E27FC236}">
                            <a16:creationId xmlns:a16="http://schemas.microsoft.com/office/drawing/2014/main" id="{71D5C10F-36D9-2603-18F4-7B169EDC0D03}"/>
                          </a:ext>
                        </a:extLst>
                      </p:cNvPr>
                      <p:cNvCxnSpPr>
                        <a:stCxn id="184" idx="7"/>
                        <a:endCxn id="184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82" name="直線コネクタ 181">
                        <a:extLst>
                          <a:ext uri="{FF2B5EF4-FFF2-40B4-BE49-F238E27FC236}">
                            <a16:creationId xmlns:a16="http://schemas.microsoft.com/office/drawing/2014/main" id="{C665FBEF-C0CF-02BA-9BD9-614D393A6226}"/>
                          </a:ext>
                        </a:extLst>
                      </p:cNvPr>
                      <p:cNvCxnSpPr>
                        <a:stCxn id="183" idx="7"/>
                        <a:endCxn id="18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74" name="グループ化 173">
                      <a:extLst>
                        <a:ext uri="{FF2B5EF4-FFF2-40B4-BE49-F238E27FC236}">
                          <a16:creationId xmlns:a16="http://schemas.microsoft.com/office/drawing/2014/main" id="{D8D5B738-423D-2F07-003A-E3C44503D9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75" name="グループ化 174">
                        <a:extLst>
                          <a:ext uri="{FF2B5EF4-FFF2-40B4-BE49-F238E27FC236}">
                            <a16:creationId xmlns:a16="http://schemas.microsoft.com/office/drawing/2014/main" id="{645A1AE2-9462-7307-9C23-7A3E4D1831F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78" name="フリーフォーム 819">
                          <a:extLst>
                            <a:ext uri="{FF2B5EF4-FFF2-40B4-BE49-F238E27FC236}">
                              <a16:creationId xmlns:a16="http://schemas.microsoft.com/office/drawing/2014/main" id="{1E740BB0-1FDB-9E20-9637-74F8863DAF6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79" name="フリーフォーム 820">
                          <a:extLst>
                            <a:ext uri="{FF2B5EF4-FFF2-40B4-BE49-F238E27FC236}">
                              <a16:creationId xmlns:a16="http://schemas.microsoft.com/office/drawing/2014/main" id="{95553488-3447-1581-9DD5-47AAA453E54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76" name="直線コネクタ 175">
                        <a:extLst>
                          <a:ext uri="{FF2B5EF4-FFF2-40B4-BE49-F238E27FC236}">
                            <a16:creationId xmlns:a16="http://schemas.microsoft.com/office/drawing/2014/main" id="{A4B4FD14-1743-1FB9-48CE-4B004ACA1BB1}"/>
                          </a:ext>
                        </a:extLst>
                      </p:cNvPr>
                      <p:cNvCxnSpPr>
                        <a:stCxn id="179" idx="7"/>
                        <a:endCxn id="17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77" name="直線コネクタ 176">
                        <a:extLst>
                          <a:ext uri="{FF2B5EF4-FFF2-40B4-BE49-F238E27FC236}">
                            <a16:creationId xmlns:a16="http://schemas.microsoft.com/office/drawing/2014/main" id="{0CF6D21D-B816-741D-F434-C805CA091302}"/>
                          </a:ext>
                        </a:extLst>
                      </p:cNvPr>
                      <p:cNvCxnSpPr>
                        <a:stCxn id="178" idx="7"/>
                        <a:endCxn id="17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160" name="グループ化 159">
                    <a:extLst>
                      <a:ext uri="{FF2B5EF4-FFF2-40B4-BE49-F238E27FC236}">
                        <a16:creationId xmlns:a16="http://schemas.microsoft.com/office/drawing/2014/main" id="{B9DA803B-4898-140F-410D-C8841E64D2C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61" name="グループ化 160">
                      <a:extLst>
                        <a:ext uri="{FF2B5EF4-FFF2-40B4-BE49-F238E27FC236}">
                          <a16:creationId xmlns:a16="http://schemas.microsoft.com/office/drawing/2014/main" id="{99710DD3-A08C-FB3F-35C3-1E277E35A4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68" name="グループ化 167">
                        <a:extLst>
                          <a:ext uri="{FF2B5EF4-FFF2-40B4-BE49-F238E27FC236}">
                            <a16:creationId xmlns:a16="http://schemas.microsoft.com/office/drawing/2014/main" id="{93467316-CA1C-61C5-BAFF-978FFC627B8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71" name="フリーフォーム 812">
                          <a:extLst>
                            <a:ext uri="{FF2B5EF4-FFF2-40B4-BE49-F238E27FC236}">
                              <a16:creationId xmlns:a16="http://schemas.microsoft.com/office/drawing/2014/main" id="{4AD114CC-F99C-D421-EC40-953B1CF66B8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72" name="フリーフォーム 813">
                          <a:extLst>
                            <a:ext uri="{FF2B5EF4-FFF2-40B4-BE49-F238E27FC236}">
                              <a16:creationId xmlns:a16="http://schemas.microsoft.com/office/drawing/2014/main" id="{C67CE1D8-AD96-3194-31C7-898F07D09CF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69" name="直線コネクタ 168">
                        <a:extLst>
                          <a:ext uri="{FF2B5EF4-FFF2-40B4-BE49-F238E27FC236}">
                            <a16:creationId xmlns:a16="http://schemas.microsoft.com/office/drawing/2014/main" id="{7C242225-06A7-0CFC-8771-0C14FB0CE24C}"/>
                          </a:ext>
                        </a:extLst>
                      </p:cNvPr>
                      <p:cNvCxnSpPr>
                        <a:stCxn id="172" idx="7"/>
                        <a:endCxn id="172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70" name="直線コネクタ 169">
                        <a:extLst>
                          <a:ext uri="{FF2B5EF4-FFF2-40B4-BE49-F238E27FC236}">
                            <a16:creationId xmlns:a16="http://schemas.microsoft.com/office/drawing/2014/main" id="{8678293B-B0FB-2A31-A05C-88CA288201C3}"/>
                          </a:ext>
                        </a:extLst>
                      </p:cNvPr>
                      <p:cNvCxnSpPr>
                        <a:stCxn id="171" idx="7"/>
                        <a:endCxn id="17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62" name="グループ化 161">
                      <a:extLst>
                        <a:ext uri="{FF2B5EF4-FFF2-40B4-BE49-F238E27FC236}">
                          <a16:creationId xmlns:a16="http://schemas.microsoft.com/office/drawing/2014/main" id="{7048BFBB-6782-2BAA-0705-CFD032A21D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63" name="グループ化 162">
                        <a:extLst>
                          <a:ext uri="{FF2B5EF4-FFF2-40B4-BE49-F238E27FC236}">
                            <a16:creationId xmlns:a16="http://schemas.microsoft.com/office/drawing/2014/main" id="{BD629804-6340-9F1A-FD97-D895D04735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66" name="フリーフォーム 807">
                          <a:extLst>
                            <a:ext uri="{FF2B5EF4-FFF2-40B4-BE49-F238E27FC236}">
                              <a16:creationId xmlns:a16="http://schemas.microsoft.com/office/drawing/2014/main" id="{4B182108-2E6B-DD9A-1A78-5021195945A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67" name="フリーフォーム 808">
                          <a:extLst>
                            <a:ext uri="{FF2B5EF4-FFF2-40B4-BE49-F238E27FC236}">
                              <a16:creationId xmlns:a16="http://schemas.microsoft.com/office/drawing/2014/main" id="{3E9ADD83-DD4E-99F5-DA6D-14DAA664868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64" name="直線コネクタ 163">
                        <a:extLst>
                          <a:ext uri="{FF2B5EF4-FFF2-40B4-BE49-F238E27FC236}">
                            <a16:creationId xmlns:a16="http://schemas.microsoft.com/office/drawing/2014/main" id="{EA834F4D-F066-AA8E-59B7-86C92A3BEC9D}"/>
                          </a:ext>
                        </a:extLst>
                      </p:cNvPr>
                      <p:cNvCxnSpPr>
                        <a:stCxn id="167" idx="7"/>
                        <a:endCxn id="16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65" name="直線コネクタ 164">
                        <a:extLst>
                          <a:ext uri="{FF2B5EF4-FFF2-40B4-BE49-F238E27FC236}">
                            <a16:creationId xmlns:a16="http://schemas.microsoft.com/office/drawing/2014/main" id="{003B4B4D-88B5-17A1-6D43-77CE726A27FC}"/>
                          </a:ext>
                        </a:extLst>
                      </p:cNvPr>
                      <p:cNvCxnSpPr>
                        <a:stCxn id="166" idx="7"/>
                        <a:endCxn id="16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119" name="グループ化 118">
                <a:extLst>
                  <a:ext uri="{FF2B5EF4-FFF2-40B4-BE49-F238E27FC236}">
                    <a16:creationId xmlns:a16="http://schemas.microsoft.com/office/drawing/2014/main" id="{B5EF3AB6-2FCF-6AEA-5027-2A5733536509}"/>
                  </a:ext>
                </a:extLst>
              </p:cNvPr>
              <p:cNvGrpSpPr/>
              <p:nvPr/>
            </p:nvGrpSpPr>
            <p:grpSpPr>
              <a:xfrm>
                <a:off x="8579853" y="5361712"/>
                <a:ext cx="373422" cy="548233"/>
                <a:chOff x="2142617" y="1541773"/>
                <a:chExt cx="223754" cy="334977"/>
              </a:xfrm>
            </p:grpSpPr>
            <p:grpSp>
              <p:nvGrpSpPr>
                <p:cNvPr id="120" name="グループ化 119">
                  <a:extLst>
                    <a:ext uri="{FF2B5EF4-FFF2-40B4-BE49-F238E27FC236}">
                      <a16:creationId xmlns:a16="http://schemas.microsoft.com/office/drawing/2014/main" id="{26EFF5D8-68F3-301A-1836-03E5B16EE541}"/>
                    </a:ext>
                  </a:extLst>
                </p:cNvPr>
                <p:cNvGrpSpPr/>
                <p:nvPr/>
              </p:nvGrpSpPr>
              <p:grpSpPr>
                <a:xfrm>
                  <a:off x="2142617" y="1636077"/>
                  <a:ext cx="223754" cy="240673"/>
                  <a:chOff x="2248601" y="3068960"/>
                  <a:chExt cx="503196" cy="1158015"/>
                </a:xfrm>
              </p:grpSpPr>
              <p:grpSp>
                <p:nvGrpSpPr>
                  <p:cNvPr id="131" name="グループ化 130">
                    <a:extLst>
                      <a:ext uri="{FF2B5EF4-FFF2-40B4-BE49-F238E27FC236}">
                        <a16:creationId xmlns:a16="http://schemas.microsoft.com/office/drawing/2014/main" id="{A2051982-B7AE-1CF8-674C-61A79305F5D6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53265" y="3068960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45" name="グループ化 144">
                      <a:extLst>
                        <a:ext uri="{FF2B5EF4-FFF2-40B4-BE49-F238E27FC236}">
                          <a16:creationId xmlns:a16="http://schemas.microsoft.com/office/drawing/2014/main" id="{48E249FE-F9AE-693F-C155-539E63FB00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52" name="グループ化 151">
                        <a:extLst>
                          <a:ext uri="{FF2B5EF4-FFF2-40B4-BE49-F238E27FC236}">
                            <a16:creationId xmlns:a16="http://schemas.microsoft.com/office/drawing/2014/main" id="{CE67F592-0AA3-140A-6EAF-BEAC4F420C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55" name="フリーフォーム 796">
                          <a:extLst>
                            <a:ext uri="{FF2B5EF4-FFF2-40B4-BE49-F238E27FC236}">
                              <a16:creationId xmlns:a16="http://schemas.microsoft.com/office/drawing/2014/main" id="{34C8A03D-92B4-B40F-53A3-8F2BA7B08E00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56" name="フリーフォーム 797">
                          <a:extLst>
                            <a:ext uri="{FF2B5EF4-FFF2-40B4-BE49-F238E27FC236}">
                              <a16:creationId xmlns:a16="http://schemas.microsoft.com/office/drawing/2014/main" id="{59AF6DD9-E255-E5FD-40F4-EC269FE199A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53" name="直線コネクタ 152">
                        <a:extLst>
                          <a:ext uri="{FF2B5EF4-FFF2-40B4-BE49-F238E27FC236}">
                            <a16:creationId xmlns:a16="http://schemas.microsoft.com/office/drawing/2014/main" id="{87DB5490-BA87-20E2-8DAC-061C0837720B}"/>
                          </a:ext>
                        </a:extLst>
                      </p:cNvPr>
                      <p:cNvCxnSpPr>
                        <a:stCxn id="156" idx="7"/>
                        <a:endCxn id="15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54" name="直線コネクタ 153">
                        <a:extLst>
                          <a:ext uri="{FF2B5EF4-FFF2-40B4-BE49-F238E27FC236}">
                            <a16:creationId xmlns:a16="http://schemas.microsoft.com/office/drawing/2014/main" id="{5A48EA9A-FE0D-DA9B-9840-63A855DEB1B3}"/>
                          </a:ext>
                        </a:extLst>
                      </p:cNvPr>
                      <p:cNvCxnSpPr>
                        <a:stCxn id="155" idx="7"/>
                        <a:endCxn id="15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46" name="グループ化 145">
                      <a:extLst>
                        <a:ext uri="{FF2B5EF4-FFF2-40B4-BE49-F238E27FC236}">
                          <a16:creationId xmlns:a16="http://schemas.microsoft.com/office/drawing/2014/main" id="{2A700E49-C212-B9DC-1865-21667316C2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47" name="グループ化 146">
                        <a:extLst>
                          <a:ext uri="{FF2B5EF4-FFF2-40B4-BE49-F238E27FC236}">
                            <a16:creationId xmlns:a16="http://schemas.microsoft.com/office/drawing/2014/main" id="{865926D1-4FEF-49E1-F08A-FB45D4B8E80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50" name="フリーフォーム 791">
                          <a:extLst>
                            <a:ext uri="{FF2B5EF4-FFF2-40B4-BE49-F238E27FC236}">
                              <a16:creationId xmlns:a16="http://schemas.microsoft.com/office/drawing/2014/main" id="{C014C500-6BE9-AE70-C8BE-7EFF5832515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51" name="フリーフォーム 792">
                          <a:extLst>
                            <a:ext uri="{FF2B5EF4-FFF2-40B4-BE49-F238E27FC236}">
                              <a16:creationId xmlns:a16="http://schemas.microsoft.com/office/drawing/2014/main" id="{26723818-E74C-6DA3-96CB-B136372C715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48" name="直線コネクタ 147">
                        <a:extLst>
                          <a:ext uri="{FF2B5EF4-FFF2-40B4-BE49-F238E27FC236}">
                            <a16:creationId xmlns:a16="http://schemas.microsoft.com/office/drawing/2014/main" id="{8457E102-AE4A-0912-0C96-BB5DE803D8AF}"/>
                          </a:ext>
                        </a:extLst>
                      </p:cNvPr>
                      <p:cNvCxnSpPr>
                        <a:stCxn id="151" idx="7"/>
                        <a:endCxn id="15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49" name="直線コネクタ 148">
                        <a:extLst>
                          <a:ext uri="{FF2B5EF4-FFF2-40B4-BE49-F238E27FC236}">
                            <a16:creationId xmlns:a16="http://schemas.microsoft.com/office/drawing/2014/main" id="{4117DE34-CB33-7953-3AF6-448BC55E6F92}"/>
                          </a:ext>
                        </a:extLst>
                      </p:cNvPr>
                      <p:cNvCxnSpPr>
                        <a:stCxn id="150" idx="7"/>
                        <a:endCxn id="15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grpSp>
                <p:nvGrpSpPr>
                  <p:cNvPr id="132" name="グループ化 131">
                    <a:extLst>
                      <a:ext uri="{FF2B5EF4-FFF2-40B4-BE49-F238E27FC236}">
                        <a16:creationId xmlns:a16="http://schemas.microsoft.com/office/drawing/2014/main" id="{F741EA41-C3DA-67BC-B27B-7E0117F5809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248601" y="3645349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33" name="グループ化 132">
                      <a:extLst>
                        <a:ext uri="{FF2B5EF4-FFF2-40B4-BE49-F238E27FC236}">
                          <a16:creationId xmlns:a16="http://schemas.microsoft.com/office/drawing/2014/main" id="{70F505F1-F880-2B52-A160-DF20F56C87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40" name="グループ化 139">
                        <a:extLst>
                          <a:ext uri="{FF2B5EF4-FFF2-40B4-BE49-F238E27FC236}">
                            <a16:creationId xmlns:a16="http://schemas.microsoft.com/office/drawing/2014/main" id="{C1CE6A95-AE51-5ED4-0566-9E9AB666A9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43" name="フリーフォーム 784">
                          <a:extLst>
                            <a:ext uri="{FF2B5EF4-FFF2-40B4-BE49-F238E27FC236}">
                              <a16:creationId xmlns:a16="http://schemas.microsoft.com/office/drawing/2014/main" id="{A63F43D0-5847-5E09-4E8F-29EFC4C83FA1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44" name="フリーフォーム 785">
                          <a:extLst>
                            <a:ext uri="{FF2B5EF4-FFF2-40B4-BE49-F238E27FC236}">
                              <a16:creationId xmlns:a16="http://schemas.microsoft.com/office/drawing/2014/main" id="{168E9D24-B1FF-5E05-0B4F-77E26CCF0CD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41" name="直線コネクタ 140">
                        <a:extLst>
                          <a:ext uri="{FF2B5EF4-FFF2-40B4-BE49-F238E27FC236}">
                            <a16:creationId xmlns:a16="http://schemas.microsoft.com/office/drawing/2014/main" id="{1431D883-AA4A-1A82-2EC3-D4E35B6029AE}"/>
                          </a:ext>
                        </a:extLst>
                      </p:cNvPr>
                      <p:cNvCxnSpPr>
                        <a:stCxn id="144" idx="7"/>
                        <a:endCxn id="144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42" name="直線コネクタ 141">
                        <a:extLst>
                          <a:ext uri="{FF2B5EF4-FFF2-40B4-BE49-F238E27FC236}">
                            <a16:creationId xmlns:a16="http://schemas.microsoft.com/office/drawing/2014/main" id="{27260C65-B1A6-71C7-9B76-B252548C48C7}"/>
                          </a:ext>
                        </a:extLst>
                      </p:cNvPr>
                      <p:cNvCxnSpPr>
                        <a:stCxn id="143" idx="7"/>
                        <a:endCxn id="143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34" name="グループ化 133">
                      <a:extLst>
                        <a:ext uri="{FF2B5EF4-FFF2-40B4-BE49-F238E27FC236}">
                          <a16:creationId xmlns:a16="http://schemas.microsoft.com/office/drawing/2014/main" id="{9C5B74F5-E82A-02A1-ECF8-3B81EA6326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35" name="グループ化 134">
                        <a:extLst>
                          <a:ext uri="{FF2B5EF4-FFF2-40B4-BE49-F238E27FC236}">
                            <a16:creationId xmlns:a16="http://schemas.microsoft.com/office/drawing/2014/main" id="{B5E8A5ED-815D-0DAD-13B8-A77B90EEE8E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38" name="フリーフォーム 779">
                          <a:extLst>
                            <a:ext uri="{FF2B5EF4-FFF2-40B4-BE49-F238E27FC236}">
                              <a16:creationId xmlns:a16="http://schemas.microsoft.com/office/drawing/2014/main" id="{FA98DA2C-0B05-1D12-F4F0-1DA3B8DD446C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39" name="フリーフォーム 780">
                          <a:extLst>
                            <a:ext uri="{FF2B5EF4-FFF2-40B4-BE49-F238E27FC236}">
                              <a16:creationId xmlns:a16="http://schemas.microsoft.com/office/drawing/2014/main" id="{FF337157-E2FD-D5B2-6C19-1DE9CCFE1D8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36" name="直線コネクタ 135">
                        <a:extLst>
                          <a:ext uri="{FF2B5EF4-FFF2-40B4-BE49-F238E27FC236}">
                            <a16:creationId xmlns:a16="http://schemas.microsoft.com/office/drawing/2014/main" id="{2DA2BF4C-4A3A-1362-6FC0-5A8E277B0FA6}"/>
                          </a:ext>
                        </a:extLst>
                      </p:cNvPr>
                      <p:cNvCxnSpPr>
                        <a:stCxn id="139" idx="7"/>
                        <a:endCxn id="139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37" name="直線コネクタ 136">
                        <a:extLst>
                          <a:ext uri="{FF2B5EF4-FFF2-40B4-BE49-F238E27FC236}">
                            <a16:creationId xmlns:a16="http://schemas.microsoft.com/office/drawing/2014/main" id="{E9F6DAD2-4719-A95D-C416-48B3AFA2F765}"/>
                          </a:ext>
                        </a:extLst>
                      </p:cNvPr>
                      <p:cNvCxnSpPr>
                        <a:stCxn id="138" idx="7"/>
                        <a:endCxn id="138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121" name="グループ化 120">
                  <a:extLst>
                    <a:ext uri="{FF2B5EF4-FFF2-40B4-BE49-F238E27FC236}">
                      <a16:creationId xmlns:a16="http://schemas.microsoft.com/office/drawing/2014/main" id="{70D5F063-FCBD-024C-3C30-686E764D3236}"/>
                    </a:ext>
                  </a:extLst>
                </p:cNvPr>
                <p:cNvGrpSpPr/>
                <p:nvPr/>
              </p:nvGrpSpPr>
              <p:grpSpPr>
                <a:xfrm rot="10800000">
                  <a:off x="2144327" y="1541773"/>
                  <a:ext cx="221007" cy="90435"/>
                  <a:chOff x="2308025" y="1338292"/>
                  <a:chExt cx="497017" cy="435134"/>
                </a:xfrm>
              </p:grpSpPr>
              <p:grpSp>
                <p:nvGrpSpPr>
                  <p:cNvPr id="122" name="グループ化 121">
                    <a:extLst>
                      <a:ext uri="{FF2B5EF4-FFF2-40B4-BE49-F238E27FC236}">
                        <a16:creationId xmlns:a16="http://schemas.microsoft.com/office/drawing/2014/main" id="{08A3EEAC-FE28-B3AC-DFA9-7D51761AF780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26" name="グループ化 125">
                      <a:extLst>
                        <a:ext uri="{FF2B5EF4-FFF2-40B4-BE49-F238E27FC236}">
                          <a16:creationId xmlns:a16="http://schemas.microsoft.com/office/drawing/2014/main" id="{6F7ECF54-F479-9479-1AB5-1CDE5E3A5E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29" name="フリーフォーム 770">
                        <a:extLst>
                          <a:ext uri="{FF2B5EF4-FFF2-40B4-BE49-F238E27FC236}">
                            <a16:creationId xmlns:a16="http://schemas.microsoft.com/office/drawing/2014/main" id="{3746C6C5-3322-30C8-FDF5-911DE348D82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30" name="フリーフォーム 771">
                        <a:extLst>
                          <a:ext uri="{FF2B5EF4-FFF2-40B4-BE49-F238E27FC236}">
                            <a16:creationId xmlns:a16="http://schemas.microsoft.com/office/drawing/2014/main" id="{59951876-414E-BC66-7DA4-610988E189B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27" name="直線コネクタ 126">
                      <a:extLst>
                        <a:ext uri="{FF2B5EF4-FFF2-40B4-BE49-F238E27FC236}">
                          <a16:creationId xmlns:a16="http://schemas.microsoft.com/office/drawing/2014/main" id="{97DF5E91-4ECF-F8B8-34E4-3CD05075366B}"/>
                        </a:ext>
                      </a:extLst>
                    </p:cNvPr>
                    <p:cNvCxnSpPr>
                      <a:stCxn id="130" idx="7"/>
                      <a:endCxn id="13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8" name="直線コネクタ 127">
                      <a:extLst>
                        <a:ext uri="{FF2B5EF4-FFF2-40B4-BE49-F238E27FC236}">
                          <a16:creationId xmlns:a16="http://schemas.microsoft.com/office/drawing/2014/main" id="{4D0B1629-CE2E-00C0-AEBB-FAD9B1E7A963}"/>
                        </a:ext>
                      </a:extLst>
                    </p:cNvPr>
                    <p:cNvCxnSpPr>
                      <a:stCxn id="129" idx="7"/>
                      <a:endCxn id="12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3" name="グループ化 122">
                    <a:extLst>
                      <a:ext uri="{FF2B5EF4-FFF2-40B4-BE49-F238E27FC236}">
                        <a16:creationId xmlns:a16="http://schemas.microsoft.com/office/drawing/2014/main" id="{562A121C-E19D-5F2A-873A-8C76FEF054F9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629410"/>
                    <a:ext cx="495502" cy="144016"/>
                    <a:chOff x="2309540" y="1338292"/>
                    <a:chExt cx="495502" cy="144016"/>
                  </a:xfrm>
                </p:grpSpPr>
                <p:sp>
                  <p:nvSpPr>
                    <p:cNvPr id="124" name="フリーフォーム 765">
                      <a:extLst>
                        <a:ext uri="{FF2B5EF4-FFF2-40B4-BE49-F238E27FC236}">
                          <a16:creationId xmlns:a16="http://schemas.microsoft.com/office/drawing/2014/main" id="{FA26F25D-7AAC-0719-E3C3-32FFD7EA0B12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20000"/>
                        <a:lumOff val="80000"/>
                      </a:schemeClr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cxnSp>
                  <p:nvCxnSpPr>
                    <p:cNvPr id="125" name="直線コネクタ 124">
                      <a:extLst>
                        <a:ext uri="{FF2B5EF4-FFF2-40B4-BE49-F238E27FC236}">
                          <a16:creationId xmlns:a16="http://schemas.microsoft.com/office/drawing/2014/main" id="{D25C0C6C-ABC4-D973-787E-E2BBB597C546}"/>
                        </a:ext>
                      </a:extLst>
                    </p:cNvPr>
                    <p:cNvCxnSpPr>
                      <a:stCxn id="124" idx="7"/>
                      <a:endCxn id="124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sp>
          <p:nvSpPr>
            <p:cNvPr id="117" name="角丸四角形 758">
              <a:extLst>
                <a:ext uri="{FF2B5EF4-FFF2-40B4-BE49-F238E27FC236}">
                  <a16:creationId xmlns:a16="http://schemas.microsoft.com/office/drawing/2014/main" id="{4576812F-6C19-0EFF-1406-C76CA3B8CC9A}"/>
                </a:ext>
              </a:extLst>
            </p:cNvPr>
            <p:cNvSpPr/>
            <p:nvPr/>
          </p:nvSpPr>
          <p:spPr bwMode="auto">
            <a:xfrm>
              <a:off x="7356686" y="1477197"/>
              <a:ext cx="860914" cy="503235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213" name="右カーブ矢印 854">
            <a:extLst>
              <a:ext uri="{FF2B5EF4-FFF2-40B4-BE49-F238E27FC236}">
                <a16:creationId xmlns:a16="http://schemas.microsoft.com/office/drawing/2014/main" id="{40FDE250-DC20-4D51-FC90-388569FA6EF7}"/>
              </a:ext>
            </a:extLst>
          </p:cNvPr>
          <p:cNvSpPr/>
          <p:nvPr/>
        </p:nvSpPr>
        <p:spPr bwMode="auto">
          <a:xfrm flipH="1">
            <a:off x="5420594" y="1462400"/>
            <a:ext cx="546937" cy="518244"/>
          </a:xfrm>
          <a:prstGeom prst="curvedRigh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23" name="テキスト ボックス 422">
            <a:extLst>
              <a:ext uri="{FF2B5EF4-FFF2-40B4-BE49-F238E27FC236}">
                <a16:creationId xmlns:a16="http://schemas.microsoft.com/office/drawing/2014/main" id="{8B4474E8-58E8-B85F-DC5C-CAE37636CAAA}"/>
              </a:ext>
            </a:extLst>
          </p:cNvPr>
          <p:cNvSpPr txBox="1"/>
          <p:nvPr/>
        </p:nvSpPr>
        <p:spPr>
          <a:xfrm>
            <a:off x="4072448" y="688557"/>
            <a:ext cx="126188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問題点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24" name="直線コネクタ 423">
            <a:extLst>
              <a:ext uri="{FF2B5EF4-FFF2-40B4-BE49-F238E27FC236}">
                <a16:creationId xmlns:a16="http://schemas.microsoft.com/office/drawing/2014/main" id="{6AA2BA6A-6DBD-9CF7-134A-EC089CBF0F7A}"/>
              </a:ext>
            </a:extLst>
          </p:cNvPr>
          <p:cNvCxnSpPr/>
          <p:nvPr/>
        </p:nvCxnSpPr>
        <p:spPr bwMode="auto">
          <a:xfrm flipH="1">
            <a:off x="4251031" y="1279646"/>
            <a:ext cx="514187" cy="244709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テキスト ボックス 104">
            <a:extLst>
              <a:ext uri="{FF2B5EF4-FFF2-40B4-BE49-F238E27FC236}">
                <a16:creationId xmlns:a16="http://schemas.microsoft.com/office/drawing/2014/main" id="{EAED5826-C9E9-F406-9D58-D2FD0D91ACDA}"/>
              </a:ext>
            </a:extLst>
          </p:cNvPr>
          <p:cNvSpPr txBox="1"/>
          <p:nvPr/>
        </p:nvSpPr>
        <p:spPr>
          <a:xfrm>
            <a:off x="4020684" y="2731318"/>
            <a:ext cx="4554816" cy="10039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対策前と変わらない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2" name="下矢印 1167">
            <a:extLst>
              <a:ext uri="{FF2B5EF4-FFF2-40B4-BE49-F238E27FC236}">
                <a16:creationId xmlns:a16="http://schemas.microsoft.com/office/drawing/2014/main" id="{093F9172-082A-DC06-CE42-D6EE1D4A3760}"/>
              </a:ext>
            </a:extLst>
          </p:cNvPr>
          <p:cNvSpPr/>
          <p:nvPr/>
        </p:nvSpPr>
        <p:spPr bwMode="auto">
          <a:xfrm>
            <a:off x="505487" y="4534371"/>
            <a:ext cx="553924" cy="30418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4" name="下矢印 1167">
            <a:extLst>
              <a:ext uri="{FF2B5EF4-FFF2-40B4-BE49-F238E27FC236}">
                <a16:creationId xmlns:a16="http://schemas.microsoft.com/office/drawing/2014/main" id="{36FC4015-9560-0238-8E02-5C0C06728094}"/>
              </a:ext>
            </a:extLst>
          </p:cNvPr>
          <p:cNvSpPr/>
          <p:nvPr/>
        </p:nvSpPr>
        <p:spPr bwMode="auto">
          <a:xfrm>
            <a:off x="1093410" y="4533918"/>
            <a:ext cx="553924" cy="30418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5" name="下矢印 1167">
            <a:extLst>
              <a:ext uri="{FF2B5EF4-FFF2-40B4-BE49-F238E27FC236}">
                <a16:creationId xmlns:a16="http://schemas.microsoft.com/office/drawing/2014/main" id="{005DCDAC-34B7-4903-2CD5-2509C6A28459}"/>
              </a:ext>
            </a:extLst>
          </p:cNvPr>
          <p:cNvSpPr/>
          <p:nvPr/>
        </p:nvSpPr>
        <p:spPr bwMode="auto">
          <a:xfrm>
            <a:off x="1649746" y="4532927"/>
            <a:ext cx="553924" cy="30418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6" name="下矢印 1167">
            <a:extLst>
              <a:ext uri="{FF2B5EF4-FFF2-40B4-BE49-F238E27FC236}">
                <a16:creationId xmlns:a16="http://schemas.microsoft.com/office/drawing/2014/main" id="{ACCD7ED6-58E8-B1D2-9B3C-F5D476851EE8}"/>
              </a:ext>
            </a:extLst>
          </p:cNvPr>
          <p:cNvSpPr/>
          <p:nvPr/>
        </p:nvSpPr>
        <p:spPr bwMode="auto">
          <a:xfrm>
            <a:off x="2233701" y="4532899"/>
            <a:ext cx="553924" cy="304187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19" name="テキスト ボックス 418">
            <a:extLst>
              <a:ext uri="{FF2B5EF4-FFF2-40B4-BE49-F238E27FC236}">
                <a16:creationId xmlns:a16="http://schemas.microsoft.com/office/drawing/2014/main" id="{283404CA-219F-450D-3C0F-26EF7A8F806F}"/>
              </a:ext>
            </a:extLst>
          </p:cNvPr>
          <p:cNvSpPr txBox="1"/>
          <p:nvPr/>
        </p:nvSpPr>
        <p:spPr>
          <a:xfrm>
            <a:off x="27315" y="-43655"/>
            <a:ext cx="245932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対策の検討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32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0.00122 0.0319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00087 0.09005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449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218" grpId="0" animBg="1"/>
      <p:bldP spid="417" grpId="0" animBg="1"/>
      <p:bldP spid="418" grpId="0" animBg="1"/>
      <p:bldP spid="422" grpId="0" animBg="1"/>
      <p:bldP spid="426" grpId="0" animBg="1"/>
      <p:bldP spid="625" grpId="0" animBg="1"/>
      <p:bldP spid="628" grpId="0" animBg="1"/>
      <p:bldP spid="629" grpId="0" animBg="1"/>
      <p:bldP spid="728" grpId="0" animBg="1"/>
      <p:bldP spid="729" grpId="0" animBg="1"/>
      <p:bldP spid="213" grpId="0" animBg="1"/>
      <p:bldP spid="423" grpId="0" animBg="1"/>
      <p:bldP spid="13" grpId="0"/>
      <p:bldP spid="12" grpId="0" animBg="1"/>
      <p:bldP spid="214" grpId="0" animBg="1"/>
      <p:bldP spid="215" grpId="0" animBg="1"/>
      <p:bldP spid="2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漫画 トーン - Hoken Nays.">
            <a:extLst>
              <a:ext uri="{FF2B5EF4-FFF2-40B4-BE49-F238E27FC236}">
                <a16:creationId xmlns:a16="http://schemas.microsoft.com/office/drawing/2014/main" id="{73760C3D-0A8D-7402-0E26-64C9E96E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57CF963-8B87-5000-4113-5AA1BCE97F41}"/>
              </a:ext>
            </a:extLst>
          </p:cNvPr>
          <p:cNvSpPr/>
          <p:nvPr/>
        </p:nvSpPr>
        <p:spPr bwMode="auto">
          <a:xfrm>
            <a:off x="323528" y="3479560"/>
            <a:ext cx="8568952" cy="317286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A46E87E-63B4-8982-0ADE-030FA92A914D}"/>
              </a:ext>
            </a:extLst>
          </p:cNvPr>
          <p:cNvGrpSpPr/>
          <p:nvPr/>
        </p:nvGrpSpPr>
        <p:grpSpPr>
          <a:xfrm>
            <a:off x="539552" y="792922"/>
            <a:ext cx="3744247" cy="2516062"/>
            <a:chOff x="144269" y="4170421"/>
            <a:chExt cx="3744247" cy="2516062"/>
          </a:xfrm>
        </p:grpSpPr>
        <p:sp>
          <p:nvSpPr>
            <p:cNvPr id="12" name="吹き出し: 角を丸めた四角形 11">
              <a:extLst>
                <a:ext uri="{FF2B5EF4-FFF2-40B4-BE49-F238E27FC236}">
                  <a16:creationId xmlns:a16="http://schemas.microsoft.com/office/drawing/2014/main" id="{CB15CF18-0674-618B-991B-5783BA274D35}"/>
                </a:ext>
              </a:extLst>
            </p:cNvPr>
            <p:cNvSpPr/>
            <p:nvPr/>
          </p:nvSpPr>
          <p:spPr bwMode="auto">
            <a:xfrm>
              <a:off x="150703" y="4170421"/>
              <a:ext cx="3737813" cy="2516062"/>
            </a:xfrm>
            <a:prstGeom prst="wedgeRoundRectCallout">
              <a:avLst>
                <a:gd name="adj1" fmla="val 44517"/>
                <a:gd name="adj2" fmla="val -16460"/>
                <a:gd name="adj3" fmla="val 16667"/>
              </a:avLst>
            </a:prstGeom>
            <a:solidFill>
              <a:schemeClr val="accent3">
                <a:lumMod val="6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CB338604-88EC-B4CF-F1CF-DAA41D554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4269" y="4319765"/>
              <a:ext cx="3672408" cy="2278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903C381-8F2C-D4DF-6179-4C5EEE003BA5}"/>
              </a:ext>
            </a:extLst>
          </p:cNvPr>
          <p:cNvGrpSpPr/>
          <p:nvPr/>
        </p:nvGrpSpPr>
        <p:grpSpPr>
          <a:xfrm>
            <a:off x="4743875" y="831510"/>
            <a:ext cx="3757308" cy="2516062"/>
            <a:chOff x="5248954" y="4151631"/>
            <a:chExt cx="3757308" cy="2516062"/>
          </a:xfrm>
        </p:grpSpPr>
        <p:sp>
          <p:nvSpPr>
            <p:cNvPr id="15" name="吹き出し: 角を丸めた四角形 14">
              <a:extLst>
                <a:ext uri="{FF2B5EF4-FFF2-40B4-BE49-F238E27FC236}">
                  <a16:creationId xmlns:a16="http://schemas.microsoft.com/office/drawing/2014/main" id="{3E9494F8-8E2D-DBC3-1C52-164E7ACC5A80}"/>
                </a:ext>
              </a:extLst>
            </p:cNvPr>
            <p:cNvSpPr/>
            <p:nvPr/>
          </p:nvSpPr>
          <p:spPr bwMode="auto">
            <a:xfrm>
              <a:off x="5268449" y="4151631"/>
              <a:ext cx="3737813" cy="2516062"/>
            </a:xfrm>
            <a:prstGeom prst="wedgeRoundRectCallout">
              <a:avLst>
                <a:gd name="adj1" fmla="val 44517"/>
                <a:gd name="adj2" fmla="val -16460"/>
                <a:gd name="adj3" fmla="val 16667"/>
              </a:avLst>
            </a:prstGeom>
            <a:solidFill>
              <a:schemeClr val="accent3">
                <a:lumMod val="6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C604E212-AC96-011A-781B-6686A50C4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8954" y="4369432"/>
              <a:ext cx="3750777" cy="21746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7" name="テキスト ボックス 104">
            <a:extLst>
              <a:ext uri="{FF2B5EF4-FFF2-40B4-BE49-F238E27FC236}">
                <a16:creationId xmlns:a16="http://schemas.microsoft.com/office/drawing/2014/main" id="{20353ED2-8801-4352-FCB7-FF4428C65D6D}"/>
              </a:ext>
            </a:extLst>
          </p:cNvPr>
          <p:cNvSpPr txBox="1"/>
          <p:nvPr/>
        </p:nvSpPr>
        <p:spPr>
          <a:xfrm>
            <a:off x="2248882" y="771690"/>
            <a:ext cx="4568974" cy="88022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若手主体で製作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8" name="テキスト ボックス 104">
            <a:extLst>
              <a:ext uri="{FF2B5EF4-FFF2-40B4-BE49-F238E27FC236}">
                <a16:creationId xmlns:a16="http://schemas.microsoft.com/office/drawing/2014/main" id="{F5094437-5F16-40C2-B9DB-AFE47A2AC142}"/>
              </a:ext>
            </a:extLst>
          </p:cNvPr>
          <p:cNvSpPr txBox="1"/>
          <p:nvPr/>
        </p:nvSpPr>
        <p:spPr>
          <a:xfrm>
            <a:off x="2509299" y="3611824"/>
            <a:ext cx="4125401" cy="67688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押し込み治具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3A454343-E6E4-F226-2D4A-AA43460826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6" r="40224" b="61248"/>
          <a:stretch/>
        </p:blipFill>
        <p:spPr>
          <a:xfrm rot="16200000">
            <a:off x="2416289" y="1774660"/>
            <a:ext cx="1251532" cy="5938131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E3E5F7C-EC42-A024-0332-F801504458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5161" r="60271" b="2441"/>
          <a:stretch/>
        </p:blipFill>
        <p:spPr>
          <a:xfrm rot="16200000">
            <a:off x="4275823" y="1976911"/>
            <a:ext cx="936104" cy="8243696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6CE9DE6F-A136-DCF5-672E-99213F7B44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0" t="44213" r="32441" b="43187"/>
          <a:stretch/>
        </p:blipFill>
        <p:spPr>
          <a:xfrm>
            <a:off x="6084110" y="4280704"/>
            <a:ext cx="1759134" cy="140730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C619ADD6-E843-7EB8-814E-52EEE43722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0" t="44213" r="32441" b="43187"/>
          <a:stretch/>
        </p:blipFill>
        <p:spPr>
          <a:xfrm>
            <a:off x="7337084" y="4003931"/>
            <a:ext cx="1697958" cy="135836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50075A0E-3D3E-768A-E610-CC77371A11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6" r="40224" b="61248"/>
          <a:stretch/>
        </p:blipFill>
        <p:spPr>
          <a:xfrm rot="16200000">
            <a:off x="2390889" y="2451544"/>
            <a:ext cx="1251532" cy="5938131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296900-5195-480B-65FB-37C688A7B1D8}"/>
              </a:ext>
            </a:extLst>
          </p:cNvPr>
          <p:cNvSpPr txBox="1"/>
          <p:nvPr/>
        </p:nvSpPr>
        <p:spPr>
          <a:xfrm>
            <a:off x="27315" y="-43655"/>
            <a:ext cx="245932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対策の検討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188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06" name="グループ化 705"/>
          <p:cNvGrpSpPr/>
          <p:nvPr/>
        </p:nvGrpSpPr>
        <p:grpSpPr>
          <a:xfrm>
            <a:off x="468611" y="836712"/>
            <a:ext cx="8151873" cy="5730858"/>
            <a:chOff x="107504" y="837549"/>
            <a:chExt cx="4879948" cy="5730858"/>
          </a:xfrm>
        </p:grpSpPr>
        <p:sp>
          <p:nvSpPr>
            <p:cNvPr id="707" name="角丸四角形 706"/>
            <p:cNvSpPr/>
            <p:nvPr/>
          </p:nvSpPr>
          <p:spPr bwMode="auto">
            <a:xfrm>
              <a:off x="107504" y="845039"/>
              <a:ext cx="4868475" cy="572051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08" name="角丸四角形 707"/>
            <p:cNvSpPr/>
            <p:nvPr/>
          </p:nvSpPr>
          <p:spPr bwMode="auto">
            <a:xfrm>
              <a:off x="118977" y="837549"/>
              <a:ext cx="4868475" cy="5730858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704" name="図 7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1043092" y="2853075"/>
            <a:ext cx="2657571" cy="1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2" name="グループ化 861"/>
          <p:cNvGrpSpPr/>
          <p:nvPr/>
        </p:nvGrpSpPr>
        <p:grpSpPr>
          <a:xfrm>
            <a:off x="1477158" y="1798711"/>
            <a:ext cx="221828" cy="1431628"/>
            <a:chOff x="8572500" y="5051971"/>
            <a:chExt cx="380775" cy="1183612"/>
          </a:xfrm>
        </p:grpSpPr>
        <p:grpSp>
          <p:nvGrpSpPr>
            <p:cNvPr id="863" name="グループ化 862"/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928" name="グループ化 927"/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1073" name="グループ化 1072"/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1099" name="グループ化 1098"/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101" name="グループ化 110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108" name="グループ化 1107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111" name="フリーフォーム 1110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112" name="フリーフォーム 1111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109" name="直線コネクタ 1108"/>
                      <p:cNvCxnSpPr>
                        <a:stCxn id="1112" idx="7"/>
                        <a:endCxn id="1112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110" name="直線コネクタ 1109"/>
                      <p:cNvCxnSpPr>
                        <a:stCxn id="1111" idx="7"/>
                        <a:endCxn id="111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102" name="グループ化 1101"/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103" name="グループ化 1102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106" name="フリーフォーム 1105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107" name="フリーフォーム 1106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104" name="直線コネクタ 1103"/>
                      <p:cNvCxnSpPr>
                        <a:stCxn id="1107" idx="7"/>
                        <a:endCxn id="110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105" name="直線コネクタ 1104"/>
                      <p:cNvCxnSpPr>
                        <a:stCxn id="1106" idx="7"/>
                        <a:endCxn id="110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1100" name="正方形/長方形 1099"/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1074" name="グループ化 1073"/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075" name="グループ化 1074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094" name="グループ化 1093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097" name="フリーフォーム 1096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098" name="フリーフォーム 1097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095" name="直線コネクタ 1094"/>
                    <p:cNvCxnSpPr>
                      <a:stCxn id="1098" idx="7"/>
                      <a:endCxn id="1098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096" name="直線コネクタ 1095"/>
                    <p:cNvCxnSpPr>
                      <a:stCxn id="1097" idx="7"/>
                      <a:endCxn id="1097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076" name="グループ化 1075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077" name="グループ化 1076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092" name="フリーフォーム 1091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093" name="フリーフォーム 1092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081" name="直線コネクタ 1080"/>
                    <p:cNvCxnSpPr>
                      <a:stCxn id="1093" idx="7"/>
                      <a:endCxn id="1093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082" name="直線コネクタ 1081"/>
                    <p:cNvCxnSpPr>
                      <a:stCxn id="1092" idx="7"/>
                      <a:endCxn id="1092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929" name="グループ化 928"/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930" name="グループ化 929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944" name="グループ化 943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061" name="グループ化 106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071" name="フリーフォーム 1070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072" name="フリーフォーム 1071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063" name="直線コネクタ 1062"/>
                    <p:cNvCxnSpPr>
                      <a:stCxn id="1072" idx="7"/>
                      <a:endCxn id="107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064" name="直線コネクタ 1063"/>
                    <p:cNvCxnSpPr>
                      <a:stCxn id="1071" idx="7"/>
                      <a:endCxn id="107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945" name="グループ化 944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042" name="グループ化 1041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059" name="フリーフォーム 105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060" name="フリーフォーム 105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045" name="直線コネクタ 1044"/>
                    <p:cNvCxnSpPr>
                      <a:stCxn id="1060" idx="7"/>
                      <a:endCxn id="106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056" name="直線コネクタ 1055"/>
                    <p:cNvCxnSpPr>
                      <a:stCxn id="1059" idx="7"/>
                      <a:endCxn id="105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931" name="グループ化 930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932" name="グループ化 931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39" name="グループ化 938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42" name="フリーフォーム 941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43" name="フリーフォーム 942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40" name="直線コネクタ 939"/>
                    <p:cNvCxnSpPr>
                      <a:stCxn id="943" idx="7"/>
                      <a:endCxn id="943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1" name="直線コネクタ 940"/>
                    <p:cNvCxnSpPr>
                      <a:stCxn id="942" idx="7"/>
                      <a:endCxn id="942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933" name="グループ化 932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34" name="グループ化 933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37" name="フリーフォーム 936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38" name="フリーフォーム 937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35" name="直線コネクタ 934"/>
                    <p:cNvCxnSpPr>
                      <a:stCxn id="938" idx="7"/>
                      <a:endCxn id="93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36" name="直線コネクタ 935"/>
                    <p:cNvCxnSpPr>
                      <a:stCxn id="937" idx="7"/>
                      <a:endCxn id="937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864" name="グループ化 863"/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865" name="グループ化 864"/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902" name="グループ化 901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916" name="グループ化 915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23" name="グループ化 922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26" name="フリーフォーム 925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27" name="フリーフォーム 926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24" name="直線コネクタ 923"/>
                    <p:cNvCxnSpPr>
                      <a:stCxn id="927" idx="7"/>
                      <a:endCxn id="92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25" name="直線コネクタ 924"/>
                    <p:cNvCxnSpPr>
                      <a:stCxn id="926" idx="7"/>
                      <a:endCxn id="92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917" name="グループ化 916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18" name="グループ化 917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21" name="フリーフォーム 920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22" name="フリーフォーム 921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19" name="直線コネクタ 918"/>
                    <p:cNvCxnSpPr>
                      <a:stCxn id="922" idx="7"/>
                      <a:endCxn id="92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20" name="直線コネクタ 919"/>
                    <p:cNvCxnSpPr>
                      <a:stCxn id="921" idx="7"/>
                      <a:endCxn id="92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903" name="グループ化 902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904" name="グループ化 903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11" name="グループ化 91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14" name="フリーフォーム 913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15" name="フリーフォーム 914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12" name="直線コネクタ 911"/>
                    <p:cNvCxnSpPr>
                      <a:stCxn id="915" idx="7"/>
                      <a:endCxn id="91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13" name="直線コネクタ 912"/>
                    <p:cNvCxnSpPr>
                      <a:stCxn id="914" idx="7"/>
                      <a:endCxn id="91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905" name="グループ化 904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06" name="グループ化 905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09" name="フリーフォーム 90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10" name="フリーフォーム 90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07" name="直線コネクタ 906"/>
                    <p:cNvCxnSpPr>
                      <a:stCxn id="910" idx="7"/>
                      <a:endCxn id="91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08" name="直線コネクタ 907"/>
                    <p:cNvCxnSpPr>
                      <a:stCxn id="909" idx="7"/>
                      <a:endCxn id="90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892" name="グループ化 891"/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893" name="グループ化 892"/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897" name="グループ化 896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900" name="フリーフォーム 899"/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901" name="フリーフォーム 900"/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898" name="直線コネクタ 897"/>
                  <p:cNvCxnSpPr>
                    <a:stCxn id="901" idx="7"/>
                    <a:endCxn id="901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99" name="直線コネクタ 898"/>
                  <p:cNvCxnSpPr>
                    <a:stCxn id="900" idx="7"/>
                    <a:endCxn id="900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894" name="グループ化 893"/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895" name="フリーフォーム 894"/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896" name="直線コネクタ 895"/>
                  <p:cNvCxnSpPr>
                    <a:stCxn id="895" idx="7"/>
                    <a:endCxn id="895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grpSp>
        <p:nvGrpSpPr>
          <p:cNvPr id="1113" name="グループ化 1112"/>
          <p:cNvGrpSpPr/>
          <p:nvPr/>
        </p:nvGrpSpPr>
        <p:grpSpPr>
          <a:xfrm>
            <a:off x="3052127" y="1793620"/>
            <a:ext cx="221828" cy="1431628"/>
            <a:chOff x="8572500" y="5051971"/>
            <a:chExt cx="380775" cy="1183612"/>
          </a:xfrm>
        </p:grpSpPr>
        <p:grpSp>
          <p:nvGrpSpPr>
            <p:cNvPr id="1114" name="グループ化 1113"/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1153" name="グループ化 1152"/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1181" name="グループ化 1180"/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1195" name="グループ化 1194"/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197" name="グループ化 1196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204" name="グループ化 1203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207" name="フリーフォーム 1206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208" name="フリーフォーム 1207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205" name="直線コネクタ 1204"/>
                      <p:cNvCxnSpPr>
                        <a:stCxn id="1208" idx="7"/>
                        <a:endCxn id="120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206" name="直線コネクタ 1205"/>
                      <p:cNvCxnSpPr>
                        <a:stCxn id="1207" idx="7"/>
                        <a:endCxn id="120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198" name="グループ化 1197"/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199" name="グループ化 1198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202" name="フリーフォーム 1201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203" name="フリーフォーム 1202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200" name="直線コネクタ 1199"/>
                      <p:cNvCxnSpPr>
                        <a:stCxn id="1203" idx="7"/>
                        <a:endCxn id="120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201" name="直線コネクタ 1200"/>
                      <p:cNvCxnSpPr>
                        <a:stCxn id="1202" idx="7"/>
                        <a:endCxn id="120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1196" name="正方形/長方形 1195"/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1182" name="グループ化 1181"/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183" name="グループ化 1182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90" name="グループ化 1189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93" name="フリーフォーム 1192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94" name="フリーフォーム 1193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91" name="直線コネクタ 1190"/>
                    <p:cNvCxnSpPr>
                      <a:stCxn id="1194" idx="7"/>
                      <a:endCxn id="1194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92" name="直線コネクタ 1191"/>
                    <p:cNvCxnSpPr>
                      <a:stCxn id="1193" idx="7"/>
                      <a:endCxn id="119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84" name="グループ化 1183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85" name="グループ化 1184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88" name="フリーフォーム 1187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89" name="フリーフォーム 1188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86" name="直線コネクタ 1185"/>
                    <p:cNvCxnSpPr>
                      <a:stCxn id="1189" idx="7"/>
                      <a:endCxn id="1189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87" name="直線コネクタ 1186"/>
                    <p:cNvCxnSpPr>
                      <a:stCxn id="1188" idx="7"/>
                      <a:endCxn id="1188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1154" name="グループ化 1153"/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1155" name="グループ化 1154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169" name="グループ化 1168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76" name="グループ化 1175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79" name="フリーフォーム 117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80" name="フリーフォーム 117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77" name="直線コネクタ 1176"/>
                    <p:cNvCxnSpPr>
                      <a:stCxn id="1180" idx="7"/>
                      <a:endCxn id="118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78" name="直線コネクタ 1177"/>
                    <p:cNvCxnSpPr>
                      <a:stCxn id="1179" idx="7"/>
                      <a:endCxn id="117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70" name="グループ化 1169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71" name="グループ化 117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74" name="フリーフォーム 1173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75" name="フリーフォーム 1174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72" name="直線コネクタ 1171"/>
                    <p:cNvCxnSpPr>
                      <a:stCxn id="1175" idx="7"/>
                      <a:endCxn id="117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73" name="直線コネクタ 1172"/>
                    <p:cNvCxnSpPr>
                      <a:stCxn id="1174" idx="7"/>
                      <a:endCxn id="117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1156" name="グループ化 1155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157" name="グループ化 1156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64" name="グループ化 1163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67" name="フリーフォーム 1166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68" name="フリーフォーム 1167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65" name="直線コネクタ 1164"/>
                    <p:cNvCxnSpPr>
                      <a:stCxn id="1168" idx="7"/>
                      <a:endCxn id="116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66" name="直線コネクタ 1165"/>
                    <p:cNvCxnSpPr>
                      <a:stCxn id="1167" idx="7"/>
                      <a:endCxn id="1167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58" name="グループ化 1157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59" name="グループ化 1158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62" name="フリーフォーム 1161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63" name="フリーフォーム 1162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60" name="直線コネクタ 1159"/>
                    <p:cNvCxnSpPr>
                      <a:stCxn id="1163" idx="7"/>
                      <a:endCxn id="1163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61" name="直線コネクタ 1160"/>
                    <p:cNvCxnSpPr>
                      <a:stCxn id="1162" idx="7"/>
                      <a:endCxn id="1162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1115" name="グループ化 1114"/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1116" name="グループ化 1115"/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1127" name="グループ化 1126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141" name="グループ化 1140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48" name="グループ化 1147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51" name="フリーフォーム 1150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52" name="フリーフォーム 1151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49" name="直線コネクタ 1148"/>
                    <p:cNvCxnSpPr>
                      <a:stCxn id="1152" idx="7"/>
                      <a:endCxn id="115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50" name="直線コネクタ 1149"/>
                    <p:cNvCxnSpPr>
                      <a:stCxn id="1151" idx="7"/>
                      <a:endCxn id="115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42" name="グループ化 1141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43" name="グループ化 1142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46" name="フリーフォーム 1145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47" name="フリーフォーム 1146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44" name="直線コネクタ 1143"/>
                    <p:cNvCxnSpPr>
                      <a:stCxn id="1147" idx="7"/>
                      <a:endCxn id="114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45" name="直線コネクタ 1144"/>
                    <p:cNvCxnSpPr>
                      <a:stCxn id="1146" idx="7"/>
                      <a:endCxn id="114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1128" name="グループ化 1127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129" name="グループ化 1128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36" name="グループ化 1135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39" name="フリーフォーム 113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40" name="フリーフォーム 113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37" name="直線コネクタ 1136"/>
                    <p:cNvCxnSpPr>
                      <a:stCxn id="1140" idx="7"/>
                      <a:endCxn id="114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38" name="直線コネクタ 1137"/>
                    <p:cNvCxnSpPr>
                      <a:stCxn id="1139" idx="7"/>
                      <a:endCxn id="113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30" name="グループ化 1129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31" name="グループ化 113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34" name="フリーフォーム 1133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35" name="フリーフォーム 1134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32" name="直線コネクタ 1131"/>
                    <p:cNvCxnSpPr>
                      <a:stCxn id="1135" idx="7"/>
                      <a:endCxn id="113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33" name="直線コネクタ 1132"/>
                    <p:cNvCxnSpPr>
                      <a:stCxn id="1134" idx="7"/>
                      <a:endCxn id="113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1117" name="グループ化 1116"/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1118" name="グループ化 1117"/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1122" name="グループ化 1121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1125" name="フリーフォーム 1124"/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126" name="フリーフォーム 1125"/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1123" name="直線コネクタ 1122"/>
                  <p:cNvCxnSpPr>
                    <a:stCxn id="1126" idx="7"/>
                    <a:endCxn id="1126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124" name="直線コネクタ 1123"/>
                  <p:cNvCxnSpPr>
                    <a:stCxn id="1125" idx="7"/>
                    <a:endCxn id="1125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119" name="グループ化 1118"/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1120" name="フリーフォーム 1119"/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1121" name="直線コネクタ 1120"/>
                  <p:cNvCxnSpPr>
                    <a:stCxn id="1120" idx="7"/>
                    <a:endCxn id="1120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pic>
        <p:nvPicPr>
          <p:cNvPr id="573" name="図 572"/>
          <p:cNvPicPr>
            <a:picLocks noChangeAspect="1"/>
          </p:cNvPicPr>
          <p:nvPr/>
        </p:nvPicPr>
        <p:blipFill rotWithShape="1">
          <a:blip r:embed="rId7"/>
          <a:srcRect l="12858" r="29063" b="20453"/>
          <a:stretch/>
        </p:blipFill>
        <p:spPr>
          <a:xfrm>
            <a:off x="1260154" y="2559882"/>
            <a:ext cx="2192371" cy="2343894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857753" y="4130338"/>
            <a:ext cx="3000519" cy="2365377"/>
            <a:chOff x="857753" y="4130338"/>
            <a:chExt cx="3000519" cy="2365377"/>
          </a:xfrm>
        </p:grpSpPr>
        <p:sp>
          <p:nvSpPr>
            <p:cNvPr id="343" name="台形 342"/>
            <p:cNvSpPr/>
            <p:nvPr/>
          </p:nvSpPr>
          <p:spPr bwMode="auto">
            <a:xfrm>
              <a:off x="857753" y="6452073"/>
              <a:ext cx="437018" cy="43642"/>
            </a:xfrm>
            <a:prstGeom prst="trapezoid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5" name="台形 344"/>
            <p:cNvSpPr/>
            <p:nvPr/>
          </p:nvSpPr>
          <p:spPr bwMode="auto">
            <a:xfrm>
              <a:off x="3421254" y="6449354"/>
              <a:ext cx="437018" cy="43642"/>
            </a:xfrm>
            <a:prstGeom prst="trapezoid">
              <a:avLst/>
            </a:prstGeom>
            <a:solidFill>
              <a:srgbClr val="FFFF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6" name="グループ化 5"/>
            <p:cNvGrpSpPr/>
            <p:nvPr/>
          </p:nvGrpSpPr>
          <p:grpSpPr>
            <a:xfrm>
              <a:off x="924009" y="4130338"/>
              <a:ext cx="2871832" cy="2319816"/>
              <a:chOff x="924009" y="4130338"/>
              <a:chExt cx="2871832" cy="2319816"/>
            </a:xfrm>
          </p:grpSpPr>
          <p:sp>
            <p:nvSpPr>
              <p:cNvPr id="341" name="フリーフォーム 340"/>
              <p:cNvSpPr/>
              <p:nvPr/>
            </p:nvSpPr>
            <p:spPr bwMode="auto">
              <a:xfrm>
                <a:off x="924009" y="4757961"/>
                <a:ext cx="2871832" cy="1512716"/>
              </a:xfrm>
              <a:custGeom>
                <a:avLst/>
                <a:gdLst>
                  <a:gd name="connsiteX0" fmla="*/ 414046 w 3312368"/>
                  <a:gd name="connsiteY0" fmla="*/ 414046 h 3672408"/>
                  <a:gd name="connsiteX1" fmla="*/ 414046 w 3312368"/>
                  <a:gd name="connsiteY1" fmla="*/ 2898322 h 3672408"/>
                  <a:gd name="connsiteX2" fmla="*/ 2898322 w 3312368"/>
                  <a:gd name="connsiteY2" fmla="*/ 2898322 h 3672408"/>
                  <a:gd name="connsiteX3" fmla="*/ 2898322 w 3312368"/>
                  <a:gd name="connsiteY3" fmla="*/ 414046 h 3672408"/>
                  <a:gd name="connsiteX4" fmla="*/ 0 w 3312368"/>
                  <a:gd name="connsiteY4" fmla="*/ 0 h 3672408"/>
                  <a:gd name="connsiteX5" fmla="*/ 3312368 w 3312368"/>
                  <a:gd name="connsiteY5" fmla="*/ 0 h 3672408"/>
                  <a:gd name="connsiteX6" fmla="*/ 3312368 w 3312368"/>
                  <a:gd name="connsiteY6" fmla="*/ 3312368 h 3672408"/>
                  <a:gd name="connsiteX7" fmla="*/ 3312368 w 3312368"/>
                  <a:gd name="connsiteY7" fmla="*/ 3672408 h 3672408"/>
                  <a:gd name="connsiteX8" fmla="*/ 2952328 w 3312368"/>
                  <a:gd name="connsiteY8" fmla="*/ 3672408 h 3672408"/>
                  <a:gd name="connsiteX9" fmla="*/ 2952328 w 3312368"/>
                  <a:gd name="connsiteY9" fmla="*/ 3312368 h 3672408"/>
                  <a:gd name="connsiteX10" fmla="*/ 360040 w 3312368"/>
                  <a:gd name="connsiteY10" fmla="*/ 3312368 h 3672408"/>
                  <a:gd name="connsiteX11" fmla="*/ 360040 w 3312368"/>
                  <a:gd name="connsiteY11" fmla="*/ 3672408 h 3672408"/>
                  <a:gd name="connsiteX12" fmla="*/ 0 w 3312368"/>
                  <a:gd name="connsiteY12" fmla="*/ 3672408 h 3672408"/>
                  <a:gd name="connsiteX13" fmla="*/ 0 w 3312368"/>
                  <a:gd name="connsiteY13" fmla="*/ 3312368 h 367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12368" h="3672408">
                    <a:moveTo>
                      <a:pt x="414046" y="414046"/>
                    </a:moveTo>
                    <a:lnTo>
                      <a:pt x="414046" y="2898322"/>
                    </a:lnTo>
                    <a:lnTo>
                      <a:pt x="2898322" y="2898322"/>
                    </a:lnTo>
                    <a:lnTo>
                      <a:pt x="2898322" y="414046"/>
                    </a:lnTo>
                    <a:close/>
                    <a:moveTo>
                      <a:pt x="0" y="0"/>
                    </a:moveTo>
                    <a:lnTo>
                      <a:pt x="3312368" y="0"/>
                    </a:lnTo>
                    <a:lnTo>
                      <a:pt x="3312368" y="3312368"/>
                    </a:lnTo>
                    <a:lnTo>
                      <a:pt x="3312368" y="3672408"/>
                    </a:lnTo>
                    <a:lnTo>
                      <a:pt x="2952328" y="3672408"/>
                    </a:lnTo>
                    <a:lnTo>
                      <a:pt x="2952328" y="3312368"/>
                    </a:lnTo>
                    <a:lnTo>
                      <a:pt x="360040" y="3312368"/>
                    </a:lnTo>
                    <a:lnTo>
                      <a:pt x="360040" y="3672408"/>
                    </a:lnTo>
                    <a:lnTo>
                      <a:pt x="0" y="3672408"/>
                    </a:lnTo>
                    <a:lnTo>
                      <a:pt x="0" y="3312368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grpSp>
            <p:nvGrpSpPr>
              <p:cNvPr id="459" name="グループ化 458"/>
              <p:cNvGrpSpPr/>
              <p:nvPr/>
            </p:nvGrpSpPr>
            <p:grpSpPr>
              <a:xfrm>
                <a:off x="944017" y="6274801"/>
                <a:ext cx="264946" cy="175353"/>
                <a:chOff x="6609944" y="5177124"/>
                <a:chExt cx="355298" cy="544092"/>
              </a:xfrm>
            </p:grpSpPr>
            <p:grpSp>
              <p:nvGrpSpPr>
                <p:cNvPr id="460" name="グループ化 459"/>
                <p:cNvGrpSpPr/>
                <p:nvPr/>
              </p:nvGrpSpPr>
              <p:grpSpPr>
                <a:xfrm>
                  <a:off x="6609944" y="5177124"/>
                  <a:ext cx="355298" cy="543929"/>
                  <a:chOff x="6609944" y="5177124"/>
                  <a:chExt cx="355298" cy="543929"/>
                </a:xfrm>
              </p:grpSpPr>
              <p:grpSp>
                <p:nvGrpSpPr>
                  <p:cNvPr id="464" name="グループ化 463"/>
                  <p:cNvGrpSpPr/>
                  <p:nvPr/>
                </p:nvGrpSpPr>
                <p:grpSpPr>
                  <a:xfrm>
                    <a:off x="6698321" y="5179393"/>
                    <a:ext cx="177935" cy="541660"/>
                    <a:chOff x="5436096" y="4377468"/>
                    <a:chExt cx="1008112" cy="2279528"/>
                  </a:xfrm>
                </p:grpSpPr>
                <p:grpSp>
                  <p:nvGrpSpPr>
                    <p:cNvPr id="469" name="グループ化 468"/>
                    <p:cNvGrpSpPr/>
                    <p:nvPr/>
                  </p:nvGrpSpPr>
                  <p:grpSpPr>
                    <a:xfrm>
                      <a:off x="5436096" y="4377468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493" name="グループ化 492"/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505" name="グループ化 504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511" name="フリーフォーム 510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12" name="直線コネクタ 511"/>
                          <p:cNvCxnSpPr>
                            <a:stCxn id="511" idx="7"/>
                            <a:endCxn id="511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513" name="フリーフォーム 512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14" name="直線コネクタ 513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506" name="グループ化 505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507" name="フリーフォーム 506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08" name="直線コネクタ 507"/>
                          <p:cNvCxnSpPr>
                            <a:stCxn id="507" idx="7"/>
                            <a:endCxn id="507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509" name="フリーフォーム 508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10" name="直線コネクタ 509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494" name="グループ化 493"/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95" name="グループ化 494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501" name="フリーフォーム 500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02" name="直線コネクタ 501"/>
                          <p:cNvCxnSpPr>
                            <a:stCxn id="501" idx="7"/>
                            <a:endCxn id="501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503" name="フリーフォーム 502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04" name="直線コネクタ 503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96" name="グループ化 495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97" name="フリーフォーム 496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98" name="直線コネクタ 497"/>
                          <p:cNvCxnSpPr>
                            <a:stCxn id="497" idx="7"/>
                            <a:endCxn id="497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99" name="フリーフォーム 498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500" name="直線コネクタ 499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  <p:grpSp>
                  <p:nvGrpSpPr>
                    <p:cNvPr id="470" name="グループ化 469"/>
                    <p:cNvGrpSpPr/>
                    <p:nvPr/>
                  </p:nvGrpSpPr>
                  <p:grpSpPr>
                    <a:xfrm>
                      <a:off x="5436096" y="5517232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471" name="グループ化 470"/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83" name="グループ化 482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89" name="フリーフォーム 488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90" name="直線コネクタ 489"/>
                          <p:cNvCxnSpPr>
                            <a:stCxn id="489" idx="7"/>
                            <a:endCxn id="489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91" name="フリーフォーム 490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92" name="直線コネクタ 491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84" name="グループ化 483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85" name="フリーフォーム 484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86" name="直線コネクタ 485"/>
                          <p:cNvCxnSpPr>
                            <a:stCxn id="485" idx="7"/>
                            <a:endCxn id="485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87" name="フリーフォーム 486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88" name="直線コネクタ 487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472" name="グループ化 471"/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73" name="グループ化 472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79" name="フリーフォーム 478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80" name="直線コネクタ 479"/>
                          <p:cNvCxnSpPr>
                            <a:stCxn id="479" idx="7"/>
                            <a:endCxn id="479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81" name="フリーフォーム 480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82" name="直線コネクタ 481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74" name="グループ化 473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75" name="フリーフォーム 474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76" name="直線コネクタ 475"/>
                          <p:cNvCxnSpPr>
                            <a:stCxn id="475" idx="7"/>
                            <a:endCxn id="475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77" name="フリーフォーム 476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78" name="直線コネクタ 477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</p:grpSp>
              <p:grpSp>
                <p:nvGrpSpPr>
                  <p:cNvPr id="465" name="グループ化 464"/>
                  <p:cNvGrpSpPr/>
                  <p:nvPr/>
                </p:nvGrpSpPr>
                <p:grpSpPr>
                  <a:xfrm>
                    <a:off x="6609944" y="5177124"/>
                    <a:ext cx="355298" cy="100438"/>
                    <a:chOff x="7075650" y="4036873"/>
                    <a:chExt cx="355298" cy="100438"/>
                  </a:xfrm>
                </p:grpSpPr>
                <p:sp>
                  <p:nvSpPr>
                    <p:cNvPr id="466" name="正方形/長方形 465"/>
                    <p:cNvSpPr/>
                    <p:nvPr/>
                  </p:nvSpPr>
                  <p:spPr bwMode="auto">
                    <a:xfrm>
                      <a:off x="7146780" y="4037036"/>
                      <a:ext cx="213163" cy="10027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467" name="正方形/長方形 466"/>
                    <p:cNvSpPr/>
                    <p:nvPr/>
                  </p:nvSpPr>
                  <p:spPr bwMode="auto">
                    <a:xfrm>
                      <a:off x="7075650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468" name="正方形/長方形 467"/>
                    <p:cNvSpPr/>
                    <p:nvPr/>
                  </p:nvSpPr>
                  <p:spPr bwMode="auto">
                    <a:xfrm>
                      <a:off x="7355142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</p:grpSp>
            <p:sp>
              <p:nvSpPr>
                <p:cNvPr id="461" name="正方形/長方形 460"/>
                <p:cNvSpPr/>
                <p:nvPr/>
              </p:nvSpPr>
              <p:spPr bwMode="auto">
                <a:xfrm>
                  <a:off x="6681074" y="5620941"/>
                  <a:ext cx="213163" cy="10027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462" name="正方形/長方形 461"/>
                <p:cNvSpPr/>
                <p:nvPr/>
              </p:nvSpPr>
              <p:spPr bwMode="auto">
                <a:xfrm>
                  <a:off x="6609944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463" name="正方形/長方形 462"/>
                <p:cNvSpPr/>
                <p:nvPr/>
              </p:nvSpPr>
              <p:spPr bwMode="auto">
                <a:xfrm>
                  <a:off x="6889436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346" name="グループ化 345"/>
              <p:cNvGrpSpPr/>
              <p:nvPr/>
            </p:nvGrpSpPr>
            <p:grpSpPr>
              <a:xfrm>
                <a:off x="3498690" y="6274052"/>
                <a:ext cx="264946" cy="175353"/>
                <a:chOff x="6609944" y="5177124"/>
                <a:chExt cx="355298" cy="544092"/>
              </a:xfrm>
            </p:grpSpPr>
            <p:grpSp>
              <p:nvGrpSpPr>
                <p:cNvPr id="403" name="グループ化 402"/>
                <p:cNvGrpSpPr/>
                <p:nvPr/>
              </p:nvGrpSpPr>
              <p:grpSpPr>
                <a:xfrm>
                  <a:off x="6609944" y="5177124"/>
                  <a:ext cx="355298" cy="543929"/>
                  <a:chOff x="6609944" y="5177124"/>
                  <a:chExt cx="355298" cy="543929"/>
                </a:xfrm>
              </p:grpSpPr>
              <p:grpSp>
                <p:nvGrpSpPr>
                  <p:cNvPr id="407" name="グループ化 406"/>
                  <p:cNvGrpSpPr/>
                  <p:nvPr/>
                </p:nvGrpSpPr>
                <p:grpSpPr>
                  <a:xfrm>
                    <a:off x="6698321" y="5179393"/>
                    <a:ext cx="177935" cy="541660"/>
                    <a:chOff x="5436096" y="4377468"/>
                    <a:chExt cx="1008112" cy="2279528"/>
                  </a:xfrm>
                </p:grpSpPr>
                <p:grpSp>
                  <p:nvGrpSpPr>
                    <p:cNvPr id="412" name="グループ化 411"/>
                    <p:cNvGrpSpPr/>
                    <p:nvPr/>
                  </p:nvGrpSpPr>
                  <p:grpSpPr>
                    <a:xfrm>
                      <a:off x="5436096" y="4377468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436" name="グループ化 435"/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48" name="グループ化 447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54" name="フリーフォーム 453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55" name="直線コネクタ 454"/>
                          <p:cNvCxnSpPr>
                            <a:stCxn id="454" idx="7"/>
                            <a:endCxn id="454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56" name="フリーフォーム 455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57" name="直線コネクタ 456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49" name="グループ化 448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50" name="フリーフォーム 449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51" name="直線コネクタ 450"/>
                          <p:cNvCxnSpPr>
                            <a:stCxn id="450" idx="7"/>
                            <a:endCxn id="450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52" name="フリーフォーム 451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53" name="直線コネクタ 452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437" name="グループ化 436"/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38" name="グループ化 437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44" name="フリーフォーム 443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45" name="直線コネクタ 444"/>
                          <p:cNvCxnSpPr>
                            <a:stCxn id="444" idx="7"/>
                            <a:endCxn id="444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46" name="フリーフォーム 445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47" name="直線コネクタ 446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39" name="グループ化 438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40" name="フリーフォーム 439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41" name="直線コネクタ 440"/>
                          <p:cNvCxnSpPr>
                            <a:stCxn id="440" idx="7"/>
                            <a:endCxn id="440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42" name="フリーフォーム 441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43" name="直線コネクタ 442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  <p:grpSp>
                  <p:nvGrpSpPr>
                    <p:cNvPr id="413" name="グループ化 412"/>
                    <p:cNvGrpSpPr/>
                    <p:nvPr/>
                  </p:nvGrpSpPr>
                  <p:grpSpPr>
                    <a:xfrm>
                      <a:off x="5436096" y="5517232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414" name="グループ化 413"/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26" name="グループ化 425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32" name="フリーフォーム 431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3" name="直線コネクタ 432"/>
                          <p:cNvCxnSpPr>
                            <a:stCxn id="432" idx="7"/>
                            <a:endCxn id="432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34" name="フリーフォーム 433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5" name="直線コネクタ 434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27" name="グループ化 426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28" name="フリーフォーム 427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9" name="直線コネクタ 428"/>
                          <p:cNvCxnSpPr>
                            <a:stCxn id="428" idx="7"/>
                            <a:endCxn id="428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30" name="フリーフォーム 429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1" name="直線コネクタ 430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415" name="グループ化 414"/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16" name="グループ化 415"/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22" name="フリーフォーム 421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3" name="直線コネクタ 422"/>
                          <p:cNvCxnSpPr>
                            <a:stCxn id="422" idx="7"/>
                            <a:endCxn id="422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24" name="フリーフォーム 423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5" name="直線コネクタ 424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17" name="グループ化 416"/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18" name="フリーフォーム 417"/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19" name="直線コネクタ 418"/>
                          <p:cNvCxnSpPr>
                            <a:stCxn id="418" idx="7"/>
                            <a:endCxn id="418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20" name="フリーフォーム 419"/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1" name="直線コネクタ 420"/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</p:grpSp>
              <p:grpSp>
                <p:nvGrpSpPr>
                  <p:cNvPr id="408" name="グループ化 407"/>
                  <p:cNvGrpSpPr/>
                  <p:nvPr/>
                </p:nvGrpSpPr>
                <p:grpSpPr>
                  <a:xfrm>
                    <a:off x="6609944" y="5177124"/>
                    <a:ext cx="355298" cy="100438"/>
                    <a:chOff x="7075650" y="4036873"/>
                    <a:chExt cx="355298" cy="100438"/>
                  </a:xfrm>
                </p:grpSpPr>
                <p:sp>
                  <p:nvSpPr>
                    <p:cNvPr id="409" name="正方形/長方形 408"/>
                    <p:cNvSpPr/>
                    <p:nvPr/>
                  </p:nvSpPr>
                  <p:spPr bwMode="auto">
                    <a:xfrm>
                      <a:off x="7146780" y="4037036"/>
                      <a:ext cx="213163" cy="10027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410" name="正方形/長方形 409"/>
                    <p:cNvSpPr/>
                    <p:nvPr/>
                  </p:nvSpPr>
                  <p:spPr bwMode="auto">
                    <a:xfrm>
                      <a:off x="7075650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411" name="正方形/長方形 410"/>
                    <p:cNvSpPr/>
                    <p:nvPr/>
                  </p:nvSpPr>
                  <p:spPr bwMode="auto">
                    <a:xfrm>
                      <a:off x="7355142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</p:grpSp>
            <p:sp>
              <p:nvSpPr>
                <p:cNvPr id="404" name="正方形/長方形 403"/>
                <p:cNvSpPr/>
                <p:nvPr/>
              </p:nvSpPr>
              <p:spPr bwMode="auto">
                <a:xfrm>
                  <a:off x="6681074" y="5620941"/>
                  <a:ext cx="213163" cy="10027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405" name="正方形/長方形 404"/>
                <p:cNvSpPr/>
                <p:nvPr/>
              </p:nvSpPr>
              <p:spPr bwMode="auto">
                <a:xfrm>
                  <a:off x="6609944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406" name="正方形/長方形 405"/>
                <p:cNvSpPr/>
                <p:nvPr/>
              </p:nvSpPr>
              <p:spPr bwMode="auto">
                <a:xfrm>
                  <a:off x="6889436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313" name="グループ化 312"/>
              <p:cNvGrpSpPr/>
              <p:nvPr/>
            </p:nvGrpSpPr>
            <p:grpSpPr>
              <a:xfrm>
                <a:off x="956819" y="4180547"/>
                <a:ext cx="859299" cy="576108"/>
                <a:chOff x="5526124" y="2745697"/>
                <a:chExt cx="780911" cy="897291"/>
              </a:xfrm>
            </p:grpSpPr>
            <p:grpSp>
              <p:nvGrpSpPr>
                <p:cNvPr id="327" name="グループ化 326"/>
                <p:cNvGrpSpPr/>
                <p:nvPr/>
              </p:nvGrpSpPr>
              <p:grpSpPr>
                <a:xfrm>
                  <a:off x="5526124" y="2745697"/>
                  <a:ext cx="780911" cy="896258"/>
                  <a:chOff x="5677254" y="2423016"/>
                  <a:chExt cx="1367860" cy="1222008"/>
                </a:xfrm>
              </p:grpSpPr>
              <p:sp>
                <p:nvSpPr>
                  <p:cNvPr id="330" name="正方形/長方形 329"/>
                  <p:cNvSpPr/>
                  <p:nvPr/>
                </p:nvSpPr>
                <p:spPr bwMode="auto">
                  <a:xfrm rot="5400000">
                    <a:off x="6650999" y="3080935"/>
                    <a:ext cx="302825" cy="182939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1" name="正方形/長方形 330"/>
                  <p:cNvSpPr/>
                  <p:nvPr/>
                </p:nvSpPr>
                <p:spPr bwMode="auto">
                  <a:xfrm>
                    <a:off x="5797434" y="3212976"/>
                    <a:ext cx="583365" cy="432048"/>
                  </a:xfrm>
                  <a:prstGeom prst="rect">
                    <a:avLst/>
                  </a:prstGeom>
                  <a:solidFill>
                    <a:schemeClr val="accent3">
                      <a:lumMod val="6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2" name="正方形/長方形 331"/>
                  <p:cNvSpPr/>
                  <p:nvPr/>
                </p:nvSpPr>
                <p:spPr bwMode="auto">
                  <a:xfrm rot="9630002">
                    <a:off x="5677254" y="3206469"/>
                    <a:ext cx="1304725" cy="121281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3" name="正方形/長方形 332"/>
                  <p:cNvSpPr/>
                  <p:nvPr/>
                </p:nvSpPr>
                <p:spPr bwMode="auto">
                  <a:xfrm rot="5400000">
                    <a:off x="5705101" y="3022592"/>
                    <a:ext cx="692280" cy="228574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4" name="フローチャート: 端子 333"/>
                  <p:cNvSpPr/>
                  <p:nvPr/>
                </p:nvSpPr>
                <p:spPr bwMode="auto">
                  <a:xfrm rot="5400000">
                    <a:off x="5790590" y="2474859"/>
                    <a:ext cx="499103" cy="395418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5" name="フローチャート: 手作業 334"/>
                  <p:cNvSpPr/>
                  <p:nvPr/>
                </p:nvSpPr>
                <p:spPr bwMode="auto">
                  <a:xfrm rot="10800000">
                    <a:off x="6574950" y="3326632"/>
                    <a:ext cx="470164" cy="151996"/>
                  </a:xfrm>
                  <a:prstGeom prst="flowChartManualOperation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6" name="楕円 335"/>
                  <p:cNvSpPr/>
                  <p:nvPr/>
                </p:nvSpPr>
                <p:spPr bwMode="auto">
                  <a:xfrm>
                    <a:off x="6767707" y="3109544"/>
                    <a:ext cx="80081" cy="62336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7" name="楕円 336"/>
                  <p:cNvSpPr/>
                  <p:nvPr/>
                </p:nvSpPr>
                <p:spPr bwMode="auto">
                  <a:xfrm>
                    <a:off x="5992614" y="3282202"/>
                    <a:ext cx="98094" cy="11347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8" name="楕円 337"/>
                  <p:cNvSpPr/>
                  <p:nvPr/>
                </p:nvSpPr>
                <p:spPr bwMode="auto">
                  <a:xfrm>
                    <a:off x="6017284" y="3310613"/>
                    <a:ext cx="45719" cy="49401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328" name="フローチャート: 磁気ディスク 327"/>
                <p:cNvSpPr/>
                <p:nvPr/>
              </p:nvSpPr>
              <p:spPr bwMode="auto">
                <a:xfrm>
                  <a:off x="5629054" y="3597269"/>
                  <a:ext cx="57180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329" name="フローチャート: 磁気ディスク 328"/>
                <p:cNvSpPr/>
                <p:nvPr/>
              </p:nvSpPr>
              <p:spPr bwMode="auto">
                <a:xfrm>
                  <a:off x="5834424" y="3594742"/>
                  <a:ext cx="58263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314" name="グループ化 313"/>
              <p:cNvGrpSpPr/>
              <p:nvPr/>
            </p:nvGrpSpPr>
            <p:grpSpPr>
              <a:xfrm flipH="1">
                <a:off x="2860116" y="4130338"/>
                <a:ext cx="875094" cy="621075"/>
                <a:chOff x="5539861" y="2675660"/>
                <a:chExt cx="754622" cy="967328"/>
              </a:xfrm>
            </p:grpSpPr>
            <p:grpSp>
              <p:nvGrpSpPr>
                <p:cNvPr id="315" name="グループ化 314"/>
                <p:cNvGrpSpPr/>
                <p:nvPr/>
              </p:nvGrpSpPr>
              <p:grpSpPr>
                <a:xfrm>
                  <a:off x="5539861" y="2675660"/>
                  <a:ext cx="754622" cy="966301"/>
                  <a:chOff x="5701307" y="2327518"/>
                  <a:chExt cx="1321809" cy="1317506"/>
                </a:xfrm>
              </p:grpSpPr>
              <p:sp>
                <p:nvSpPr>
                  <p:cNvPr id="318" name="正方形/長方形 317"/>
                  <p:cNvSpPr/>
                  <p:nvPr/>
                </p:nvSpPr>
                <p:spPr bwMode="auto">
                  <a:xfrm rot="5400000">
                    <a:off x="6641624" y="3107212"/>
                    <a:ext cx="319135" cy="173589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19" name="正方形/長方形 318"/>
                  <p:cNvSpPr/>
                  <p:nvPr/>
                </p:nvSpPr>
                <p:spPr bwMode="auto">
                  <a:xfrm>
                    <a:off x="5797434" y="3212976"/>
                    <a:ext cx="583365" cy="432048"/>
                  </a:xfrm>
                  <a:prstGeom prst="rect">
                    <a:avLst/>
                  </a:prstGeom>
                  <a:solidFill>
                    <a:schemeClr val="accent3">
                      <a:lumMod val="6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0" name="正方形/長方形 319"/>
                  <p:cNvSpPr/>
                  <p:nvPr/>
                </p:nvSpPr>
                <p:spPr bwMode="auto">
                  <a:xfrm rot="9890695">
                    <a:off x="5701307" y="3214326"/>
                    <a:ext cx="1238044" cy="127813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1" name="正方形/長方形 320"/>
                  <p:cNvSpPr/>
                  <p:nvPr/>
                </p:nvSpPr>
                <p:spPr bwMode="auto">
                  <a:xfrm rot="5400000">
                    <a:off x="5685236" y="3014450"/>
                    <a:ext cx="729562" cy="216894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2" name="フローチャート: 端子 321"/>
                  <p:cNvSpPr/>
                  <p:nvPr/>
                </p:nvSpPr>
                <p:spPr bwMode="auto">
                  <a:xfrm rot="5400000">
                    <a:off x="5800013" y="2402901"/>
                    <a:ext cx="525982" cy="375215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3" name="フローチャート: 手作業 322"/>
                  <p:cNvSpPr/>
                  <p:nvPr/>
                </p:nvSpPr>
                <p:spPr bwMode="auto">
                  <a:xfrm rot="10800000">
                    <a:off x="6576982" y="3336900"/>
                    <a:ext cx="446134" cy="160183"/>
                  </a:xfrm>
                  <a:prstGeom prst="flowChartManualOperation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4" name="楕円 323"/>
                  <p:cNvSpPr/>
                  <p:nvPr/>
                </p:nvSpPr>
                <p:spPr bwMode="auto">
                  <a:xfrm>
                    <a:off x="6778177" y="3137636"/>
                    <a:ext cx="80081" cy="62336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5" name="楕円 324"/>
                  <p:cNvSpPr/>
                  <p:nvPr/>
                </p:nvSpPr>
                <p:spPr bwMode="auto">
                  <a:xfrm>
                    <a:off x="5992614" y="3282202"/>
                    <a:ext cx="98094" cy="11347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6" name="楕円 325"/>
                  <p:cNvSpPr/>
                  <p:nvPr/>
                </p:nvSpPr>
                <p:spPr bwMode="auto">
                  <a:xfrm>
                    <a:off x="6017284" y="3310613"/>
                    <a:ext cx="45719" cy="49401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316" name="フローチャート: 磁気ディスク 315"/>
                <p:cNvSpPr/>
                <p:nvPr/>
              </p:nvSpPr>
              <p:spPr bwMode="auto">
                <a:xfrm>
                  <a:off x="5629054" y="3597269"/>
                  <a:ext cx="57180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317" name="フローチャート: 磁気ディスク 316"/>
                <p:cNvSpPr/>
                <p:nvPr/>
              </p:nvSpPr>
              <p:spPr bwMode="auto">
                <a:xfrm>
                  <a:off x="5834424" y="3594742"/>
                  <a:ext cx="58263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</p:grpSp>
      </p:grpSp>
      <p:sp>
        <p:nvSpPr>
          <p:cNvPr id="1229" name="テキスト ボックス 1228"/>
          <p:cNvSpPr txBox="1"/>
          <p:nvPr/>
        </p:nvSpPr>
        <p:spPr>
          <a:xfrm>
            <a:off x="1244801" y="-1623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73" name="角丸四角形 372"/>
          <p:cNvSpPr/>
          <p:nvPr/>
        </p:nvSpPr>
        <p:spPr bwMode="auto">
          <a:xfrm>
            <a:off x="5103131" y="765953"/>
            <a:ext cx="3975991" cy="2459296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374" name="グループ化 373"/>
          <p:cNvGrpSpPr/>
          <p:nvPr/>
        </p:nvGrpSpPr>
        <p:grpSpPr>
          <a:xfrm>
            <a:off x="8420779" y="1912910"/>
            <a:ext cx="215559" cy="964565"/>
            <a:chOff x="8572500" y="5051971"/>
            <a:chExt cx="380775" cy="1183612"/>
          </a:xfrm>
        </p:grpSpPr>
        <p:grpSp>
          <p:nvGrpSpPr>
            <p:cNvPr id="375" name="グループ化 374"/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525" name="グループ化 524"/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553" name="グループ化 552"/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567" name="グループ化 566"/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569" name="グループ化 568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79" name="グループ化 578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82" name="フリーフォーム 581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83" name="フリーフォーム 582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80" name="直線コネクタ 579"/>
                      <p:cNvCxnSpPr>
                        <a:stCxn id="583" idx="7"/>
                        <a:endCxn id="58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81" name="直線コネクタ 580"/>
                      <p:cNvCxnSpPr>
                        <a:stCxn id="582" idx="7"/>
                        <a:endCxn id="58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570" name="グループ化 569"/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574" name="グループ化 573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577" name="フリーフォーム 576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578" name="フリーフォーム 577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575" name="直線コネクタ 574"/>
                      <p:cNvCxnSpPr>
                        <a:stCxn id="578" idx="7"/>
                        <a:endCxn id="57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576" name="直線コネクタ 575"/>
                      <p:cNvCxnSpPr>
                        <a:stCxn id="577" idx="7"/>
                        <a:endCxn id="57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568" name="正方形/長方形 567"/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554" name="グループ化 553"/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555" name="グループ化 554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62" name="グループ化 561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65" name="フリーフォーム 564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66" name="フリーフォーム 565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63" name="直線コネクタ 562"/>
                    <p:cNvCxnSpPr>
                      <a:stCxn id="566" idx="7"/>
                      <a:endCxn id="566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64" name="直線コネクタ 563"/>
                    <p:cNvCxnSpPr>
                      <a:stCxn id="565" idx="7"/>
                      <a:endCxn id="565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556" name="グループ化 555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57" name="グループ化 556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60" name="フリーフォーム 559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61" name="フリーフォーム 560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58" name="直線コネクタ 557"/>
                    <p:cNvCxnSpPr>
                      <a:stCxn id="561" idx="7"/>
                      <a:endCxn id="561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59" name="直線コネクタ 558"/>
                    <p:cNvCxnSpPr>
                      <a:stCxn id="560" idx="7"/>
                      <a:endCxn id="560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526" name="グループ化 525"/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527" name="グループ化 526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541" name="グループ化 540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48" name="グループ化 547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51" name="フリーフォーム 550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52" name="フリーフォーム 551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49" name="直線コネクタ 548"/>
                    <p:cNvCxnSpPr>
                      <a:stCxn id="552" idx="7"/>
                      <a:endCxn id="55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50" name="直線コネクタ 549"/>
                    <p:cNvCxnSpPr>
                      <a:stCxn id="551" idx="7"/>
                      <a:endCxn id="55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542" name="グループ化 541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43" name="グループ化 542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46" name="フリーフォーム 545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47" name="フリーフォーム 546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44" name="直線コネクタ 543"/>
                    <p:cNvCxnSpPr>
                      <a:stCxn id="547" idx="7"/>
                      <a:endCxn id="54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45" name="直線コネクタ 544"/>
                    <p:cNvCxnSpPr>
                      <a:stCxn id="546" idx="7"/>
                      <a:endCxn id="54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528" name="グループ化 527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529" name="グループ化 528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36" name="グループ化 535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39" name="フリーフォーム 53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40" name="フリーフォーム 53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37" name="直線コネクタ 536"/>
                    <p:cNvCxnSpPr>
                      <a:stCxn id="540" idx="7"/>
                      <a:endCxn id="54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38" name="直線コネクタ 537"/>
                    <p:cNvCxnSpPr>
                      <a:stCxn id="539" idx="7"/>
                      <a:endCxn id="53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530" name="グループ化 529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31" name="グループ化 53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34" name="フリーフォーム 533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35" name="フリーフォーム 534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32" name="直線コネクタ 531"/>
                    <p:cNvCxnSpPr>
                      <a:stCxn id="535" idx="7"/>
                      <a:endCxn id="53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33" name="直線コネクタ 532"/>
                    <p:cNvCxnSpPr>
                      <a:stCxn id="534" idx="7"/>
                      <a:endCxn id="53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376" name="グループ化 375"/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377" name="グループ化 376"/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388" name="グループ化 387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402" name="グループ化 401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20" name="グループ化 519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23" name="フリーフォーム 522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24" name="フリーフォーム 523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21" name="直線コネクタ 520"/>
                    <p:cNvCxnSpPr>
                      <a:stCxn id="524" idx="7"/>
                      <a:endCxn id="524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22" name="直線コネクタ 521"/>
                    <p:cNvCxnSpPr>
                      <a:stCxn id="523" idx="7"/>
                      <a:endCxn id="52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458" name="グループ化 457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515" name="グループ化 514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518" name="フリーフォーム 517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519" name="フリーフォーム 518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516" name="直線コネクタ 515"/>
                    <p:cNvCxnSpPr>
                      <a:stCxn id="519" idx="7"/>
                      <a:endCxn id="519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517" name="直線コネクタ 516"/>
                    <p:cNvCxnSpPr>
                      <a:stCxn id="518" idx="7"/>
                      <a:endCxn id="518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389" name="グループ化 388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390" name="グループ化 389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397" name="グループ化 396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400" name="フリーフォーム 399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401" name="フリーフォーム 400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398" name="直線コネクタ 397"/>
                    <p:cNvCxnSpPr>
                      <a:stCxn id="401" idx="7"/>
                      <a:endCxn id="401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99" name="直線コネクタ 398"/>
                    <p:cNvCxnSpPr>
                      <a:stCxn id="400" idx="7"/>
                      <a:endCxn id="400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391" name="グループ化 390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392" name="グループ化 391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395" name="フリーフォーム 394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396" name="フリーフォーム 395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393" name="直線コネクタ 392"/>
                    <p:cNvCxnSpPr>
                      <a:stCxn id="396" idx="7"/>
                      <a:endCxn id="396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394" name="直線コネクタ 393"/>
                    <p:cNvCxnSpPr>
                      <a:stCxn id="395" idx="7"/>
                      <a:endCxn id="395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378" name="グループ化 377"/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379" name="グループ化 378"/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383" name="グループ化 382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386" name="フリーフォーム 385"/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387" name="フリーフォーム 386"/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384" name="直線コネクタ 383"/>
                  <p:cNvCxnSpPr>
                    <a:stCxn id="387" idx="7"/>
                    <a:endCxn id="387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385" name="直線コネクタ 384"/>
                  <p:cNvCxnSpPr>
                    <a:stCxn id="386" idx="7"/>
                    <a:endCxn id="386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380" name="グループ化 379"/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381" name="フリーフォーム 380"/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382" name="直線コネクタ 381"/>
                  <p:cNvCxnSpPr>
                    <a:stCxn id="381" idx="7"/>
                    <a:endCxn id="381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grpSp>
        <p:nvGrpSpPr>
          <p:cNvPr id="587" name="グループ化 586"/>
          <p:cNvGrpSpPr/>
          <p:nvPr/>
        </p:nvGrpSpPr>
        <p:grpSpPr>
          <a:xfrm flipH="1">
            <a:off x="5399487" y="1908805"/>
            <a:ext cx="1633463" cy="248270"/>
            <a:chOff x="296309" y="1781166"/>
            <a:chExt cx="2083387" cy="229719"/>
          </a:xfrm>
          <a:solidFill>
            <a:srgbClr val="FFFF00"/>
          </a:solidFill>
        </p:grpSpPr>
        <p:sp>
          <p:nvSpPr>
            <p:cNvPr id="591" name="フリーフォーム 590"/>
            <p:cNvSpPr/>
            <p:nvPr/>
          </p:nvSpPr>
          <p:spPr bwMode="auto">
            <a:xfrm>
              <a:off x="794230" y="1813752"/>
              <a:ext cx="1585466" cy="164479"/>
            </a:xfrm>
            <a:custGeom>
              <a:avLst/>
              <a:gdLst>
                <a:gd name="connsiteX0" fmla="*/ 1091442 w 1585466"/>
                <a:gd name="connsiteY0" fmla="*/ 0 h 164479"/>
                <a:gd name="connsiteX1" fmla="*/ 1490750 w 1585466"/>
                <a:gd name="connsiteY1" fmla="*/ 0 h 164479"/>
                <a:gd name="connsiteX2" fmla="*/ 1585466 w 1585466"/>
                <a:gd name="connsiteY2" fmla="*/ 82240 h 164479"/>
                <a:gd name="connsiteX3" fmla="*/ 1490750 w 1585466"/>
                <a:gd name="connsiteY3" fmla="*/ 164479 h 164479"/>
                <a:gd name="connsiteX4" fmla="*/ 1091442 w 1585466"/>
                <a:gd name="connsiteY4" fmla="*/ 164479 h 164479"/>
                <a:gd name="connsiteX5" fmla="*/ 1024470 w 1585466"/>
                <a:gd name="connsiteY5" fmla="*/ 140393 h 164479"/>
                <a:gd name="connsiteX6" fmla="*/ 1023956 w 1585466"/>
                <a:gd name="connsiteY6" fmla="*/ 139731 h 164479"/>
                <a:gd name="connsiteX7" fmla="*/ 18823 w 1585466"/>
                <a:gd name="connsiteY7" fmla="*/ 139731 h 164479"/>
                <a:gd name="connsiteX8" fmla="*/ 0 w 1585466"/>
                <a:gd name="connsiteY8" fmla="*/ 120908 h 164479"/>
                <a:gd name="connsiteX9" fmla="*/ 0 w 1585466"/>
                <a:gd name="connsiteY9" fmla="*/ 45620 h 164479"/>
                <a:gd name="connsiteX10" fmla="*/ 18823 w 1585466"/>
                <a:gd name="connsiteY10" fmla="*/ 26797 h 164479"/>
                <a:gd name="connsiteX11" fmla="*/ 1022365 w 1585466"/>
                <a:gd name="connsiteY11" fmla="*/ 26797 h 164479"/>
                <a:gd name="connsiteX12" fmla="*/ 1024470 w 1585466"/>
                <a:gd name="connsiteY12" fmla="*/ 24087 h 164479"/>
                <a:gd name="connsiteX13" fmla="*/ 1091442 w 1585466"/>
                <a:gd name="connsiteY13" fmla="*/ 0 h 1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5466" h="164479">
                  <a:moveTo>
                    <a:pt x="1091442" y="0"/>
                  </a:moveTo>
                  <a:lnTo>
                    <a:pt x="1490750" y="0"/>
                  </a:lnTo>
                  <a:cubicBezTo>
                    <a:pt x="1543055" y="0"/>
                    <a:pt x="1585466" y="36817"/>
                    <a:pt x="1585466" y="82240"/>
                  </a:cubicBezTo>
                  <a:cubicBezTo>
                    <a:pt x="1585466" y="127662"/>
                    <a:pt x="1543055" y="164479"/>
                    <a:pt x="1490750" y="164479"/>
                  </a:cubicBezTo>
                  <a:lnTo>
                    <a:pt x="1091442" y="164479"/>
                  </a:lnTo>
                  <a:cubicBezTo>
                    <a:pt x="1065290" y="164479"/>
                    <a:pt x="1041611" y="155275"/>
                    <a:pt x="1024470" y="140393"/>
                  </a:cubicBezTo>
                  <a:lnTo>
                    <a:pt x="1023956" y="139731"/>
                  </a:lnTo>
                  <a:lnTo>
                    <a:pt x="18823" y="139731"/>
                  </a:lnTo>
                  <a:cubicBezTo>
                    <a:pt x="8427" y="139731"/>
                    <a:pt x="0" y="131304"/>
                    <a:pt x="0" y="120908"/>
                  </a:cubicBezTo>
                  <a:lnTo>
                    <a:pt x="0" y="45620"/>
                  </a:lnTo>
                  <a:cubicBezTo>
                    <a:pt x="0" y="35224"/>
                    <a:pt x="8427" y="26797"/>
                    <a:pt x="18823" y="26797"/>
                  </a:cubicBezTo>
                  <a:lnTo>
                    <a:pt x="1022365" y="26797"/>
                  </a:lnTo>
                  <a:lnTo>
                    <a:pt x="1024470" y="24087"/>
                  </a:lnTo>
                  <a:cubicBezTo>
                    <a:pt x="1041611" y="9204"/>
                    <a:pt x="1065290" y="0"/>
                    <a:pt x="1091442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92" name="フリーフォーム 591"/>
            <p:cNvSpPr/>
            <p:nvPr/>
          </p:nvSpPr>
          <p:spPr bwMode="auto">
            <a:xfrm rot="10800000">
              <a:off x="296309" y="1781166"/>
              <a:ext cx="624567" cy="229719"/>
            </a:xfrm>
            <a:custGeom>
              <a:avLst/>
              <a:gdLst>
                <a:gd name="connsiteX0" fmla="*/ 2166402 w 2297872"/>
                <a:gd name="connsiteY0" fmla="*/ 411279 h 411279"/>
                <a:gd name="connsiteX1" fmla="*/ 1011095 w 2297872"/>
                <a:gd name="connsiteY1" fmla="*/ 411279 h 411279"/>
                <a:gd name="connsiteX2" fmla="*/ 993663 w 2297872"/>
                <a:gd name="connsiteY2" fmla="*/ 395119 h 411279"/>
                <a:gd name="connsiteX3" fmla="*/ 980674 w 2297872"/>
                <a:gd name="connsiteY3" fmla="*/ 354909 h 411279"/>
                <a:gd name="connsiteX4" fmla="*/ 48851 w 2297872"/>
                <a:gd name="connsiteY4" fmla="*/ 354909 h 411279"/>
                <a:gd name="connsiteX5" fmla="*/ 0 w 2297872"/>
                <a:gd name="connsiteY5" fmla="*/ 306058 h 411279"/>
                <a:gd name="connsiteX6" fmla="*/ 0 w 2297872"/>
                <a:gd name="connsiteY6" fmla="*/ 110658 h 411279"/>
                <a:gd name="connsiteX7" fmla="*/ 48851 w 2297872"/>
                <a:gd name="connsiteY7" fmla="*/ 61807 h 411279"/>
                <a:gd name="connsiteX8" fmla="*/ 979196 w 2297872"/>
                <a:gd name="connsiteY8" fmla="*/ 61807 h 411279"/>
                <a:gd name="connsiteX9" fmla="*/ 979427 w 2297872"/>
                <a:gd name="connsiteY9" fmla="*/ 60230 h 411279"/>
                <a:gd name="connsiteX10" fmla="*/ 1011095 w 2297872"/>
                <a:gd name="connsiteY10" fmla="*/ 0 h 411279"/>
                <a:gd name="connsiteX11" fmla="*/ 2166402 w 2297872"/>
                <a:gd name="connsiteY11" fmla="*/ 0 h 411279"/>
                <a:gd name="connsiteX12" fmla="*/ 2174065 w 2297872"/>
                <a:gd name="connsiteY12" fmla="*/ 3548 h 411279"/>
                <a:gd name="connsiteX13" fmla="*/ 2178210 w 2297872"/>
                <a:gd name="connsiteY13" fmla="*/ 4111 h 411279"/>
                <a:gd name="connsiteX14" fmla="*/ 2297872 w 2297872"/>
                <a:gd name="connsiteY14" fmla="*/ 202279 h 411279"/>
                <a:gd name="connsiteX15" fmla="*/ 2206341 w 2297872"/>
                <a:gd name="connsiteY15" fmla="*/ 388661 h 411279"/>
                <a:gd name="connsiteX16" fmla="*/ 2180881 w 2297872"/>
                <a:gd name="connsiteY16" fmla="*/ 399328 h 411279"/>
                <a:gd name="connsiteX17" fmla="*/ 2175427 w 2297872"/>
                <a:gd name="connsiteY17" fmla="*/ 407101 h 411279"/>
                <a:gd name="connsiteX18" fmla="*/ 2166402 w 2297872"/>
                <a:gd name="connsiteY18" fmla="*/ 411279 h 4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7872" h="411279">
                  <a:moveTo>
                    <a:pt x="2166402" y="411279"/>
                  </a:moveTo>
                  <a:lnTo>
                    <a:pt x="1011095" y="411279"/>
                  </a:lnTo>
                  <a:cubicBezTo>
                    <a:pt x="1004912" y="411279"/>
                    <a:pt x="999021" y="405525"/>
                    <a:pt x="993663" y="395119"/>
                  </a:cubicBezTo>
                  <a:lnTo>
                    <a:pt x="980674" y="354909"/>
                  </a:lnTo>
                  <a:lnTo>
                    <a:pt x="48851" y="354909"/>
                  </a:lnTo>
                  <a:cubicBezTo>
                    <a:pt x="21871" y="354909"/>
                    <a:pt x="0" y="333038"/>
                    <a:pt x="0" y="306058"/>
                  </a:cubicBezTo>
                  <a:lnTo>
                    <a:pt x="0" y="110658"/>
                  </a:lnTo>
                  <a:cubicBezTo>
                    <a:pt x="0" y="83678"/>
                    <a:pt x="21871" y="61807"/>
                    <a:pt x="48851" y="61807"/>
                  </a:cubicBezTo>
                  <a:lnTo>
                    <a:pt x="979196" y="61807"/>
                  </a:lnTo>
                  <a:lnTo>
                    <a:pt x="979427" y="60230"/>
                  </a:lnTo>
                  <a:cubicBezTo>
                    <a:pt x="987532" y="23017"/>
                    <a:pt x="998728" y="0"/>
                    <a:pt x="1011095" y="0"/>
                  </a:cubicBezTo>
                  <a:lnTo>
                    <a:pt x="2166402" y="0"/>
                  </a:lnTo>
                  <a:lnTo>
                    <a:pt x="2174065" y="3548"/>
                  </a:lnTo>
                  <a:lnTo>
                    <a:pt x="2178210" y="4111"/>
                  </a:lnTo>
                  <a:cubicBezTo>
                    <a:pt x="2246501" y="22973"/>
                    <a:pt x="2297872" y="104528"/>
                    <a:pt x="2297872" y="202279"/>
                  </a:cubicBezTo>
                  <a:cubicBezTo>
                    <a:pt x="2297872" y="286066"/>
                    <a:pt x="2260130" y="357954"/>
                    <a:pt x="2206341" y="388661"/>
                  </a:cubicBezTo>
                  <a:lnTo>
                    <a:pt x="2180881" y="399328"/>
                  </a:lnTo>
                  <a:lnTo>
                    <a:pt x="2175427" y="407101"/>
                  </a:lnTo>
                  <a:cubicBezTo>
                    <a:pt x="2172512" y="409841"/>
                    <a:pt x="2169493" y="411279"/>
                    <a:pt x="2166402" y="411279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593" name="グループ化 592"/>
          <p:cNvGrpSpPr/>
          <p:nvPr/>
        </p:nvGrpSpPr>
        <p:grpSpPr>
          <a:xfrm>
            <a:off x="7644865" y="1902629"/>
            <a:ext cx="215559" cy="964565"/>
            <a:chOff x="8572500" y="5051971"/>
            <a:chExt cx="380775" cy="1183612"/>
          </a:xfrm>
        </p:grpSpPr>
        <p:grpSp>
          <p:nvGrpSpPr>
            <p:cNvPr id="594" name="グループ化 593"/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633" name="グループ化 632"/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661" name="グループ化 660"/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675" name="グループ化 674"/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677" name="グループ化 676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84" name="グループ化 683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87" name="フリーフォーム 686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88" name="フリーフォーム 687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85" name="直線コネクタ 684"/>
                      <p:cNvCxnSpPr>
                        <a:stCxn id="688" idx="7"/>
                        <a:endCxn id="688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6" name="直線コネクタ 685"/>
                      <p:cNvCxnSpPr>
                        <a:stCxn id="687" idx="7"/>
                        <a:endCxn id="687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8" name="グループ化 677"/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679" name="グループ化 678"/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682" name="フリーフォーム 681"/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683" name="フリーフォーム 682"/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680" name="直線コネクタ 679"/>
                      <p:cNvCxnSpPr>
                        <a:stCxn id="683" idx="7"/>
                        <a:endCxn id="683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1" name="直線コネクタ 680"/>
                      <p:cNvCxnSpPr>
                        <a:stCxn id="682" idx="7"/>
                        <a:endCxn id="682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676" name="正方形/長方形 675"/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662" name="グループ化 661"/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663" name="グループ化 662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70" name="グループ化 669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73" name="フリーフォーム 672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74" name="フリーフォーム 673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71" name="直線コネクタ 670"/>
                    <p:cNvCxnSpPr>
                      <a:stCxn id="674" idx="7"/>
                      <a:endCxn id="674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72" name="直線コネクタ 671"/>
                    <p:cNvCxnSpPr>
                      <a:stCxn id="673" idx="7"/>
                      <a:endCxn id="67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64" name="グループ化 663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65" name="グループ化 664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68" name="フリーフォーム 667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69" name="フリーフォーム 668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66" name="直線コネクタ 665"/>
                    <p:cNvCxnSpPr>
                      <a:stCxn id="669" idx="7"/>
                      <a:endCxn id="669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67" name="直線コネクタ 666"/>
                    <p:cNvCxnSpPr>
                      <a:stCxn id="668" idx="7"/>
                      <a:endCxn id="668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634" name="グループ化 633"/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635" name="グループ化 634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649" name="グループ化 648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56" name="グループ化 655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59" name="フリーフォーム 65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60" name="フリーフォーム 65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57" name="直線コネクタ 656"/>
                    <p:cNvCxnSpPr>
                      <a:stCxn id="660" idx="7"/>
                      <a:endCxn id="66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58" name="直線コネクタ 657"/>
                    <p:cNvCxnSpPr>
                      <a:stCxn id="659" idx="7"/>
                      <a:endCxn id="65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50" name="グループ化 649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51" name="グループ化 65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54" name="フリーフォーム 653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55" name="フリーフォーム 654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52" name="直線コネクタ 651"/>
                    <p:cNvCxnSpPr>
                      <a:stCxn id="655" idx="7"/>
                      <a:endCxn id="65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53" name="直線コネクタ 652"/>
                    <p:cNvCxnSpPr>
                      <a:stCxn id="654" idx="7"/>
                      <a:endCxn id="65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636" name="グループ化 635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637" name="グループ化 636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44" name="グループ化 643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47" name="フリーフォーム 646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48" name="フリーフォーム 647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45" name="直線コネクタ 644"/>
                    <p:cNvCxnSpPr>
                      <a:stCxn id="648" idx="7"/>
                      <a:endCxn id="64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46" name="直線コネクタ 645"/>
                    <p:cNvCxnSpPr>
                      <a:stCxn id="647" idx="7"/>
                      <a:endCxn id="647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38" name="グループ化 637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39" name="グループ化 638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42" name="フリーフォーム 641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43" name="フリーフォーム 642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40" name="直線コネクタ 639"/>
                    <p:cNvCxnSpPr>
                      <a:stCxn id="643" idx="7"/>
                      <a:endCxn id="643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41" name="直線コネクタ 640"/>
                    <p:cNvCxnSpPr>
                      <a:stCxn id="642" idx="7"/>
                      <a:endCxn id="642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595" name="グループ化 594"/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596" name="グループ化 595"/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607" name="グループ化 606"/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621" name="グループ化 620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28" name="グループ化 627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31" name="フリーフォーム 630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32" name="フリーフォーム 631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29" name="直線コネクタ 628"/>
                    <p:cNvCxnSpPr>
                      <a:stCxn id="632" idx="7"/>
                      <a:endCxn id="63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30" name="直線コネクタ 629"/>
                    <p:cNvCxnSpPr>
                      <a:stCxn id="631" idx="7"/>
                      <a:endCxn id="63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22" name="グループ化 621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23" name="グループ化 622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26" name="フリーフォーム 625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27" name="フリーフォーム 626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24" name="直線コネクタ 623"/>
                    <p:cNvCxnSpPr>
                      <a:stCxn id="627" idx="7"/>
                      <a:endCxn id="62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25" name="直線コネクタ 624"/>
                    <p:cNvCxnSpPr>
                      <a:stCxn id="626" idx="7"/>
                      <a:endCxn id="62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608" name="グループ化 607"/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609" name="グループ化 608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16" name="グループ化 615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19" name="フリーフォーム 618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20" name="フリーフォーム 619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17" name="直線コネクタ 616"/>
                    <p:cNvCxnSpPr>
                      <a:stCxn id="620" idx="7"/>
                      <a:endCxn id="62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18" name="直線コネクタ 617"/>
                    <p:cNvCxnSpPr>
                      <a:stCxn id="619" idx="7"/>
                      <a:endCxn id="61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610" name="グループ化 609"/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611" name="グループ化 610"/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614" name="フリーフォーム 613"/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615" name="フリーフォーム 614"/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612" name="直線コネクタ 611"/>
                    <p:cNvCxnSpPr>
                      <a:stCxn id="615" idx="7"/>
                      <a:endCxn id="61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613" name="直線コネクタ 612"/>
                    <p:cNvCxnSpPr>
                      <a:stCxn id="614" idx="7"/>
                      <a:endCxn id="61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597" name="グループ化 596"/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598" name="グループ化 597"/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602" name="グループ化 601"/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605" name="フリーフォーム 604"/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606" name="フリーフォーム 605"/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603" name="直線コネクタ 602"/>
                  <p:cNvCxnSpPr>
                    <a:stCxn id="606" idx="7"/>
                    <a:endCxn id="606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604" name="直線コネクタ 603"/>
                  <p:cNvCxnSpPr>
                    <a:stCxn id="605" idx="7"/>
                    <a:endCxn id="605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599" name="グループ化 598"/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600" name="フリーフォーム 599"/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601" name="直線コネクタ 600"/>
                  <p:cNvCxnSpPr>
                    <a:stCxn id="600" idx="7"/>
                    <a:endCxn id="600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grpSp>
        <p:nvGrpSpPr>
          <p:cNvPr id="689" name="グループ化 688"/>
          <p:cNvGrpSpPr/>
          <p:nvPr/>
        </p:nvGrpSpPr>
        <p:grpSpPr>
          <a:xfrm>
            <a:off x="7609996" y="1167751"/>
            <a:ext cx="418877" cy="241124"/>
            <a:chOff x="1403648" y="2276872"/>
            <a:chExt cx="144016" cy="72008"/>
          </a:xfrm>
          <a:solidFill>
            <a:schemeClr val="accent1">
              <a:lumMod val="90000"/>
            </a:schemeClr>
          </a:solidFill>
        </p:grpSpPr>
        <p:sp>
          <p:nvSpPr>
            <p:cNvPr id="690" name="片側の 2 つの角を丸めた四角形 689"/>
            <p:cNvSpPr/>
            <p:nvPr/>
          </p:nvSpPr>
          <p:spPr bwMode="auto">
            <a:xfrm>
              <a:off x="1403648" y="2276872"/>
              <a:ext cx="144016" cy="72008"/>
            </a:xfrm>
            <a:prstGeom prst="round2Same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91" name="正方形/長方形 690"/>
            <p:cNvSpPr/>
            <p:nvPr/>
          </p:nvSpPr>
          <p:spPr bwMode="auto">
            <a:xfrm>
              <a:off x="1452796" y="2277955"/>
              <a:ext cx="45719" cy="68404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692" name="グループ化 691"/>
          <p:cNvGrpSpPr/>
          <p:nvPr/>
        </p:nvGrpSpPr>
        <p:grpSpPr>
          <a:xfrm>
            <a:off x="8344559" y="1167751"/>
            <a:ext cx="418877" cy="241124"/>
            <a:chOff x="1403648" y="2276872"/>
            <a:chExt cx="144016" cy="72008"/>
          </a:xfrm>
          <a:solidFill>
            <a:schemeClr val="accent1">
              <a:lumMod val="90000"/>
            </a:schemeClr>
          </a:solidFill>
        </p:grpSpPr>
        <p:sp>
          <p:nvSpPr>
            <p:cNvPr id="693" name="片側の 2 つの角を丸めた四角形 692"/>
            <p:cNvSpPr/>
            <p:nvPr/>
          </p:nvSpPr>
          <p:spPr bwMode="auto">
            <a:xfrm>
              <a:off x="1403648" y="2276872"/>
              <a:ext cx="144016" cy="72008"/>
            </a:xfrm>
            <a:prstGeom prst="round2Same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94" name="正方形/長方形 693"/>
            <p:cNvSpPr/>
            <p:nvPr/>
          </p:nvSpPr>
          <p:spPr bwMode="auto">
            <a:xfrm>
              <a:off x="1452796" y="2277955"/>
              <a:ext cx="45719" cy="68404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695" name="グループ化 694"/>
          <p:cNvGrpSpPr/>
          <p:nvPr/>
        </p:nvGrpSpPr>
        <p:grpSpPr>
          <a:xfrm rot="10800000">
            <a:off x="5283939" y="980728"/>
            <a:ext cx="1824417" cy="548222"/>
            <a:chOff x="609362" y="2482837"/>
            <a:chExt cx="1887387" cy="238549"/>
          </a:xfrm>
        </p:grpSpPr>
        <p:grpSp>
          <p:nvGrpSpPr>
            <p:cNvPr id="696" name="グループ化 695"/>
            <p:cNvGrpSpPr/>
            <p:nvPr/>
          </p:nvGrpSpPr>
          <p:grpSpPr>
            <a:xfrm>
              <a:off x="609362" y="2482837"/>
              <a:ext cx="1887387" cy="238549"/>
              <a:chOff x="633645" y="1497681"/>
              <a:chExt cx="1887387" cy="238549"/>
            </a:xfrm>
          </p:grpSpPr>
          <p:sp>
            <p:nvSpPr>
              <p:cNvPr id="698" name="角丸四角形 697"/>
              <p:cNvSpPr/>
              <p:nvPr/>
            </p:nvSpPr>
            <p:spPr bwMode="auto">
              <a:xfrm flipV="1">
                <a:off x="633645" y="1497681"/>
                <a:ext cx="1887387" cy="238549"/>
              </a:xfrm>
              <a:prstGeom prst="roundRect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699" name="角丸四角形 698"/>
              <p:cNvSpPr/>
              <p:nvPr/>
            </p:nvSpPr>
            <p:spPr bwMode="auto">
              <a:xfrm>
                <a:off x="680970" y="1580867"/>
                <a:ext cx="820795" cy="72495"/>
              </a:xfrm>
              <a:prstGeom prst="roundRect">
                <a:avLst/>
              </a:prstGeom>
              <a:solidFill>
                <a:schemeClr val="accent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700" name="角丸四角形 699"/>
              <p:cNvSpPr/>
              <p:nvPr/>
            </p:nvSpPr>
            <p:spPr bwMode="auto">
              <a:xfrm>
                <a:off x="1692359" y="1579093"/>
                <a:ext cx="772191" cy="73540"/>
              </a:xfrm>
              <a:prstGeom prst="roundRect">
                <a:avLst/>
              </a:prstGeom>
              <a:solidFill>
                <a:schemeClr val="accent3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701" name="ドーナツ 700"/>
              <p:cNvSpPr/>
              <p:nvPr/>
            </p:nvSpPr>
            <p:spPr bwMode="auto">
              <a:xfrm>
                <a:off x="1534627" y="1542769"/>
                <a:ext cx="131858" cy="140707"/>
              </a:xfrm>
              <a:prstGeom prst="donu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sp>
          <p:nvSpPr>
            <p:cNvPr id="697" name="楕円 696"/>
            <p:cNvSpPr/>
            <p:nvPr/>
          </p:nvSpPr>
          <p:spPr bwMode="auto">
            <a:xfrm>
              <a:off x="1539281" y="2553411"/>
              <a:ext cx="72008" cy="86678"/>
            </a:xfrm>
            <a:prstGeom prst="ellipse">
              <a:avLst/>
            </a:prstGeom>
            <a:solidFill>
              <a:schemeClr val="accent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702" name="乗算 701"/>
          <p:cNvSpPr/>
          <p:nvPr/>
        </p:nvSpPr>
        <p:spPr bwMode="auto">
          <a:xfrm>
            <a:off x="7154741" y="1724253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03" name="乗算 702"/>
          <p:cNvSpPr/>
          <p:nvPr/>
        </p:nvSpPr>
        <p:spPr bwMode="auto">
          <a:xfrm>
            <a:off x="7900544" y="1748474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705" name="正方形/長方形 704"/>
          <p:cNvSpPr/>
          <p:nvPr/>
        </p:nvSpPr>
        <p:spPr bwMode="auto">
          <a:xfrm>
            <a:off x="1210467" y="1912529"/>
            <a:ext cx="2341265" cy="36979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02" name="乗算 801"/>
          <p:cNvSpPr/>
          <p:nvPr/>
        </p:nvSpPr>
        <p:spPr bwMode="auto">
          <a:xfrm>
            <a:off x="5578802" y="638099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803" name="グループ化 802"/>
          <p:cNvGrpSpPr/>
          <p:nvPr/>
        </p:nvGrpSpPr>
        <p:grpSpPr>
          <a:xfrm>
            <a:off x="2960604" y="1654438"/>
            <a:ext cx="418877" cy="241124"/>
            <a:chOff x="1403648" y="2276872"/>
            <a:chExt cx="144016" cy="72008"/>
          </a:xfrm>
          <a:solidFill>
            <a:schemeClr val="bg1">
              <a:lumMod val="75000"/>
            </a:schemeClr>
          </a:solidFill>
        </p:grpSpPr>
        <p:sp>
          <p:nvSpPr>
            <p:cNvPr id="804" name="片側の 2 つの角を丸めた四角形 803"/>
            <p:cNvSpPr/>
            <p:nvPr/>
          </p:nvSpPr>
          <p:spPr bwMode="auto">
            <a:xfrm>
              <a:off x="1403648" y="2276872"/>
              <a:ext cx="144016" cy="72008"/>
            </a:xfrm>
            <a:prstGeom prst="round2Same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05" name="正方形/長方形 804"/>
            <p:cNvSpPr/>
            <p:nvPr/>
          </p:nvSpPr>
          <p:spPr bwMode="auto">
            <a:xfrm>
              <a:off x="1452796" y="2277955"/>
              <a:ext cx="45719" cy="68404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806" name="グループ化 805"/>
          <p:cNvGrpSpPr/>
          <p:nvPr/>
        </p:nvGrpSpPr>
        <p:grpSpPr>
          <a:xfrm>
            <a:off x="1364108" y="1650607"/>
            <a:ext cx="418877" cy="241124"/>
            <a:chOff x="1403648" y="2276872"/>
            <a:chExt cx="144016" cy="72008"/>
          </a:xfrm>
          <a:solidFill>
            <a:schemeClr val="bg1">
              <a:lumMod val="75000"/>
            </a:schemeClr>
          </a:solidFill>
        </p:grpSpPr>
        <p:sp>
          <p:nvSpPr>
            <p:cNvPr id="807" name="片側の 2 つの角を丸めた四角形 806"/>
            <p:cNvSpPr/>
            <p:nvPr/>
          </p:nvSpPr>
          <p:spPr bwMode="auto">
            <a:xfrm>
              <a:off x="1403648" y="2276872"/>
              <a:ext cx="144016" cy="72008"/>
            </a:xfrm>
            <a:prstGeom prst="round2Same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08" name="正方形/長方形 807"/>
            <p:cNvSpPr/>
            <p:nvPr/>
          </p:nvSpPr>
          <p:spPr bwMode="auto">
            <a:xfrm>
              <a:off x="1452796" y="2277955"/>
              <a:ext cx="45719" cy="68404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809" name="乗算 808"/>
          <p:cNvSpPr/>
          <p:nvPr/>
        </p:nvSpPr>
        <p:spPr bwMode="auto">
          <a:xfrm>
            <a:off x="7211089" y="697491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10" name="乗算 809"/>
          <p:cNvSpPr/>
          <p:nvPr/>
        </p:nvSpPr>
        <p:spPr bwMode="auto">
          <a:xfrm>
            <a:off x="7996774" y="708153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814" name="グループ化 813"/>
          <p:cNvGrpSpPr/>
          <p:nvPr/>
        </p:nvGrpSpPr>
        <p:grpSpPr>
          <a:xfrm flipH="1">
            <a:off x="222216" y="1657607"/>
            <a:ext cx="1577602" cy="250711"/>
            <a:chOff x="128322" y="1781166"/>
            <a:chExt cx="2251374" cy="242963"/>
          </a:xfrm>
          <a:solidFill>
            <a:srgbClr val="FFFF00"/>
          </a:solidFill>
        </p:grpSpPr>
        <p:sp>
          <p:nvSpPr>
            <p:cNvPr id="818" name="フリーフォーム 817"/>
            <p:cNvSpPr/>
            <p:nvPr/>
          </p:nvSpPr>
          <p:spPr bwMode="auto">
            <a:xfrm>
              <a:off x="794230" y="1813752"/>
              <a:ext cx="1585466" cy="164479"/>
            </a:xfrm>
            <a:custGeom>
              <a:avLst/>
              <a:gdLst>
                <a:gd name="connsiteX0" fmla="*/ 1091442 w 1585466"/>
                <a:gd name="connsiteY0" fmla="*/ 0 h 164479"/>
                <a:gd name="connsiteX1" fmla="*/ 1490750 w 1585466"/>
                <a:gd name="connsiteY1" fmla="*/ 0 h 164479"/>
                <a:gd name="connsiteX2" fmla="*/ 1585466 w 1585466"/>
                <a:gd name="connsiteY2" fmla="*/ 82240 h 164479"/>
                <a:gd name="connsiteX3" fmla="*/ 1490750 w 1585466"/>
                <a:gd name="connsiteY3" fmla="*/ 164479 h 164479"/>
                <a:gd name="connsiteX4" fmla="*/ 1091442 w 1585466"/>
                <a:gd name="connsiteY4" fmla="*/ 164479 h 164479"/>
                <a:gd name="connsiteX5" fmla="*/ 1024470 w 1585466"/>
                <a:gd name="connsiteY5" fmla="*/ 140393 h 164479"/>
                <a:gd name="connsiteX6" fmla="*/ 1023956 w 1585466"/>
                <a:gd name="connsiteY6" fmla="*/ 139731 h 164479"/>
                <a:gd name="connsiteX7" fmla="*/ 18823 w 1585466"/>
                <a:gd name="connsiteY7" fmla="*/ 139731 h 164479"/>
                <a:gd name="connsiteX8" fmla="*/ 0 w 1585466"/>
                <a:gd name="connsiteY8" fmla="*/ 120908 h 164479"/>
                <a:gd name="connsiteX9" fmla="*/ 0 w 1585466"/>
                <a:gd name="connsiteY9" fmla="*/ 45620 h 164479"/>
                <a:gd name="connsiteX10" fmla="*/ 18823 w 1585466"/>
                <a:gd name="connsiteY10" fmla="*/ 26797 h 164479"/>
                <a:gd name="connsiteX11" fmla="*/ 1022365 w 1585466"/>
                <a:gd name="connsiteY11" fmla="*/ 26797 h 164479"/>
                <a:gd name="connsiteX12" fmla="*/ 1024470 w 1585466"/>
                <a:gd name="connsiteY12" fmla="*/ 24087 h 164479"/>
                <a:gd name="connsiteX13" fmla="*/ 1091442 w 1585466"/>
                <a:gd name="connsiteY13" fmla="*/ 0 h 1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5466" h="164479">
                  <a:moveTo>
                    <a:pt x="1091442" y="0"/>
                  </a:moveTo>
                  <a:lnTo>
                    <a:pt x="1490750" y="0"/>
                  </a:lnTo>
                  <a:cubicBezTo>
                    <a:pt x="1543055" y="0"/>
                    <a:pt x="1585466" y="36817"/>
                    <a:pt x="1585466" y="82240"/>
                  </a:cubicBezTo>
                  <a:cubicBezTo>
                    <a:pt x="1585466" y="127662"/>
                    <a:pt x="1543055" y="164479"/>
                    <a:pt x="1490750" y="164479"/>
                  </a:cubicBezTo>
                  <a:lnTo>
                    <a:pt x="1091442" y="164479"/>
                  </a:lnTo>
                  <a:cubicBezTo>
                    <a:pt x="1065290" y="164479"/>
                    <a:pt x="1041611" y="155275"/>
                    <a:pt x="1024470" y="140393"/>
                  </a:cubicBezTo>
                  <a:lnTo>
                    <a:pt x="1023956" y="139731"/>
                  </a:lnTo>
                  <a:lnTo>
                    <a:pt x="18823" y="139731"/>
                  </a:lnTo>
                  <a:cubicBezTo>
                    <a:pt x="8427" y="139731"/>
                    <a:pt x="0" y="131304"/>
                    <a:pt x="0" y="120908"/>
                  </a:cubicBezTo>
                  <a:lnTo>
                    <a:pt x="0" y="45620"/>
                  </a:lnTo>
                  <a:cubicBezTo>
                    <a:pt x="0" y="35224"/>
                    <a:pt x="8427" y="26797"/>
                    <a:pt x="18823" y="26797"/>
                  </a:cubicBezTo>
                  <a:lnTo>
                    <a:pt x="1022365" y="26797"/>
                  </a:lnTo>
                  <a:lnTo>
                    <a:pt x="1024470" y="24087"/>
                  </a:lnTo>
                  <a:cubicBezTo>
                    <a:pt x="1041611" y="9204"/>
                    <a:pt x="1065290" y="0"/>
                    <a:pt x="1091442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19" name="フリーフォーム 818"/>
            <p:cNvSpPr/>
            <p:nvPr/>
          </p:nvSpPr>
          <p:spPr bwMode="auto">
            <a:xfrm rot="10800000">
              <a:off x="128322" y="1781166"/>
              <a:ext cx="792554" cy="242963"/>
            </a:xfrm>
            <a:custGeom>
              <a:avLst/>
              <a:gdLst>
                <a:gd name="connsiteX0" fmla="*/ 2166402 w 2297872"/>
                <a:gd name="connsiteY0" fmla="*/ 411279 h 411279"/>
                <a:gd name="connsiteX1" fmla="*/ 1011095 w 2297872"/>
                <a:gd name="connsiteY1" fmla="*/ 411279 h 411279"/>
                <a:gd name="connsiteX2" fmla="*/ 993663 w 2297872"/>
                <a:gd name="connsiteY2" fmla="*/ 395119 h 411279"/>
                <a:gd name="connsiteX3" fmla="*/ 980674 w 2297872"/>
                <a:gd name="connsiteY3" fmla="*/ 354909 h 411279"/>
                <a:gd name="connsiteX4" fmla="*/ 48851 w 2297872"/>
                <a:gd name="connsiteY4" fmla="*/ 354909 h 411279"/>
                <a:gd name="connsiteX5" fmla="*/ 0 w 2297872"/>
                <a:gd name="connsiteY5" fmla="*/ 306058 h 411279"/>
                <a:gd name="connsiteX6" fmla="*/ 0 w 2297872"/>
                <a:gd name="connsiteY6" fmla="*/ 110658 h 411279"/>
                <a:gd name="connsiteX7" fmla="*/ 48851 w 2297872"/>
                <a:gd name="connsiteY7" fmla="*/ 61807 h 411279"/>
                <a:gd name="connsiteX8" fmla="*/ 979196 w 2297872"/>
                <a:gd name="connsiteY8" fmla="*/ 61807 h 411279"/>
                <a:gd name="connsiteX9" fmla="*/ 979427 w 2297872"/>
                <a:gd name="connsiteY9" fmla="*/ 60230 h 411279"/>
                <a:gd name="connsiteX10" fmla="*/ 1011095 w 2297872"/>
                <a:gd name="connsiteY10" fmla="*/ 0 h 411279"/>
                <a:gd name="connsiteX11" fmla="*/ 2166402 w 2297872"/>
                <a:gd name="connsiteY11" fmla="*/ 0 h 411279"/>
                <a:gd name="connsiteX12" fmla="*/ 2174065 w 2297872"/>
                <a:gd name="connsiteY12" fmla="*/ 3548 h 411279"/>
                <a:gd name="connsiteX13" fmla="*/ 2178210 w 2297872"/>
                <a:gd name="connsiteY13" fmla="*/ 4111 h 411279"/>
                <a:gd name="connsiteX14" fmla="*/ 2297872 w 2297872"/>
                <a:gd name="connsiteY14" fmla="*/ 202279 h 411279"/>
                <a:gd name="connsiteX15" fmla="*/ 2206341 w 2297872"/>
                <a:gd name="connsiteY15" fmla="*/ 388661 h 411279"/>
                <a:gd name="connsiteX16" fmla="*/ 2180881 w 2297872"/>
                <a:gd name="connsiteY16" fmla="*/ 399328 h 411279"/>
                <a:gd name="connsiteX17" fmla="*/ 2175427 w 2297872"/>
                <a:gd name="connsiteY17" fmla="*/ 407101 h 411279"/>
                <a:gd name="connsiteX18" fmla="*/ 2166402 w 2297872"/>
                <a:gd name="connsiteY18" fmla="*/ 411279 h 4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7872" h="411279">
                  <a:moveTo>
                    <a:pt x="2166402" y="411279"/>
                  </a:moveTo>
                  <a:lnTo>
                    <a:pt x="1011095" y="411279"/>
                  </a:lnTo>
                  <a:cubicBezTo>
                    <a:pt x="1004912" y="411279"/>
                    <a:pt x="999021" y="405525"/>
                    <a:pt x="993663" y="395119"/>
                  </a:cubicBezTo>
                  <a:lnTo>
                    <a:pt x="980674" y="354909"/>
                  </a:lnTo>
                  <a:lnTo>
                    <a:pt x="48851" y="354909"/>
                  </a:lnTo>
                  <a:cubicBezTo>
                    <a:pt x="21871" y="354909"/>
                    <a:pt x="0" y="333038"/>
                    <a:pt x="0" y="306058"/>
                  </a:cubicBezTo>
                  <a:lnTo>
                    <a:pt x="0" y="110658"/>
                  </a:lnTo>
                  <a:cubicBezTo>
                    <a:pt x="0" y="83678"/>
                    <a:pt x="21871" y="61807"/>
                    <a:pt x="48851" y="61807"/>
                  </a:cubicBezTo>
                  <a:lnTo>
                    <a:pt x="979196" y="61807"/>
                  </a:lnTo>
                  <a:lnTo>
                    <a:pt x="979427" y="60230"/>
                  </a:lnTo>
                  <a:cubicBezTo>
                    <a:pt x="987532" y="23017"/>
                    <a:pt x="998728" y="0"/>
                    <a:pt x="1011095" y="0"/>
                  </a:cubicBezTo>
                  <a:lnTo>
                    <a:pt x="2166402" y="0"/>
                  </a:lnTo>
                  <a:lnTo>
                    <a:pt x="2174065" y="3548"/>
                  </a:lnTo>
                  <a:lnTo>
                    <a:pt x="2178210" y="4111"/>
                  </a:lnTo>
                  <a:cubicBezTo>
                    <a:pt x="2246501" y="22973"/>
                    <a:pt x="2297872" y="104528"/>
                    <a:pt x="2297872" y="202279"/>
                  </a:cubicBezTo>
                  <a:cubicBezTo>
                    <a:pt x="2297872" y="286066"/>
                    <a:pt x="2260130" y="357954"/>
                    <a:pt x="2206341" y="388661"/>
                  </a:cubicBezTo>
                  <a:lnTo>
                    <a:pt x="2180881" y="399328"/>
                  </a:lnTo>
                  <a:lnTo>
                    <a:pt x="2175427" y="407101"/>
                  </a:lnTo>
                  <a:cubicBezTo>
                    <a:pt x="2172512" y="409841"/>
                    <a:pt x="2169493" y="411279"/>
                    <a:pt x="2166402" y="411279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823" name="グループ化 822"/>
          <p:cNvGrpSpPr/>
          <p:nvPr/>
        </p:nvGrpSpPr>
        <p:grpSpPr>
          <a:xfrm>
            <a:off x="2949622" y="1664914"/>
            <a:ext cx="1489774" cy="240294"/>
            <a:chOff x="-97731" y="1781165"/>
            <a:chExt cx="2477427" cy="320107"/>
          </a:xfrm>
          <a:solidFill>
            <a:srgbClr val="FFFF00"/>
          </a:solidFill>
        </p:grpSpPr>
        <p:sp>
          <p:nvSpPr>
            <p:cNvPr id="827" name="フリーフォーム 826"/>
            <p:cNvSpPr/>
            <p:nvPr/>
          </p:nvSpPr>
          <p:spPr bwMode="auto">
            <a:xfrm>
              <a:off x="794230" y="1813752"/>
              <a:ext cx="1585466" cy="164479"/>
            </a:xfrm>
            <a:custGeom>
              <a:avLst/>
              <a:gdLst>
                <a:gd name="connsiteX0" fmla="*/ 1091442 w 1585466"/>
                <a:gd name="connsiteY0" fmla="*/ 0 h 164479"/>
                <a:gd name="connsiteX1" fmla="*/ 1490750 w 1585466"/>
                <a:gd name="connsiteY1" fmla="*/ 0 h 164479"/>
                <a:gd name="connsiteX2" fmla="*/ 1585466 w 1585466"/>
                <a:gd name="connsiteY2" fmla="*/ 82240 h 164479"/>
                <a:gd name="connsiteX3" fmla="*/ 1490750 w 1585466"/>
                <a:gd name="connsiteY3" fmla="*/ 164479 h 164479"/>
                <a:gd name="connsiteX4" fmla="*/ 1091442 w 1585466"/>
                <a:gd name="connsiteY4" fmla="*/ 164479 h 164479"/>
                <a:gd name="connsiteX5" fmla="*/ 1024470 w 1585466"/>
                <a:gd name="connsiteY5" fmla="*/ 140393 h 164479"/>
                <a:gd name="connsiteX6" fmla="*/ 1023956 w 1585466"/>
                <a:gd name="connsiteY6" fmla="*/ 139731 h 164479"/>
                <a:gd name="connsiteX7" fmla="*/ 18823 w 1585466"/>
                <a:gd name="connsiteY7" fmla="*/ 139731 h 164479"/>
                <a:gd name="connsiteX8" fmla="*/ 0 w 1585466"/>
                <a:gd name="connsiteY8" fmla="*/ 120908 h 164479"/>
                <a:gd name="connsiteX9" fmla="*/ 0 w 1585466"/>
                <a:gd name="connsiteY9" fmla="*/ 45620 h 164479"/>
                <a:gd name="connsiteX10" fmla="*/ 18823 w 1585466"/>
                <a:gd name="connsiteY10" fmla="*/ 26797 h 164479"/>
                <a:gd name="connsiteX11" fmla="*/ 1022365 w 1585466"/>
                <a:gd name="connsiteY11" fmla="*/ 26797 h 164479"/>
                <a:gd name="connsiteX12" fmla="*/ 1024470 w 1585466"/>
                <a:gd name="connsiteY12" fmla="*/ 24087 h 164479"/>
                <a:gd name="connsiteX13" fmla="*/ 1091442 w 1585466"/>
                <a:gd name="connsiteY13" fmla="*/ 0 h 1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5466" h="164479">
                  <a:moveTo>
                    <a:pt x="1091442" y="0"/>
                  </a:moveTo>
                  <a:lnTo>
                    <a:pt x="1490750" y="0"/>
                  </a:lnTo>
                  <a:cubicBezTo>
                    <a:pt x="1543055" y="0"/>
                    <a:pt x="1585466" y="36817"/>
                    <a:pt x="1585466" y="82240"/>
                  </a:cubicBezTo>
                  <a:cubicBezTo>
                    <a:pt x="1585466" y="127662"/>
                    <a:pt x="1543055" y="164479"/>
                    <a:pt x="1490750" y="164479"/>
                  </a:cubicBezTo>
                  <a:lnTo>
                    <a:pt x="1091442" y="164479"/>
                  </a:lnTo>
                  <a:cubicBezTo>
                    <a:pt x="1065290" y="164479"/>
                    <a:pt x="1041611" y="155275"/>
                    <a:pt x="1024470" y="140393"/>
                  </a:cubicBezTo>
                  <a:lnTo>
                    <a:pt x="1023956" y="139731"/>
                  </a:lnTo>
                  <a:lnTo>
                    <a:pt x="18823" y="139731"/>
                  </a:lnTo>
                  <a:cubicBezTo>
                    <a:pt x="8427" y="139731"/>
                    <a:pt x="0" y="131304"/>
                    <a:pt x="0" y="120908"/>
                  </a:cubicBezTo>
                  <a:lnTo>
                    <a:pt x="0" y="45620"/>
                  </a:lnTo>
                  <a:cubicBezTo>
                    <a:pt x="0" y="35224"/>
                    <a:pt x="8427" y="26797"/>
                    <a:pt x="18823" y="26797"/>
                  </a:cubicBezTo>
                  <a:lnTo>
                    <a:pt x="1022365" y="26797"/>
                  </a:lnTo>
                  <a:lnTo>
                    <a:pt x="1024470" y="24087"/>
                  </a:lnTo>
                  <a:cubicBezTo>
                    <a:pt x="1041611" y="9204"/>
                    <a:pt x="1065290" y="0"/>
                    <a:pt x="1091442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28" name="フリーフォーム 827"/>
            <p:cNvSpPr/>
            <p:nvPr/>
          </p:nvSpPr>
          <p:spPr bwMode="auto">
            <a:xfrm rot="10800000">
              <a:off x="-97731" y="1781165"/>
              <a:ext cx="1004496" cy="320107"/>
            </a:xfrm>
            <a:custGeom>
              <a:avLst/>
              <a:gdLst>
                <a:gd name="connsiteX0" fmla="*/ 2166402 w 2297872"/>
                <a:gd name="connsiteY0" fmla="*/ 411279 h 411279"/>
                <a:gd name="connsiteX1" fmla="*/ 1011095 w 2297872"/>
                <a:gd name="connsiteY1" fmla="*/ 411279 h 411279"/>
                <a:gd name="connsiteX2" fmla="*/ 993663 w 2297872"/>
                <a:gd name="connsiteY2" fmla="*/ 395119 h 411279"/>
                <a:gd name="connsiteX3" fmla="*/ 980674 w 2297872"/>
                <a:gd name="connsiteY3" fmla="*/ 354909 h 411279"/>
                <a:gd name="connsiteX4" fmla="*/ 48851 w 2297872"/>
                <a:gd name="connsiteY4" fmla="*/ 354909 h 411279"/>
                <a:gd name="connsiteX5" fmla="*/ 0 w 2297872"/>
                <a:gd name="connsiteY5" fmla="*/ 306058 h 411279"/>
                <a:gd name="connsiteX6" fmla="*/ 0 w 2297872"/>
                <a:gd name="connsiteY6" fmla="*/ 110658 h 411279"/>
                <a:gd name="connsiteX7" fmla="*/ 48851 w 2297872"/>
                <a:gd name="connsiteY7" fmla="*/ 61807 h 411279"/>
                <a:gd name="connsiteX8" fmla="*/ 979196 w 2297872"/>
                <a:gd name="connsiteY8" fmla="*/ 61807 h 411279"/>
                <a:gd name="connsiteX9" fmla="*/ 979427 w 2297872"/>
                <a:gd name="connsiteY9" fmla="*/ 60230 h 411279"/>
                <a:gd name="connsiteX10" fmla="*/ 1011095 w 2297872"/>
                <a:gd name="connsiteY10" fmla="*/ 0 h 411279"/>
                <a:gd name="connsiteX11" fmla="*/ 2166402 w 2297872"/>
                <a:gd name="connsiteY11" fmla="*/ 0 h 411279"/>
                <a:gd name="connsiteX12" fmla="*/ 2174065 w 2297872"/>
                <a:gd name="connsiteY12" fmla="*/ 3548 h 411279"/>
                <a:gd name="connsiteX13" fmla="*/ 2178210 w 2297872"/>
                <a:gd name="connsiteY13" fmla="*/ 4111 h 411279"/>
                <a:gd name="connsiteX14" fmla="*/ 2297872 w 2297872"/>
                <a:gd name="connsiteY14" fmla="*/ 202279 h 411279"/>
                <a:gd name="connsiteX15" fmla="*/ 2206341 w 2297872"/>
                <a:gd name="connsiteY15" fmla="*/ 388661 h 411279"/>
                <a:gd name="connsiteX16" fmla="*/ 2180881 w 2297872"/>
                <a:gd name="connsiteY16" fmla="*/ 399328 h 411279"/>
                <a:gd name="connsiteX17" fmla="*/ 2175427 w 2297872"/>
                <a:gd name="connsiteY17" fmla="*/ 407101 h 411279"/>
                <a:gd name="connsiteX18" fmla="*/ 2166402 w 2297872"/>
                <a:gd name="connsiteY18" fmla="*/ 411279 h 4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7872" h="411279">
                  <a:moveTo>
                    <a:pt x="2166402" y="411279"/>
                  </a:moveTo>
                  <a:lnTo>
                    <a:pt x="1011095" y="411279"/>
                  </a:lnTo>
                  <a:cubicBezTo>
                    <a:pt x="1004912" y="411279"/>
                    <a:pt x="999021" y="405525"/>
                    <a:pt x="993663" y="395119"/>
                  </a:cubicBezTo>
                  <a:lnTo>
                    <a:pt x="980674" y="354909"/>
                  </a:lnTo>
                  <a:lnTo>
                    <a:pt x="48851" y="354909"/>
                  </a:lnTo>
                  <a:cubicBezTo>
                    <a:pt x="21871" y="354909"/>
                    <a:pt x="0" y="333038"/>
                    <a:pt x="0" y="306058"/>
                  </a:cubicBezTo>
                  <a:lnTo>
                    <a:pt x="0" y="110658"/>
                  </a:lnTo>
                  <a:cubicBezTo>
                    <a:pt x="0" y="83678"/>
                    <a:pt x="21871" y="61807"/>
                    <a:pt x="48851" y="61807"/>
                  </a:cubicBezTo>
                  <a:lnTo>
                    <a:pt x="979196" y="61807"/>
                  </a:lnTo>
                  <a:lnTo>
                    <a:pt x="979427" y="60230"/>
                  </a:lnTo>
                  <a:cubicBezTo>
                    <a:pt x="987532" y="23017"/>
                    <a:pt x="998728" y="0"/>
                    <a:pt x="1011095" y="0"/>
                  </a:cubicBezTo>
                  <a:lnTo>
                    <a:pt x="2166402" y="0"/>
                  </a:lnTo>
                  <a:lnTo>
                    <a:pt x="2174065" y="3548"/>
                  </a:lnTo>
                  <a:lnTo>
                    <a:pt x="2178210" y="4111"/>
                  </a:lnTo>
                  <a:cubicBezTo>
                    <a:pt x="2246501" y="22973"/>
                    <a:pt x="2297872" y="104528"/>
                    <a:pt x="2297872" y="202279"/>
                  </a:cubicBezTo>
                  <a:cubicBezTo>
                    <a:pt x="2297872" y="286066"/>
                    <a:pt x="2260130" y="357954"/>
                    <a:pt x="2206341" y="388661"/>
                  </a:cubicBezTo>
                  <a:lnTo>
                    <a:pt x="2180881" y="399328"/>
                  </a:lnTo>
                  <a:lnTo>
                    <a:pt x="2175427" y="407101"/>
                  </a:lnTo>
                  <a:cubicBezTo>
                    <a:pt x="2172512" y="409841"/>
                    <a:pt x="2169493" y="411279"/>
                    <a:pt x="2166402" y="411279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837" name="乗算 836"/>
          <p:cNvSpPr/>
          <p:nvPr/>
        </p:nvSpPr>
        <p:spPr bwMode="auto">
          <a:xfrm>
            <a:off x="5601758" y="1508776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843" name="グループ化 842"/>
          <p:cNvGrpSpPr/>
          <p:nvPr/>
        </p:nvGrpSpPr>
        <p:grpSpPr>
          <a:xfrm flipH="1">
            <a:off x="5434738" y="2607945"/>
            <a:ext cx="1633463" cy="248270"/>
            <a:chOff x="296309" y="1781166"/>
            <a:chExt cx="2083387" cy="229719"/>
          </a:xfrm>
          <a:solidFill>
            <a:srgbClr val="FFFF00"/>
          </a:solidFill>
        </p:grpSpPr>
        <p:sp>
          <p:nvSpPr>
            <p:cNvPr id="850" name="フリーフォーム 849"/>
            <p:cNvSpPr/>
            <p:nvPr/>
          </p:nvSpPr>
          <p:spPr bwMode="auto">
            <a:xfrm>
              <a:off x="794230" y="1813752"/>
              <a:ext cx="1585466" cy="164479"/>
            </a:xfrm>
            <a:custGeom>
              <a:avLst/>
              <a:gdLst>
                <a:gd name="connsiteX0" fmla="*/ 1091442 w 1585466"/>
                <a:gd name="connsiteY0" fmla="*/ 0 h 164479"/>
                <a:gd name="connsiteX1" fmla="*/ 1490750 w 1585466"/>
                <a:gd name="connsiteY1" fmla="*/ 0 h 164479"/>
                <a:gd name="connsiteX2" fmla="*/ 1585466 w 1585466"/>
                <a:gd name="connsiteY2" fmla="*/ 82240 h 164479"/>
                <a:gd name="connsiteX3" fmla="*/ 1490750 w 1585466"/>
                <a:gd name="connsiteY3" fmla="*/ 164479 h 164479"/>
                <a:gd name="connsiteX4" fmla="*/ 1091442 w 1585466"/>
                <a:gd name="connsiteY4" fmla="*/ 164479 h 164479"/>
                <a:gd name="connsiteX5" fmla="*/ 1024470 w 1585466"/>
                <a:gd name="connsiteY5" fmla="*/ 140393 h 164479"/>
                <a:gd name="connsiteX6" fmla="*/ 1023956 w 1585466"/>
                <a:gd name="connsiteY6" fmla="*/ 139731 h 164479"/>
                <a:gd name="connsiteX7" fmla="*/ 18823 w 1585466"/>
                <a:gd name="connsiteY7" fmla="*/ 139731 h 164479"/>
                <a:gd name="connsiteX8" fmla="*/ 0 w 1585466"/>
                <a:gd name="connsiteY8" fmla="*/ 120908 h 164479"/>
                <a:gd name="connsiteX9" fmla="*/ 0 w 1585466"/>
                <a:gd name="connsiteY9" fmla="*/ 45620 h 164479"/>
                <a:gd name="connsiteX10" fmla="*/ 18823 w 1585466"/>
                <a:gd name="connsiteY10" fmla="*/ 26797 h 164479"/>
                <a:gd name="connsiteX11" fmla="*/ 1022365 w 1585466"/>
                <a:gd name="connsiteY11" fmla="*/ 26797 h 164479"/>
                <a:gd name="connsiteX12" fmla="*/ 1024470 w 1585466"/>
                <a:gd name="connsiteY12" fmla="*/ 24087 h 164479"/>
                <a:gd name="connsiteX13" fmla="*/ 1091442 w 1585466"/>
                <a:gd name="connsiteY13" fmla="*/ 0 h 1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5466" h="164479">
                  <a:moveTo>
                    <a:pt x="1091442" y="0"/>
                  </a:moveTo>
                  <a:lnTo>
                    <a:pt x="1490750" y="0"/>
                  </a:lnTo>
                  <a:cubicBezTo>
                    <a:pt x="1543055" y="0"/>
                    <a:pt x="1585466" y="36817"/>
                    <a:pt x="1585466" y="82240"/>
                  </a:cubicBezTo>
                  <a:cubicBezTo>
                    <a:pt x="1585466" y="127662"/>
                    <a:pt x="1543055" y="164479"/>
                    <a:pt x="1490750" y="164479"/>
                  </a:cubicBezTo>
                  <a:lnTo>
                    <a:pt x="1091442" y="164479"/>
                  </a:lnTo>
                  <a:cubicBezTo>
                    <a:pt x="1065290" y="164479"/>
                    <a:pt x="1041611" y="155275"/>
                    <a:pt x="1024470" y="140393"/>
                  </a:cubicBezTo>
                  <a:lnTo>
                    <a:pt x="1023956" y="139731"/>
                  </a:lnTo>
                  <a:lnTo>
                    <a:pt x="18823" y="139731"/>
                  </a:lnTo>
                  <a:cubicBezTo>
                    <a:pt x="8427" y="139731"/>
                    <a:pt x="0" y="131304"/>
                    <a:pt x="0" y="120908"/>
                  </a:cubicBezTo>
                  <a:lnTo>
                    <a:pt x="0" y="45620"/>
                  </a:lnTo>
                  <a:cubicBezTo>
                    <a:pt x="0" y="35224"/>
                    <a:pt x="8427" y="26797"/>
                    <a:pt x="18823" y="26797"/>
                  </a:cubicBezTo>
                  <a:lnTo>
                    <a:pt x="1022365" y="26797"/>
                  </a:lnTo>
                  <a:lnTo>
                    <a:pt x="1024470" y="24087"/>
                  </a:lnTo>
                  <a:cubicBezTo>
                    <a:pt x="1041611" y="9204"/>
                    <a:pt x="1065290" y="0"/>
                    <a:pt x="1091442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51" name="フリーフォーム 850"/>
            <p:cNvSpPr/>
            <p:nvPr/>
          </p:nvSpPr>
          <p:spPr bwMode="auto">
            <a:xfrm rot="10800000">
              <a:off x="296309" y="1781166"/>
              <a:ext cx="624567" cy="229719"/>
            </a:xfrm>
            <a:custGeom>
              <a:avLst/>
              <a:gdLst>
                <a:gd name="connsiteX0" fmla="*/ 2166402 w 2297872"/>
                <a:gd name="connsiteY0" fmla="*/ 411279 h 411279"/>
                <a:gd name="connsiteX1" fmla="*/ 1011095 w 2297872"/>
                <a:gd name="connsiteY1" fmla="*/ 411279 h 411279"/>
                <a:gd name="connsiteX2" fmla="*/ 993663 w 2297872"/>
                <a:gd name="connsiteY2" fmla="*/ 395119 h 411279"/>
                <a:gd name="connsiteX3" fmla="*/ 980674 w 2297872"/>
                <a:gd name="connsiteY3" fmla="*/ 354909 h 411279"/>
                <a:gd name="connsiteX4" fmla="*/ 48851 w 2297872"/>
                <a:gd name="connsiteY4" fmla="*/ 354909 h 411279"/>
                <a:gd name="connsiteX5" fmla="*/ 0 w 2297872"/>
                <a:gd name="connsiteY5" fmla="*/ 306058 h 411279"/>
                <a:gd name="connsiteX6" fmla="*/ 0 w 2297872"/>
                <a:gd name="connsiteY6" fmla="*/ 110658 h 411279"/>
                <a:gd name="connsiteX7" fmla="*/ 48851 w 2297872"/>
                <a:gd name="connsiteY7" fmla="*/ 61807 h 411279"/>
                <a:gd name="connsiteX8" fmla="*/ 979196 w 2297872"/>
                <a:gd name="connsiteY8" fmla="*/ 61807 h 411279"/>
                <a:gd name="connsiteX9" fmla="*/ 979427 w 2297872"/>
                <a:gd name="connsiteY9" fmla="*/ 60230 h 411279"/>
                <a:gd name="connsiteX10" fmla="*/ 1011095 w 2297872"/>
                <a:gd name="connsiteY10" fmla="*/ 0 h 411279"/>
                <a:gd name="connsiteX11" fmla="*/ 2166402 w 2297872"/>
                <a:gd name="connsiteY11" fmla="*/ 0 h 411279"/>
                <a:gd name="connsiteX12" fmla="*/ 2174065 w 2297872"/>
                <a:gd name="connsiteY12" fmla="*/ 3548 h 411279"/>
                <a:gd name="connsiteX13" fmla="*/ 2178210 w 2297872"/>
                <a:gd name="connsiteY13" fmla="*/ 4111 h 411279"/>
                <a:gd name="connsiteX14" fmla="*/ 2297872 w 2297872"/>
                <a:gd name="connsiteY14" fmla="*/ 202279 h 411279"/>
                <a:gd name="connsiteX15" fmla="*/ 2206341 w 2297872"/>
                <a:gd name="connsiteY15" fmla="*/ 388661 h 411279"/>
                <a:gd name="connsiteX16" fmla="*/ 2180881 w 2297872"/>
                <a:gd name="connsiteY16" fmla="*/ 399328 h 411279"/>
                <a:gd name="connsiteX17" fmla="*/ 2175427 w 2297872"/>
                <a:gd name="connsiteY17" fmla="*/ 407101 h 411279"/>
                <a:gd name="connsiteX18" fmla="*/ 2166402 w 2297872"/>
                <a:gd name="connsiteY18" fmla="*/ 411279 h 4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7872" h="411279">
                  <a:moveTo>
                    <a:pt x="2166402" y="411279"/>
                  </a:moveTo>
                  <a:lnTo>
                    <a:pt x="1011095" y="411279"/>
                  </a:lnTo>
                  <a:cubicBezTo>
                    <a:pt x="1004912" y="411279"/>
                    <a:pt x="999021" y="405525"/>
                    <a:pt x="993663" y="395119"/>
                  </a:cubicBezTo>
                  <a:lnTo>
                    <a:pt x="980674" y="354909"/>
                  </a:lnTo>
                  <a:lnTo>
                    <a:pt x="48851" y="354909"/>
                  </a:lnTo>
                  <a:cubicBezTo>
                    <a:pt x="21871" y="354909"/>
                    <a:pt x="0" y="333038"/>
                    <a:pt x="0" y="306058"/>
                  </a:cubicBezTo>
                  <a:lnTo>
                    <a:pt x="0" y="110658"/>
                  </a:lnTo>
                  <a:cubicBezTo>
                    <a:pt x="0" y="83678"/>
                    <a:pt x="21871" y="61807"/>
                    <a:pt x="48851" y="61807"/>
                  </a:cubicBezTo>
                  <a:lnTo>
                    <a:pt x="979196" y="61807"/>
                  </a:lnTo>
                  <a:lnTo>
                    <a:pt x="979427" y="60230"/>
                  </a:lnTo>
                  <a:cubicBezTo>
                    <a:pt x="987532" y="23017"/>
                    <a:pt x="998728" y="0"/>
                    <a:pt x="1011095" y="0"/>
                  </a:cubicBezTo>
                  <a:lnTo>
                    <a:pt x="2166402" y="0"/>
                  </a:lnTo>
                  <a:lnTo>
                    <a:pt x="2174065" y="3548"/>
                  </a:lnTo>
                  <a:lnTo>
                    <a:pt x="2178210" y="4111"/>
                  </a:lnTo>
                  <a:cubicBezTo>
                    <a:pt x="2246501" y="22973"/>
                    <a:pt x="2297872" y="104528"/>
                    <a:pt x="2297872" y="202279"/>
                  </a:cubicBezTo>
                  <a:cubicBezTo>
                    <a:pt x="2297872" y="286066"/>
                    <a:pt x="2260130" y="357954"/>
                    <a:pt x="2206341" y="388661"/>
                  </a:cubicBezTo>
                  <a:lnTo>
                    <a:pt x="2180881" y="399328"/>
                  </a:lnTo>
                  <a:lnTo>
                    <a:pt x="2175427" y="407101"/>
                  </a:lnTo>
                  <a:cubicBezTo>
                    <a:pt x="2172512" y="409841"/>
                    <a:pt x="2169493" y="411279"/>
                    <a:pt x="2166402" y="411279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852" name="乗算 851"/>
          <p:cNvSpPr/>
          <p:nvPr/>
        </p:nvSpPr>
        <p:spPr bwMode="auto">
          <a:xfrm>
            <a:off x="5623064" y="2262264"/>
            <a:ext cx="1209690" cy="1197616"/>
          </a:xfrm>
          <a:prstGeom prst="mathMultiply">
            <a:avLst>
              <a:gd name="adj1" fmla="val 6890"/>
            </a:avLst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53" name="左カーブ矢印 852"/>
          <p:cNvSpPr/>
          <p:nvPr/>
        </p:nvSpPr>
        <p:spPr bwMode="auto">
          <a:xfrm>
            <a:off x="3901581" y="1156577"/>
            <a:ext cx="1152128" cy="739450"/>
          </a:xfrm>
          <a:prstGeom prst="curvedLef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866" name="左カーブ矢印 865"/>
          <p:cNvSpPr/>
          <p:nvPr/>
        </p:nvSpPr>
        <p:spPr bwMode="auto">
          <a:xfrm flipH="1">
            <a:off x="50919" y="1126026"/>
            <a:ext cx="1094679" cy="739450"/>
          </a:xfrm>
          <a:prstGeom prst="curvedLeftArrow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6" name="テキスト ボックス 585">
            <a:extLst>
              <a:ext uri="{FF2B5EF4-FFF2-40B4-BE49-F238E27FC236}">
                <a16:creationId xmlns:a16="http://schemas.microsoft.com/office/drawing/2014/main" id="{C5CFD3F4-8648-6C4C-BC47-4D5908150FBE}"/>
              </a:ext>
            </a:extLst>
          </p:cNvPr>
          <p:cNvSpPr txBox="1"/>
          <p:nvPr/>
        </p:nvSpPr>
        <p:spPr>
          <a:xfrm>
            <a:off x="2799708" y="764704"/>
            <a:ext cx="377539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実際の作業風景</a:t>
            </a:r>
          </a:p>
        </p:txBody>
      </p:sp>
      <p:sp>
        <p:nvSpPr>
          <p:cNvPr id="588" name="テキスト ボックス 587">
            <a:extLst>
              <a:ext uri="{FF2B5EF4-FFF2-40B4-BE49-F238E27FC236}">
                <a16:creationId xmlns:a16="http://schemas.microsoft.com/office/drawing/2014/main" id="{C5CFD3F4-8648-6C4C-BC47-4D5908150FBE}"/>
              </a:ext>
            </a:extLst>
          </p:cNvPr>
          <p:cNvSpPr txBox="1"/>
          <p:nvPr/>
        </p:nvSpPr>
        <p:spPr>
          <a:xfrm>
            <a:off x="5831302" y="3211305"/>
            <a:ext cx="2646878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押し込み治具</a:t>
            </a:r>
            <a:endParaRPr lang="ja-JP" altLang="en-US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85" name="テキスト ボックス 104"/>
          <p:cNvSpPr txBox="1"/>
          <p:nvPr/>
        </p:nvSpPr>
        <p:spPr>
          <a:xfrm>
            <a:off x="4156548" y="4397509"/>
            <a:ext cx="4868475" cy="147175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誰</a:t>
            </a:r>
            <a:r>
              <a:rPr lang="ja-JP" altLang="en-US" sz="16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でも簡単に！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584" name="テキスト ボックス 583">
            <a:extLst>
              <a:ext uri="{FF2B5EF4-FFF2-40B4-BE49-F238E27FC236}">
                <a16:creationId xmlns:a16="http://schemas.microsoft.com/office/drawing/2014/main" id="{C12C614E-086E-BA96-35C9-65BE5EE212E6}"/>
              </a:ext>
            </a:extLst>
          </p:cNvPr>
          <p:cNvSpPr txBox="1"/>
          <p:nvPr/>
        </p:nvSpPr>
        <p:spPr>
          <a:xfrm>
            <a:off x="35496" y="-36731"/>
            <a:ext cx="47195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押し込み冶具使用方法</a:t>
            </a:r>
          </a:p>
        </p:txBody>
      </p:sp>
      <p:grpSp>
        <p:nvGrpSpPr>
          <p:cNvPr id="589" name="グループ化 588">
            <a:extLst>
              <a:ext uri="{FF2B5EF4-FFF2-40B4-BE49-F238E27FC236}">
                <a16:creationId xmlns:a16="http://schemas.microsoft.com/office/drawing/2014/main" id="{BF1F3269-773F-1D9F-E412-7EF026A6854C}"/>
              </a:ext>
            </a:extLst>
          </p:cNvPr>
          <p:cNvGrpSpPr/>
          <p:nvPr/>
        </p:nvGrpSpPr>
        <p:grpSpPr>
          <a:xfrm>
            <a:off x="3469412" y="2192415"/>
            <a:ext cx="1671134" cy="946678"/>
            <a:chOff x="2630344" y="1340936"/>
            <a:chExt cx="1671134" cy="946678"/>
          </a:xfrm>
        </p:grpSpPr>
        <p:sp>
          <p:nvSpPr>
            <p:cNvPr id="590" name="吹き出し: 円形 30">
              <a:extLst>
                <a:ext uri="{FF2B5EF4-FFF2-40B4-BE49-F238E27FC236}">
                  <a16:creationId xmlns:a16="http://schemas.microsoft.com/office/drawing/2014/main" id="{609E1786-D21C-6340-C135-07790CE25FD2}"/>
                </a:ext>
              </a:extLst>
            </p:cNvPr>
            <p:cNvSpPr/>
            <p:nvPr/>
          </p:nvSpPr>
          <p:spPr bwMode="auto">
            <a:xfrm>
              <a:off x="2630344" y="1340936"/>
              <a:ext cx="1671134" cy="946678"/>
            </a:xfrm>
            <a:prstGeom prst="wedgeEllipseCallout">
              <a:avLst>
                <a:gd name="adj1" fmla="val -61899"/>
                <a:gd name="adj2" fmla="val 9405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09" name="テキスト ボックス 708">
              <a:extLst>
                <a:ext uri="{FF2B5EF4-FFF2-40B4-BE49-F238E27FC236}">
                  <a16:creationId xmlns:a16="http://schemas.microsoft.com/office/drawing/2014/main" id="{187F4169-4C0B-3C86-94EF-AB4F5A11203A}"/>
                </a:ext>
              </a:extLst>
            </p:cNvPr>
            <p:cNvSpPr txBox="1"/>
            <p:nvPr/>
          </p:nvSpPr>
          <p:spPr>
            <a:xfrm>
              <a:off x="2728109" y="1469655"/>
              <a:ext cx="1569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全ネジ</a:t>
              </a:r>
            </a:p>
          </p:txBody>
        </p:sp>
      </p:grpSp>
      <p:grpSp>
        <p:nvGrpSpPr>
          <p:cNvPr id="710" name="グループ化 709">
            <a:extLst>
              <a:ext uri="{FF2B5EF4-FFF2-40B4-BE49-F238E27FC236}">
                <a16:creationId xmlns:a16="http://schemas.microsoft.com/office/drawing/2014/main" id="{BF1F3269-773F-1D9F-E412-7EF026A6854C}"/>
              </a:ext>
            </a:extLst>
          </p:cNvPr>
          <p:cNvGrpSpPr/>
          <p:nvPr/>
        </p:nvGrpSpPr>
        <p:grpSpPr>
          <a:xfrm>
            <a:off x="3619596" y="1615770"/>
            <a:ext cx="1671134" cy="946678"/>
            <a:chOff x="2630344" y="1340936"/>
            <a:chExt cx="1671134" cy="946678"/>
          </a:xfrm>
        </p:grpSpPr>
        <p:sp>
          <p:nvSpPr>
            <p:cNvPr id="711" name="吹き出し: 円形 30">
              <a:extLst>
                <a:ext uri="{FF2B5EF4-FFF2-40B4-BE49-F238E27FC236}">
                  <a16:creationId xmlns:a16="http://schemas.microsoft.com/office/drawing/2014/main" id="{609E1786-D21C-6340-C135-07790CE25FD2}"/>
                </a:ext>
              </a:extLst>
            </p:cNvPr>
            <p:cNvSpPr/>
            <p:nvPr/>
          </p:nvSpPr>
          <p:spPr bwMode="auto">
            <a:xfrm>
              <a:off x="2630344" y="1340936"/>
              <a:ext cx="1671134" cy="946678"/>
            </a:xfrm>
            <a:prstGeom prst="wedgeEllipseCallout">
              <a:avLst>
                <a:gd name="adj1" fmla="val -61899"/>
                <a:gd name="adj2" fmla="val 9405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12" name="テキスト ボックス 711">
              <a:extLst>
                <a:ext uri="{FF2B5EF4-FFF2-40B4-BE49-F238E27FC236}">
                  <a16:creationId xmlns:a16="http://schemas.microsoft.com/office/drawing/2014/main" id="{187F4169-4C0B-3C86-94EF-AB4F5A11203A}"/>
                </a:ext>
              </a:extLst>
            </p:cNvPr>
            <p:cNvSpPr txBox="1"/>
            <p:nvPr/>
          </p:nvSpPr>
          <p:spPr>
            <a:xfrm>
              <a:off x="2882681" y="1491109"/>
              <a:ext cx="110799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鉄板</a:t>
              </a:r>
            </a:p>
          </p:txBody>
        </p:sp>
      </p:grpSp>
      <p:grpSp>
        <p:nvGrpSpPr>
          <p:cNvPr id="713" name="グループ化 712">
            <a:extLst>
              <a:ext uri="{FF2B5EF4-FFF2-40B4-BE49-F238E27FC236}">
                <a16:creationId xmlns:a16="http://schemas.microsoft.com/office/drawing/2014/main" id="{BF1F3269-773F-1D9F-E412-7EF026A6854C}"/>
              </a:ext>
            </a:extLst>
          </p:cNvPr>
          <p:cNvGrpSpPr/>
          <p:nvPr/>
        </p:nvGrpSpPr>
        <p:grpSpPr>
          <a:xfrm>
            <a:off x="3596653" y="1256721"/>
            <a:ext cx="1692440" cy="946678"/>
            <a:chOff x="2630344" y="1340936"/>
            <a:chExt cx="1692440" cy="946678"/>
          </a:xfrm>
        </p:grpSpPr>
        <p:sp>
          <p:nvSpPr>
            <p:cNvPr id="714" name="吹き出し: 円形 30">
              <a:extLst>
                <a:ext uri="{FF2B5EF4-FFF2-40B4-BE49-F238E27FC236}">
                  <a16:creationId xmlns:a16="http://schemas.microsoft.com/office/drawing/2014/main" id="{609E1786-D21C-6340-C135-07790CE25FD2}"/>
                </a:ext>
              </a:extLst>
            </p:cNvPr>
            <p:cNvSpPr/>
            <p:nvPr/>
          </p:nvSpPr>
          <p:spPr bwMode="auto">
            <a:xfrm>
              <a:off x="2630344" y="1340936"/>
              <a:ext cx="1671134" cy="946678"/>
            </a:xfrm>
            <a:prstGeom prst="wedgeEllipseCallout">
              <a:avLst>
                <a:gd name="adj1" fmla="val -61899"/>
                <a:gd name="adj2" fmla="val 9405"/>
              </a:avLst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15" name="テキスト ボックス 714">
              <a:extLst>
                <a:ext uri="{FF2B5EF4-FFF2-40B4-BE49-F238E27FC236}">
                  <a16:creationId xmlns:a16="http://schemas.microsoft.com/office/drawing/2014/main" id="{187F4169-4C0B-3C86-94EF-AB4F5A11203A}"/>
                </a:ext>
              </a:extLst>
            </p:cNvPr>
            <p:cNvSpPr txBox="1"/>
            <p:nvPr/>
          </p:nvSpPr>
          <p:spPr>
            <a:xfrm>
              <a:off x="2753124" y="1468866"/>
              <a:ext cx="156966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ナット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62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0007 0.06736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35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0.0669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3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6 L -0.00156 0.06921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3449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00364 0.0669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3333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0.00295 0.06436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3218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0.00035 0.06412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 animBg="1"/>
      <p:bldP spid="702" grpId="0" animBg="1"/>
      <p:bldP spid="703" grpId="0" animBg="1"/>
      <p:bldP spid="705" grpId="0" animBg="1"/>
      <p:bldP spid="705" grpId="1" animBg="1"/>
      <p:bldP spid="802" grpId="0" animBg="1"/>
      <p:bldP spid="809" grpId="0" animBg="1"/>
      <p:bldP spid="810" grpId="0" animBg="1"/>
      <p:bldP spid="837" grpId="0" animBg="1"/>
      <p:bldP spid="852" grpId="0" animBg="1"/>
      <p:bldP spid="853" grpId="0" animBg="1"/>
      <p:bldP spid="866" grpId="0" animBg="1"/>
      <p:bldP spid="586" grpId="0" animBg="1"/>
      <p:bldP spid="586" grpId="1" animBg="1"/>
      <p:bldP spid="588" grpId="0" animBg="1"/>
      <p:bldP spid="58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漫画 トーン - Hoken Nay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0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5676" b="2715"/>
          <a:stretch/>
        </p:blipFill>
        <p:spPr>
          <a:xfrm>
            <a:off x="21298" y="988838"/>
            <a:ext cx="4367917" cy="4320833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335FC03-DB92-89FE-4944-F2B86C03CECE}"/>
              </a:ext>
            </a:extLst>
          </p:cNvPr>
          <p:cNvGrpSpPr/>
          <p:nvPr/>
        </p:nvGrpSpPr>
        <p:grpSpPr>
          <a:xfrm>
            <a:off x="123728" y="4787129"/>
            <a:ext cx="3885672" cy="1801699"/>
            <a:chOff x="-16820" y="2060848"/>
            <a:chExt cx="4660828" cy="2338307"/>
          </a:xfrm>
        </p:grpSpPr>
        <p:pic>
          <p:nvPicPr>
            <p:cNvPr id="12" name="Picture 4" descr="ギザパンクフキダシ素材94">
              <a:extLst>
                <a:ext uri="{FF2B5EF4-FFF2-40B4-BE49-F238E27FC236}">
                  <a16:creationId xmlns:a16="http://schemas.microsoft.com/office/drawing/2014/main" id="{AE35DDA5-B135-5E47-D5D7-2800FFD45B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テキスト ボックス 104">
              <a:extLst>
                <a:ext uri="{FF2B5EF4-FFF2-40B4-BE49-F238E27FC236}">
                  <a16:creationId xmlns:a16="http://schemas.microsoft.com/office/drawing/2014/main" id="{364FAD96-B153-40C1-A184-F6EE7357BC04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chemeClr val="accent2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ハンマー作業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39B5E9B1-DDED-19CF-5822-80974BD53983}"/>
              </a:ext>
            </a:extLst>
          </p:cNvPr>
          <p:cNvCxnSpPr/>
          <p:nvPr/>
        </p:nvCxnSpPr>
        <p:spPr bwMode="auto">
          <a:xfrm flipV="1">
            <a:off x="4644008" y="533455"/>
            <a:ext cx="0" cy="609576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テキスト ボックス 104">
            <a:extLst>
              <a:ext uri="{FF2B5EF4-FFF2-40B4-BE49-F238E27FC236}">
                <a16:creationId xmlns:a16="http://schemas.microsoft.com/office/drawing/2014/main" id="{09D57E7F-7C82-4706-E197-FA63F86E72B2}"/>
              </a:ext>
            </a:extLst>
          </p:cNvPr>
          <p:cNvSpPr txBox="1"/>
          <p:nvPr/>
        </p:nvSpPr>
        <p:spPr>
          <a:xfrm>
            <a:off x="4106757" y="5426210"/>
            <a:ext cx="1176992" cy="67235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VS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8BBC8E-6541-96DE-763F-18B5D11EA0FD}"/>
              </a:ext>
            </a:extLst>
          </p:cNvPr>
          <p:cNvSpPr txBox="1"/>
          <p:nvPr/>
        </p:nvSpPr>
        <p:spPr>
          <a:xfrm>
            <a:off x="1566791" y="696532"/>
            <a:ext cx="126188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対策前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AC8C63-2391-FCA2-6610-427EA915FDAE}"/>
              </a:ext>
            </a:extLst>
          </p:cNvPr>
          <p:cNvSpPr txBox="1"/>
          <p:nvPr/>
        </p:nvSpPr>
        <p:spPr>
          <a:xfrm>
            <a:off x="6459342" y="696532"/>
            <a:ext cx="126188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対策後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角丸四角形 707">
            <a:extLst>
              <a:ext uri="{FF2B5EF4-FFF2-40B4-BE49-F238E27FC236}">
                <a16:creationId xmlns:a16="http://schemas.microsoft.com/office/drawing/2014/main" id="{ABFC8039-4376-D2E4-A111-2F5A4618624C}"/>
              </a:ext>
            </a:extLst>
          </p:cNvPr>
          <p:cNvSpPr/>
          <p:nvPr/>
        </p:nvSpPr>
        <p:spPr bwMode="auto">
          <a:xfrm>
            <a:off x="4766669" y="1306684"/>
            <a:ext cx="4430163" cy="3679965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E0BC435-0938-967A-477E-9FE3EE12825A}"/>
              </a:ext>
            </a:extLst>
          </p:cNvPr>
          <p:cNvGrpSpPr/>
          <p:nvPr/>
        </p:nvGrpSpPr>
        <p:grpSpPr>
          <a:xfrm>
            <a:off x="5410914" y="4787128"/>
            <a:ext cx="3591249" cy="1817097"/>
            <a:chOff x="-16820" y="2060848"/>
            <a:chExt cx="4660828" cy="2338307"/>
          </a:xfrm>
        </p:grpSpPr>
        <p:pic>
          <p:nvPicPr>
            <p:cNvPr id="15" name="Picture 4" descr="ギザパンクフキダシ素材94">
              <a:extLst>
                <a:ext uri="{FF2B5EF4-FFF2-40B4-BE49-F238E27FC236}">
                  <a16:creationId xmlns:a16="http://schemas.microsoft.com/office/drawing/2014/main" id="{B6349C02-B5C9-CAA2-4177-9AE8B6D2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E852A7A2-D898-E04B-B08A-08FE039EFB2E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押し込み治具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2C614E-086E-BA96-35C9-65BE5EE212E6}"/>
              </a:ext>
            </a:extLst>
          </p:cNvPr>
          <p:cNvSpPr txBox="1"/>
          <p:nvPr/>
        </p:nvSpPr>
        <p:spPr>
          <a:xfrm>
            <a:off x="21298" y="-36731"/>
            <a:ext cx="2037737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36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56</a:t>
            </a:fld>
            <a:endParaRPr lang="en-US" altLang="ja-JP"/>
          </a:p>
        </p:txBody>
      </p:sp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80440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3B8DBB2-E683-9B41-74D3-72963DD5E8B5}"/>
              </a:ext>
            </a:extLst>
          </p:cNvPr>
          <p:cNvCxnSpPr/>
          <p:nvPr/>
        </p:nvCxnSpPr>
        <p:spPr bwMode="auto">
          <a:xfrm flipH="1">
            <a:off x="4468871" y="818860"/>
            <a:ext cx="9244" cy="5804645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71980DE-8D95-0AE0-D180-824B39FDE396}"/>
              </a:ext>
            </a:extLst>
          </p:cNvPr>
          <p:cNvSpPr txBox="1"/>
          <p:nvPr/>
        </p:nvSpPr>
        <p:spPr>
          <a:xfrm>
            <a:off x="1242077" y="699050"/>
            <a:ext cx="171713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Meiryo UI" panose="020B0604030504040204" pitchFamily="50" charset="-128"/>
                <a:ea typeface="Meiryo UI" panose="020B0604030504040204" pitchFamily="50" charset="-128"/>
              </a:rPr>
              <a:t>ハンマー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E2037B1-7462-479E-6345-A853E8F7D109}"/>
              </a:ext>
            </a:extLst>
          </p:cNvPr>
          <p:cNvSpPr txBox="1"/>
          <p:nvPr/>
        </p:nvSpPr>
        <p:spPr>
          <a:xfrm>
            <a:off x="5629031" y="692696"/>
            <a:ext cx="277031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Meiryo UI" panose="020B0604030504040204" pitchFamily="50" charset="-128"/>
                <a:ea typeface="Meiryo UI" panose="020B0604030504040204" pitchFamily="50" charset="-128"/>
              </a:rPr>
              <a:t>押し込み治具</a:t>
            </a:r>
            <a:endParaRPr lang="en-US" altLang="ja-JP" sz="3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テキスト ボックス 104">
            <a:extLst>
              <a:ext uri="{FF2B5EF4-FFF2-40B4-BE49-F238E27FC236}">
                <a16:creationId xmlns:a16="http://schemas.microsoft.com/office/drawing/2014/main" id="{42943C1A-F738-F07A-D66B-93E9BC7160C6}"/>
              </a:ext>
            </a:extLst>
          </p:cNvPr>
          <p:cNvSpPr txBox="1"/>
          <p:nvPr/>
        </p:nvSpPr>
        <p:spPr>
          <a:xfrm>
            <a:off x="4683029" y="5428177"/>
            <a:ext cx="4229135" cy="101300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傾き調整不要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7341F10-AFCD-C6FF-F936-6D3EB383B2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28" t="6747" r="10864"/>
          <a:stretch/>
        </p:blipFill>
        <p:spPr>
          <a:xfrm>
            <a:off x="6362" y="5044639"/>
            <a:ext cx="1550298" cy="1724978"/>
          </a:xfrm>
          <a:prstGeom prst="rect">
            <a:avLst/>
          </a:prstGeom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F30420A-9792-410F-ED45-F9A7AF987C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433" r="24188"/>
          <a:stretch/>
        </p:blipFill>
        <p:spPr>
          <a:xfrm>
            <a:off x="2914565" y="4989504"/>
            <a:ext cx="1645692" cy="1755293"/>
          </a:xfrm>
          <a:prstGeom prst="rect">
            <a:avLst/>
          </a:prstGeom>
        </p:spPr>
      </p:pic>
      <p:sp>
        <p:nvSpPr>
          <p:cNvPr id="10" name="上下矢印 123">
            <a:extLst>
              <a:ext uri="{FF2B5EF4-FFF2-40B4-BE49-F238E27FC236}">
                <a16:creationId xmlns:a16="http://schemas.microsoft.com/office/drawing/2014/main" id="{4B22BD1C-991F-E497-D4C6-C76207266A5D}"/>
              </a:ext>
            </a:extLst>
          </p:cNvPr>
          <p:cNvSpPr/>
          <p:nvPr/>
        </p:nvSpPr>
        <p:spPr bwMode="auto">
          <a:xfrm rot="5400000">
            <a:off x="1805337" y="4863754"/>
            <a:ext cx="620598" cy="2098425"/>
          </a:xfrm>
          <a:prstGeom prst="upDownArrow">
            <a:avLst/>
          </a:prstGeom>
          <a:solidFill>
            <a:srgbClr val="FF0000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311397F-4469-D1A3-3826-D3FC381EA101}"/>
              </a:ext>
            </a:extLst>
          </p:cNvPr>
          <p:cNvGrpSpPr/>
          <p:nvPr/>
        </p:nvGrpSpPr>
        <p:grpSpPr>
          <a:xfrm>
            <a:off x="1060696" y="4919500"/>
            <a:ext cx="633490" cy="620598"/>
            <a:chOff x="6252545" y="5909790"/>
            <a:chExt cx="741693" cy="732571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66E6F878-FF0B-F7CD-C306-CE998F5F8A23}"/>
                </a:ext>
              </a:extLst>
            </p:cNvPr>
            <p:cNvSpPr/>
            <p:nvPr/>
          </p:nvSpPr>
          <p:spPr bwMode="auto">
            <a:xfrm>
              <a:off x="6252545" y="5909790"/>
              <a:ext cx="741693" cy="73257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8C9D4434-0DA8-0448-E809-C8D281D58569}"/>
                </a:ext>
              </a:extLst>
            </p:cNvPr>
            <p:cNvSpPr txBox="1"/>
            <p:nvPr/>
          </p:nvSpPr>
          <p:spPr>
            <a:xfrm>
              <a:off x="6326878" y="5951313"/>
              <a:ext cx="54373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少</a:t>
              </a: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1E8958F-943D-61E8-46BA-212E1BC7AF90}"/>
              </a:ext>
            </a:extLst>
          </p:cNvPr>
          <p:cNvGrpSpPr/>
          <p:nvPr/>
        </p:nvGrpSpPr>
        <p:grpSpPr>
          <a:xfrm>
            <a:off x="2664997" y="4932261"/>
            <a:ext cx="633490" cy="620598"/>
            <a:chOff x="6252545" y="5909790"/>
            <a:chExt cx="741693" cy="732571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552B14DB-CB6C-668A-53F9-B9EA6A346293}"/>
                </a:ext>
              </a:extLst>
            </p:cNvPr>
            <p:cNvSpPr/>
            <p:nvPr/>
          </p:nvSpPr>
          <p:spPr bwMode="auto">
            <a:xfrm>
              <a:off x="6252545" y="5909790"/>
              <a:ext cx="741693" cy="732571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0D701CB6-AB3D-D5F8-6B55-16349948EC90}"/>
                </a:ext>
              </a:extLst>
            </p:cNvPr>
            <p:cNvSpPr txBox="1"/>
            <p:nvPr/>
          </p:nvSpPr>
          <p:spPr>
            <a:xfrm>
              <a:off x="6326878" y="5951313"/>
              <a:ext cx="636612" cy="6176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多</a:t>
              </a:r>
            </a:p>
          </p:txBody>
        </p:sp>
      </p:grpSp>
      <p:sp>
        <p:nvSpPr>
          <p:cNvPr id="27" name="角丸四角形 8">
            <a:extLst>
              <a:ext uri="{FF2B5EF4-FFF2-40B4-BE49-F238E27FC236}">
                <a16:creationId xmlns:a16="http://schemas.microsoft.com/office/drawing/2014/main" id="{8CF01A08-0E86-84DC-B3E4-1FD1D22C93E6}"/>
              </a:ext>
            </a:extLst>
          </p:cNvPr>
          <p:cNvSpPr/>
          <p:nvPr/>
        </p:nvSpPr>
        <p:spPr bwMode="auto">
          <a:xfrm>
            <a:off x="430905" y="1394497"/>
            <a:ext cx="3258511" cy="294247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854A6D-3AE2-7C4C-A513-2CA3B92363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877304">
            <a:off x="931222" y="2468075"/>
            <a:ext cx="2007685" cy="160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DACA1F8-95B5-8D0B-A6E9-223642298C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87" t="10116" r="4491" b="8556"/>
          <a:stretch/>
        </p:blipFill>
        <p:spPr>
          <a:xfrm>
            <a:off x="1066424" y="2686029"/>
            <a:ext cx="2119814" cy="1543686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60BCEF0-DD5B-B354-EABA-2439A7EA109C}"/>
              </a:ext>
            </a:extLst>
          </p:cNvPr>
          <p:cNvCxnSpPr/>
          <p:nvPr/>
        </p:nvCxnSpPr>
        <p:spPr bwMode="auto">
          <a:xfrm flipH="1">
            <a:off x="1661285" y="1802721"/>
            <a:ext cx="665160" cy="266447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0B3FFEC-366F-39DD-170D-AF0CF41B5D91}"/>
              </a:ext>
            </a:extLst>
          </p:cNvPr>
          <p:cNvGrpSpPr/>
          <p:nvPr/>
        </p:nvGrpSpPr>
        <p:grpSpPr>
          <a:xfrm rot="4234161">
            <a:off x="699418" y="1273445"/>
            <a:ext cx="629229" cy="1355283"/>
            <a:chOff x="271356" y="1681917"/>
            <a:chExt cx="2032200" cy="1937763"/>
          </a:xfrm>
          <a:solidFill>
            <a:srgbClr val="FFFF00"/>
          </a:solidFill>
        </p:grpSpPr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5425F6A2-205A-4450-F9B4-A8281A7C3D6E}"/>
                </a:ext>
              </a:extLst>
            </p:cNvPr>
            <p:cNvSpPr/>
            <p:nvPr/>
          </p:nvSpPr>
          <p:spPr bwMode="auto">
            <a:xfrm rot="16200000">
              <a:off x="251054" y="2511001"/>
              <a:ext cx="1937763" cy="279596"/>
            </a:xfrm>
            <a:prstGeom prst="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角丸四角形 51">
              <a:extLst>
                <a:ext uri="{FF2B5EF4-FFF2-40B4-BE49-F238E27FC236}">
                  <a16:creationId xmlns:a16="http://schemas.microsoft.com/office/drawing/2014/main" id="{2B7C5C6C-9544-C3BB-A86C-D0D6BAFED8E9}"/>
                </a:ext>
              </a:extLst>
            </p:cNvPr>
            <p:cNvSpPr/>
            <p:nvPr/>
          </p:nvSpPr>
          <p:spPr bwMode="auto">
            <a:xfrm>
              <a:off x="271356" y="1777539"/>
              <a:ext cx="2032200" cy="429942"/>
            </a:xfrm>
            <a:prstGeom prst="roundRect">
              <a:avLst/>
            </a:prstGeom>
            <a:grpFill/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265" name="角丸四角形 8">
            <a:extLst>
              <a:ext uri="{FF2B5EF4-FFF2-40B4-BE49-F238E27FC236}">
                <a16:creationId xmlns:a16="http://schemas.microsoft.com/office/drawing/2014/main" id="{C2474E29-53F9-6C3B-895D-93C855CF9018}"/>
              </a:ext>
            </a:extLst>
          </p:cNvPr>
          <p:cNvSpPr/>
          <p:nvPr/>
        </p:nvSpPr>
        <p:spPr bwMode="auto">
          <a:xfrm>
            <a:off x="4779161" y="1412535"/>
            <a:ext cx="4329343" cy="3476819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3891F288-3175-0A10-4E71-7B239F8359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5558392" y="2781926"/>
            <a:ext cx="2657571" cy="152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784FAB30-501A-86AE-AE78-C0AAB183DC66}"/>
              </a:ext>
            </a:extLst>
          </p:cNvPr>
          <p:cNvGrpSpPr/>
          <p:nvPr/>
        </p:nvGrpSpPr>
        <p:grpSpPr>
          <a:xfrm>
            <a:off x="5992458" y="1727562"/>
            <a:ext cx="221828" cy="1431628"/>
            <a:chOff x="8572500" y="5051971"/>
            <a:chExt cx="380775" cy="1183612"/>
          </a:xfrm>
        </p:grpSpPr>
        <p:grpSp>
          <p:nvGrpSpPr>
            <p:cNvPr id="49" name="グループ化 48">
              <a:extLst>
                <a:ext uri="{FF2B5EF4-FFF2-40B4-BE49-F238E27FC236}">
                  <a16:creationId xmlns:a16="http://schemas.microsoft.com/office/drawing/2014/main" id="{20A43F20-A7E2-FA38-D330-D02ABFCCE610}"/>
                </a:ext>
              </a:extLst>
            </p:cNvPr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105" name="グループ化 104">
                <a:extLst>
                  <a:ext uri="{FF2B5EF4-FFF2-40B4-BE49-F238E27FC236}">
                    <a16:creationId xmlns:a16="http://schemas.microsoft.com/office/drawing/2014/main" id="{14EC2AF0-B7EB-D3F7-1575-AA14CE1B15BB}"/>
                  </a:ext>
                </a:extLst>
              </p:cNvPr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133" name="グループ化 132">
                  <a:extLst>
                    <a:ext uri="{FF2B5EF4-FFF2-40B4-BE49-F238E27FC236}">
                      <a16:creationId xmlns:a16="http://schemas.microsoft.com/office/drawing/2014/main" id="{EDEF4236-3231-7B0C-4250-2F427EBBFD5A}"/>
                    </a:ext>
                  </a:extLst>
                </p:cNvPr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147" name="グループ化 146">
                    <a:extLst>
                      <a:ext uri="{FF2B5EF4-FFF2-40B4-BE49-F238E27FC236}">
                        <a16:creationId xmlns:a16="http://schemas.microsoft.com/office/drawing/2014/main" id="{2E1A82D3-37DD-B3E1-A9E0-2B48840091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149" name="グループ化 148">
                      <a:extLst>
                        <a:ext uri="{FF2B5EF4-FFF2-40B4-BE49-F238E27FC236}">
                          <a16:creationId xmlns:a16="http://schemas.microsoft.com/office/drawing/2014/main" id="{0F184053-1E93-FC68-F105-F442B2099D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56" name="グループ化 155">
                        <a:extLst>
                          <a:ext uri="{FF2B5EF4-FFF2-40B4-BE49-F238E27FC236}">
                            <a16:creationId xmlns:a16="http://schemas.microsoft.com/office/drawing/2014/main" id="{E161A4EE-239B-4004-C716-C3B370F2147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59" name="フリーフォーム 1110">
                          <a:extLst>
                            <a:ext uri="{FF2B5EF4-FFF2-40B4-BE49-F238E27FC236}">
                              <a16:creationId xmlns:a16="http://schemas.microsoft.com/office/drawing/2014/main" id="{1E3D805D-10FA-005B-CDD4-47287997717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60" name="フリーフォーム 1111">
                          <a:extLst>
                            <a:ext uri="{FF2B5EF4-FFF2-40B4-BE49-F238E27FC236}">
                              <a16:creationId xmlns:a16="http://schemas.microsoft.com/office/drawing/2014/main" id="{4B242A56-0A41-5832-604B-2925929ADAD3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57" name="直線コネクタ 156">
                        <a:extLst>
                          <a:ext uri="{FF2B5EF4-FFF2-40B4-BE49-F238E27FC236}">
                            <a16:creationId xmlns:a16="http://schemas.microsoft.com/office/drawing/2014/main" id="{5D53C832-38FB-1091-8F36-FDACE78D277B}"/>
                          </a:ext>
                        </a:extLst>
                      </p:cNvPr>
                      <p:cNvCxnSpPr>
                        <a:stCxn id="160" idx="7"/>
                        <a:endCxn id="160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58" name="直線コネクタ 157">
                        <a:extLst>
                          <a:ext uri="{FF2B5EF4-FFF2-40B4-BE49-F238E27FC236}">
                            <a16:creationId xmlns:a16="http://schemas.microsoft.com/office/drawing/2014/main" id="{2FA122BE-357D-0E1D-65DC-FDB538600F6A}"/>
                          </a:ext>
                        </a:extLst>
                      </p:cNvPr>
                      <p:cNvCxnSpPr>
                        <a:stCxn id="159" idx="7"/>
                        <a:endCxn id="159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150" name="グループ化 149">
                      <a:extLst>
                        <a:ext uri="{FF2B5EF4-FFF2-40B4-BE49-F238E27FC236}">
                          <a16:creationId xmlns:a16="http://schemas.microsoft.com/office/drawing/2014/main" id="{640BF937-3B15-DC5A-1494-047CB1DB9A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151" name="グループ化 150">
                        <a:extLst>
                          <a:ext uri="{FF2B5EF4-FFF2-40B4-BE49-F238E27FC236}">
                            <a16:creationId xmlns:a16="http://schemas.microsoft.com/office/drawing/2014/main" id="{435DDE3D-0D5E-6587-6893-24F134A29C9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154" name="フリーフォーム 1105">
                          <a:extLst>
                            <a:ext uri="{FF2B5EF4-FFF2-40B4-BE49-F238E27FC236}">
                              <a16:creationId xmlns:a16="http://schemas.microsoft.com/office/drawing/2014/main" id="{4C5F3E76-5D19-9F1A-7884-B100B34A6D52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155" name="フリーフォーム 1106">
                          <a:extLst>
                            <a:ext uri="{FF2B5EF4-FFF2-40B4-BE49-F238E27FC236}">
                              <a16:creationId xmlns:a16="http://schemas.microsoft.com/office/drawing/2014/main" id="{1629F5EC-CA7C-3881-66F1-99EF504CE31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152" name="直線コネクタ 151">
                        <a:extLst>
                          <a:ext uri="{FF2B5EF4-FFF2-40B4-BE49-F238E27FC236}">
                            <a16:creationId xmlns:a16="http://schemas.microsoft.com/office/drawing/2014/main" id="{02A6F037-2652-D916-FC4F-171E12402636}"/>
                          </a:ext>
                        </a:extLst>
                      </p:cNvPr>
                      <p:cNvCxnSpPr>
                        <a:stCxn id="155" idx="7"/>
                        <a:endCxn id="155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153" name="直線コネクタ 152">
                        <a:extLst>
                          <a:ext uri="{FF2B5EF4-FFF2-40B4-BE49-F238E27FC236}">
                            <a16:creationId xmlns:a16="http://schemas.microsoft.com/office/drawing/2014/main" id="{79FAE36B-0F7E-93CF-DCE6-89AE6EC681C7}"/>
                          </a:ext>
                        </a:extLst>
                      </p:cNvPr>
                      <p:cNvCxnSpPr>
                        <a:stCxn id="154" idx="7"/>
                        <a:endCxn id="154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148" name="正方形/長方形 147">
                    <a:extLst>
                      <a:ext uri="{FF2B5EF4-FFF2-40B4-BE49-F238E27FC236}">
                        <a16:creationId xmlns:a16="http://schemas.microsoft.com/office/drawing/2014/main" id="{2A60B4B5-04AA-4971-F73A-FE513C8145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134" name="グループ化 133">
                  <a:extLst>
                    <a:ext uri="{FF2B5EF4-FFF2-40B4-BE49-F238E27FC236}">
                      <a16:creationId xmlns:a16="http://schemas.microsoft.com/office/drawing/2014/main" id="{EA73C3C8-2EF0-24F3-8208-18416738F9DE}"/>
                    </a:ext>
                  </a:extLst>
                </p:cNvPr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35" name="グループ化 134">
                    <a:extLst>
                      <a:ext uri="{FF2B5EF4-FFF2-40B4-BE49-F238E27FC236}">
                        <a16:creationId xmlns:a16="http://schemas.microsoft.com/office/drawing/2014/main" id="{D9B1C99D-4B57-B29F-3D62-FA79DDDE4FDC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42" name="グループ化 141">
                      <a:extLst>
                        <a:ext uri="{FF2B5EF4-FFF2-40B4-BE49-F238E27FC236}">
                          <a16:creationId xmlns:a16="http://schemas.microsoft.com/office/drawing/2014/main" id="{756F73B5-D683-BB54-6F05-2E2CDAF4AA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45" name="フリーフォーム 1096">
                        <a:extLst>
                          <a:ext uri="{FF2B5EF4-FFF2-40B4-BE49-F238E27FC236}">
                            <a16:creationId xmlns:a16="http://schemas.microsoft.com/office/drawing/2014/main" id="{174A7CD4-5C2F-288D-EDAA-CAB3A41E5D3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46" name="フリーフォーム 1097">
                        <a:extLst>
                          <a:ext uri="{FF2B5EF4-FFF2-40B4-BE49-F238E27FC236}">
                            <a16:creationId xmlns:a16="http://schemas.microsoft.com/office/drawing/2014/main" id="{3BBAC75A-3566-84D3-F068-397ACDD41B8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43" name="直線コネクタ 142">
                      <a:extLst>
                        <a:ext uri="{FF2B5EF4-FFF2-40B4-BE49-F238E27FC236}">
                          <a16:creationId xmlns:a16="http://schemas.microsoft.com/office/drawing/2014/main" id="{E256289B-1B31-FB15-2F8C-6C7638847E11}"/>
                        </a:ext>
                      </a:extLst>
                    </p:cNvPr>
                    <p:cNvCxnSpPr>
                      <a:stCxn id="146" idx="7"/>
                      <a:endCxn id="146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44" name="直線コネクタ 143">
                      <a:extLst>
                        <a:ext uri="{FF2B5EF4-FFF2-40B4-BE49-F238E27FC236}">
                          <a16:creationId xmlns:a16="http://schemas.microsoft.com/office/drawing/2014/main" id="{BAAD5F5E-D41A-7B51-0C35-56D16F5865EA}"/>
                        </a:ext>
                      </a:extLst>
                    </p:cNvPr>
                    <p:cNvCxnSpPr>
                      <a:stCxn id="145" idx="7"/>
                      <a:endCxn id="145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36" name="グループ化 135">
                    <a:extLst>
                      <a:ext uri="{FF2B5EF4-FFF2-40B4-BE49-F238E27FC236}">
                        <a16:creationId xmlns:a16="http://schemas.microsoft.com/office/drawing/2014/main" id="{651A8274-C99C-F172-7E60-EA916DB268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37" name="グループ化 136">
                      <a:extLst>
                        <a:ext uri="{FF2B5EF4-FFF2-40B4-BE49-F238E27FC236}">
                          <a16:creationId xmlns:a16="http://schemas.microsoft.com/office/drawing/2014/main" id="{7DE791D1-AE83-0301-C6CE-634D76DA18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40" name="フリーフォーム 1091">
                        <a:extLst>
                          <a:ext uri="{FF2B5EF4-FFF2-40B4-BE49-F238E27FC236}">
                            <a16:creationId xmlns:a16="http://schemas.microsoft.com/office/drawing/2014/main" id="{35A589DB-B014-72DA-92FA-13596B3F3F8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41" name="フリーフォーム 1092">
                        <a:extLst>
                          <a:ext uri="{FF2B5EF4-FFF2-40B4-BE49-F238E27FC236}">
                            <a16:creationId xmlns:a16="http://schemas.microsoft.com/office/drawing/2014/main" id="{D05FA2BA-B62B-555B-8A9C-ACC9D0D36B4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38" name="直線コネクタ 137">
                      <a:extLst>
                        <a:ext uri="{FF2B5EF4-FFF2-40B4-BE49-F238E27FC236}">
                          <a16:creationId xmlns:a16="http://schemas.microsoft.com/office/drawing/2014/main" id="{1E55B8BD-0F77-C7BE-60F7-CFA8B51A1892}"/>
                        </a:ext>
                      </a:extLst>
                    </p:cNvPr>
                    <p:cNvCxnSpPr>
                      <a:stCxn id="141" idx="7"/>
                      <a:endCxn id="141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9" name="直線コネクタ 138">
                      <a:extLst>
                        <a:ext uri="{FF2B5EF4-FFF2-40B4-BE49-F238E27FC236}">
                          <a16:creationId xmlns:a16="http://schemas.microsoft.com/office/drawing/2014/main" id="{0F11C201-4AFD-44E1-9139-5F6041FB8206}"/>
                        </a:ext>
                      </a:extLst>
                    </p:cNvPr>
                    <p:cNvCxnSpPr>
                      <a:stCxn id="140" idx="7"/>
                      <a:endCxn id="140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106" name="グループ化 105">
                <a:extLst>
                  <a:ext uri="{FF2B5EF4-FFF2-40B4-BE49-F238E27FC236}">
                    <a16:creationId xmlns:a16="http://schemas.microsoft.com/office/drawing/2014/main" id="{FB22799E-A50D-F337-1EB1-E978788D02B0}"/>
                  </a:ext>
                </a:extLst>
              </p:cNvPr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107" name="グループ化 106">
                  <a:extLst>
                    <a:ext uri="{FF2B5EF4-FFF2-40B4-BE49-F238E27FC236}">
                      <a16:creationId xmlns:a16="http://schemas.microsoft.com/office/drawing/2014/main" id="{804FC1D2-6CC3-ADF5-E307-3545DA53733A}"/>
                    </a:ext>
                  </a:extLst>
                </p:cNvPr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21" name="グループ化 120">
                    <a:extLst>
                      <a:ext uri="{FF2B5EF4-FFF2-40B4-BE49-F238E27FC236}">
                        <a16:creationId xmlns:a16="http://schemas.microsoft.com/office/drawing/2014/main" id="{621A25D0-72DA-025B-29A3-28E1EFB426F9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28" name="グループ化 127">
                      <a:extLst>
                        <a:ext uri="{FF2B5EF4-FFF2-40B4-BE49-F238E27FC236}">
                          <a16:creationId xmlns:a16="http://schemas.microsoft.com/office/drawing/2014/main" id="{0DB86C1B-0D92-82BD-7F39-91AEDE92B7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31" name="フリーフォーム 1070">
                        <a:extLst>
                          <a:ext uri="{FF2B5EF4-FFF2-40B4-BE49-F238E27FC236}">
                            <a16:creationId xmlns:a16="http://schemas.microsoft.com/office/drawing/2014/main" id="{A75274BA-FECD-EC86-7965-440BD44DBB7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32" name="フリーフォーム 1071">
                        <a:extLst>
                          <a:ext uri="{FF2B5EF4-FFF2-40B4-BE49-F238E27FC236}">
                            <a16:creationId xmlns:a16="http://schemas.microsoft.com/office/drawing/2014/main" id="{B75A99CA-D8AF-836E-CD23-059920666A7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29" name="直線コネクタ 128">
                      <a:extLst>
                        <a:ext uri="{FF2B5EF4-FFF2-40B4-BE49-F238E27FC236}">
                          <a16:creationId xmlns:a16="http://schemas.microsoft.com/office/drawing/2014/main" id="{6AEF1349-8623-D0C2-8B0C-D3AB85571DCC}"/>
                        </a:ext>
                      </a:extLst>
                    </p:cNvPr>
                    <p:cNvCxnSpPr>
                      <a:stCxn id="132" idx="7"/>
                      <a:endCxn id="13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30" name="直線コネクタ 129">
                      <a:extLst>
                        <a:ext uri="{FF2B5EF4-FFF2-40B4-BE49-F238E27FC236}">
                          <a16:creationId xmlns:a16="http://schemas.microsoft.com/office/drawing/2014/main" id="{1B4C6A15-C50F-5217-DE21-78599635CC64}"/>
                        </a:ext>
                      </a:extLst>
                    </p:cNvPr>
                    <p:cNvCxnSpPr>
                      <a:stCxn id="131" idx="7"/>
                      <a:endCxn id="13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22" name="グループ化 121">
                    <a:extLst>
                      <a:ext uri="{FF2B5EF4-FFF2-40B4-BE49-F238E27FC236}">
                        <a16:creationId xmlns:a16="http://schemas.microsoft.com/office/drawing/2014/main" id="{CAC605DA-5C4B-411F-1635-FA6A0AC5C21F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23" name="グループ化 122">
                      <a:extLst>
                        <a:ext uri="{FF2B5EF4-FFF2-40B4-BE49-F238E27FC236}">
                          <a16:creationId xmlns:a16="http://schemas.microsoft.com/office/drawing/2014/main" id="{A993C0C9-16EE-6DCD-0438-B78046AF45A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26" name="フリーフォーム 1058">
                        <a:extLst>
                          <a:ext uri="{FF2B5EF4-FFF2-40B4-BE49-F238E27FC236}">
                            <a16:creationId xmlns:a16="http://schemas.microsoft.com/office/drawing/2014/main" id="{0F5E7621-FB3A-E3EB-CAE5-206E585FB21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27" name="フリーフォーム 1059">
                        <a:extLst>
                          <a:ext uri="{FF2B5EF4-FFF2-40B4-BE49-F238E27FC236}">
                            <a16:creationId xmlns:a16="http://schemas.microsoft.com/office/drawing/2014/main" id="{24208100-5841-3BB9-9E58-05B920FB3A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24" name="直線コネクタ 123">
                      <a:extLst>
                        <a:ext uri="{FF2B5EF4-FFF2-40B4-BE49-F238E27FC236}">
                          <a16:creationId xmlns:a16="http://schemas.microsoft.com/office/drawing/2014/main" id="{53A59BBA-C68A-7D25-2CE8-F599E991A991}"/>
                        </a:ext>
                      </a:extLst>
                    </p:cNvPr>
                    <p:cNvCxnSpPr>
                      <a:stCxn id="127" idx="7"/>
                      <a:endCxn id="12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25" name="直線コネクタ 124">
                      <a:extLst>
                        <a:ext uri="{FF2B5EF4-FFF2-40B4-BE49-F238E27FC236}">
                          <a16:creationId xmlns:a16="http://schemas.microsoft.com/office/drawing/2014/main" id="{A6E00D2B-8E46-8ADF-0CC2-4C10AED4EE3C}"/>
                        </a:ext>
                      </a:extLst>
                    </p:cNvPr>
                    <p:cNvCxnSpPr>
                      <a:stCxn id="126" idx="7"/>
                      <a:endCxn id="12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108" name="グループ化 107">
                  <a:extLst>
                    <a:ext uri="{FF2B5EF4-FFF2-40B4-BE49-F238E27FC236}">
                      <a16:creationId xmlns:a16="http://schemas.microsoft.com/office/drawing/2014/main" id="{8B3D8783-A8D8-D31C-7E09-DC5701BFE4BF}"/>
                    </a:ext>
                  </a:extLst>
                </p:cNvPr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09" name="グループ化 108">
                    <a:extLst>
                      <a:ext uri="{FF2B5EF4-FFF2-40B4-BE49-F238E27FC236}">
                        <a16:creationId xmlns:a16="http://schemas.microsoft.com/office/drawing/2014/main" id="{8E54F356-00A5-0831-5F11-7A00ADE605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6" name="グループ化 115">
                      <a:extLst>
                        <a:ext uri="{FF2B5EF4-FFF2-40B4-BE49-F238E27FC236}">
                          <a16:creationId xmlns:a16="http://schemas.microsoft.com/office/drawing/2014/main" id="{1C4D05C5-E8AB-9B25-1F36-18BB945411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9" name="フリーフォーム 941">
                        <a:extLst>
                          <a:ext uri="{FF2B5EF4-FFF2-40B4-BE49-F238E27FC236}">
                            <a16:creationId xmlns:a16="http://schemas.microsoft.com/office/drawing/2014/main" id="{61D4FB96-C0E8-CAF1-F830-36BC9EA3606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20" name="フリーフォーム 942">
                        <a:extLst>
                          <a:ext uri="{FF2B5EF4-FFF2-40B4-BE49-F238E27FC236}">
                            <a16:creationId xmlns:a16="http://schemas.microsoft.com/office/drawing/2014/main" id="{9905923C-65CE-AF1B-E70D-0A916FE132D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7" name="直線コネクタ 116">
                      <a:extLst>
                        <a:ext uri="{FF2B5EF4-FFF2-40B4-BE49-F238E27FC236}">
                          <a16:creationId xmlns:a16="http://schemas.microsoft.com/office/drawing/2014/main" id="{DF223896-5B82-46ED-FACB-C56B647285F7}"/>
                        </a:ext>
                      </a:extLst>
                    </p:cNvPr>
                    <p:cNvCxnSpPr>
                      <a:stCxn id="120" idx="7"/>
                      <a:endCxn id="12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8" name="直線コネクタ 117">
                      <a:extLst>
                        <a:ext uri="{FF2B5EF4-FFF2-40B4-BE49-F238E27FC236}">
                          <a16:creationId xmlns:a16="http://schemas.microsoft.com/office/drawing/2014/main" id="{ABA95B53-878E-EB19-9F82-FC1D3DA378FE}"/>
                        </a:ext>
                      </a:extLst>
                    </p:cNvPr>
                    <p:cNvCxnSpPr>
                      <a:stCxn id="119" idx="7"/>
                      <a:endCxn id="11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10" name="グループ化 109">
                    <a:extLst>
                      <a:ext uri="{FF2B5EF4-FFF2-40B4-BE49-F238E27FC236}">
                        <a16:creationId xmlns:a16="http://schemas.microsoft.com/office/drawing/2014/main" id="{3E94CF6D-0B4F-2444-03CC-8A74F4CD1BC2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11" name="グループ化 110">
                      <a:extLst>
                        <a:ext uri="{FF2B5EF4-FFF2-40B4-BE49-F238E27FC236}">
                          <a16:creationId xmlns:a16="http://schemas.microsoft.com/office/drawing/2014/main" id="{5F9304F0-612E-954F-80DC-383FF3E493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14" name="フリーフォーム 936">
                        <a:extLst>
                          <a:ext uri="{FF2B5EF4-FFF2-40B4-BE49-F238E27FC236}">
                            <a16:creationId xmlns:a16="http://schemas.microsoft.com/office/drawing/2014/main" id="{0F79A582-BA89-13B5-B1AE-0992B27614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15" name="フリーフォーム 937">
                        <a:extLst>
                          <a:ext uri="{FF2B5EF4-FFF2-40B4-BE49-F238E27FC236}">
                            <a16:creationId xmlns:a16="http://schemas.microsoft.com/office/drawing/2014/main" id="{BE56038C-CDF4-98A8-21ED-B55B034EE09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12" name="直線コネクタ 111">
                      <a:extLst>
                        <a:ext uri="{FF2B5EF4-FFF2-40B4-BE49-F238E27FC236}">
                          <a16:creationId xmlns:a16="http://schemas.microsoft.com/office/drawing/2014/main" id="{7C10E58D-093F-81C9-4874-D52A82B75872}"/>
                        </a:ext>
                      </a:extLst>
                    </p:cNvPr>
                    <p:cNvCxnSpPr>
                      <a:stCxn id="115" idx="7"/>
                      <a:endCxn id="11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13" name="直線コネクタ 112">
                      <a:extLst>
                        <a:ext uri="{FF2B5EF4-FFF2-40B4-BE49-F238E27FC236}">
                          <a16:creationId xmlns:a16="http://schemas.microsoft.com/office/drawing/2014/main" id="{6F93946E-7A0B-9AE1-E130-B4D7E120E941}"/>
                        </a:ext>
                      </a:extLst>
                    </p:cNvPr>
                    <p:cNvCxnSpPr>
                      <a:stCxn id="114" idx="7"/>
                      <a:endCxn id="11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757F630D-D074-4E55-78BC-A05AA576E51C}"/>
                </a:ext>
              </a:extLst>
            </p:cNvPr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708B37BB-0222-684E-3E8A-1DE8105E6C4E}"/>
                  </a:ext>
                </a:extLst>
              </p:cNvPr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79" name="グループ化 78">
                  <a:extLst>
                    <a:ext uri="{FF2B5EF4-FFF2-40B4-BE49-F238E27FC236}">
                      <a16:creationId xmlns:a16="http://schemas.microsoft.com/office/drawing/2014/main" id="{9E34CF89-656E-19D0-7B7C-30913C590F1D}"/>
                    </a:ext>
                  </a:extLst>
                </p:cNvPr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93" name="グループ化 92">
                    <a:extLst>
                      <a:ext uri="{FF2B5EF4-FFF2-40B4-BE49-F238E27FC236}">
                        <a16:creationId xmlns:a16="http://schemas.microsoft.com/office/drawing/2014/main" id="{8FA0472C-A3B2-8FAC-C0DE-AB8195C8DC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00" name="グループ化 99">
                      <a:extLst>
                        <a:ext uri="{FF2B5EF4-FFF2-40B4-BE49-F238E27FC236}">
                          <a16:creationId xmlns:a16="http://schemas.microsoft.com/office/drawing/2014/main" id="{BF9801A1-9625-26F1-7A88-79AAB18834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03" name="フリーフォーム 925">
                        <a:extLst>
                          <a:ext uri="{FF2B5EF4-FFF2-40B4-BE49-F238E27FC236}">
                            <a16:creationId xmlns:a16="http://schemas.microsoft.com/office/drawing/2014/main" id="{0E8A05BF-0A9E-6598-2BF1-BB5F6288259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04" name="フリーフォーム 926">
                        <a:extLst>
                          <a:ext uri="{FF2B5EF4-FFF2-40B4-BE49-F238E27FC236}">
                            <a16:creationId xmlns:a16="http://schemas.microsoft.com/office/drawing/2014/main" id="{F93D62DC-F722-8AAF-202B-8D866D8253B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01" name="直線コネクタ 100">
                      <a:extLst>
                        <a:ext uri="{FF2B5EF4-FFF2-40B4-BE49-F238E27FC236}">
                          <a16:creationId xmlns:a16="http://schemas.microsoft.com/office/drawing/2014/main" id="{A620E03C-9808-EB0C-29D3-0A35B46ED75C}"/>
                        </a:ext>
                      </a:extLst>
                    </p:cNvPr>
                    <p:cNvCxnSpPr>
                      <a:stCxn id="104" idx="7"/>
                      <a:endCxn id="104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02" name="直線コネクタ 101">
                      <a:extLst>
                        <a:ext uri="{FF2B5EF4-FFF2-40B4-BE49-F238E27FC236}">
                          <a16:creationId xmlns:a16="http://schemas.microsoft.com/office/drawing/2014/main" id="{F4904822-122F-D26C-0ED7-F615F24EB53F}"/>
                        </a:ext>
                      </a:extLst>
                    </p:cNvPr>
                    <p:cNvCxnSpPr>
                      <a:stCxn id="103" idx="7"/>
                      <a:endCxn id="103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94" name="グループ化 93">
                    <a:extLst>
                      <a:ext uri="{FF2B5EF4-FFF2-40B4-BE49-F238E27FC236}">
                        <a16:creationId xmlns:a16="http://schemas.microsoft.com/office/drawing/2014/main" id="{100FBFA6-1FA3-F407-EC55-0C2AE1F76D5C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95" name="グループ化 94">
                      <a:extLst>
                        <a:ext uri="{FF2B5EF4-FFF2-40B4-BE49-F238E27FC236}">
                          <a16:creationId xmlns:a16="http://schemas.microsoft.com/office/drawing/2014/main" id="{68B38EE4-DFF7-393D-896E-27DCC0C32D9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8" name="フリーフォーム 920">
                        <a:extLst>
                          <a:ext uri="{FF2B5EF4-FFF2-40B4-BE49-F238E27FC236}">
                            <a16:creationId xmlns:a16="http://schemas.microsoft.com/office/drawing/2014/main" id="{EB6078D1-5361-185E-9A31-1C83E04E504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9" name="フリーフォーム 921">
                        <a:extLst>
                          <a:ext uri="{FF2B5EF4-FFF2-40B4-BE49-F238E27FC236}">
                            <a16:creationId xmlns:a16="http://schemas.microsoft.com/office/drawing/2014/main" id="{7052B82A-F311-79DC-9513-C3584857972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96" name="直線コネクタ 95">
                      <a:extLst>
                        <a:ext uri="{FF2B5EF4-FFF2-40B4-BE49-F238E27FC236}">
                          <a16:creationId xmlns:a16="http://schemas.microsoft.com/office/drawing/2014/main" id="{29D98921-06A3-E647-E611-C25B16304551}"/>
                        </a:ext>
                      </a:extLst>
                    </p:cNvPr>
                    <p:cNvCxnSpPr>
                      <a:stCxn id="99" idx="7"/>
                      <a:endCxn id="99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7" name="直線コネクタ 96">
                      <a:extLst>
                        <a:ext uri="{FF2B5EF4-FFF2-40B4-BE49-F238E27FC236}">
                          <a16:creationId xmlns:a16="http://schemas.microsoft.com/office/drawing/2014/main" id="{687ED656-7BF3-F9B7-D4AF-E9F4C2C73A4F}"/>
                        </a:ext>
                      </a:extLst>
                    </p:cNvPr>
                    <p:cNvCxnSpPr>
                      <a:stCxn id="98" idx="7"/>
                      <a:endCxn id="98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80" name="グループ化 79">
                  <a:extLst>
                    <a:ext uri="{FF2B5EF4-FFF2-40B4-BE49-F238E27FC236}">
                      <a16:creationId xmlns:a16="http://schemas.microsoft.com/office/drawing/2014/main" id="{4BF7DF40-4FB9-53D3-F359-7A398E0EAFFD}"/>
                    </a:ext>
                  </a:extLst>
                </p:cNvPr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81" name="グループ化 80">
                    <a:extLst>
                      <a:ext uri="{FF2B5EF4-FFF2-40B4-BE49-F238E27FC236}">
                        <a16:creationId xmlns:a16="http://schemas.microsoft.com/office/drawing/2014/main" id="{976FDD61-A3A0-4DDA-A36E-8491E7E0ACFC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88" name="グループ化 87">
                      <a:extLst>
                        <a:ext uri="{FF2B5EF4-FFF2-40B4-BE49-F238E27FC236}">
                          <a16:creationId xmlns:a16="http://schemas.microsoft.com/office/drawing/2014/main" id="{CF8BA58E-E1B2-608C-45DE-FC1CA3A0EB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91" name="フリーフォーム 913">
                        <a:extLst>
                          <a:ext uri="{FF2B5EF4-FFF2-40B4-BE49-F238E27FC236}">
                            <a16:creationId xmlns:a16="http://schemas.microsoft.com/office/drawing/2014/main" id="{E67A6A40-7BF3-8018-95E7-6DC4A079776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92" name="フリーフォーム 914">
                        <a:extLst>
                          <a:ext uri="{FF2B5EF4-FFF2-40B4-BE49-F238E27FC236}">
                            <a16:creationId xmlns:a16="http://schemas.microsoft.com/office/drawing/2014/main" id="{A63389F6-7E8A-A385-E378-22393F03FC32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89" name="直線コネクタ 88">
                      <a:extLst>
                        <a:ext uri="{FF2B5EF4-FFF2-40B4-BE49-F238E27FC236}">
                          <a16:creationId xmlns:a16="http://schemas.microsoft.com/office/drawing/2014/main" id="{EF098B37-DE8C-4C03-7D89-B04BA50869CF}"/>
                        </a:ext>
                      </a:extLst>
                    </p:cNvPr>
                    <p:cNvCxnSpPr>
                      <a:stCxn id="92" idx="7"/>
                      <a:endCxn id="92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0" name="直線コネクタ 89">
                      <a:extLst>
                        <a:ext uri="{FF2B5EF4-FFF2-40B4-BE49-F238E27FC236}">
                          <a16:creationId xmlns:a16="http://schemas.microsoft.com/office/drawing/2014/main" id="{7AFC1890-04E7-A7A5-6E50-93CB8EB1C333}"/>
                        </a:ext>
                      </a:extLst>
                    </p:cNvPr>
                    <p:cNvCxnSpPr>
                      <a:stCxn id="91" idx="7"/>
                      <a:endCxn id="9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82" name="グループ化 81">
                    <a:extLst>
                      <a:ext uri="{FF2B5EF4-FFF2-40B4-BE49-F238E27FC236}">
                        <a16:creationId xmlns:a16="http://schemas.microsoft.com/office/drawing/2014/main" id="{976B6BA3-7811-1286-0BEF-DA759C5424A8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83" name="グループ化 82">
                      <a:extLst>
                        <a:ext uri="{FF2B5EF4-FFF2-40B4-BE49-F238E27FC236}">
                          <a16:creationId xmlns:a16="http://schemas.microsoft.com/office/drawing/2014/main" id="{420B80A2-F9DC-4E57-CE4D-0815AAFB7F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86" name="フリーフォーム 908">
                        <a:extLst>
                          <a:ext uri="{FF2B5EF4-FFF2-40B4-BE49-F238E27FC236}">
                            <a16:creationId xmlns:a16="http://schemas.microsoft.com/office/drawing/2014/main" id="{198A690C-FB88-44E7-EBE0-98A4866C9C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87" name="フリーフォーム 909">
                        <a:extLst>
                          <a:ext uri="{FF2B5EF4-FFF2-40B4-BE49-F238E27FC236}">
                            <a16:creationId xmlns:a16="http://schemas.microsoft.com/office/drawing/2014/main" id="{1E3D2A7F-7933-26D0-A31A-C872EB1787D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84" name="直線コネクタ 83">
                      <a:extLst>
                        <a:ext uri="{FF2B5EF4-FFF2-40B4-BE49-F238E27FC236}">
                          <a16:creationId xmlns:a16="http://schemas.microsoft.com/office/drawing/2014/main" id="{2A948924-809C-C12E-3E4E-D6FBDA10462D}"/>
                        </a:ext>
                      </a:extLst>
                    </p:cNvPr>
                    <p:cNvCxnSpPr>
                      <a:stCxn id="87" idx="7"/>
                      <a:endCxn id="8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85" name="直線コネクタ 84">
                      <a:extLst>
                        <a:ext uri="{FF2B5EF4-FFF2-40B4-BE49-F238E27FC236}">
                          <a16:creationId xmlns:a16="http://schemas.microsoft.com/office/drawing/2014/main" id="{0EA2597E-12DC-2818-DE8E-FDC904BEF1BA}"/>
                        </a:ext>
                      </a:extLst>
                    </p:cNvPr>
                    <p:cNvCxnSpPr>
                      <a:stCxn id="86" idx="7"/>
                      <a:endCxn id="8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122997F4-0FCA-7CCE-B089-9B5C19881CC4}"/>
                  </a:ext>
                </a:extLst>
              </p:cNvPr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70" name="グループ化 69">
                  <a:extLst>
                    <a:ext uri="{FF2B5EF4-FFF2-40B4-BE49-F238E27FC236}">
                      <a16:creationId xmlns:a16="http://schemas.microsoft.com/office/drawing/2014/main" id="{932017D9-B5CE-AE33-BBD0-D958A4D7B37D}"/>
                    </a:ext>
                  </a:extLst>
                </p:cNvPr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74" name="グループ化 73">
                    <a:extLst>
                      <a:ext uri="{FF2B5EF4-FFF2-40B4-BE49-F238E27FC236}">
                        <a16:creationId xmlns:a16="http://schemas.microsoft.com/office/drawing/2014/main" id="{9E7A7CD6-865A-6A5B-485E-A2309CE1B7DC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77" name="フリーフォーム 899">
                      <a:extLst>
                        <a:ext uri="{FF2B5EF4-FFF2-40B4-BE49-F238E27FC236}">
                          <a16:creationId xmlns:a16="http://schemas.microsoft.com/office/drawing/2014/main" id="{6586E5C7-37BC-6646-014A-42CAF09CDBBD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78" name="フリーフォーム 900">
                      <a:extLst>
                        <a:ext uri="{FF2B5EF4-FFF2-40B4-BE49-F238E27FC236}">
                          <a16:creationId xmlns:a16="http://schemas.microsoft.com/office/drawing/2014/main" id="{D39034FC-D5AC-DC72-742E-A297B024781B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75" name="直線コネクタ 74">
                    <a:extLst>
                      <a:ext uri="{FF2B5EF4-FFF2-40B4-BE49-F238E27FC236}">
                        <a16:creationId xmlns:a16="http://schemas.microsoft.com/office/drawing/2014/main" id="{A50C4425-56EB-FE38-E383-7357D7F1DB4E}"/>
                      </a:ext>
                    </a:extLst>
                  </p:cNvPr>
                  <p:cNvCxnSpPr>
                    <a:stCxn id="78" idx="7"/>
                    <a:endCxn id="78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76" name="直線コネクタ 75">
                    <a:extLst>
                      <a:ext uri="{FF2B5EF4-FFF2-40B4-BE49-F238E27FC236}">
                        <a16:creationId xmlns:a16="http://schemas.microsoft.com/office/drawing/2014/main" id="{911DA706-1B25-0BC2-1E1F-9E132348B66F}"/>
                      </a:ext>
                    </a:extLst>
                  </p:cNvPr>
                  <p:cNvCxnSpPr>
                    <a:stCxn id="77" idx="7"/>
                    <a:endCxn id="77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71" name="グループ化 70">
                  <a:extLst>
                    <a:ext uri="{FF2B5EF4-FFF2-40B4-BE49-F238E27FC236}">
                      <a16:creationId xmlns:a16="http://schemas.microsoft.com/office/drawing/2014/main" id="{ECC24CFA-F3AE-6A4B-BFEA-C25661D276C8}"/>
                    </a:ext>
                  </a:extLst>
                </p:cNvPr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72" name="フリーフォーム 894">
                    <a:extLst>
                      <a:ext uri="{FF2B5EF4-FFF2-40B4-BE49-F238E27FC236}">
                        <a16:creationId xmlns:a16="http://schemas.microsoft.com/office/drawing/2014/main" id="{AB167849-A0FD-5E00-6989-5FCDD984C2D0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73" name="直線コネクタ 72">
                    <a:extLst>
                      <a:ext uri="{FF2B5EF4-FFF2-40B4-BE49-F238E27FC236}">
                        <a16:creationId xmlns:a16="http://schemas.microsoft.com/office/drawing/2014/main" id="{DFBA129F-2CF2-B2F7-56DF-61A2D638316D}"/>
                      </a:ext>
                    </a:extLst>
                  </p:cNvPr>
                  <p:cNvCxnSpPr>
                    <a:stCxn id="72" idx="7"/>
                    <a:endCxn id="72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grpSp>
        <p:nvGrpSpPr>
          <p:cNvPr id="161" name="グループ化 160">
            <a:extLst>
              <a:ext uri="{FF2B5EF4-FFF2-40B4-BE49-F238E27FC236}">
                <a16:creationId xmlns:a16="http://schemas.microsoft.com/office/drawing/2014/main" id="{F3C3D117-5C42-AD0B-0885-1E0B61CD6693}"/>
              </a:ext>
            </a:extLst>
          </p:cNvPr>
          <p:cNvGrpSpPr/>
          <p:nvPr/>
        </p:nvGrpSpPr>
        <p:grpSpPr>
          <a:xfrm>
            <a:off x="7567427" y="1722471"/>
            <a:ext cx="221828" cy="1431628"/>
            <a:chOff x="8572500" y="5051971"/>
            <a:chExt cx="380775" cy="1183612"/>
          </a:xfrm>
        </p:grpSpPr>
        <p:grpSp>
          <p:nvGrpSpPr>
            <p:cNvPr id="162" name="グループ化 161">
              <a:extLst>
                <a:ext uri="{FF2B5EF4-FFF2-40B4-BE49-F238E27FC236}">
                  <a16:creationId xmlns:a16="http://schemas.microsoft.com/office/drawing/2014/main" id="{D5CCFA90-5945-5429-8B4B-3BAA4CE7E8AC}"/>
                </a:ext>
              </a:extLst>
            </p:cNvPr>
            <p:cNvGrpSpPr/>
            <p:nvPr/>
          </p:nvGrpSpPr>
          <p:grpSpPr>
            <a:xfrm rot="10800000">
              <a:off x="8572500" y="5051971"/>
              <a:ext cx="375070" cy="1183612"/>
              <a:chOff x="2568008" y="1963540"/>
              <a:chExt cx="224739" cy="723201"/>
            </a:xfrm>
          </p:grpSpPr>
          <p:grpSp>
            <p:nvGrpSpPr>
              <p:cNvPr id="201" name="グループ化 200">
                <a:extLst>
                  <a:ext uri="{FF2B5EF4-FFF2-40B4-BE49-F238E27FC236}">
                    <a16:creationId xmlns:a16="http://schemas.microsoft.com/office/drawing/2014/main" id="{41CF513B-FCB0-BCBB-7133-F09040F20A54}"/>
                  </a:ext>
                </a:extLst>
              </p:cNvPr>
              <p:cNvGrpSpPr/>
              <p:nvPr/>
            </p:nvGrpSpPr>
            <p:grpSpPr>
              <a:xfrm>
                <a:off x="2569719" y="1963540"/>
                <a:ext cx="223028" cy="481002"/>
                <a:chOff x="2247086" y="929079"/>
                <a:chExt cx="501562" cy="2713550"/>
              </a:xfrm>
            </p:grpSpPr>
            <p:grpSp>
              <p:nvGrpSpPr>
                <p:cNvPr id="229" name="グループ化 228">
                  <a:extLst>
                    <a:ext uri="{FF2B5EF4-FFF2-40B4-BE49-F238E27FC236}">
                      <a16:creationId xmlns:a16="http://schemas.microsoft.com/office/drawing/2014/main" id="{48C2C4A8-9C36-8E47-E26A-CE948AB082F0}"/>
                    </a:ext>
                  </a:extLst>
                </p:cNvPr>
                <p:cNvGrpSpPr/>
                <p:nvPr/>
              </p:nvGrpSpPr>
              <p:grpSpPr>
                <a:xfrm>
                  <a:off x="2250116" y="1511865"/>
                  <a:ext cx="498532" cy="2130764"/>
                  <a:chOff x="2306510" y="1338292"/>
                  <a:chExt cx="498532" cy="2130764"/>
                </a:xfrm>
              </p:grpSpPr>
              <p:grpSp>
                <p:nvGrpSpPr>
                  <p:cNvPr id="243" name="グループ化 242">
                    <a:extLst>
                      <a:ext uri="{FF2B5EF4-FFF2-40B4-BE49-F238E27FC236}">
                        <a16:creationId xmlns:a16="http://schemas.microsoft.com/office/drawing/2014/main" id="{4DEBDDE9-3062-3C31-087E-C75CEF1991B4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338292"/>
                    <a:ext cx="498532" cy="581626"/>
                    <a:chOff x="2306510" y="1338292"/>
                    <a:chExt cx="498532" cy="581626"/>
                  </a:xfrm>
                </p:grpSpPr>
                <p:grpSp>
                  <p:nvGrpSpPr>
                    <p:cNvPr id="245" name="グループ化 244">
                      <a:extLst>
                        <a:ext uri="{FF2B5EF4-FFF2-40B4-BE49-F238E27FC236}">
                          <a16:creationId xmlns:a16="http://schemas.microsoft.com/office/drawing/2014/main" id="{8E27A7F1-8065-489A-389B-81E898083F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52" name="グループ化 251">
                        <a:extLst>
                          <a:ext uri="{FF2B5EF4-FFF2-40B4-BE49-F238E27FC236}">
                            <a16:creationId xmlns:a16="http://schemas.microsoft.com/office/drawing/2014/main" id="{3F724A52-A829-8294-8B30-56EEE23E787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55" name="フリーフォーム 1206">
                          <a:extLst>
                            <a:ext uri="{FF2B5EF4-FFF2-40B4-BE49-F238E27FC236}">
                              <a16:creationId xmlns:a16="http://schemas.microsoft.com/office/drawing/2014/main" id="{9C3553D7-D06E-8E11-8B2E-715D818E24CA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56" name="フリーフォーム 1207">
                          <a:extLst>
                            <a:ext uri="{FF2B5EF4-FFF2-40B4-BE49-F238E27FC236}">
                              <a16:creationId xmlns:a16="http://schemas.microsoft.com/office/drawing/2014/main" id="{B11A0BC4-E8EF-3794-B84A-0D98AD447D2B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53" name="直線コネクタ 252">
                        <a:extLst>
                          <a:ext uri="{FF2B5EF4-FFF2-40B4-BE49-F238E27FC236}">
                            <a16:creationId xmlns:a16="http://schemas.microsoft.com/office/drawing/2014/main" id="{02B5EDBD-28B1-271C-AEDE-2D7816113F1E}"/>
                          </a:ext>
                        </a:extLst>
                      </p:cNvPr>
                      <p:cNvCxnSpPr>
                        <a:stCxn id="256" idx="7"/>
                        <a:endCxn id="25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54" name="直線コネクタ 253">
                        <a:extLst>
                          <a:ext uri="{FF2B5EF4-FFF2-40B4-BE49-F238E27FC236}">
                            <a16:creationId xmlns:a16="http://schemas.microsoft.com/office/drawing/2014/main" id="{A8A3AD45-E991-B1A4-770E-61D285549772}"/>
                          </a:ext>
                        </a:extLst>
                      </p:cNvPr>
                      <p:cNvCxnSpPr>
                        <a:stCxn id="255" idx="7"/>
                        <a:endCxn id="255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46" name="グループ化 245">
                      <a:extLst>
                        <a:ext uri="{FF2B5EF4-FFF2-40B4-BE49-F238E27FC236}">
                          <a16:creationId xmlns:a16="http://schemas.microsoft.com/office/drawing/2014/main" id="{9DBBAE00-3311-C4F3-AB99-5ADF7FDE37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6510" y="1629410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47" name="グループ化 246">
                        <a:extLst>
                          <a:ext uri="{FF2B5EF4-FFF2-40B4-BE49-F238E27FC236}">
                            <a16:creationId xmlns:a16="http://schemas.microsoft.com/office/drawing/2014/main" id="{C1CDE502-C18B-6FCF-D890-66B80DA5FB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50" name="フリーフォーム 1201">
                          <a:extLst>
                            <a:ext uri="{FF2B5EF4-FFF2-40B4-BE49-F238E27FC236}">
                              <a16:creationId xmlns:a16="http://schemas.microsoft.com/office/drawing/2014/main" id="{67A73DCE-CDB9-3594-4D9C-9D97D7D858E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51" name="フリーフォーム 1202">
                          <a:extLst>
                            <a:ext uri="{FF2B5EF4-FFF2-40B4-BE49-F238E27FC236}">
                              <a16:creationId xmlns:a16="http://schemas.microsoft.com/office/drawing/2014/main" id="{A96255CD-799D-50D6-9E06-7D036DE190E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48" name="直線コネクタ 247">
                        <a:extLst>
                          <a:ext uri="{FF2B5EF4-FFF2-40B4-BE49-F238E27FC236}">
                            <a16:creationId xmlns:a16="http://schemas.microsoft.com/office/drawing/2014/main" id="{9199CABA-8630-992B-9DBB-95A0B0A915E4}"/>
                          </a:ext>
                        </a:extLst>
                      </p:cNvPr>
                      <p:cNvCxnSpPr>
                        <a:stCxn id="251" idx="7"/>
                        <a:endCxn id="25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49" name="直線コネクタ 248">
                        <a:extLst>
                          <a:ext uri="{FF2B5EF4-FFF2-40B4-BE49-F238E27FC236}">
                            <a16:creationId xmlns:a16="http://schemas.microsoft.com/office/drawing/2014/main" id="{C4E592EE-CA02-BCE2-54E0-48FF986A9F05}"/>
                          </a:ext>
                        </a:extLst>
                      </p:cNvPr>
                      <p:cNvCxnSpPr>
                        <a:stCxn id="250" idx="7"/>
                        <a:endCxn id="250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  <p:sp>
                <p:nvSpPr>
                  <p:cNvPr id="244" name="正方形/長方形 243">
                    <a:extLst>
                      <a:ext uri="{FF2B5EF4-FFF2-40B4-BE49-F238E27FC236}">
                        <a16:creationId xmlns:a16="http://schemas.microsoft.com/office/drawing/2014/main" id="{8A714A12-A5F7-8220-6BEE-94F838286BD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47098" y="1912287"/>
                    <a:ext cx="408265" cy="1556769"/>
                  </a:xfrm>
                  <a:prstGeom prst="rect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grpSp>
              <p:nvGrpSpPr>
                <p:cNvPr id="230" name="グループ化 229">
                  <a:extLst>
                    <a:ext uri="{FF2B5EF4-FFF2-40B4-BE49-F238E27FC236}">
                      <a16:creationId xmlns:a16="http://schemas.microsoft.com/office/drawing/2014/main" id="{68189EE4-B6B6-F76A-432B-758773655147}"/>
                    </a:ext>
                  </a:extLst>
                </p:cNvPr>
                <p:cNvGrpSpPr/>
                <p:nvPr/>
              </p:nvGrpSpPr>
              <p:grpSpPr>
                <a:xfrm rot="10800000">
                  <a:off x="2247086" y="92907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231" name="グループ化 230">
                    <a:extLst>
                      <a:ext uri="{FF2B5EF4-FFF2-40B4-BE49-F238E27FC236}">
                        <a16:creationId xmlns:a16="http://schemas.microsoft.com/office/drawing/2014/main" id="{9A8C5E68-0EFB-839B-BBA7-0960E9AC3A9E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38" name="グループ化 237">
                      <a:extLst>
                        <a:ext uri="{FF2B5EF4-FFF2-40B4-BE49-F238E27FC236}">
                          <a16:creationId xmlns:a16="http://schemas.microsoft.com/office/drawing/2014/main" id="{CF449093-E0F8-8105-3780-B0F42825E2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41" name="フリーフォーム 1192">
                        <a:extLst>
                          <a:ext uri="{FF2B5EF4-FFF2-40B4-BE49-F238E27FC236}">
                            <a16:creationId xmlns:a16="http://schemas.microsoft.com/office/drawing/2014/main" id="{1B0D209F-4457-7129-91D7-1E312FB1204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42" name="フリーフォーム 1193">
                        <a:extLst>
                          <a:ext uri="{FF2B5EF4-FFF2-40B4-BE49-F238E27FC236}">
                            <a16:creationId xmlns:a16="http://schemas.microsoft.com/office/drawing/2014/main" id="{7BFBD98F-9F88-CBE4-A150-060EA2A2D8FE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39" name="直線コネクタ 238">
                      <a:extLst>
                        <a:ext uri="{FF2B5EF4-FFF2-40B4-BE49-F238E27FC236}">
                          <a16:creationId xmlns:a16="http://schemas.microsoft.com/office/drawing/2014/main" id="{14E93517-AB4E-042F-1794-A61B10E5BAC7}"/>
                        </a:ext>
                      </a:extLst>
                    </p:cNvPr>
                    <p:cNvCxnSpPr>
                      <a:stCxn id="242" idx="7"/>
                      <a:endCxn id="242" idx="3"/>
                    </p:cNvCxnSpPr>
                    <p:nvPr/>
                  </p:nvCxnSpPr>
                  <p:spPr bwMode="auto">
                    <a:xfrm>
                      <a:off x="2309530" y="1410301"/>
                      <a:ext cx="49550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40" name="直線コネクタ 239">
                      <a:extLst>
                        <a:ext uri="{FF2B5EF4-FFF2-40B4-BE49-F238E27FC236}">
                          <a16:creationId xmlns:a16="http://schemas.microsoft.com/office/drawing/2014/main" id="{6D9232F4-6431-D24C-5D10-7BA51C4E15F8}"/>
                        </a:ext>
                      </a:extLst>
                    </p:cNvPr>
                    <p:cNvCxnSpPr>
                      <a:stCxn id="241" idx="7"/>
                      <a:endCxn id="241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232" name="グループ化 231">
                    <a:extLst>
                      <a:ext uri="{FF2B5EF4-FFF2-40B4-BE49-F238E27FC236}">
                        <a16:creationId xmlns:a16="http://schemas.microsoft.com/office/drawing/2014/main" id="{B36EAC9A-C205-1916-032E-8BA7EC19FF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33" name="グループ化 232">
                      <a:extLst>
                        <a:ext uri="{FF2B5EF4-FFF2-40B4-BE49-F238E27FC236}">
                          <a16:creationId xmlns:a16="http://schemas.microsoft.com/office/drawing/2014/main" id="{4B27AFA3-6425-516C-E90A-8D0CEBB6EEB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36" name="フリーフォーム 1187">
                        <a:extLst>
                          <a:ext uri="{FF2B5EF4-FFF2-40B4-BE49-F238E27FC236}">
                            <a16:creationId xmlns:a16="http://schemas.microsoft.com/office/drawing/2014/main" id="{27AFC900-6962-A79B-9DEC-AD51756EC04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37" name="フリーフォーム 1188">
                        <a:extLst>
                          <a:ext uri="{FF2B5EF4-FFF2-40B4-BE49-F238E27FC236}">
                            <a16:creationId xmlns:a16="http://schemas.microsoft.com/office/drawing/2014/main" id="{80321577-C3DB-ADA9-8DBB-B914A3F93E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34" name="直線コネクタ 233">
                      <a:extLst>
                        <a:ext uri="{FF2B5EF4-FFF2-40B4-BE49-F238E27FC236}">
                          <a16:creationId xmlns:a16="http://schemas.microsoft.com/office/drawing/2014/main" id="{85D57088-2CBA-D3DD-3CFD-47228ACA1BB5}"/>
                        </a:ext>
                      </a:extLst>
                    </p:cNvPr>
                    <p:cNvCxnSpPr>
                      <a:stCxn id="237" idx="7"/>
                      <a:endCxn id="237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35" name="直線コネクタ 234">
                      <a:extLst>
                        <a:ext uri="{FF2B5EF4-FFF2-40B4-BE49-F238E27FC236}">
                          <a16:creationId xmlns:a16="http://schemas.microsoft.com/office/drawing/2014/main" id="{AF978B1D-B5AB-E5EF-3CCF-0F478D7DB2FE}"/>
                        </a:ext>
                      </a:extLst>
                    </p:cNvPr>
                    <p:cNvCxnSpPr>
                      <a:stCxn id="236" idx="7"/>
                      <a:endCxn id="236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202" name="グループ化 201">
                <a:extLst>
                  <a:ext uri="{FF2B5EF4-FFF2-40B4-BE49-F238E27FC236}">
                    <a16:creationId xmlns:a16="http://schemas.microsoft.com/office/drawing/2014/main" id="{0AB818C0-70D6-20DE-3F22-4D35A94A268A}"/>
                  </a:ext>
                </a:extLst>
              </p:cNvPr>
              <p:cNvGrpSpPr/>
              <p:nvPr/>
            </p:nvGrpSpPr>
            <p:grpSpPr>
              <a:xfrm>
                <a:off x="2568008" y="2446068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203" name="グループ化 202">
                  <a:extLst>
                    <a:ext uri="{FF2B5EF4-FFF2-40B4-BE49-F238E27FC236}">
                      <a16:creationId xmlns:a16="http://schemas.microsoft.com/office/drawing/2014/main" id="{7915A755-6B6B-9AEF-FD97-5316E811CCC5}"/>
                    </a:ext>
                  </a:extLst>
                </p:cNvPr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217" name="グループ化 216">
                    <a:extLst>
                      <a:ext uri="{FF2B5EF4-FFF2-40B4-BE49-F238E27FC236}">
                        <a16:creationId xmlns:a16="http://schemas.microsoft.com/office/drawing/2014/main" id="{EEAA7580-FA46-3D04-0256-9E47615D6E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24" name="グループ化 223">
                      <a:extLst>
                        <a:ext uri="{FF2B5EF4-FFF2-40B4-BE49-F238E27FC236}">
                          <a16:creationId xmlns:a16="http://schemas.microsoft.com/office/drawing/2014/main" id="{D4A9CEF7-8AFA-7FB2-7A6D-B00C4CA76A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27" name="フリーフォーム 1178">
                        <a:extLst>
                          <a:ext uri="{FF2B5EF4-FFF2-40B4-BE49-F238E27FC236}">
                            <a16:creationId xmlns:a16="http://schemas.microsoft.com/office/drawing/2014/main" id="{D99DAAA7-FAAC-E698-20A1-8658409850B6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28" name="フリーフォーム 1179">
                        <a:extLst>
                          <a:ext uri="{FF2B5EF4-FFF2-40B4-BE49-F238E27FC236}">
                            <a16:creationId xmlns:a16="http://schemas.microsoft.com/office/drawing/2014/main" id="{7A3D7002-96E8-6213-EEB1-C0BDF7B2691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25" name="直線コネクタ 224">
                      <a:extLst>
                        <a:ext uri="{FF2B5EF4-FFF2-40B4-BE49-F238E27FC236}">
                          <a16:creationId xmlns:a16="http://schemas.microsoft.com/office/drawing/2014/main" id="{1AB1C969-A848-876C-C1C0-9B432C11A38F}"/>
                        </a:ext>
                      </a:extLst>
                    </p:cNvPr>
                    <p:cNvCxnSpPr>
                      <a:stCxn id="228" idx="7"/>
                      <a:endCxn id="22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6" name="直線コネクタ 225">
                      <a:extLst>
                        <a:ext uri="{FF2B5EF4-FFF2-40B4-BE49-F238E27FC236}">
                          <a16:creationId xmlns:a16="http://schemas.microsoft.com/office/drawing/2014/main" id="{96C6B8D0-C9FC-175E-8541-86A96E8FEABA}"/>
                        </a:ext>
                      </a:extLst>
                    </p:cNvPr>
                    <p:cNvCxnSpPr>
                      <a:stCxn id="227" idx="7"/>
                      <a:endCxn id="227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218" name="グループ化 217">
                    <a:extLst>
                      <a:ext uri="{FF2B5EF4-FFF2-40B4-BE49-F238E27FC236}">
                        <a16:creationId xmlns:a16="http://schemas.microsoft.com/office/drawing/2014/main" id="{C42F46F3-6484-77BE-3912-9F3FC9EAEC69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19" name="グループ化 218">
                      <a:extLst>
                        <a:ext uri="{FF2B5EF4-FFF2-40B4-BE49-F238E27FC236}">
                          <a16:creationId xmlns:a16="http://schemas.microsoft.com/office/drawing/2014/main" id="{85FB74B5-E59A-6F3D-280F-A427BB9CA1D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22" name="フリーフォーム 1173">
                        <a:extLst>
                          <a:ext uri="{FF2B5EF4-FFF2-40B4-BE49-F238E27FC236}">
                            <a16:creationId xmlns:a16="http://schemas.microsoft.com/office/drawing/2014/main" id="{879CE803-6508-175F-6152-14F92D9DB11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23" name="フリーフォーム 1174">
                        <a:extLst>
                          <a:ext uri="{FF2B5EF4-FFF2-40B4-BE49-F238E27FC236}">
                            <a16:creationId xmlns:a16="http://schemas.microsoft.com/office/drawing/2014/main" id="{4C0A56FA-17A0-DE48-F1B9-CF03D1B5008B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20" name="直線コネクタ 219">
                      <a:extLst>
                        <a:ext uri="{FF2B5EF4-FFF2-40B4-BE49-F238E27FC236}">
                          <a16:creationId xmlns:a16="http://schemas.microsoft.com/office/drawing/2014/main" id="{E3604A47-1806-5EBA-5907-A0A8A7C6D8A7}"/>
                        </a:ext>
                      </a:extLst>
                    </p:cNvPr>
                    <p:cNvCxnSpPr>
                      <a:stCxn id="223" idx="7"/>
                      <a:endCxn id="223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21" name="直線コネクタ 220">
                      <a:extLst>
                        <a:ext uri="{FF2B5EF4-FFF2-40B4-BE49-F238E27FC236}">
                          <a16:creationId xmlns:a16="http://schemas.microsoft.com/office/drawing/2014/main" id="{794C33E9-1893-67F3-89D4-0ECF85D45769}"/>
                        </a:ext>
                      </a:extLst>
                    </p:cNvPr>
                    <p:cNvCxnSpPr>
                      <a:stCxn id="222" idx="7"/>
                      <a:endCxn id="222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204" name="グループ化 203">
                  <a:extLst>
                    <a:ext uri="{FF2B5EF4-FFF2-40B4-BE49-F238E27FC236}">
                      <a16:creationId xmlns:a16="http://schemas.microsoft.com/office/drawing/2014/main" id="{F867C143-3CD9-11C0-C0A7-1DAF29607287}"/>
                    </a:ext>
                  </a:extLst>
                </p:cNvPr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205" name="グループ化 204">
                    <a:extLst>
                      <a:ext uri="{FF2B5EF4-FFF2-40B4-BE49-F238E27FC236}">
                        <a16:creationId xmlns:a16="http://schemas.microsoft.com/office/drawing/2014/main" id="{AD885EAD-A567-A5AB-0D25-3DA528696D5A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12" name="グループ化 211">
                      <a:extLst>
                        <a:ext uri="{FF2B5EF4-FFF2-40B4-BE49-F238E27FC236}">
                          <a16:creationId xmlns:a16="http://schemas.microsoft.com/office/drawing/2014/main" id="{6BAEF29A-1E06-263C-7A09-7DB1580EF0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15" name="フリーフォーム 1166">
                        <a:extLst>
                          <a:ext uri="{FF2B5EF4-FFF2-40B4-BE49-F238E27FC236}">
                            <a16:creationId xmlns:a16="http://schemas.microsoft.com/office/drawing/2014/main" id="{334770A5-12A8-AE95-90EB-BA4759FAB99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16" name="フリーフォーム 1167">
                        <a:extLst>
                          <a:ext uri="{FF2B5EF4-FFF2-40B4-BE49-F238E27FC236}">
                            <a16:creationId xmlns:a16="http://schemas.microsoft.com/office/drawing/2014/main" id="{94A433D9-B91C-8EE0-C820-1A8F1AE87C6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13" name="直線コネクタ 212">
                      <a:extLst>
                        <a:ext uri="{FF2B5EF4-FFF2-40B4-BE49-F238E27FC236}">
                          <a16:creationId xmlns:a16="http://schemas.microsoft.com/office/drawing/2014/main" id="{8E2F945B-E084-2971-5DE3-5D5232C92A6C}"/>
                        </a:ext>
                      </a:extLst>
                    </p:cNvPr>
                    <p:cNvCxnSpPr>
                      <a:stCxn id="216" idx="7"/>
                      <a:endCxn id="216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14" name="直線コネクタ 213">
                      <a:extLst>
                        <a:ext uri="{FF2B5EF4-FFF2-40B4-BE49-F238E27FC236}">
                          <a16:creationId xmlns:a16="http://schemas.microsoft.com/office/drawing/2014/main" id="{36713D48-D500-B62E-AD26-C9F9666B78B3}"/>
                        </a:ext>
                      </a:extLst>
                    </p:cNvPr>
                    <p:cNvCxnSpPr>
                      <a:stCxn id="215" idx="7"/>
                      <a:endCxn id="215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206" name="グループ化 205">
                    <a:extLst>
                      <a:ext uri="{FF2B5EF4-FFF2-40B4-BE49-F238E27FC236}">
                        <a16:creationId xmlns:a16="http://schemas.microsoft.com/office/drawing/2014/main" id="{61316F28-CF41-89E1-9A7E-DAA7A21E70A9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207" name="グループ化 206">
                      <a:extLst>
                        <a:ext uri="{FF2B5EF4-FFF2-40B4-BE49-F238E27FC236}">
                          <a16:creationId xmlns:a16="http://schemas.microsoft.com/office/drawing/2014/main" id="{ECE2B492-16C5-D732-5ACB-1B49B2C351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10" name="フリーフォーム 1161">
                        <a:extLst>
                          <a:ext uri="{FF2B5EF4-FFF2-40B4-BE49-F238E27FC236}">
                            <a16:creationId xmlns:a16="http://schemas.microsoft.com/office/drawing/2014/main" id="{1D360FF0-19CF-1E7B-DA2E-FDCE8CB41D3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11" name="フリーフォーム 1162">
                        <a:extLst>
                          <a:ext uri="{FF2B5EF4-FFF2-40B4-BE49-F238E27FC236}">
                            <a16:creationId xmlns:a16="http://schemas.microsoft.com/office/drawing/2014/main" id="{480FD233-C843-D710-9978-38C81736504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208" name="直線コネクタ 207">
                      <a:extLst>
                        <a:ext uri="{FF2B5EF4-FFF2-40B4-BE49-F238E27FC236}">
                          <a16:creationId xmlns:a16="http://schemas.microsoft.com/office/drawing/2014/main" id="{A9789C99-F135-09D5-2377-40071CC78624}"/>
                        </a:ext>
                      </a:extLst>
                    </p:cNvPr>
                    <p:cNvCxnSpPr>
                      <a:stCxn id="211" idx="7"/>
                      <a:endCxn id="211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209" name="直線コネクタ 208">
                      <a:extLst>
                        <a:ext uri="{FF2B5EF4-FFF2-40B4-BE49-F238E27FC236}">
                          <a16:creationId xmlns:a16="http://schemas.microsoft.com/office/drawing/2014/main" id="{23E43FAB-1E84-EFC8-410A-6F271304D8A0}"/>
                        </a:ext>
                      </a:extLst>
                    </p:cNvPr>
                    <p:cNvCxnSpPr>
                      <a:stCxn id="210" idx="7"/>
                      <a:endCxn id="210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</p:grpSp>
        <p:grpSp>
          <p:nvGrpSpPr>
            <p:cNvPr id="163" name="グループ化 162">
              <a:extLst>
                <a:ext uri="{FF2B5EF4-FFF2-40B4-BE49-F238E27FC236}">
                  <a16:creationId xmlns:a16="http://schemas.microsoft.com/office/drawing/2014/main" id="{4BBEB5E2-3383-0324-F62F-E9DA28F8ADD6}"/>
                </a:ext>
              </a:extLst>
            </p:cNvPr>
            <p:cNvGrpSpPr/>
            <p:nvPr/>
          </p:nvGrpSpPr>
          <p:grpSpPr>
            <a:xfrm>
              <a:off x="8579853" y="5361712"/>
              <a:ext cx="373422" cy="548233"/>
              <a:chOff x="2142617" y="1541773"/>
              <a:chExt cx="223754" cy="334977"/>
            </a:xfrm>
          </p:grpSpPr>
          <p:grpSp>
            <p:nvGrpSpPr>
              <p:cNvPr id="164" name="グループ化 163">
                <a:extLst>
                  <a:ext uri="{FF2B5EF4-FFF2-40B4-BE49-F238E27FC236}">
                    <a16:creationId xmlns:a16="http://schemas.microsoft.com/office/drawing/2014/main" id="{33499A5B-47DE-E61F-BDD2-52289FFB03D5}"/>
                  </a:ext>
                </a:extLst>
              </p:cNvPr>
              <p:cNvGrpSpPr/>
              <p:nvPr/>
            </p:nvGrpSpPr>
            <p:grpSpPr>
              <a:xfrm>
                <a:off x="2142617" y="1636077"/>
                <a:ext cx="223754" cy="240673"/>
                <a:chOff x="2248601" y="3068960"/>
                <a:chExt cx="503196" cy="1158015"/>
              </a:xfrm>
            </p:grpSpPr>
            <p:grpSp>
              <p:nvGrpSpPr>
                <p:cNvPr id="175" name="グループ化 174">
                  <a:extLst>
                    <a:ext uri="{FF2B5EF4-FFF2-40B4-BE49-F238E27FC236}">
                      <a16:creationId xmlns:a16="http://schemas.microsoft.com/office/drawing/2014/main" id="{7DB760F9-91C8-A75C-2BD0-197490CE7BC0}"/>
                    </a:ext>
                  </a:extLst>
                </p:cNvPr>
                <p:cNvGrpSpPr/>
                <p:nvPr/>
              </p:nvGrpSpPr>
              <p:grpSpPr>
                <a:xfrm rot="10800000">
                  <a:off x="2253265" y="3068960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89" name="グループ化 188">
                    <a:extLst>
                      <a:ext uri="{FF2B5EF4-FFF2-40B4-BE49-F238E27FC236}">
                        <a16:creationId xmlns:a16="http://schemas.microsoft.com/office/drawing/2014/main" id="{28A78B2A-B257-6EE4-097E-92221C37D186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96" name="グループ化 195">
                      <a:extLst>
                        <a:ext uri="{FF2B5EF4-FFF2-40B4-BE49-F238E27FC236}">
                          <a16:creationId xmlns:a16="http://schemas.microsoft.com/office/drawing/2014/main" id="{A002B1BD-7962-CD24-4F6E-CF5C411A68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99" name="フリーフォーム 1150">
                        <a:extLst>
                          <a:ext uri="{FF2B5EF4-FFF2-40B4-BE49-F238E27FC236}">
                            <a16:creationId xmlns:a16="http://schemas.microsoft.com/office/drawing/2014/main" id="{46809AFE-38BB-62E8-94AB-5B5BE5489BF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200" name="フリーフォーム 1151">
                        <a:extLst>
                          <a:ext uri="{FF2B5EF4-FFF2-40B4-BE49-F238E27FC236}">
                            <a16:creationId xmlns:a16="http://schemas.microsoft.com/office/drawing/2014/main" id="{E792D0EC-60A0-7E7C-147D-6CCDC7CD1AB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97" name="直線コネクタ 196">
                      <a:extLst>
                        <a:ext uri="{FF2B5EF4-FFF2-40B4-BE49-F238E27FC236}">
                          <a16:creationId xmlns:a16="http://schemas.microsoft.com/office/drawing/2014/main" id="{37CEDF55-716D-B50D-2040-A669E1D2F1AF}"/>
                        </a:ext>
                      </a:extLst>
                    </p:cNvPr>
                    <p:cNvCxnSpPr>
                      <a:stCxn id="200" idx="7"/>
                      <a:endCxn id="200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98" name="直線コネクタ 197">
                      <a:extLst>
                        <a:ext uri="{FF2B5EF4-FFF2-40B4-BE49-F238E27FC236}">
                          <a16:creationId xmlns:a16="http://schemas.microsoft.com/office/drawing/2014/main" id="{C2CAF196-D7B9-6758-A340-8A0A46785EF4}"/>
                        </a:ext>
                      </a:extLst>
                    </p:cNvPr>
                    <p:cNvCxnSpPr>
                      <a:stCxn id="199" idx="7"/>
                      <a:endCxn id="199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90" name="グループ化 189">
                    <a:extLst>
                      <a:ext uri="{FF2B5EF4-FFF2-40B4-BE49-F238E27FC236}">
                        <a16:creationId xmlns:a16="http://schemas.microsoft.com/office/drawing/2014/main" id="{A6906E9B-279C-3BD5-21DB-61C5DC0DFEDE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91" name="グループ化 190">
                      <a:extLst>
                        <a:ext uri="{FF2B5EF4-FFF2-40B4-BE49-F238E27FC236}">
                          <a16:creationId xmlns:a16="http://schemas.microsoft.com/office/drawing/2014/main" id="{F301D1F0-99BE-C77E-5AFD-6561368955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94" name="フリーフォーム 1145">
                        <a:extLst>
                          <a:ext uri="{FF2B5EF4-FFF2-40B4-BE49-F238E27FC236}">
                            <a16:creationId xmlns:a16="http://schemas.microsoft.com/office/drawing/2014/main" id="{C9A31F6D-8F44-414F-6A20-4014E5F3CAB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95" name="フリーフォーム 1146">
                        <a:extLst>
                          <a:ext uri="{FF2B5EF4-FFF2-40B4-BE49-F238E27FC236}">
                            <a16:creationId xmlns:a16="http://schemas.microsoft.com/office/drawing/2014/main" id="{0AE3BF27-03EA-8BDE-C027-9A986A25B8C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92" name="直線コネクタ 191">
                      <a:extLst>
                        <a:ext uri="{FF2B5EF4-FFF2-40B4-BE49-F238E27FC236}">
                          <a16:creationId xmlns:a16="http://schemas.microsoft.com/office/drawing/2014/main" id="{19EAD0B6-C858-D837-9DF3-5EE4D43E0CA5}"/>
                        </a:ext>
                      </a:extLst>
                    </p:cNvPr>
                    <p:cNvCxnSpPr>
                      <a:stCxn id="195" idx="7"/>
                      <a:endCxn id="195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93" name="直線コネクタ 192">
                      <a:extLst>
                        <a:ext uri="{FF2B5EF4-FFF2-40B4-BE49-F238E27FC236}">
                          <a16:creationId xmlns:a16="http://schemas.microsoft.com/office/drawing/2014/main" id="{598EC0EC-CC5F-F1E7-6248-5D0A88F8C5FB}"/>
                        </a:ext>
                      </a:extLst>
                    </p:cNvPr>
                    <p:cNvCxnSpPr>
                      <a:stCxn id="194" idx="7"/>
                      <a:endCxn id="194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  <p:grpSp>
              <p:nvGrpSpPr>
                <p:cNvPr id="176" name="グループ化 175">
                  <a:extLst>
                    <a:ext uri="{FF2B5EF4-FFF2-40B4-BE49-F238E27FC236}">
                      <a16:creationId xmlns:a16="http://schemas.microsoft.com/office/drawing/2014/main" id="{53DED357-59B7-A004-B49D-779055A65171}"/>
                    </a:ext>
                  </a:extLst>
                </p:cNvPr>
                <p:cNvGrpSpPr/>
                <p:nvPr/>
              </p:nvGrpSpPr>
              <p:grpSpPr>
                <a:xfrm rot="10800000">
                  <a:off x="2248601" y="3645349"/>
                  <a:ext cx="498532" cy="581626"/>
                  <a:chOff x="2306510" y="1338292"/>
                  <a:chExt cx="498532" cy="581626"/>
                </a:xfrm>
              </p:grpSpPr>
              <p:grpSp>
                <p:nvGrpSpPr>
                  <p:cNvPr id="177" name="グループ化 176">
                    <a:extLst>
                      <a:ext uri="{FF2B5EF4-FFF2-40B4-BE49-F238E27FC236}">
                        <a16:creationId xmlns:a16="http://schemas.microsoft.com/office/drawing/2014/main" id="{8738EAB4-4ED7-5A87-7A35-3C016FCD6B0C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84" name="グループ化 183">
                      <a:extLst>
                        <a:ext uri="{FF2B5EF4-FFF2-40B4-BE49-F238E27FC236}">
                          <a16:creationId xmlns:a16="http://schemas.microsoft.com/office/drawing/2014/main" id="{D97F77B2-6E2B-6562-28A5-27D19338A7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87" name="フリーフォーム 1138">
                        <a:extLst>
                          <a:ext uri="{FF2B5EF4-FFF2-40B4-BE49-F238E27FC236}">
                            <a16:creationId xmlns:a16="http://schemas.microsoft.com/office/drawing/2014/main" id="{D2535FD4-82E3-388C-95BB-503FA9DE77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88" name="フリーフォーム 1139">
                        <a:extLst>
                          <a:ext uri="{FF2B5EF4-FFF2-40B4-BE49-F238E27FC236}">
                            <a16:creationId xmlns:a16="http://schemas.microsoft.com/office/drawing/2014/main" id="{E264BE75-D7FB-C11D-A6EA-46A1D197240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85" name="直線コネクタ 184">
                      <a:extLst>
                        <a:ext uri="{FF2B5EF4-FFF2-40B4-BE49-F238E27FC236}">
                          <a16:creationId xmlns:a16="http://schemas.microsoft.com/office/drawing/2014/main" id="{7C8CF1AE-E3A1-C4E5-3EA2-97B24F87AACA}"/>
                        </a:ext>
                      </a:extLst>
                    </p:cNvPr>
                    <p:cNvCxnSpPr>
                      <a:stCxn id="188" idx="7"/>
                      <a:endCxn id="188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86" name="直線コネクタ 185">
                      <a:extLst>
                        <a:ext uri="{FF2B5EF4-FFF2-40B4-BE49-F238E27FC236}">
                          <a16:creationId xmlns:a16="http://schemas.microsoft.com/office/drawing/2014/main" id="{18D94A2E-4157-E553-871B-B5A3DAEFBAC0}"/>
                        </a:ext>
                      </a:extLst>
                    </p:cNvPr>
                    <p:cNvCxnSpPr>
                      <a:stCxn id="187" idx="7"/>
                      <a:endCxn id="187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grpSp>
                <p:nvGrpSpPr>
                  <p:cNvPr id="178" name="グループ化 177">
                    <a:extLst>
                      <a:ext uri="{FF2B5EF4-FFF2-40B4-BE49-F238E27FC236}">
                        <a16:creationId xmlns:a16="http://schemas.microsoft.com/office/drawing/2014/main" id="{696E633F-210D-8C94-8051-E91EF7074EDB}"/>
                      </a:ext>
                    </a:extLst>
                  </p:cNvPr>
                  <p:cNvGrpSpPr/>
                  <p:nvPr/>
                </p:nvGrpSpPr>
                <p:grpSpPr>
                  <a:xfrm>
                    <a:off x="2306510" y="1629410"/>
                    <a:ext cx="497017" cy="290508"/>
                    <a:chOff x="2308025" y="1338292"/>
                    <a:chExt cx="497017" cy="290508"/>
                  </a:xfrm>
                </p:grpSpPr>
                <p:grpSp>
                  <p:nvGrpSpPr>
                    <p:cNvPr id="179" name="グループ化 178">
                      <a:extLst>
                        <a:ext uri="{FF2B5EF4-FFF2-40B4-BE49-F238E27FC236}">
                          <a16:creationId xmlns:a16="http://schemas.microsoft.com/office/drawing/2014/main" id="{241C409C-EC64-D597-D60E-12A5D11775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  <a:solidFill>
                      <a:schemeClr val="bg2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182" name="フリーフォーム 1133">
                        <a:extLst>
                          <a:ext uri="{FF2B5EF4-FFF2-40B4-BE49-F238E27FC236}">
                            <a16:creationId xmlns:a16="http://schemas.microsoft.com/office/drawing/2014/main" id="{99E95D15-5466-885D-8135-CF4F3A3C6845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8025" y="1484784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sp>
                    <p:nvSpPr>
                      <p:cNvPr id="183" name="フリーフォーム 1134">
                        <a:extLst>
                          <a:ext uri="{FF2B5EF4-FFF2-40B4-BE49-F238E27FC236}">
                            <a16:creationId xmlns:a16="http://schemas.microsoft.com/office/drawing/2014/main" id="{D7307D7E-2709-B486-2F88-9D3575F26C7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grpFill/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cxnSp>
                  <p:nvCxnSpPr>
                    <p:cNvPr id="180" name="直線コネクタ 179">
                      <a:extLst>
                        <a:ext uri="{FF2B5EF4-FFF2-40B4-BE49-F238E27FC236}">
                          <a16:creationId xmlns:a16="http://schemas.microsoft.com/office/drawing/2014/main" id="{B501FA0E-59E8-ABFD-D340-CC3722244CBF}"/>
                        </a:ext>
                      </a:extLst>
                    </p:cNvPr>
                    <p:cNvCxnSpPr>
                      <a:stCxn id="183" idx="7"/>
                      <a:endCxn id="183" idx="3"/>
                    </p:cNvCxnSpPr>
                    <p:nvPr/>
                  </p:nvCxnSpPr>
                  <p:spPr bwMode="auto">
                    <a:xfrm>
                      <a:off x="2309540" y="1410300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181" name="直線コネクタ 180">
                      <a:extLst>
                        <a:ext uri="{FF2B5EF4-FFF2-40B4-BE49-F238E27FC236}">
                          <a16:creationId xmlns:a16="http://schemas.microsoft.com/office/drawing/2014/main" id="{12992DB5-F466-0187-226D-1B1EF17A475F}"/>
                        </a:ext>
                      </a:extLst>
                    </p:cNvPr>
                    <p:cNvCxnSpPr>
                      <a:stCxn id="182" idx="7"/>
                      <a:endCxn id="182" idx="3"/>
                    </p:cNvCxnSpPr>
                    <p:nvPr/>
                  </p:nvCxnSpPr>
                  <p:spPr bwMode="auto">
                    <a:xfrm>
                      <a:off x="2308025" y="1556792"/>
                      <a:ext cx="495502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</p:grpSp>
          </p:grpSp>
          <p:grpSp>
            <p:nvGrpSpPr>
              <p:cNvPr id="165" name="グループ化 164">
                <a:extLst>
                  <a:ext uri="{FF2B5EF4-FFF2-40B4-BE49-F238E27FC236}">
                    <a16:creationId xmlns:a16="http://schemas.microsoft.com/office/drawing/2014/main" id="{7860B6B7-5EB7-978B-1D30-4FE6A9D27F62}"/>
                  </a:ext>
                </a:extLst>
              </p:cNvPr>
              <p:cNvGrpSpPr/>
              <p:nvPr/>
            </p:nvGrpSpPr>
            <p:grpSpPr>
              <a:xfrm rot="10800000">
                <a:off x="2144327" y="1541773"/>
                <a:ext cx="221007" cy="90435"/>
                <a:chOff x="2308025" y="1338292"/>
                <a:chExt cx="497017" cy="435134"/>
              </a:xfrm>
            </p:grpSpPr>
            <p:grpSp>
              <p:nvGrpSpPr>
                <p:cNvPr id="166" name="グループ化 165">
                  <a:extLst>
                    <a:ext uri="{FF2B5EF4-FFF2-40B4-BE49-F238E27FC236}">
                      <a16:creationId xmlns:a16="http://schemas.microsoft.com/office/drawing/2014/main" id="{48B8C6DB-C48E-D3D6-9CE7-7E594D58461C}"/>
                    </a:ext>
                  </a:extLst>
                </p:cNvPr>
                <p:cNvGrpSpPr/>
                <p:nvPr/>
              </p:nvGrpSpPr>
              <p:grpSpPr>
                <a:xfrm>
                  <a:off x="2308025" y="1338292"/>
                  <a:ext cx="497017" cy="290508"/>
                  <a:chOff x="2308025" y="1338292"/>
                  <a:chExt cx="497017" cy="290508"/>
                </a:xfrm>
              </p:grpSpPr>
              <p:grpSp>
                <p:nvGrpSpPr>
                  <p:cNvPr id="170" name="グループ化 169">
                    <a:extLst>
                      <a:ext uri="{FF2B5EF4-FFF2-40B4-BE49-F238E27FC236}">
                        <a16:creationId xmlns:a16="http://schemas.microsoft.com/office/drawing/2014/main" id="{E30C4E18-B52A-CFC1-DD13-82A8AD8D773F}"/>
                      </a:ext>
                    </a:extLst>
                  </p:cNvPr>
                  <p:cNvGrpSpPr/>
                  <p:nvPr/>
                </p:nvGrpSpPr>
                <p:grpSpPr>
                  <a:xfrm>
                    <a:off x="2308025" y="1338292"/>
                    <a:ext cx="497017" cy="290508"/>
                    <a:chOff x="2308025" y="1338292"/>
                    <a:chExt cx="497017" cy="290508"/>
                  </a:xfrm>
                  <a:solidFill>
                    <a:schemeClr val="bg2">
                      <a:lumMod val="20000"/>
                      <a:lumOff val="80000"/>
                    </a:schemeClr>
                  </a:solidFill>
                </p:grpSpPr>
                <p:sp>
                  <p:nvSpPr>
                    <p:cNvPr id="173" name="フリーフォーム 1124">
                      <a:extLst>
                        <a:ext uri="{FF2B5EF4-FFF2-40B4-BE49-F238E27FC236}">
                          <a16:creationId xmlns:a16="http://schemas.microsoft.com/office/drawing/2014/main" id="{FBC6E219-DD03-BE55-582B-9B2465B65429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8025" y="1484784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174" name="フリーフォーム 1125">
                      <a:extLst>
                        <a:ext uri="{FF2B5EF4-FFF2-40B4-BE49-F238E27FC236}">
                          <a16:creationId xmlns:a16="http://schemas.microsoft.com/office/drawing/2014/main" id="{40FB93ED-E322-3B74-690C-AD962F2B354C}"/>
                        </a:ext>
                      </a:extLst>
                    </p:cNvPr>
                    <p:cNvSpPr/>
                    <p:nvPr/>
                  </p:nvSpPr>
                  <p:spPr bwMode="auto">
                    <a:xfrm rot="10800000">
                      <a:off x="2309540" y="1338292"/>
                      <a:ext cx="495502" cy="144016"/>
                    </a:xfrm>
                    <a:custGeom>
                      <a:avLst/>
                      <a:gdLst>
                        <a:gd name="connsiteX0" fmla="*/ 423494 w 495502"/>
                        <a:gd name="connsiteY0" fmla="*/ 144016 h 144016"/>
                        <a:gd name="connsiteX1" fmla="*/ 247751 w 495502"/>
                        <a:gd name="connsiteY1" fmla="*/ 144016 h 144016"/>
                        <a:gd name="connsiteX2" fmla="*/ 72008 w 495502"/>
                        <a:gd name="connsiteY2" fmla="*/ 144016 h 144016"/>
                        <a:gd name="connsiteX3" fmla="*/ 0 w 495502"/>
                        <a:gd name="connsiteY3" fmla="*/ 72008 h 144016"/>
                        <a:gd name="connsiteX4" fmla="*/ 72008 w 495502"/>
                        <a:gd name="connsiteY4" fmla="*/ 0 h 144016"/>
                        <a:gd name="connsiteX5" fmla="*/ 247751 w 495502"/>
                        <a:gd name="connsiteY5" fmla="*/ 0 h 144016"/>
                        <a:gd name="connsiteX6" fmla="*/ 423494 w 495502"/>
                        <a:gd name="connsiteY6" fmla="*/ 0 h 144016"/>
                        <a:gd name="connsiteX7" fmla="*/ 495502 w 495502"/>
                        <a:gd name="connsiteY7" fmla="*/ 72008 h 1440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95502" h="144016">
                          <a:moveTo>
                            <a:pt x="423494" y="144016"/>
                          </a:moveTo>
                          <a:lnTo>
                            <a:pt x="247751" y="144016"/>
                          </a:lnTo>
                          <a:lnTo>
                            <a:pt x="72008" y="144016"/>
                          </a:lnTo>
                          <a:lnTo>
                            <a:pt x="0" y="72008"/>
                          </a:lnTo>
                          <a:lnTo>
                            <a:pt x="72008" y="0"/>
                          </a:lnTo>
                          <a:lnTo>
                            <a:pt x="247751" y="0"/>
                          </a:lnTo>
                          <a:lnTo>
                            <a:pt x="423494" y="0"/>
                          </a:lnTo>
                          <a:lnTo>
                            <a:pt x="495502" y="72008"/>
                          </a:lnTo>
                          <a:close/>
                        </a:path>
                      </a:pathLst>
                    </a:custGeom>
                    <a:grpFill/>
                    <a:ln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  <p:cxnSp>
                <p:nvCxnSpPr>
                  <p:cNvPr id="171" name="直線コネクタ 170">
                    <a:extLst>
                      <a:ext uri="{FF2B5EF4-FFF2-40B4-BE49-F238E27FC236}">
                        <a16:creationId xmlns:a16="http://schemas.microsoft.com/office/drawing/2014/main" id="{0B1A03C3-DF99-0D7A-B410-94D1A1DF94B1}"/>
                      </a:ext>
                    </a:extLst>
                  </p:cNvPr>
                  <p:cNvCxnSpPr>
                    <a:stCxn id="174" idx="7"/>
                    <a:endCxn id="174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72" name="直線コネクタ 171">
                    <a:extLst>
                      <a:ext uri="{FF2B5EF4-FFF2-40B4-BE49-F238E27FC236}">
                        <a16:creationId xmlns:a16="http://schemas.microsoft.com/office/drawing/2014/main" id="{67CCB487-A6CD-6D27-8662-379E8C14DB23}"/>
                      </a:ext>
                    </a:extLst>
                  </p:cNvPr>
                  <p:cNvCxnSpPr>
                    <a:stCxn id="173" idx="7"/>
                    <a:endCxn id="173" idx="3"/>
                  </p:cNvCxnSpPr>
                  <p:nvPr/>
                </p:nvCxnSpPr>
                <p:spPr bwMode="auto">
                  <a:xfrm>
                    <a:off x="2308025" y="1556792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67" name="グループ化 166">
                  <a:extLst>
                    <a:ext uri="{FF2B5EF4-FFF2-40B4-BE49-F238E27FC236}">
                      <a16:creationId xmlns:a16="http://schemas.microsoft.com/office/drawing/2014/main" id="{C0C2D3A1-2855-23D9-BE05-D30340ED7B37}"/>
                    </a:ext>
                  </a:extLst>
                </p:cNvPr>
                <p:cNvGrpSpPr/>
                <p:nvPr/>
              </p:nvGrpSpPr>
              <p:grpSpPr>
                <a:xfrm>
                  <a:off x="2308025" y="1629410"/>
                  <a:ext cx="495502" cy="144016"/>
                  <a:chOff x="2309540" y="1338292"/>
                  <a:chExt cx="495502" cy="144016"/>
                </a:xfrm>
              </p:grpSpPr>
              <p:sp>
                <p:nvSpPr>
                  <p:cNvPr id="168" name="フリーフォーム 1119">
                    <a:extLst>
                      <a:ext uri="{FF2B5EF4-FFF2-40B4-BE49-F238E27FC236}">
                        <a16:creationId xmlns:a16="http://schemas.microsoft.com/office/drawing/2014/main" id="{D7888019-427D-B9AE-6BCD-7E7512BC42FF}"/>
                      </a:ext>
                    </a:extLst>
                  </p:cNvPr>
                  <p:cNvSpPr/>
                  <p:nvPr/>
                </p:nvSpPr>
                <p:spPr bwMode="auto">
                  <a:xfrm rot="10800000">
                    <a:off x="2309540" y="1338292"/>
                    <a:ext cx="495502" cy="144016"/>
                  </a:xfrm>
                  <a:custGeom>
                    <a:avLst/>
                    <a:gdLst>
                      <a:gd name="connsiteX0" fmla="*/ 423494 w 495502"/>
                      <a:gd name="connsiteY0" fmla="*/ 144016 h 144016"/>
                      <a:gd name="connsiteX1" fmla="*/ 247751 w 495502"/>
                      <a:gd name="connsiteY1" fmla="*/ 144016 h 144016"/>
                      <a:gd name="connsiteX2" fmla="*/ 72008 w 495502"/>
                      <a:gd name="connsiteY2" fmla="*/ 144016 h 144016"/>
                      <a:gd name="connsiteX3" fmla="*/ 0 w 495502"/>
                      <a:gd name="connsiteY3" fmla="*/ 72008 h 144016"/>
                      <a:gd name="connsiteX4" fmla="*/ 72008 w 495502"/>
                      <a:gd name="connsiteY4" fmla="*/ 0 h 144016"/>
                      <a:gd name="connsiteX5" fmla="*/ 247751 w 495502"/>
                      <a:gd name="connsiteY5" fmla="*/ 0 h 144016"/>
                      <a:gd name="connsiteX6" fmla="*/ 423494 w 495502"/>
                      <a:gd name="connsiteY6" fmla="*/ 0 h 144016"/>
                      <a:gd name="connsiteX7" fmla="*/ 495502 w 495502"/>
                      <a:gd name="connsiteY7" fmla="*/ 72008 h 144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5502" h="144016">
                        <a:moveTo>
                          <a:pt x="423494" y="144016"/>
                        </a:moveTo>
                        <a:lnTo>
                          <a:pt x="247751" y="144016"/>
                        </a:lnTo>
                        <a:lnTo>
                          <a:pt x="72008" y="144016"/>
                        </a:lnTo>
                        <a:lnTo>
                          <a:pt x="0" y="72008"/>
                        </a:lnTo>
                        <a:lnTo>
                          <a:pt x="72008" y="0"/>
                        </a:lnTo>
                        <a:lnTo>
                          <a:pt x="247751" y="0"/>
                        </a:lnTo>
                        <a:lnTo>
                          <a:pt x="423494" y="0"/>
                        </a:lnTo>
                        <a:lnTo>
                          <a:pt x="495502" y="72008"/>
                        </a:lnTo>
                        <a:close/>
                      </a:path>
                    </a:pathLst>
                  </a:custGeom>
                  <a:solidFill>
                    <a:schemeClr val="bg2">
                      <a:lumMod val="20000"/>
                      <a:lumOff val="8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cxnSp>
                <p:nvCxnSpPr>
                  <p:cNvPr id="169" name="直線コネクタ 168">
                    <a:extLst>
                      <a:ext uri="{FF2B5EF4-FFF2-40B4-BE49-F238E27FC236}">
                        <a16:creationId xmlns:a16="http://schemas.microsoft.com/office/drawing/2014/main" id="{2D926527-5F33-6153-BDF9-83FE5983908A}"/>
                      </a:ext>
                    </a:extLst>
                  </p:cNvPr>
                  <p:cNvCxnSpPr>
                    <a:stCxn id="168" idx="7"/>
                    <a:endCxn id="168" idx="3"/>
                  </p:cNvCxnSpPr>
                  <p:nvPr/>
                </p:nvCxnSpPr>
                <p:spPr bwMode="auto">
                  <a:xfrm>
                    <a:off x="2309540" y="1410300"/>
                    <a:ext cx="495502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pic>
        <p:nvPicPr>
          <p:cNvPr id="257" name="図 256">
            <a:extLst>
              <a:ext uri="{FF2B5EF4-FFF2-40B4-BE49-F238E27FC236}">
                <a16:creationId xmlns:a16="http://schemas.microsoft.com/office/drawing/2014/main" id="{DDDE6B99-5814-4900-AA02-B7DE82BDBF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58" r="29063" b="20453"/>
          <a:stretch/>
        </p:blipFill>
        <p:spPr>
          <a:xfrm>
            <a:off x="5775454" y="2488733"/>
            <a:ext cx="2192371" cy="2343894"/>
          </a:xfrm>
          <a:prstGeom prst="rect">
            <a:avLst/>
          </a:prstGeom>
        </p:spPr>
      </p:pic>
      <p:sp>
        <p:nvSpPr>
          <p:cNvPr id="258" name="正方形/長方形 257">
            <a:extLst>
              <a:ext uri="{FF2B5EF4-FFF2-40B4-BE49-F238E27FC236}">
                <a16:creationId xmlns:a16="http://schemas.microsoft.com/office/drawing/2014/main" id="{E6B0C773-EF71-7943-94AC-145893DE5A5E}"/>
              </a:ext>
            </a:extLst>
          </p:cNvPr>
          <p:cNvSpPr/>
          <p:nvPr/>
        </p:nvSpPr>
        <p:spPr bwMode="auto">
          <a:xfrm>
            <a:off x="5725767" y="1841380"/>
            <a:ext cx="2341265" cy="36979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59" name="グループ化 258">
            <a:extLst>
              <a:ext uri="{FF2B5EF4-FFF2-40B4-BE49-F238E27FC236}">
                <a16:creationId xmlns:a16="http://schemas.microsoft.com/office/drawing/2014/main" id="{B06C0F99-FB3A-0EDC-06BC-DF81F7120AD0}"/>
              </a:ext>
            </a:extLst>
          </p:cNvPr>
          <p:cNvGrpSpPr/>
          <p:nvPr/>
        </p:nvGrpSpPr>
        <p:grpSpPr>
          <a:xfrm flipH="1">
            <a:off x="4737516" y="1586458"/>
            <a:ext cx="1577602" cy="250711"/>
            <a:chOff x="128322" y="1781166"/>
            <a:chExt cx="2251374" cy="242963"/>
          </a:xfrm>
          <a:solidFill>
            <a:srgbClr val="FFFF00"/>
          </a:solidFill>
        </p:grpSpPr>
        <p:sp>
          <p:nvSpPr>
            <p:cNvPr id="260" name="フリーフォーム 817">
              <a:extLst>
                <a:ext uri="{FF2B5EF4-FFF2-40B4-BE49-F238E27FC236}">
                  <a16:creationId xmlns:a16="http://schemas.microsoft.com/office/drawing/2014/main" id="{B97A2174-7CB5-C4CD-EDA9-91237957C18F}"/>
                </a:ext>
              </a:extLst>
            </p:cNvPr>
            <p:cNvSpPr/>
            <p:nvPr/>
          </p:nvSpPr>
          <p:spPr bwMode="auto">
            <a:xfrm>
              <a:off x="794230" y="1813752"/>
              <a:ext cx="1585466" cy="164479"/>
            </a:xfrm>
            <a:custGeom>
              <a:avLst/>
              <a:gdLst>
                <a:gd name="connsiteX0" fmla="*/ 1091442 w 1585466"/>
                <a:gd name="connsiteY0" fmla="*/ 0 h 164479"/>
                <a:gd name="connsiteX1" fmla="*/ 1490750 w 1585466"/>
                <a:gd name="connsiteY1" fmla="*/ 0 h 164479"/>
                <a:gd name="connsiteX2" fmla="*/ 1585466 w 1585466"/>
                <a:gd name="connsiteY2" fmla="*/ 82240 h 164479"/>
                <a:gd name="connsiteX3" fmla="*/ 1490750 w 1585466"/>
                <a:gd name="connsiteY3" fmla="*/ 164479 h 164479"/>
                <a:gd name="connsiteX4" fmla="*/ 1091442 w 1585466"/>
                <a:gd name="connsiteY4" fmla="*/ 164479 h 164479"/>
                <a:gd name="connsiteX5" fmla="*/ 1024470 w 1585466"/>
                <a:gd name="connsiteY5" fmla="*/ 140393 h 164479"/>
                <a:gd name="connsiteX6" fmla="*/ 1023956 w 1585466"/>
                <a:gd name="connsiteY6" fmla="*/ 139731 h 164479"/>
                <a:gd name="connsiteX7" fmla="*/ 18823 w 1585466"/>
                <a:gd name="connsiteY7" fmla="*/ 139731 h 164479"/>
                <a:gd name="connsiteX8" fmla="*/ 0 w 1585466"/>
                <a:gd name="connsiteY8" fmla="*/ 120908 h 164479"/>
                <a:gd name="connsiteX9" fmla="*/ 0 w 1585466"/>
                <a:gd name="connsiteY9" fmla="*/ 45620 h 164479"/>
                <a:gd name="connsiteX10" fmla="*/ 18823 w 1585466"/>
                <a:gd name="connsiteY10" fmla="*/ 26797 h 164479"/>
                <a:gd name="connsiteX11" fmla="*/ 1022365 w 1585466"/>
                <a:gd name="connsiteY11" fmla="*/ 26797 h 164479"/>
                <a:gd name="connsiteX12" fmla="*/ 1024470 w 1585466"/>
                <a:gd name="connsiteY12" fmla="*/ 24087 h 164479"/>
                <a:gd name="connsiteX13" fmla="*/ 1091442 w 1585466"/>
                <a:gd name="connsiteY13" fmla="*/ 0 h 1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5466" h="164479">
                  <a:moveTo>
                    <a:pt x="1091442" y="0"/>
                  </a:moveTo>
                  <a:lnTo>
                    <a:pt x="1490750" y="0"/>
                  </a:lnTo>
                  <a:cubicBezTo>
                    <a:pt x="1543055" y="0"/>
                    <a:pt x="1585466" y="36817"/>
                    <a:pt x="1585466" y="82240"/>
                  </a:cubicBezTo>
                  <a:cubicBezTo>
                    <a:pt x="1585466" y="127662"/>
                    <a:pt x="1543055" y="164479"/>
                    <a:pt x="1490750" y="164479"/>
                  </a:cubicBezTo>
                  <a:lnTo>
                    <a:pt x="1091442" y="164479"/>
                  </a:lnTo>
                  <a:cubicBezTo>
                    <a:pt x="1065290" y="164479"/>
                    <a:pt x="1041611" y="155275"/>
                    <a:pt x="1024470" y="140393"/>
                  </a:cubicBezTo>
                  <a:lnTo>
                    <a:pt x="1023956" y="139731"/>
                  </a:lnTo>
                  <a:lnTo>
                    <a:pt x="18823" y="139731"/>
                  </a:lnTo>
                  <a:cubicBezTo>
                    <a:pt x="8427" y="139731"/>
                    <a:pt x="0" y="131304"/>
                    <a:pt x="0" y="120908"/>
                  </a:cubicBezTo>
                  <a:lnTo>
                    <a:pt x="0" y="45620"/>
                  </a:lnTo>
                  <a:cubicBezTo>
                    <a:pt x="0" y="35224"/>
                    <a:pt x="8427" y="26797"/>
                    <a:pt x="18823" y="26797"/>
                  </a:cubicBezTo>
                  <a:lnTo>
                    <a:pt x="1022365" y="26797"/>
                  </a:lnTo>
                  <a:lnTo>
                    <a:pt x="1024470" y="24087"/>
                  </a:lnTo>
                  <a:cubicBezTo>
                    <a:pt x="1041611" y="9204"/>
                    <a:pt x="1065290" y="0"/>
                    <a:pt x="1091442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1" name="フリーフォーム 818">
              <a:extLst>
                <a:ext uri="{FF2B5EF4-FFF2-40B4-BE49-F238E27FC236}">
                  <a16:creationId xmlns:a16="http://schemas.microsoft.com/office/drawing/2014/main" id="{05DE0179-8728-D722-05DB-39AAD48555FA}"/>
                </a:ext>
              </a:extLst>
            </p:cNvPr>
            <p:cNvSpPr/>
            <p:nvPr/>
          </p:nvSpPr>
          <p:spPr bwMode="auto">
            <a:xfrm rot="10800000">
              <a:off x="128322" y="1781166"/>
              <a:ext cx="792554" cy="242963"/>
            </a:xfrm>
            <a:custGeom>
              <a:avLst/>
              <a:gdLst>
                <a:gd name="connsiteX0" fmla="*/ 2166402 w 2297872"/>
                <a:gd name="connsiteY0" fmla="*/ 411279 h 411279"/>
                <a:gd name="connsiteX1" fmla="*/ 1011095 w 2297872"/>
                <a:gd name="connsiteY1" fmla="*/ 411279 h 411279"/>
                <a:gd name="connsiteX2" fmla="*/ 993663 w 2297872"/>
                <a:gd name="connsiteY2" fmla="*/ 395119 h 411279"/>
                <a:gd name="connsiteX3" fmla="*/ 980674 w 2297872"/>
                <a:gd name="connsiteY3" fmla="*/ 354909 h 411279"/>
                <a:gd name="connsiteX4" fmla="*/ 48851 w 2297872"/>
                <a:gd name="connsiteY4" fmla="*/ 354909 h 411279"/>
                <a:gd name="connsiteX5" fmla="*/ 0 w 2297872"/>
                <a:gd name="connsiteY5" fmla="*/ 306058 h 411279"/>
                <a:gd name="connsiteX6" fmla="*/ 0 w 2297872"/>
                <a:gd name="connsiteY6" fmla="*/ 110658 h 411279"/>
                <a:gd name="connsiteX7" fmla="*/ 48851 w 2297872"/>
                <a:gd name="connsiteY7" fmla="*/ 61807 h 411279"/>
                <a:gd name="connsiteX8" fmla="*/ 979196 w 2297872"/>
                <a:gd name="connsiteY8" fmla="*/ 61807 h 411279"/>
                <a:gd name="connsiteX9" fmla="*/ 979427 w 2297872"/>
                <a:gd name="connsiteY9" fmla="*/ 60230 h 411279"/>
                <a:gd name="connsiteX10" fmla="*/ 1011095 w 2297872"/>
                <a:gd name="connsiteY10" fmla="*/ 0 h 411279"/>
                <a:gd name="connsiteX11" fmla="*/ 2166402 w 2297872"/>
                <a:gd name="connsiteY11" fmla="*/ 0 h 411279"/>
                <a:gd name="connsiteX12" fmla="*/ 2174065 w 2297872"/>
                <a:gd name="connsiteY12" fmla="*/ 3548 h 411279"/>
                <a:gd name="connsiteX13" fmla="*/ 2178210 w 2297872"/>
                <a:gd name="connsiteY13" fmla="*/ 4111 h 411279"/>
                <a:gd name="connsiteX14" fmla="*/ 2297872 w 2297872"/>
                <a:gd name="connsiteY14" fmla="*/ 202279 h 411279"/>
                <a:gd name="connsiteX15" fmla="*/ 2206341 w 2297872"/>
                <a:gd name="connsiteY15" fmla="*/ 388661 h 411279"/>
                <a:gd name="connsiteX16" fmla="*/ 2180881 w 2297872"/>
                <a:gd name="connsiteY16" fmla="*/ 399328 h 411279"/>
                <a:gd name="connsiteX17" fmla="*/ 2175427 w 2297872"/>
                <a:gd name="connsiteY17" fmla="*/ 407101 h 411279"/>
                <a:gd name="connsiteX18" fmla="*/ 2166402 w 2297872"/>
                <a:gd name="connsiteY18" fmla="*/ 411279 h 4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7872" h="411279">
                  <a:moveTo>
                    <a:pt x="2166402" y="411279"/>
                  </a:moveTo>
                  <a:lnTo>
                    <a:pt x="1011095" y="411279"/>
                  </a:lnTo>
                  <a:cubicBezTo>
                    <a:pt x="1004912" y="411279"/>
                    <a:pt x="999021" y="405525"/>
                    <a:pt x="993663" y="395119"/>
                  </a:cubicBezTo>
                  <a:lnTo>
                    <a:pt x="980674" y="354909"/>
                  </a:lnTo>
                  <a:lnTo>
                    <a:pt x="48851" y="354909"/>
                  </a:lnTo>
                  <a:cubicBezTo>
                    <a:pt x="21871" y="354909"/>
                    <a:pt x="0" y="333038"/>
                    <a:pt x="0" y="306058"/>
                  </a:cubicBezTo>
                  <a:lnTo>
                    <a:pt x="0" y="110658"/>
                  </a:lnTo>
                  <a:cubicBezTo>
                    <a:pt x="0" y="83678"/>
                    <a:pt x="21871" y="61807"/>
                    <a:pt x="48851" y="61807"/>
                  </a:cubicBezTo>
                  <a:lnTo>
                    <a:pt x="979196" y="61807"/>
                  </a:lnTo>
                  <a:lnTo>
                    <a:pt x="979427" y="60230"/>
                  </a:lnTo>
                  <a:cubicBezTo>
                    <a:pt x="987532" y="23017"/>
                    <a:pt x="998728" y="0"/>
                    <a:pt x="1011095" y="0"/>
                  </a:cubicBezTo>
                  <a:lnTo>
                    <a:pt x="2166402" y="0"/>
                  </a:lnTo>
                  <a:lnTo>
                    <a:pt x="2174065" y="3548"/>
                  </a:lnTo>
                  <a:lnTo>
                    <a:pt x="2178210" y="4111"/>
                  </a:lnTo>
                  <a:cubicBezTo>
                    <a:pt x="2246501" y="22973"/>
                    <a:pt x="2297872" y="104528"/>
                    <a:pt x="2297872" y="202279"/>
                  </a:cubicBezTo>
                  <a:cubicBezTo>
                    <a:pt x="2297872" y="286066"/>
                    <a:pt x="2260130" y="357954"/>
                    <a:pt x="2206341" y="388661"/>
                  </a:cubicBezTo>
                  <a:lnTo>
                    <a:pt x="2180881" y="399328"/>
                  </a:lnTo>
                  <a:lnTo>
                    <a:pt x="2175427" y="407101"/>
                  </a:lnTo>
                  <a:cubicBezTo>
                    <a:pt x="2172512" y="409841"/>
                    <a:pt x="2169493" y="411279"/>
                    <a:pt x="2166402" y="411279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262" name="グループ化 261">
            <a:extLst>
              <a:ext uri="{FF2B5EF4-FFF2-40B4-BE49-F238E27FC236}">
                <a16:creationId xmlns:a16="http://schemas.microsoft.com/office/drawing/2014/main" id="{8B180674-DE96-2B92-E4AF-28E520D291D6}"/>
              </a:ext>
            </a:extLst>
          </p:cNvPr>
          <p:cNvGrpSpPr/>
          <p:nvPr/>
        </p:nvGrpSpPr>
        <p:grpSpPr>
          <a:xfrm>
            <a:off x="7464922" y="1593765"/>
            <a:ext cx="1489774" cy="240294"/>
            <a:chOff x="-97731" y="1781165"/>
            <a:chExt cx="2477427" cy="320107"/>
          </a:xfrm>
          <a:solidFill>
            <a:srgbClr val="FFFF00"/>
          </a:solidFill>
        </p:grpSpPr>
        <p:sp>
          <p:nvSpPr>
            <p:cNvPr id="263" name="フリーフォーム 826">
              <a:extLst>
                <a:ext uri="{FF2B5EF4-FFF2-40B4-BE49-F238E27FC236}">
                  <a16:creationId xmlns:a16="http://schemas.microsoft.com/office/drawing/2014/main" id="{CE1F885D-284B-2347-C43B-C4C73B82407D}"/>
                </a:ext>
              </a:extLst>
            </p:cNvPr>
            <p:cNvSpPr/>
            <p:nvPr/>
          </p:nvSpPr>
          <p:spPr bwMode="auto">
            <a:xfrm>
              <a:off x="794230" y="1813752"/>
              <a:ext cx="1585466" cy="164479"/>
            </a:xfrm>
            <a:custGeom>
              <a:avLst/>
              <a:gdLst>
                <a:gd name="connsiteX0" fmla="*/ 1091442 w 1585466"/>
                <a:gd name="connsiteY0" fmla="*/ 0 h 164479"/>
                <a:gd name="connsiteX1" fmla="*/ 1490750 w 1585466"/>
                <a:gd name="connsiteY1" fmla="*/ 0 h 164479"/>
                <a:gd name="connsiteX2" fmla="*/ 1585466 w 1585466"/>
                <a:gd name="connsiteY2" fmla="*/ 82240 h 164479"/>
                <a:gd name="connsiteX3" fmla="*/ 1490750 w 1585466"/>
                <a:gd name="connsiteY3" fmla="*/ 164479 h 164479"/>
                <a:gd name="connsiteX4" fmla="*/ 1091442 w 1585466"/>
                <a:gd name="connsiteY4" fmla="*/ 164479 h 164479"/>
                <a:gd name="connsiteX5" fmla="*/ 1024470 w 1585466"/>
                <a:gd name="connsiteY5" fmla="*/ 140393 h 164479"/>
                <a:gd name="connsiteX6" fmla="*/ 1023956 w 1585466"/>
                <a:gd name="connsiteY6" fmla="*/ 139731 h 164479"/>
                <a:gd name="connsiteX7" fmla="*/ 18823 w 1585466"/>
                <a:gd name="connsiteY7" fmla="*/ 139731 h 164479"/>
                <a:gd name="connsiteX8" fmla="*/ 0 w 1585466"/>
                <a:gd name="connsiteY8" fmla="*/ 120908 h 164479"/>
                <a:gd name="connsiteX9" fmla="*/ 0 w 1585466"/>
                <a:gd name="connsiteY9" fmla="*/ 45620 h 164479"/>
                <a:gd name="connsiteX10" fmla="*/ 18823 w 1585466"/>
                <a:gd name="connsiteY10" fmla="*/ 26797 h 164479"/>
                <a:gd name="connsiteX11" fmla="*/ 1022365 w 1585466"/>
                <a:gd name="connsiteY11" fmla="*/ 26797 h 164479"/>
                <a:gd name="connsiteX12" fmla="*/ 1024470 w 1585466"/>
                <a:gd name="connsiteY12" fmla="*/ 24087 h 164479"/>
                <a:gd name="connsiteX13" fmla="*/ 1091442 w 1585466"/>
                <a:gd name="connsiteY13" fmla="*/ 0 h 164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85466" h="164479">
                  <a:moveTo>
                    <a:pt x="1091442" y="0"/>
                  </a:moveTo>
                  <a:lnTo>
                    <a:pt x="1490750" y="0"/>
                  </a:lnTo>
                  <a:cubicBezTo>
                    <a:pt x="1543055" y="0"/>
                    <a:pt x="1585466" y="36817"/>
                    <a:pt x="1585466" y="82240"/>
                  </a:cubicBezTo>
                  <a:cubicBezTo>
                    <a:pt x="1585466" y="127662"/>
                    <a:pt x="1543055" y="164479"/>
                    <a:pt x="1490750" y="164479"/>
                  </a:cubicBezTo>
                  <a:lnTo>
                    <a:pt x="1091442" y="164479"/>
                  </a:lnTo>
                  <a:cubicBezTo>
                    <a:pt x="1065290" y="164479"/>
                    <a:pt x="1041611" y="155275"/>
                    <a:pt x="1024470" y="140393"/>
                  </a:cubicBezTo>
                  <a:lnTo>
                    <a:pt x="1023956" y="139731"/>
                  </a:lnTo>
                  <a:lnTo>
                    <a:pt x="18823" y="139731"/>
                  </a:lnTo>
                  <a:cubicBezTo>
                    <a:pt x="8427" y="139731"/>
                    <a:pt x="0" y="131304"/>
                    <a:pt x="0" y="120908"/>
                  </a:cubicBezTo>
                  <a:lnTo>
                    <a:pt x="0" y="45620"/>
                  </a:lnTo>
                  <a:cubicBezTo>
                    <a:pt x="0" y="35224"/>
                    <a:pt x="8427" y="26797"/>
                    <a:pt x="18823" y="26797"/>
                  </a:cubicBezTo>
                  <a:lnTo>
                    <a:pt x="1022365" y="26797"/>
                  </a:lnTo>
                  <a:lnTo>
                    <a:pt x="1024470" y="24087"/>
                  </a:lnTo>
                  <a:cubicBezTo>
                    <a:pt x="1041611" y="9204"/>
                    <a:pt x="1065290" y="0"/>
                    <a:pt x="1091442" y="0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4" name="フリーフォーム 827">
              <a:extLst>
                <a:ext uri="{FF2B5EF4-FFF2-40B4-BE49-F238E27FC236}">
                  <a16:creationId xmlns:a16="http://schemas.microsoft.com/office/drawing/2014/main" id="{AB869FBB-9679-644D-A6CA-3E1874866399}"/>
                </a:ext>
              </a:extLst>
            </p:cNvPr>
            <p:cNvSpPr/>
            <p:nvPr/>
          </p:nvSpPr>
          <p:spPr bwMode="auto">
            <a:xfrm rot="10800000">
              <a:off x="-97731" y="1781165"/>
              <a:ext cx="1004496" cy="320107"/>
            </a:xfrm>
            <a:custGeom>
              <a:avLst/>
              <a:gdLst>
                <a:gd name="connsiteX0" fmla="*/ 2166402 w 2297872"/>
                <a:gd name="connsiteY0" fmla="*/ 411279 h 411279"/>
                <a:gd name="connsiteX1" fmla="*/ 1011095 w 2297872"/>
                <a:gd name="connsiteY1" fmla="*/ 411279 h 411279"/>
                <a:gd name="connsiteX2" fmla="*/ 993663 w 2297872"/>
                <a:gd name="connsiteY2" fmla="*/ 395119 h 411279"/>
                <a:gd name="connsiteX3" fmla="*/ 980674 w 2297872"/>
                <a:gd name="connsiteY3" fmla="*/ 354909 h 411279"/>
                <a:gd name="connsiteX4" fmla="*/ 48851 w 2297872"/>
                <a:gd name="connsiteY4" fmla="*/ 354909 h 411279"/>
                <a:gd name="connsiteX5" fmla="*/ 0 w 2297872"/>
                <a:gd name="connsiteY5" fmla="*/ 306058 h 411279"/>
                <a:gd name="connsiteX6" fmla="*/ 0 w 2297872"/>
                <a:gd name="connsiteY6" fmla="*/ 110658 h 411279"/>
                <a:gd name="connsiteX7" fmla="*/ 48851 w 2297872"/>
                <a:gd name="connsiteY7" fmla="*/ 61807 h 411279"/>
                <a:gd name="connsiteX8" fmla="*/ 979196 w 2297872"/>
                <a:gd name="connsiteY8" fmla="*/ 61807 h 411279"/>
                <a:gd name="connsiteX9" fmla="*/ 979427 w 2297872"/>
                <a:gd name="connsiteY9" fmla="*/ 60230 h 411279"/>
                <a:gd name="connsiteX10" fmla="*/ 1011095 w 2297872"/>
                <a:gd name="connsiteY10" fmla="*/ 0 h 411279"/>
                <a:gd name="connsiteX11" fmla="*/ 2166402 w 2297872"/>
                <a:gd name="connsiteY11" fmla="*/ 0 h 411279"/>
                <a:gd name="connsiteX12" fmla="*/ 2174065 w 2297872"/>
                <a:gd name="connsiteY12" fmla="*/ 3548 h 411279"/>
                <a:gd name="connsiteX13" fmla="*/ 2178210 w 2297872"/>
                <a:gd name="connsiteY13" fmla="*/ 4111 h 411279"/>
                <a:gd name="connsiteX14" fmla="*/ 2297872 w 2297872"/>
                <a:gd name="connsiteY14" fmla="*/ 202279 h 411279"/>
                <a:gd name="connsiteX15" fmla="*/ 2206341 w 2297872"/>
                <a:gd name="connsiteY15" fmla="*/ 388661 h 411279"/>
                <a:gd name="connsiteX16" fmla="*/ 2180881 w 2297872"/>
                <a:gd name="connsiteY16" fmla="*/ 399328 h 411279"/>
                <a:gd name="connsiteX17" fmla="*/ 2175427 w 2297872"/>
                <a:gd name="connsiteY17" fmla="*/ 407101 h 411279"/>
                <a:gd name="connsiteX18" fmla="*/ 2166402 w 2297872"/>
                <a:gd name="connsiteY18" fmla="*/ 411279 h 4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97872" h="411279">
                  <a:moveTo>
                    <a:pt x="2166402" y="411279"/>
                  </a:moveTo>
                  <a:lnTo>
                    <a:pt x="1011095" y="411279"/>
                  </a:lnTo>
                  <a:cubicBezTo>
                    <a:pt x="1004912" y="411279"/>
                    <a:pt x="999021" y="405525"/>
                    <a:pt x="993663" y="395119"/>
                  </a:cubicBezTo>
                  <a:lnTo>
                    <a:pt x="980674" y="354909"/>
                  </a:lnTo>
                  <a:lnTo>
                    <a:pt x="48851" y="354909"/>
                  </a:lnTo>
                  <a:cubicBezTo>
                    <a:pt x="21871" y="354909"/>
                    <a:pt x="0" y="333038"/>
                    <a:pt x="0" y="306058"/>
                  </a:cubicBezTo>
                  <a:lnTo>
                    <a:pt x="0" y="110658"/>
                  </a:lnTo>
                  <a:cubicBezTo>
                    <a:pt x="0" y="83678"/>
                    <a:pt x="21871" y="61807"/>
                    <a:pt x="48851" y="61807"/>
                  </a:cubicBezTo>
                  <a:lnTo>
                    <a:pt x="979196" y="61807"/>
                  </a:lnTo>
                  <a:lnTo>
                    <a:pt x="979427" y="60230"/>
                  </a:lnTo>
                  <a:cubicBezTo>
                    <a:pt x="987532" y="23017"/>
                    <a:pt x="998728" y="0"/>
                    <a:pt x="1011095" y="0"/>
                  </a:cubicBezTo>
                  <a:lnTo>
                    <a:pt x="2166402" y="0"/>
                  </a:lnTo>
                  <a:lnTo>
                    <a:pt x="2174065" y="3548"/>
                  </a:lnTo>
                  <a:lnTo>
                    <a:pt x="2178210" y="4111"/>
                  </a:lnTo>
                  <a:cubicBezTo>
                    <a:pt x="2246501" y="22973"/>
                    <a:pt x="2297872" y="104528"/>
                    <a:pt x="2297872" y="202279"/>
                  </a:cubicBezTo>
                  <a:cubicBezTo>
                    <a:pt x="2297872" y="286066"/>
                    <a:pt x="2260130" y="357954"/>
                    <a:pt x="2206341" y="388661"/>
                  </a:cubicBezTo>
                  <a:lnTo>
                    <a:pt x="2180881" y="399328"/>
                  </a:lnTo>
                  <a:lnTo>
                    <a:pt x="2175427" y="407101"/>
                  </a:lnTo>
                  <a:cubicBezTo>
                    <a:pt x="2172512" y="409841"/>
                    <a:pt x="2169493" y="411279"/>
                    <a:pt x="2166402" y="411279"/>
                  </a:cubicBezTo>
                  <a:close/>
                </a:path>
              </a:pathLst>
            </a:cu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F73A4A7C-440B-F445-DF1D-31E21AC2C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7487" r="31599" b="42561"/>
          <a:stretch>
            <a:fillRect/>
          </a:stretch>
        </p:blipFill>
        <p:spPr bwMode="auto">
          <a:xfrm rot="16200000">
            <a:off x="1107753" y="2398492"/>
            <a:ext cx="2007685" cy="160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2DA217B-DF0F-671F-6716-980C850CF8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87" t="10116" r="4491" b="8556"/>
          <a:stretch/>
        </p:blipFill>
        <p:spPr>
          <a:xfrm>
            <a:off x="1045035" y="2563098"/>
            <a:ext cx="2119814" cy="1543686"/>
          </a:xfrm>
          <a:prstGeom prst="rect">
            <a:avLst/>
          </a:prstGeom>
        </p:spPr>
      </p:pic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2F654B0-6C68-F04D-3067-67E6CF578A8F}"/>
              </a:ext>
            </a:extLst>
          </p:cNvPr>
          <p:cNvCxnSpPr/>
          <p:nvPr/>
        </p:nvCxnSpPr>
        <p:spPr bwMode="auto">
          <a:xfrm flipH="1">
            <a:off x="2119509" y="1958081"/>
            <a:ext cx="5801" cy="252561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9" name="テキスト ボックス 104">
            <a:extLst>
              <a:ext uri="{FF2B5EF4-FFF2-40B4-BE49-F238E27FC236}">
                <a16:creationId xmlns:a16="http://schemas.microsoft.com/office/drawing/2014/main" id="{227C7D3B-5973-F49A-250A-28CCC32A59D5}"/>
              </a:ext>
            </a:extLst>
          </p:cNvPr>
          <p:cNvSpPr txBox="1"/>
          <p:nvPr/>
        </p:nvSpPr>
        <p:spPr>
          <a:xfrm>
            <a:off x="378450" y="3957827"/>
            <a:ext cx="3700693" cy="81297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傾き調整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FA7D8FF-ACC4-6C45-619D-55314D7E794E}"/>
              </a:ext>
            </a:extLst>
          </p:cNvPr>
          <p:cNvSpPr txBox="1"/>
          <p:nvPr/>
        </p:nvSpPr>
        <p:spPr>
          <a:xfrm>
            <a:off x="-67310" y="-10198"/>
            <a:ext cx="338586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対策前後の比較</a:t>
            </a:r>
          </a:p>
        </p:txBody>
      </p:sp>
      <p:grpSp>
        <p:nvGrpSpPr>
          <p:cNvPr id="266" name="グループ化 265">
            <a:extLst>
              <a:ext uri="{FF2B5EF4-FFF2-40B4-BE49-F238E27FC236}">
                <a16:creationId xmlns:a16="http://schemas.microsoft.com/office/drawing/2014/main" id="{2BE0B754-F587-282A-57F4-2398582CB7C7}"/>
              </a:ext>
            </a:extLst>
          </p:cNvPr>
          <p:cNvGrpSpPr/>
          <p:nvPr/>
        </p:nvGrpSpPr>
        <p:grpSpPr>
          <a:xfrm>
            <a:off x="7677818" y="4452780"/>
            <a:ext cx="1433521" cy="1103336"/>
            <a:chOff x="9069704" y="1358674"/>
            <a:chExt cx="1135740" cy="783352"/>
          </a:xfrm>
        </p:grpSpPr>
        <p:sp>
          <p:nvSpPr>
            <p:cNvPr id="267" name="楕円 266">
              <a:extLst>
                <a:ext uri="{FF2B5EF4-FFF2-40B4-BE49-F238E27FC236}">
                  <a16:creationId xmlns:a16="http://schemas.microsoft.com/office/drawing/2014/main" id="{6C7782E5-3943-78A5-FF0D-F0CD8B39DC9E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268" name="グループ化 267">
              <a:extLst>
                <a:ext uri="{FF2B5EF4-FFF2-40B4-BE49-F238E27FC236}">
                  <a16:creationId xmlns:a16="http://schemas.microsoft.com/office/drawing/2014/main" id="{56D2350C-EEA2-68BD-FEF9-D783FBA069B0}"/>
                </a:ext>
              </a:extLst>
            </p:cNvPr>
            <p:cNvGrpSpPr/>
            <p:nvPr/>
          </p:nvGrpSpPr>
          <p:grpSpPr>
            <a:xfrm rot="1667648">
              <a:off x="9069704" y="1358674"/>
              <a:ext cx="1135740" cy="783352"/>
              <a:chOff x="8697298" y="465365"/>
              <a:chExt cx="1135740" cy="783352"/>
            </a:xfrm>
          </p:grpSpPr>
          <p:sp>
            <p:nvSpPr>
              <p:cNvPr id="269" name="円: 塗りつぶしなし 27">
                <a:extLst>
                  <a:ext uri="{FF2B5EF4-FFF2-40B4-BE49-F238E27FC236}">
                    <a16:creationId xmlns:a16="http://schemas.microsoft.com/office/drawing/2014/main" id="{BFD83CB4-77F3-F1DC-3A9A-80963117DF9C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CC660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270" name="テキスト ボックス 269">
                <a:extLst>
                  <a:ext uri="{FF2B5EF4-FFF2-40B4-BE49-F238E27FC236}">
                    <a16:creationId xmlns:a16="http://schemas.microsoft.com/office/drawing/2014/main" id="{0411DEA3-C252-D174-2F1E-E6FCEFA7E579}"/>
                  </a:ext>
                </a:extLst>
              </p:cNvPr>
              <p:cNvSpPr txBox="1"/>
              <p:nvPr/>
            </p:nvSpPr>
            <p:spPr>
              <a:xfrm>
                <a:off x="8750031" y="628184"/>
                <a:ext cx="1060717" cy="458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600" dirty="0">
                    <a:solidFill>
                      <a:srgbClr val="CC66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やめる</a:t>
                </a:r>
                <a:endParaRPr lang="en-US" altLang="ja-JP" sz="3600" dirty="0">
                  <a:solidFill>
                    <a:srgbClr val="CC66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2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7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0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0121 0.05717 " pathEditMode="relative" rAng="0" ptsTypes="AA">
                                      <p:cBhvr>
                                        <p:cTn id="1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847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00226 0.05926 " pathEditMode="relative" rAng="0" ptsTypes="AA">
                                      <p:cBhvr>
                                        <p:cTn id="162" dur="1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2963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48148E-6 L 0.0007 0.06204 " pathEditMode="relative" rAng="0" ptsTypes="AA">
                                      <p:cBhvr>
                                        <p:cTn id="164" dur="1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310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0026 0.06227 " pathEditMode="relative" rAng="0" ptsTypes="AA">
                                      <p:cBhvr>
                                        <p:cTn id="166" dur="1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61" grpId="0"/>
      <p:bldP spid="10" grpId="0" animBg="1"/>
      <p:bldP spid="10" grpId="1" animBg="1"/>
      <p:bldP spid="27" grpId="0" animBg="1"/>
      <p:bldP spid="27" grpId="1" animBg="1"/>
      <p:bldP spid="265" grpId="0" animBg="1"/>
      <p:bldP spid="258" grpId="0" animBg="1"/>
      <p:bldP spid="258" grpId="1" animBg="1"/>
      <p:bldP spid="29" grpId="0"/>
      <p:bldP spid="29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E58F5DC0-331A-C99F-7676-36B85A719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C51C07-901C-89C4-1BFD-0E8129440158}"/>
              </a:ext>
            </a:extLst>
          </p:cNvPr>
          <p:cNvGrpSpPr/>
          <p:nvPr/>
        </p:nvGrpSpPr>
        <p:grpSpPr>
          <a:xfrm>
            <a:off x="329502" y="1196752"/>
            <a:ext cx="8484993" cy="5120282"/>
            <a:chOff x="288437" y="862714"/>
            <a:chExt cx="8484993" cy="5670344"/>
          </a:xfrm>
        </p:grpSpPr>
        <p:sp>
          <p:nvSpPr>
            <p:cNvPr id="5" name="角丸四角形 257">
              <a:extLst>
                <a:ext uri="{FF2B5EF4-FFF2-40B4-BE49-F238E27FC236}">
                  <a16:creationId xmlns:a16="http://schemas.microsoft.com/office/drawing/2014/main" id="{B6709FD4-7711-BEA3-1DEE-E14BF520F2C2}"/>
                </a:ext>
              </a:extLst>
            </p:cNvPr>
            <p:cNvSpPr/>
            <p:nvPr/>
          </p:nvSpPr>
          <p:spPr bwMode="auto">
            <a:xfrm>
              <a:off x="288437" y="862714"/>
              <a:ext cx="8484993" cy="5670344"/>
            </a:xfrm>
            <a:prstGeom prst="roundRect">
              <a:avLst>
                <a:gd name="adj" fmla="val 7319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D7B7A63-811F-A881-1C57-1BDB87C0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477" y="1046604"/>
              <a:ext cx="8208912" cy="5334723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3E0668-D4DE-7531-9440-01207D3802C6}"/>
              </a:ext>
            </a:extLst>
          </p:cNvPr>
          <p:cNvSpPr txBox="1"/>
          <p:nvPr/>
        </p:nvSpPr>
        <p:spPr>
          <a:xfrm>
            <a:off x="2534345" y="762612"/>
            <a:ext cx="4288353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安全リスク表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対策前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)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89645A6-A119-A9E7-53A1-26F42A8612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" t="5676" b="2715"/>
          <a:stretch/>
        </p:blipFill>
        <p:spPr>
          <a:xfrm>
            <a:off x="4391532" y="4006944"/>
            <a:ext cx="4224881" cy="2088232"/>
          </a:xfrm>
          <a:prstGeom prst="rect">
            <a:avLst/>
          </a:prstGeom>
        </p:spPr>
      </p:pic>
      <p:sp>
        <p:nvSpPr>
          <p:cNvPr id="9" name="角丸四角形 28">
            <a:extLst>
              <a:ext uri="{FF2B5EF4-FFF2-40B4-BE49-F238E27FC236}">
                <a16:creationId xmlns:a16="http://schemas.microsoft.com/office/drawing/2014/main" id="{A5E9EA61-41CF-D4DF-792C-3EF428E945C3}"/>
              </a:ext>
            </a:extLst>
          </p:cNvPr>
          <p:cNvSpPr/>
          <p:nvPr/>
        </p:nvSpPr>
        <p:spPr bwMode="auto">
          <a:xfrm>
            <a:off x="3439808" y="1867726"/>
            <a:ext cx="934414" cy="207369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" name="角丸四角形 28">
            <a:extLst>
              <a:ext uri="{FF2B5EF4-FFF2-40B4-BE49-F238E27FC236}">
                <a16:creationId xmlns:a16="http://schemas.microsoft.com/office/drawing/2014/main" id="{1FB4F6D9-2C4A-C4B4-225E-D6DDEFE86945}"/>
              </a:ext>
            </a:extLst>
          </p:cNvPr>
          <p:cNvSpPr/>
          <p:nvPr/>
        </p:nvSpPr>
        <p:spPr bwMode="auto">
          <a:xfrm>
            <a:off x="510016" y="5254729"/>
            <a:ext cx="1979308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1" name="角丸四角形 28">
            <a:extLst>
              <a:ext uri="{FF2B5EF4-FFF2-40B4-BE49-F238E27FC236}">
                <a16:creationId xmlns:a16="http://schemas.microsoft.com/office/drawing/2014/main" id="{9283B064-0C18-9DD1-1F15-2AD79C741CC0}"/>
              </a:ext>
            </a:extLst>
          </p:cNvPr>
          <p:cNvSpPr/>
          <p:nvPr/>
        </p:nvSpPr>
        <p:spPr bwMode="auto">
          <a:xfrm>
            <a:off x="2534345" y="5254729"/>
            <a:ext cx="1872207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角丸四角形 28">
            <a:extLst>
              <a:ext uri="{FF2B5EF4-FFF2-40B4-BE49-F238E27FC236}">
                <a16:creationId xmlns:a16="http://schemas.microsoft.com/office/drawing/2014/main" id="{D50EE03A-CD1B-B47A-0971-B570C2817593}"/>
              </a:ext>
            </a:extLst>
          </p:cNvPr>
          <p:cNvSpPr/>
          <p:nvPr/>
        </p:nvSpPr>
        <p:spPr bwMode="auto">
          <a:xfrm>
            <a:off x="5312017" y="1873609"/>
            <a:ext cx="1008112" cy="167024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3" name="テキスト ボックス 104">
            <a:extLst>
              <a:ext uri="{FF2B5EF4-FFF2-40B4-BE49-F238E27FC236}">
                <a16:creationId xmlns:a16="http://schemas.microsoft.com/office/drawing/2014/main" id="{B4DF4D11-C8DB-0EFE-EA9B-5AB2A6BF060D}"/>
              </a:ext>
            </a:extLst>
          </p:cNvPr>
          <p:cNvSpPr txBox="1"/>
          <p:nvPr/>
        </p:nvSpPr>
        <p:spPr>
          <a:xfrm>
            <a:off x="4925988" y="5266166"/>
            <a:ext cx="3301439" cy="763177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軽度の捻挫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AE43FAD-8D57-B477-E44F-6F4906081655}"/>
              </a:ext>
            </a:extLst>
          </p:cNvPr>
          <p:cNvGrpSpPr/>
          <p:nvPr/>
        </p:nvGrpSpPr>
        <p:grpSpPr>
          <a:xfrm>
            <a:off x="4406552" y="1760336"/>
            <a:ext cx="4158245" cy="2057328"/>
            <a:chOff x="-16820" y="2060848"/>
            <a:chExt cx="4660828" cy="2338307"/>
          </a:xfrm>
        </p:grpSpPr>
        <p:pic>
          <p:nvPicPr>
            <p:cNvPr id="15" name="Picture 4" descr="ギザパンクフキダシ素材94">
              <a:extLst>
                <a:ext uri="{FF2B5EF4-FFF2-40B4-BE49-F238E27FC236}">
                  <a16:creationId xmlns:a16="http://schemas.microsoft.com/office/drawing/2014/main" id="{719FC834-C0E5-B9FA-9FBF-62DD8627C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ED7106B7-CB91-C71D-2C56-B3A6B5819082}"/>
                </a:ext>
              </a:extLst>
            </p:cNvPr>
            <p:cNvSpPr txBox="1"/>
            <p:nvPr/>
          </p:nvSpPr>
          <p:spPr>
            <a:xfrm>
              <a:off x="300014" y="2654022"/>
              <a:ext cx="4027158" cy="122019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リスク点数７点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48ACACC-4CB2-5CB7-E37E-CC21BF657E10}"/>
              </a:ext>
            </a:extLst>
          </p:cNvPr>
          <p:cNvSpPr txBox="1"/>
          <p:nvPr/>
        </p:nvSpPr>
        <p:spPr>
          <a:xfrm>
            <a:off x="5696389" y="6312246"/>
            <a:ext cx="3458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2023.10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.26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71684C-041C-E6CF-FBB2-AADD934F36FB}"/>
              </a:ext>
            </a:extLst>
          </p:cNvPr>
          <p:cNvSpPr txBox="1"/>
          <p:nvPr/>
        </p:nvSpPr>
        <p:spPr>
          <a:xfrm>
            <a:off x="38372" y="-41059"/>
            <a:ext cx="292259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安全性の変化</a:t>
            </a:r>
            <a:endParaRPr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54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/>
      <p:bldP spid="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E58F5DC0-331A-C99F-7676-36B85A719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C51C07-901C-89C4-1BFD-0E8129440158}"/>
              </a:ext>
            </a:extLst>
          </p:cNvPr>
          <p:cNvGrpSpPr/>
          <p:nvPr/>
        </p:nvGrpSpPr>
        <p:grpSpPr>
          <a:xfrm>
            <a:off x="329502" y="1196752"/>
            <a:ext cx="8484993" cy="5120282"/>
            <a:chOff x="288437" y="862714"/>
            <a:chExt cx="8484993" cy="5670344"/>
          </a:xfrm>
        </p:grpSpPr>
        <p:sp>
          <p:nvSpPr>
            <p:cNvPr id="5" name="角丸四角形 257">
              <a:extLst>
                <a:ext uri="{FF2B5EF4-FFF2-40B4-BE49-F238E27FC236}">
                  <a16:creationId xmlns:a16="http://schemas.microsoft.com/office/drawing/2014/main" id="{B6709FD4-7711-BEA3-1DEE-E14BF520F2C2}"/>
                </a:ext>
              </a:extLst>
            </p:cNvPr>
            <p:cNvSpPr/>
            <p:nvPr/>
          </p:nvSpPr>
          <p:spPr bwMode="auto">
            <a:xfrm>
              <a:off x="288437" y="862714"/>
              <a:ext cx="8484993" cy="5670344"/>
            </a:xfrm>
            <a:prstGeom prst="roundRect">
              <a:avLst>
                <a:gd name="adj" fmla="val 7319"/>
              </a:avLst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AD7B7A63-811F-A881-1C57-1BDB87C0D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477" y="1046604"/>
              <a:ext cx="8208912" cy="5334723"/>
            </a:xfrm>
            <a:prstGeom prst="rect">
              <a:avLst/>
            </a:prstGeom>
          </p:spPr>
        </p:pic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43E0668-D4DE-7531-9440-01207D3802C6}"/>
              </a:ext>
            </a:extLst>
          </p:cNvPr>
          <p:cNvSpPr txBox="1"/>
          <p:nvPr/>
        </p:nvSpPr>
        <p:spPr>
          <a:xfrm>
            <a:off x="2534345" y="762612"/>
            <a:ext cx="4288353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安全リスク表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対策後</a:t>
            </a: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)</a:t>
            </a:r>
          </a:p>
        </p:txBody>
      </p:sp>
      <p:sp>
        <p:nvSpPr>
          <p:cNvPr id="9" name="角丸四角形 28">
            <a:extLst>
              <a:ext uri="{FF2B5EF4-FFF2-40B4-BE49-F238E27FC236}">
                <a16:creationId xmlns:a16="http://schemas.microsoft.com/office/drawing/2014/main" id="{A5E9EA61-41CF-D4DF-792C-3EF428E945C3}"/>
              </a:ext>
            </a:extLst>
          </p:cNvPr>
          <p:cNvSpPr/>
          <p:nvPr/>
        </p:nvSpPr>
        <p:spPr bwMode="auto">
          <a:xfrm>
            <a:off x="3439808" y="1867726"/>
            <a:ext cx="934414" cy="207369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" name="角丸四角形 28">
            <a:extLst>
              <a:ext uri="{FF2B5EF4-FFF2-40B4-BE49-F238E27FC236}">
                <a16:creationId xmlns:a16="http://schemas.microsoft.com/office/drawing/2014/main" id="{1FB4F6D9-2C4A-C4B4-225E-D6DDEFE86945}"/>
              </a:ext>
            </a:extLst>
          </p:cNvPr>
          <p:cNvSpPr/>
          <p:nvPr/>
        </p:nvSpPr>
        <p:spPr bwMode="auto">
          <a:xfrm>
            <a:off x="491817" y="5680624"/>
            <a:ext cx="1979308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1" name="角丸四角形 28">
            <a:extLst>
              <a:ext uri="{FF2B5EF4-FFF2-40B4-BE49-F238E27FC236}">
                <a16:creationId xmlns:a16="http://schemas.microsoft.com/office/drawing/2014/main" id="{9283B064-0C18-9DD1-1F15-2AD79C741CC0}"/>
              </a:ext>
            </a:extLst>
          </p:cNvPr>
          <p:cNvSpPr/>
          <p:nvPr/>
        </p:nvSpPr>
        <p:spPr bwMode="auto">
          <a:xfrm>
            <a:off x="2534345" y="5254729"/>
            <a:ext cx="1872207" cy="46970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角丸四角形 28">
            <a:extLst>
              <a:ext uri="{FF2B5EF4-FFF2-40B4-BE49-F238E27FC236}">
                <a16:creationId xmlns:a16="http://schemas.microsoft.com/office/drawing/2014/main" id="{D50EE03A-CD1B-B47A-0971-B570C2817593}"/>
              </a:ext>
            </a:extLst>
          </p:cNvPr>
          <p:cNvSpPr/>
          <p:nvPr/>
        </p:nvSpPr>
        <p:spPr bwMode="auto">
          <a:xfrm>
            <a:off x="4374222" y="1867726"/>
            <a:ext cx="1008112" cy="167024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1AE43FAD-8D57-B477-E44F-6F4906081655}"/>
              </a:ext>
            </a:extLst>
          </p:cNvPr>
          <p:cNvGrpSpPr/>
          <p:nvPr/>
        </p:nvGrpSpPr>
        <p:grpSpPr>
          <a:xfrm>
            <a:off x="3779912" y="1820919"/>
            <a:ext cx="5028565" cy="1955655"/>
            <a:chOff x="-189850" y="2060848"/>
            <a:chExt cx="4833858" cy="2338307"/>
          </a:xfrm>
        </p:grpSpPr>
        <p:pic>
          <p:nvPicPr>
            <p:cNvPr id="15" name="Picture 4" descr="ギザパンクフキダシ素材94">
              <a:extLst>
                <a:ext uri="{FF2B5EF4-FFF2-40B4-BE49-F238E27FC236}">
                  <a16:creationId xmlns:a16="http://schemas.microsoft.com/office/drawing/2014/main" id="{719FC834-C0E5-B9FA-9FBF-62DD8627C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850" y="2060848"/>
              <a:ext cx="483385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テキスト ボックス 104">
              <a:extLst>
                <a:ext uri="{FF2B5EF4-FFF2-40B4-BE49-F238E27FC236}">
                  <a16:creationId xmlns:a16="http://schemas.microsoft.com/office/drawing/2014/main" id="{ED7106B7-CB91-C71D-2C56-B3A6B5819082}"/>
                </a:ext>
              </a:extLst>
            </p:cNvPr>
            <p:cNvSpPr txBox="1"/>
            <p:nvPr/>
          </p:nvSpPr>
          <p:spPr>
            <a:xfrm>
              <a:off x="235971" y="2574334"/>
              <a:ext cx="4027159" cy="1312778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リスク点数６点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11C2430-044B-6D1F-006F-EC5F49713224}"/>
              </a:ext>
            </a:extLst>
          </p:cNvPr>
          <p:cNvSpPr txBox="1"/>
          <p:nvPr/>
        </p:nvSpPr>
        <p:spPr>
          <a:xfrm>
            <a:off x="5220073" y="6323516"/>
            <a:ext cx="4094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2023.11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.30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トヨミツ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707">
            <a:extLst>
              <a:ext uri="{FF2B5EF4-FFF2-40B4-BE49-F238E27FC236}">
                <a16:creationId xmlns:a16="http://schemas.microsoft.com/office/drawing/2014/main" id="{E75C1C11-C2DE-2FA8-260F-F95BAB2DF061}"/>
              </a:ext>
            </a:extLst>
          </p:cNvPr>
          <p:cNvSpPr/>
          <p:nvPr/>
        </p:nvSpPr>
        <p:spPr bwMode="auto">
          <a:xfrm>
            <a:off x="4374222" y="3967432"/>
            <a:ext cx="4302232" cy="2097328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8" name="テキスト ボックス 104">
            <a:extLst>
              <a:ext uri="{FF2B5EF4-FFF2-40B4-BE49-F238E27FC236}">
                <a16:creationId xmlns:a16="http://schemas.microsoft.com/office/drawing/2014/main" id="{A1DCB28B-BA23-5AC3-2FD3-5FB80993E537}"/>
              </a:ext>
            </a:extLst>
          </p:cNvPr>
          <p:cNvSpPr txBox="1"/>
          <p:nvPr/>
        </p:nvSpPr>
        <p:spPr>
          <a:xfrm>
            <a:off x="5049915" y="5228404"/>
            <a:ext cx="3102996" cy="79985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軽度の打撲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9B2AC57-6112-3FC3-7824-6589E3424B8C}"/>
              </a:ext>
            </a:extLst>
          </p:cNvPr>
          <p:cNvSpPr txBox="1"/>
          <p:nvPr/>
        </p:nvSpPr>
        <p:spPr>
          <a:xfrm>
            <a:off x="38372" y="-41059"/>
            <a:ext cx="292259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安全性の変化</a:t>
            </a:r>
            <a:endParaRPr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090D8CF-2F9C-4C94-5A22-008AB5F45E94}"/>
              </a:ext>
            </a:extLst>
          </p:cNvPr>
          <p:cNvGrpSpPr/>
          <p:nvPr/>
        </p:nvGrpSpPr>
        <p:grpSpPr>
          <a:xfrm>
            <a:off x="7245763" y="1180391"/>
            <a:ext cx="1549428" cy="1074921"/>
            <a:chOff x="9069704" y="1358674"/>
            <a:chExt cx="1135740" cy="783352"/>
          </a:xfrm>
        </p:grpSpPr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E8C5157F-B54E-6E5F-44C9-CE28CF454244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1F79FCF1-5C73-8986-A7A5-109587330496}"/>
                </a:ext>
              </a:extLst>
            </p:cNvPr>
            <p:cNvGrpSpPr/>
            <p:nvPr/>
          </p:nvGrpSpPr>
          <p:grpSpPr>
            <a:xfrm rot="1667648">
              <a:off x="9069704" y="1358674"/>
              <a:ext cx="1135740" cy="783352"/>
              <a:chOff x="8697298" y="465365"/>
              <a:chExt cx="1135740" cy="783352"/>
            </a:xfrm>
          </p:grpSpPr>
          <p:sp>
            <p:nvSpPr>
              <p:cNvPr id="25" name="円: 塗りつぶしなし 35">
                <a:extLst>
                  <a:ext uri="{FF2B5EF4-FFF2-40B4-BE49-F238E27FC236}">
                    <a16:creationId xmlns:a16="http://schemas.microsoft.com/office/drawing/2014/main" id="{55EEEEDB-DFBE-0014-1BB0-7479A1187EC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BB2F85D5-BA47-52F4-D07F-04102FBA46CE}"/>
                  </a:ext>
                </a:extLst>
              </p:cNvPr>
              <p:cNvSpPr txBox="1"/>
              <p:nvPr/>
            </p:nvSpPr>
            <p:spPr>
              <a:xfrm>
                <a:off x="8772081" y="622117"/>
                <a:ext cx="1016619" cy="4710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6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36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309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2" grpId="0"/>
      <p:bldP spid="17" grpId="0" animBg="1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3C69F3-CEB4-62F4-04C4-2EE0B21CF0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1C0D83-8F9F-4509-9156-9C57ED09163E}" type="slidenum">
              <a:rPr lang="en-US" altLang="ja-JP" smtClean="0"/>
              <a:pPr/>
              <a:t>59</a:t>
            </a:fld>
            <a:endParaRPr lang="en-US" altLang="ja-JP"/>
          </a:p>
        </p:txBody>
      </p:sp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8E4EA8B1-B9AF-309F-7BFB-1EDF50941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608" y="62068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871766B-D328-295E-8AB3-3AAA02CE28EE}"/>
              </a:ext>
            </a:extLst>
          </p:cNvPr>
          <p:cNvGrpSpPr/>
          <p:nvPr/>
        </p:nvGrpSpPr>
        <p:grpSpPr>
          <a:xfrm>
            <a:off x="251520" y="823798"/>
            <a:ext cx="3876512" cy="2626568"/>
            <a:chOff x="251520" y="802432"/>
            <a:chExt cx="3600400" cy="2626568"/>
          </a:xfrm>
        </p:grpSpPr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9849BDDE-AA24-349F-7159-40E9AECE0327}"/>
                </a:ext>
              </a:extLst>
            </p:cNvPr>
            <p:cNvSpPr/>
            <p:nvPr/>
          </p:nvSpPr>
          <p:spPr bwMode="auto">
            <a:xfrm>
              <a:off x="251520" y="836712"/>
              <a:ext cx="3600400" cy="259228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176C3B8-5ACD-6A4F-6BE5-1FCB4098E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77" b="17909"/>
            <a:stretch/>
          </p:blipFill>
          <p:spPr>
            <a:xfrm>
              <a:off x="265110" y="802432"/>
              <a:ext cx="3427581" cy="2448272"/>
            </a:xfrm>
            <a:prstGeom prst="rect">
              <a:avLst/>
            </a:prstGeom>
          </p:spPr>
        </p:pic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E7C6E3DA-7671-6EC3-9185-2E5020D6F675}"/>
              </a:ext>
            </a:extLst>
          </p:cNvPr>
          <p:cNvGrpSpPr/>
          <p:nvPr/>
        </p:nvGrpSpPr>
        <p:grpSpPr>
          <a:xfrm>
            <a:off x="5015970" y="823798"/>
            <a:ext cx="3963598" cy="2592288"/>
            <a:chOff x="5334405" y="1625352"/>
            <a:chExt cx="3600400" cy="2592288"/>
          </a:xfrm>
        </p:grpSpPr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1DF59C13-A2DD-3451-68DB-CD696E7FD3B5}"/>
                </a:ext>
              </a:extLst>
            </p:cNvPr>
            <p:cNvSpPr/>
            <p:nvPr/>
          </p:nvSpPr>
          <p:spPr bwMode="auto">
            <a:xfrm>
              <a:off x="5334405" y="1625352"/>
              <a:ext cx="3600400" cy="2592288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A467E147-ECCB-8C9B-F063-E00B0DE48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" t="5676" b="2715"/>
            <a:stretch/>
          </p:blipFill>
          <p:spPr>
            <a:xfrm>
              <a:off x="5385250" y="1733364"/>
              <a:ext cx="3498709" cy="2376264"/>
            </a:xfrm>
            <a:prstGeom prst="rect">
              <a:avLst/>
            </a:prstGeom>
          </p:spPr>
        </p:pic>
      </p:grpSp>
      <p:sp>
        <p:nvSpPr>
          <p:cNvPr id="21" name="下矢印 5">
            <a:extLst>
              <a:ext uri="{FF2B5EF4-FFF2-40B4-BE49-F238E27FC236}">
                <a16:creationId xmlns:a16="http://schemas.microsoft.com/office/drawing/2014/main" id="{B301856B-BBC3-9205-5BA0-00EF6BB6745B}"/>
              </a:ext>
            </a:extLst>
          </p:cNvPr>
          <p:cNvSpPr/>
          <p:nvPr/>
        </p:nvSpPr>
        <p:spPr bwMode="auto">
          <a:xfrm rot="16200000">
            <a:off x="4143326" y="1796862"/>
            <a:ext cx="943218" cy="646159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07190018-C96F-11CF-9625-2563FD176D4E}"/>
              </a:ext>
            </a:extLst>
          </p:cNvPr>
          <p:cNvSpPr/>
          <p:nvPr/>
        </p:nvSpPr>
        <p:spPr bwMode="auto">
          <a:xfrm>
            <a:off x="1115616" y="3687756"/>
            <a:ext cx="4536504" cy="2931644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4" name="角丸四角形 707">
            <a:extLst>
              <a:ext uri="{FF2B5EF4-FFF2-40B4-BE49-F238E27FC236}">
                <a16:creationId xmlns:a16="http://schemas.microsoft.com/office/drawing/2014/main" id="{AFBB9477-5483-3DC4-2EAF-A8DCE60A52B0}"/>
              </a:ext>
            </a:extLst>
          </p:cNvPr>
          <p:cNvSpPr/>
          <p:nvPr/>
        </p:nvSpPr>
        <p:spPr bwMode="auto">
          <a:xfrm>
            <a:off x="1072856" y="3694111"/>
            <a:ext cx="4291231" cy="2892876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42" name="下矢印 5">
            <a:extLst>
              <a:ext uri="{FF2B5EF4-FFF2-40B4-BE49-F238E27FC236}">
                <a16:creationId xmlns:a16="http://schemas.microsoft.com/office/drawing/2014/main" id="{2D0F5845-04E0-DE0F-B6D3-014066B83EBD}"/>
              </a:ext>
            </a:extLst>
          </p:cNvPr>
          <p:cNvSpPr/>
          <p:nvPr/>
        </p:nvSpPr>
        <p:spPr bwMode="auto">
          <a:xfrm rot="16200000">
            <a:off x="102990" y="4817469"/>
            <a:ext cx="943218" cy="646159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9176615C-B544-56F1-34A9-2CC6A6201BB0}"/>
              </a:ext>
            </a:extLst>
          </p:cNvPr>
          <p:cNvGrpSpPr/>
          <p:nvPr/>
        </p:nvGrpSpPr>
        <p:grpSpPr>
          <a:xfrm>
            <a:off x="6732809" y="2338094"/>
            <a:ext cx="2411191" cy="1392011"/>
            <a:chOff x="-16820" y="2060848"/>
            <a:chExt cx="4660828" cy="2338307"/>
          </a:xfrm>
        </p:grpSpPr>
        <p:pic>
          <p:nvPicPr>
            <p:cNvPr id="48" name="Picture 4" descr="ギザパンクフキダシ素材94">
              <a:extLst>
                <a:ext uri="{FF2B5EF4-FFF2-40B4-BE49-F238E27FC236}">
                  <a16:creationId xmlns:a16="http://schemas.microsoft.com/office/drawing/2014/main" id="{62344A77-C4E7-0B04-632B-845BB22B9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テキスト ボックス 104">
              <a:extLst>
                <a:ext uri="{FF2B5EF4-FFF2-40B4-BE49-F238E27FC236}">
                  <a16:creationId xmlns:a16="http://schemas.microsoft.com/office/drawing/2014/main" id="{F7574552-F803-79A6-D26E-6BB86E2B3E47}"/>
                </a:ext>
              </a:extLst>
            </p:cNvPr>
            <p:cNvSpPr txBox="1"/>
            <p:nvPr/>
          </p:nvSpPr>
          <p:spPr>
            <a:xfrm>
              <a:off x="323919" y="2598290"/>
              <a:ext cx="4027158" cy="123617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リスク点数７点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93D6387B-BDE9-139C-9657-01F436507770}"/>
              </a:ext>
            </a:extLst>
          </p:cNvPr>
          <p:cNvGrpSpPr/>
          <p:nvPr/>
        </p:nvGrpSpPr>
        <p:grpSpPr>
          <a:xfrm>
            <a:off x="3059832" y="5378465"/>
            <a:ext cx="2812710" cy="1311474"/>
            <a:chOff x="-280931" y="2060848"/>
            <a:chExt cx="5171451" cy="2338307"/>
          </a:xfrm>
        </p:grpSpPr>
        <p:pic>
          <p:nvPicPr>
            <p:cNvPr id="9" name="Picture 4" descr="ギザパンクフキダシ素材94">
              <a:extLst>
                <a:ext uri="{FF2B5EF4-FFF2-40B4-BE49-F238E27FC236}">
                  <a16:creationId xmlns:a16="http://schemas.microsoft.com/office/drawing/2014/main" id="{D7B93801-A582-25E9-C646-66C2E8FEE4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0931" y="2060848"/>
              <a:ext cx="5171451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4">
              <a:extLst>
                <a:ext uri="{FF2B5EF4-FFF2-40B4-BE49-F238E27FC236}">
                  <a16:creationId xmlns:a16="http://schemas.microsoft.com/office/drawing/2014/main" id="{DCBCD7C8-A6A5-6E02-12DB-AD85CD427644}"/>
                </a:ext>
              </a:extLst>
            </p:cNvPr>
            <p:cNvSpPr txBox="1"/>
            <p:nvPr/>
          </p:nvSpPr>
          <p:spPr>
            <a:xfrm>
              <a:off x="273804" y="2560352"/>
              <a:ext cx="4027160" cy="135223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</a:t>
              </a:r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6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2" name="下矢印 5">
            <a:extLst>
              <a:ext uri="{FF2B5EF4-FFF2-40B4-BE49-F238E27FC236}">
                <a16:creationId xmlns:a16="http://schemas.microsoft.com/office/drawing/2014/main" id="{09A39901-9A29-A80F-1E3E-05013EE466F6}"/>
              </a:ext>
            </a:extLst>
          </p:cNvPr>
          <p:cNvSpPr/>
          <p:nvPr/>
        </p:nvSpPr>
        <p:spPr bwMode="auto">
          <a:xfrm rot="16200000">
            <a:off x="5724622" y="4817468"/>
            <a:ext cx="943218" cy="646159"/>
          </a:xfrm>
          <a:prstGeom prst="downArrow">
            <a:avLst/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647480B-8A67-6E36-2A97-A12C8FDD48C8}"/>
              </a:ext>
            </a:extLst>
          </p:cNvPr>
          <p:cNvGrpSpPr/>
          <p:nvPr/>
        </p:nvGrpSpPr>
        <p:grpSpPr>
          <a:xfrm>
            <a:off x="6581691" y="4248589"/>
            <a:ext cx="2540386" cy="1641328"/>
            <a:chOff x="-16820" y="2060848"/>
            <a:chExt cx="4660828" cy="2338307"/>
          </a:xfrm>
        </p:grpSpPr>
        <p:pic>
          <p:nvPicPr>
            <p:cNvPr id="24" name="Picture 4" descr="ギザパンクフキダシ素材94">
              <a:extLst>
                <a:ext uri="{FF2B5EF4-FFF2-40B4-BE49-F238E27FC236}">
                  <a16:creationId xmlns:a16="http://schemas.microsoft.com/office/drawing/2014/main" id="{E5CF9741-8B48-FC3C-995E-E06C111CEF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104">
              <a:extLst>
                <a:ext uri="{FF2B5EF4-FFF2-40B4-BE49-F238E27FC236}">
                  <a16:creationId xmlns:a16="http://schemas.microsoft.com/office/drawing/2014/main" id="{E3A04E98-021F-E070-117B-48F20A46DE6E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対策不要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E210F7C-9D56-16B8-52D7-D92099CA0E01}"/>
              </a:ext>
            </a:extLst>
          </p:cNvPr>
          <p:cNvGrpSpPr/>
          <p:nvPr/>
        </p:nvGrpSpPr>
        <p:grpSpPr>
          <a:xfrm>
            <a:off x="1691681" y="2281618"/>
            <a:ext cx="2760832" cy="1284265"/>
            <a:chOff x="-16820" y="2060848"/>
            <a:chExt cx="4660828" cy="2338307"/>
          </a:xfrm>
        </p:grpSpPr>
        <p:pic>
          <p:nvPicPr>
            <p:cNvPr id="14" name="Picture 4" descr="ギザパンクフキダシ素材94">
              <a:extLst>
                <a:ext uri="{FF2B5EF4-FFF2-40B4-BE49-F238E27FC236}">
                  <a16:creationId xmlns:a16="http://schemas.microsoft.com/office/drawing/2014/main" id="{87847C63-F01E-5508-4EAF-3F9C6BC72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04">
              <a:extLst>
                <a:ext uri="{FF2B5EF4-FFF2-40B4-BE49-F238E27FC236}">
                  <a16:creationId xmlns:a16="http://schemas.microsoft.com/office/drawing/2014/main" id="{C221EDD2-12D7-7A82-EC25-605BC87B9FB8}"/>
                </a:ext>
              </a:extLst>
            </p:cNvPr>
            <p:cNvSpPr txBox="1"/>
            <p:nvPr/>
          </p:nvSpPr>
          <p:spPr>
            <a:xfrm>
              <a:off x="355935" y="2500313"/>
              <a:ext cx="4027159" cy="1470919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CC3399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リスク点数１２点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CC3399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CBF0775-7B1E-FCE0-0664-AEB346ABE597}"/>
              </a:ext>
            </a:extLst>
          </p:cNvPr>
          <p:cNvSpPr txBox="1"/>
          <p:nvPr/>
        </p:nvSpPr>
        <p:spPr>
          <a:xfrm>
            <a:off x="-22197" y="-23474"/>
            <a:ext cx="357501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リスク点数の変化</a:t>
            </a:r>
            <a:endParaRPr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7090D8CF-2F9C-4C94-5A22-008AB5F45E94}"/>
              </a:ext>
            </a:extLst>
          </p:cNvPr>
          <p:cNvGrpSpPr/>
          <p:nvPr/>
        </p:nvGrpSpPr>
        <p:grpSpPr>
          <a:xfrm>
            <a:off x="7782978" y="1873046"/>
            <a:ext cx="1412945" cy="783352"/>
            <a:chOff x="9024107" y="1365773"/>
            <a:chExt cx="1253869" cy="783352"/>
          </a:xfrm>
        </p:grpSpPr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E8C5157F-B54E-6E5F-44C9-CE28CF454244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38" name="グループ化 37">
              <a:extLst>
                <a:ext uri="{FF2B5EF4-FFF2-40B4-BE49-F238E27FC236}">
                  <a16:creationId xmlns:a16="http://schemas.microsoft.com/office/drawing/2014/main" id="{1F79FCF1-5C73-8986-A7A5-109587330496}"/>
                </a:ext>
              </a:extLst>
            </p:cNvPr>
            <p:cNvGrpSpPr/>
            <p:nvPr/>
          </p:nvGrpSpPr>
          <p:grpSpPr>
            <a:xfrm rot="1667648">
              <a:off x="9024107" y="1365773"/>
              <a:ext cx="1253869" cy="783352"/>
              <a:chOff x="8653457" y="465365"/>
              <a:chExt cx="1253869" cy="783352"/>
            </a:xfrm>
          </p:grpSpPr>
          <p:sp>
            <p:nvSpPr>
              <p:cNvPr id="39" name="円: 塗りつぶしなし 35">
                <a:extLst>
                  <a:ext uri="{FF2B5EF4-FFF2-40B4-BE49-F238E27FC236}">
                    <a16:creationId xmlns:a16="http://schemas.microsoft.com/office/drawing/2014/main" id="{55EEEEDB-DFBE-0014-1BB0-7479A1187EC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0" name="テキスト ボックス 39">
                <a:extLst>
                  <a:ext uri="{FF2B5EF4-FFF2-40B4-BE49-F238E27FC236}">
                    <a16:creationId xmlns:a16="http://schemas.microsoft.com/office/drawing/2014/main" id="{BB2F85D5-BA47-52F4-D07F-04102FBA46CE}"/>
                  </a:ext>
                </a:extLst>
              </p:cNvPr>
              <p:cNvSpPr txBox="1"/>
              <p:nvPr/>
            </p:nvSpPr>
            <p:spPr>
              <a:xfrm>
                <a:off x="8653457" y="565238"/>
                <a:ext cx="125386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2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32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7090D8CF-2F9C-4C94-5A22-008AB5F45E94}"/>
              </a:ext>
            </a:extLst>
          </p:cNvPr>
          <p:cNvGrpSpPr/>
          <p:nvPr/>
        </p:nvGrpSpPr>
        <p:grpSpPr>
          <a:xfrm>
            <a:off x="4486240" y="4878777"/>
            <a:ext cx="1412945" cy="783352"/>
            <a:chOff x="9024107" y="1365773"/>
            <a:chExt cx="1253869" cy="783352"/>
          </a:xfrm>
        </p:grpSpPr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E8C5157F-B54E-6E5F-44C9-CE28CF454244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1F79FCF1-5C73-8986-A7A5-109587330496}"/>
                </a:ext>
              </a:extLst>
            </p:cNvPr>
            <p:cNvGrpSpPr/>
            <p:nvPr/>
          </p:nvGrpSpPr>
          <p:grpSpPr>
            <a:xfrm rot="1667648">
              <a:off x="9024107" y="1365773"/>
              <a:ext cx="1253869" cy="783352"/>
              <a:chOff x="8653457" y="465365"/>
              <a:chExt cx="1253869" cy="783352"/>
            </a:xfrm>
          </p:grpSpPr>
          <p:sp>
            <p:nvSpPr>
              <p:cNvPr id="45" name="円: 塗りつぶしなし 35">
                <a:extLst>
                  <a:ext uri="{FF2B5EF4-FFF2-40B4-BE49-F238E27FC236}">
                    <a16:creationId xmlns:a16="http://schemas.microsoft.com/office/drawing/2014/main" id="{55EEEEDB-DFBE-0014-1BB0-7479A1187EC4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B2F85D5-BA47-52F4-D07F-04102FBA46CE}"/>
                  </a:ext>
                </a:extLst>
              </p:cNvPr>
              <p:cNvSpPr txBox="1"/>
              <p:nvPr/>
            </p:nvSpPr>
            <p:spPr>
              <a:xfrm>
                <a:off x="8653457" y="565238"/>
                <a:ext cx="1253869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32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32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694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4" grpId="0" animBg="1"/>
      <p:bldP spid="42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0FD7A3E-205F-70C7-2EB6-933BA5DBC2DB}"/>
              </a:ext>
            </a:extLst>
          </p:cNvPr>
          <p:cNvSpPr txBox="1"/>
          <p:nvPr/>
        </p:nvSpPr>
        <p:spPr>
          <a:xfrm>
            <a:off x="107504" y="126876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会社説明ここまでです。</a:t>
            </a:r>
            <a:endParaRPr lang="en-US" altLang="ja-JP" sz="6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100000" l="9896" r="89974">
                        <a14:foregroundMark x1="62240" y1="67383" x2="56250" y2="70898"/>
                        <a14:foregroundMark x1="55208" y1="69336" x2="62109" y2="71973"/>
                        <a14:foregroundMark x1="63281" y1="71094" x2="59245" y2="71094"/>
                        <a14:foregroundMark x1="63672" y1="67090" x2="62109" y2="71484"/>
                        <a14:backgroundMark x1="20833" y1="53418" x2="23698" y2="94824"/>
                        <a14:backgroundMark x1="87760" y1="54297" x2="73307" y2="95117"/>
                        <a14:backgroundMark x1="11589" y1="96680" x2="32552" y2="99512"/>
                        <a14:backgroundMark x1="58724" y1="97559" x2="79427" y2="58496"/>
                        <a14:backgroundMark x1="58594" y1="97559" x2="91276" y2="98633"/>
                        <a14:backgroundMark x1="21094" y1="96582" x2="34635" y2="97363"/>
                        <a14:backgroundMark x1="47135" y1="83594" x2="45443" y2="99023"/>
                        <a14:backgroundMark x1="57161" y1="96680" x2="55469" y2="99902"/>
                        <a14:backgroundMark x1="34245" y1="95801" x2="34245" y2="9951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49"/>
          <a:stretch/>
        </p:blipFill>
        <p:spPr>
          <a:xfrm rot="21368981">
            <a:off x="5057368" y="2784041"/>
            <a:ext cx="5143500" cy="390567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3F27607-2D04-36C5-6D20-BE812A62D6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100000" l="9896" r="89974">
                        <a14:foregroundMark x1="62240" y1="67383" x2="56250" y2="70898"/>
                        <a14:foregroundMark x1="55208" y1="69336" x2="62109" y2="71973"/>
                        <a14:foregroundMark x1="63281" y1="71094" x2="59245" y2="71094"/>
                        <a14:foregroundMark x1="63672" y1="67090" x2="62109" y2="71484"/>
                        <a14:backgroundMark x1="20833" y1="53418" x2="23698" y2="94824"/>
                        <a14:backgroundMark x1="87760" y1="54297" x2="73307" y2="95117"/>
                        <a14:backgroundMark x1="11589" y1="96680" x2="32552" y2="99512"/>
                        <a14:backgroundMark x1="58724" y1="97559" x2="79427" y2="58496"/>
                        <a14:backgroundMark x1="58594" y1="97559" x2="91276" y2="98633"/>
                        <a14:backgroundMark x1="21094" y1="96582" x2="34635" y2="97363"/>
                        <a14:backgroundMark x1="47135" y1="83594" x2="45443" y2="99023"/>
                        <a14:backgroundMark x1="57161" y1="96680" x2="55469" y2="99902"/>
                        <a14:backgroundMark x1="34245" y1="95801" x2="34245" y2="9951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49"/>
          <a:stretch/>
        </p:blipFill>
        <p:spPr>
          <a:xfrm rot="21368981">
            <a:off x="2003445" y="2769375"/>
            <a:ext cx="5143500" cy="390567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FE24954-939E-4BC9-A707-669FA500D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100000" l="9896" r="89974">
                        <a14:foregroundMark x1="62240" y1="67383" x2="56250" y2="70898"/>
                        <a14:foregroundMark x1="55208" y1="69336" x2="62109" y2="71973"/>
                        <a14:foregroundMark x1="63281" y1="71094" x2="59245" y2="71094"/>
                        <a14:foregroundMark x1="63672" y1="67090" x2="62109" y2="71484"/>
                        <a14:backgroundMark x1="20833" y1="53418" x2="23698" y2="94824"/>
                        <a14:backgroundMark x1="87760" y1="54297" x2="73307" y2="95117"/>
                        <a14:backgroundMark x1="11589" y1="96680" x2="32552" y2="99512"/>
                        <a14:backgroundMark x1="58724" y1="97559" x2="79427" y2="58496"/>
                        <a14:backgroundMark x1="58594" y1="97559" x2="91276" y2="98633"/>
                        <a14:backgroundMark x1="21094" y1="96582" x2="34635" y2="97363"/>
                        <a14:backgroundMark x1="47135" y1="83594" x2="45443" y2="99023"/>
                        <a14:backgroundMark x1="57161" y1="96680" x2="55469" y2="99902"/>
                        <a14:backgroundMark x1="34245" y1="95801" x2="34245" y2="99512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049"/>
          <a:stretch/>
        </p:blipFill>
        <p:spPr>
          <a:xfrm rot="21368981">
            <a:off x="-1050478" y="2730427"/>
            <a:ext cx="5143500" cy="39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80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D5245AFD-4540-D52D-999C-CE23A8A0B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1FB4F7B1-02D7-2E80-E501-F9380A93BCE1}"/>
              </a:ext>
            </a:extLst>
          </p:cNvPr>
          <p:cNvGrpSpPr/>
          <p:nvPr/>
        </p:nvGrpSpPr>
        <p:grpSpPr>
          <a:xfrm>
            <a:off x="193010" y="786741"/>
            <a:ext cx="8280920" cy="5607996"/>
            <a:chOff x="251520" y="743592"/>
            <a:chExt cx="8280920" cy="5607996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1B8C89D2-BBF5-E47F-C965-6FD868185189}"/>
                </a:ext>
              </a:extLst>
            </p:cNvPr>
            <p:cNvGrpSpPr/>
            <p:nvPr/>
          </p:nvGrpSpPr>
          <p:grpSpPr>
            <a:xfrm>
              <a:off x="251520" y="743592"/>
              <a:ext cx="8280920" cy="5607996"/>
              <a:chOff x="413818" y="691730"/>
              <a:chExt cx="8280920" cy="5607996"/>
            </a:xfrm>
          </p:grpSpPr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1F708226-4632-4EA3-E462-9ED97C989B46}"/>
                  </a:ext>
                </a:extLst>
              </p:cNvPr>
              <p:cNvGrpSpPr/>
              <p:nvPr/>
            </p:nvGrpSpPr>
            <p:grpSpPr>
              <a:xfrm>
                <a:off x="413818" y="691730"/>
                <a:ext cx="8280920" cy="5607996"/>
                <a:chOff x="378592" y="630578"/>
                <a:chExt cx="8280920" cy="5607996"/>
              </a:xfrm>
            </p:grpSpPr>
            <p:grpSp>
              <p:nvGrpSpPr>
                <p:cNvPr id="9" name="グループ化 8">
                  <a:extLst>
                    <a:ext uri="{FF2B5EF4-FFF2-40B4-BE49-F238E27FC236}">
                      <a16:creationId xmlns:a16="http://schemas.microsoft.com/office/drawing/2014/main" id="{4442AB7C-2C7B-C29F-5ED9-3BB91305C364}"/>
                    </a:ext>
                  </a:extLst>
                </p:cNvPr>
                <p:cNvGrpSpPr/>
                <p:nvPr/>
              </p:nvGrpSpPr>
              <p:grpSpPr>
                <a:xfrm>
                  <a:off x="378592" y="997734"/>
                  <a:ext cx="8280920" cy="5240840"/>
                  <a:chOff x="467544" y="696664"/>
                  <a:chExt cx="8280920" cy="4820568"/>
                </a:xfrm>
              </p:grpSpPr>
              <p:sp>
                <p:nvSpPr>
                  <p:cNvPr id="11" name="角丸四角形 103">
                    <a:extLst>
                      <a:ext uri="{FF2B5EF4-FFF2-40B4-BE49-F238E27FC236}">
                        <a16:creationId xmlns:a16="http://schemas.microsoft.com/office/drawing/2014/main" id="{BD9BF20A-7F4C-36DD-3410-2DBDDABA8F7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7544" y="696664"/>
                    <a:ext cx="8280920" cy="4820568"/>
                  </a:xfrm>
                  <a:prstGeom prst="roundRect">
                    <a:avLst>
                      <a:gd name="adj" fmla="val 5668"/>
                    </a:avLst>
                  </a:prstGeom>
                  <a:solidFill>
                    <a:schemeClr val="bg1"/>
                  </a:solidFill>
                  <a:ln w="381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graphicFrame>
                <p:nvGraphicFramePr>
                  <p:cNvPr id="12" name="グラフ 11">
                    <a:extLst>
                      <a:ext uri="{FF2B5EF4-FFF2-40B4-BE49-F238E27FC236}">
                        <a16:creationId xmlns:a16="http://schemas.microsoft.com/office/drawing/2014/main" id="{64CCA827-9F4A-A308-295D-9C3E2BF32A53}"/>
                      </a:ext>
                    </a:extLst>
                  </p:cNvPr>
                  <p:cNvGraphicFramePr/>
                  <p:nvPr/>
                </p:nvGraphicFramePr>
                <p:xfrm>
                  <a:off x="755576" y="1484784"/>
                  <a:ext cx="7615905" cy="3781653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5"/>
                  </a:graphicData>
                </a:graphic>
              </p:graphicFrame>
              <p:sp>
                <p:nvSpPr>
                  <p:cNvPr id="13" name="テキスト ボックス 12">
                    <a:extLst>
                      <a:ext uri="{FF2B5EF4-FFF2-40B4-BE49-F238E27FC236}">
                        <a16:creationId xmlns:a16="http://schemas.microsoft.com/office/drawing/2014/main" id="{826A78CA-32AC-B3A2-FE74-662BCE8DB09C}"/>
                      </a:ext>
                    </a:extLst>
                  </p:cNvPr>
                  <p:cNvSpPr txBox="1"/>
                  <p:nvPr/>
                </p:nvSpPr>
                <p:spPr>
                  <a:xfrm>
                    <a:off x="626595" y="1142493"/>
                    <a:ext cx="595036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rPr>
                      <a:t>(</a:t>
                    </a:r>
                    <a:r>
                      <a:rPr kumimoji="1" lang="ja-JP" altLang="en-US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rPr>
                      <a:t>分</a:t>
                    </a:r>
                    <a:r>
                      <a:rPr kumimoji="1" lang="en-US" altLang="ja-JP" dirty="0">
                        <a:latin typeface="BIZ UDゴシック" panose="020B0400000000000000" pitchFamily="49" charset="-128"/>
                        <a:ea typeface="BIZ UDゴシック" panose="020B0400000000000000" pitchFamily="49" charset="-128"/>
                      </a:rPr>
                      <a:t>)</a:t>
                    </a:r>
                    <a:endParaRPr kumimoji="1" lang="ja-JP" altLang="en-US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endParaRPr>
                  </a:p>
                </p:txBody>
              </p:sp>
              <p:sp>
                <p:nvSpPr>
                  <p:cNvPr id="14" name="テキスト ボックス 13">
                    <a:extLst>
                      <a:ext uri="{FF2B5EF4-FFF2-40B4-BE49-F238E27FC236}">
                        <a16:creationId xmlns:a16="http://schemas.microsoft.com/office/drawing/2014/main" id="{F937CDAF-541C-3A79-8143-3C1B4E7C392A}"/>
                      </a:ext>
                    </a:extLst>
                  </p:cNvPr>
                  <p:cNvSpPr txBox="1"/>
                  <p:nvPr/>
                </p:nvSpPr>
                <p:spPr>
                  <a:xfrm>
                    <a:off x="5851466" y="2179387"/>
                    <a:ext cx="1145628" cy="3397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ja-JP" altLang="en-US" sz="1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２８分</a:t>
                    </a:r>
                  </a:p>
                </p:txBody>
              </p:sp>
              <p:sp>
                <p:nvSpPr>
                  <p:cNvPr id="15" name="テキスト ボックス 14">
                    <a:extLst>
                      <a:ext uri="{FF2B5EF4-FFF2-40B4-BE49-F238E27FC236}">
                        <a16:creationId xmlns:a16="http://schemas.microsoft.com/office/drawing/2014/main" id="{C7971EAE-D904-A155-076B-88BF5295A8B3}"/>
                      </a:ext>
                    </a:extLst>
                  </p:cNvPr>
                  <p:cNvSpPr txBox="1"/>
                  <p:nvPr/>
                </p:nvSpPr>
                <p:spPr>
                  <a:xfrm>
                    <a:off x="2363933" y="2488942"/>
                    <a:ext cx="1145628" cy="3397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ja-JP" altLang="en-US" sz="1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２４分</a:t>
                    </a:r>
                  </a:p>
                </p:txBody>
              </p:sp>
              <p:sp>
                <p:nvSpPr>
                  <p:cNvPr id="16" name="テキスト ボックス 15">
                    <a:extLst>
                      <a:ext uri="{FF2B5EF4-FFF2-40B4-BE49-F238E27FC236}">
                        <a16:creationId xmlns:a16="http://schemas.microsoft.com/office/drawing/2014/main" id="{08DBEE02-901F-DE29-EF02-4961EF9B5118}"/>
                      </a:ext>
                    </a:extLst>
                  </p:cNvPr>
                  <p:cNvSpPr txBox="1"/>
                  <p:nvPr/>
                </p:nvSpPr>
                <p:spPr>
                  <a:xfrm>
                    <a:off x="4718710" y="2116166"/>
                    <a:ext cx="1145628" cy="3397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ja-JP" altLang="en-US" sz="1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２９分</a:t>
                    </a:r>
                  </a:p>
                </p:txBody>
              </p:sp>
              <p:sp>
                <p:nvSpPr>
                  <p:cNvPr id="17" name="テキスト ボックス 16">
                    <a:extLst>
                      <a:ext uri="{FF2B5EF4-FFF2-40B4-BE49-F238E27FC236}">
                        <a16:creationId xmlns:a16="http://schemas.microsoft.com/office/drawing/2014/main" id="{835F5BA5-25B5-1613-E6DF-18E381CE3B6D}"/>
                      </a:ext>
                    </a:extLst>
                  </p:cNvPr>
                  <p:cNvSpPr txBox="1"/>
                  <p:nvPr/>
                </p:nvSpPr>
                <p:spPr>
                  <a:xfrm>
                    <a:off x="3537009" y="2279019"/>
                    <a:ext cx="1145628" cy="3397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ja-JP" altLang="en-US" sz="1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２７分</a:t>
                    </a:r>
                  </a:p>
                </p:txBody>
              </p:sp>
              <p:sp>
                <p:nvSpPr>
                  <p:cNvPr id="18" name="テキスト ボックス 17">
                    <a:extLst>
                      <a:ext uri="{FF2B5EF4-FFF2-40B4-BE49-F238E27FC236}">
                        <a16:creationId xmlns:a16="http://schemas.microsoft.com/office/drawing/2014/main" id="{E2B0AF30-EDE8-6433-ED88-513BCC6712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93800" y="2630307"/>
                    <a:ext cx="1145628" cy="3397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ja-JP" altLang="en-US" sz="1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２２分</a:t>
                    </a:r>
                  </a:p>
                </p:txBody>
              </p:sp>
              <p:sp>
                <p:nvSpPr>
                  <p:cNvPr id="19" name="テキスト ボックス 18">
                    <a:extLst>
                      <a:ext uri="{FF2B5EF4-FFF2-40B4-BE49-F238E27FC236}">
                        <a16:creationId xmlns:a16="http://schemas.microsoft.com/office/drawing/2014/main" id="{566F3244-58FC-DE7B-E5EC-4AD0FCC511DD}"/>
                      </a:ext>
                    </a:extLst>
                  </p:cNvPr>
                  <p:cNvSpPr txBox="1"/>
                  <p:nvPr/>
                </p:nvSpPr>
                <p:spPr>
                  <a:xfrm>
                    <a:off x="7036677" y="1403890"/>
                    <a:ext cx="1145628" cy="33971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l"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ja-JP" altLang="en-US" sz="1800" dirty="0">
                        <a:latin typeface="BIZ UDPゴシック" panose="020B0400000000000000" pitchFamily="50" charset="-128"/>
                        <a:ea typeface="BIZ UDPゴシック" panose="020B0400000000000000" pitchFamily="50" charset="-128"/>
                      </a:rPr>
                      <a:t>３８分</a:t>
                    </a:r>
                  </a:p>
                </p:txBody>
              </p:sp>
            </p:grp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1592AA91-2E4D-655C-59E0-3C97833E1278}"/>
                    </a:ext>
                  </a:extLst>
                </p:cNvPr>
                <p:cNvSpPr txBox="1"/>
                <p:nvPr/>
              </p:nvSpPr>
              <p:spPr>
                <a:xfrm>
                  <a:off x="1964506" y="630578"/>
                  <a:ext cx="5109091" cy="461665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l"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ja-JP" altLang="en-US" sz="2400" dirty="0"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ハンマーと押し込み治具の時間比較</a:t>
                  </a:r>
                </a:p>
              </p:txBody>
            </p:sp>
          </p:grpSp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74786380-E106-A8EA-1C52-B54995659DE1}"/>
                  </a:ext>
                </a:extLst>
              </p:cNvPr>
              <p:cNvSpPr/>
              <p:nvPr/>
            </p:nvSpPr>
            <p:spPr bwMode="auto">
              <a:xfrm>
                <a:off x="1106122" y="1437697"/>
                <a:ext cx="1610195" cy="103214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</p:grp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98EC6172-BF33-2F8E-CC69-34E3E3DC6811}"/>
                </a:ext>
              </a:extLst>
            </p:cNvPr>
            <p:cNvSpPr txBox="1"/>
            <p:nvPr/>
          </p:nvSpPr>
          <p:spPr>
            <a:xfrm>
              <a:off x="6147869" y="3180019"/>
              <a:ext cx="1145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23</a:t>
              </a:r>
              <a:r>
                <a:rPr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6A7AA4F-80AA-C045-138C-B3C438241BAC}"/>
                </a:ext>
              </a:extLst>
            </p:cNvPr>
            <p:cNvSpPr txBox="1"/>
            <p:nvPr/>
          </p:nvSpPr>
          <p:spPr>
            <a:xfrm>
              <a:off x="2647431" y="3305654"/>
              <a:ext cx="1145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22</a:t>
              </a:r>
              <a:r>
                <a:rPr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087BF2B6-68E9-089E-8A35-843183B4A80E}"/>
                </a:ext>
              </a:extLst>
            </p:cNvPr>
            <p:cNvSpPr txBox="1"/>
            <p:nvPr/>
          </p:nvSpPr>
          <p:spPr>
            <a:xfrm>
              <a:off x="5015113" y="3111286"/>
              <a:ext cx="1145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24</a:t>
              </a:r>
              <a:r>
                <a:rPr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954B4E6-0986-A352-5DC8-1D1340E26FBA}"/>
                </a:ext>
              </a:extLst>
            </p:cNvPr>
            <p:cNvSpPr txBox="1"/>
            <p:nvPr/>
          </p:nvSpPr>
          <p:spPr>
            <a:xfrm>
              <a:off x="3799528" y="3181817"/>
              <a:ext cx="1145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23</a:t>
              </a:r>
              <a:r>
                <a:rPr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391F4E59-9735-EA9F-636E-3662C5F2C215}"/>
                </a:ext>
              </a:extLst>
            </p:cNvPr>
            <p:cNvSpPr txBox="1"/>
            <p:nvPr/>
          </p:nvSpPr>
          <p:spPr>
            <a:xfrm>
              <a:off x="1483767" y="3451410"/>
              <a:ext cx="1145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</a:t>
              </a:r>
              <a:r>
                <a:rPr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D4013C8B-6BAC-E9FE-6235-8166CC72F9D5}"/>
                </a:ext>
              </a:extLst>
            </p:cNvPr>
            <p:cNvSpPr txBox="1"/>
            <p:nvPr/>
          </p:nvSpPr>
          <p:spPr>
            <a:xfrm>
              <a:off x="7329570" y="2951184"/>
              <a:ext cx="114562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26</a:t>
              </a:r>
              <a:r>
                <a:rPr lang="ja-JP" altLang="en-US" sz="18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</a:t>
              </a:r>
            </a:p>
          </p:txBody>
        </p:sp>
      </p:grp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8DA1D021-1EF3-C318-D357-B9913A484126}"/>
              </a:ext>
            </a:extLst>
          </p:cNvPr>
          <p:cNvCxnSpPr/>
          <p:nvPr/>
        </p:nvCxnSpPr>
        <p:spPr bwMode="auto">
          <a:xfrm>
            <a:off x="893022" y="3058873"/>
            <a:ext cx="7432565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71A24FF-DF63-0215-7A1D-242E590DF422}"/>
              </a:ext>
            </a:extLst>
          </p:cNvPr>
          <p:cNvSpPr txBox="1"/>
          <p:nvPr/>
        </p:nvSpPr>
        <p:spPr>
          <a:xfrm>
            <a:off x="7956376" y="2889510"/>
            <a:ext cx="1133387" cy="3693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80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</a:t>
            </a:r>
            <a:endParaRPr lang="ja-JP" altLang="en-US" sz="1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62827F22-7250-7B1A-6924-E4B8F50030BA}"/>
              </a:ext>
            </a:extLst>
          </p:cNvPr>
          <p:cNvGrpSpPr/>
          <p:nvPr/>
        </p:nvGrpSpPr>
        <p:grpSpPr>
          <a:xfrm>
            <a:off x="2417676" y="1355220"/>
            <a:ext cx="4548959" cy="1373120"/>
            <a:chOff x="-16820" y="2060848"/>
            <a:chExt cx="4660828" cy="2338307"/>
          </a:xfrm>
        </p:grpSpPr>
        <p:pic>
          <p:nvPicPr>
            <p:cNvPr id="41" name="Picture 4" descr="ギザパンクフキダシ素材94">
              <a:extLst>
                <a:ext uri="{FF2B5EF4-FFF2-40B4-BE49-F238E27FC236}">
                  <a16:creationId xmlns:a16="http://schemas.microsoft.com/office/drawing/2014/main" id="{BA66071A-E0A3-D876-0CAA-DD2AAE2E0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テキスト ボックス 104">
              <a:extLst>
                <a:ext uri="{FF2B5EF4-FFF2-40B4-BE49-F238E27FC236}">
                  <a16:creationId xmlns:a16="http://schemas.microsoft.com/office/drawing/2014/main" id="{D88CE63F-45DB-ED77-FF66-FE4F46D2C582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60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全員基準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時間クリア！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" name="上下矢印 123">
            <a:extLst>
              <a:ext uri="{FF2B5EF4-FFF2-40B4-BE49-F238E27FC236}">
                <a16:creationId xmlns:a16="http://schemas.microsoft.com/office/drawing/2014/main" id="{930F398C-8E85-CA61-1B73-808AC80D4933}"/>
              </a:ext>
            </a:extLst>
          </p:cNvPr>
          <p:cNvSpPr/>
          <p:nvPr/>
        </p:nvSpPr>
        <p:spPr bwMode="auto">
          <a:xfrm rot="5400000">
            <a:off x="4368620" y="1836423"/>
            <a:ext cx="713570" cy="5795538"/>
          </a:xfrm>
          <a:prstGeom prst="upDownArrow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54DEEAF5-9299-A5D6-9E8A-131FC58F3327}"/>
              </a:ext>
            </a:extLst>
          </p:cNvPr>
          <p:cNvGrpSpPr/>
          <p:nvPr/>
        </p:nvGrpSpPr>
        <p:grpSpPr>
          <a:xfrm>
            <a:off x="3433433" y="4056138"/>
            <a:ext cx="2583943" cy="1307107"/>
            <a:chOff x="-16820" y="2060848"/>
            <a:chExt cx="4660828" cy="2338307"/>
          </a:xfrm>
        </p:grpSpPr>
        <p:pic>
          <p:nvPicPr>
            <p:cNvPr id="21" name="Picture 4" descr="ギザパンクフキダシ素材94">
              <a:extLst>
                <a:ext uri="{FF2B5EF4-FFF2-40B4-BE49-F238E27FC236}">
                  <a16:creationId xmlns:a16="http://schemas.microsoft.com/office/drawing/2014/main" id="{1D0E84E0-DC3A-E974-07EA-BEAEF8288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820" y="2060848"/>
              <a:ext cx="4660828" cy="23383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テキスト ボックス 104">
              <a:extLst>
                <a:ext uri="{FF2B5EF4-FFF2-40B4-BE49-F238E27FC236}">
                  <a16:creationId xmlns:a16="http://schemas.microsoft.com/office/drawing/2014/main" id="{54D16A4F-343E-CC32-5539-35EE35B0BD50}"/>
                </a:ext>
              </a:extLst>
            </p:cNvPr>
            <p:cNvSpPr txBox="1"/>
            <p:nvPr/>
          </p:nvSpPr>
          <p:spPr>
            <a:xfrm>
              <a:off x="300014" y="2686257"/>
              <a:ext cx="4027159" cy="974244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16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分→</a:t>
              </a:r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6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分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F6905D9-4231-B07D-5209-75D6DC378695}"/>
              </a:ext>
            </a:extLst>
          </p:cNvPr>
          <p:cNvSpPr txBox="1"/>
          <p:nvPr/>
        </p:nvSpPr>
        <p:spPr>
          <a:xfrm>
            <a:off x="5214072" y="6350802"/>
            <a:ext cx="4094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2023.11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.30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トヨミツ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A8AA7F9-247B-7350-B752-4CD1D7F2880F}"/>
              </a:ext>
            </a:extLst>
          </p:cNvPr>
          <p:cNvSpPr/>
          <p:nvPr/>
        </p:nvSpPr>
        <p:spPr bwMode="auto">
          <a:xfrm>
            <a:off x="1066622" y="1766341"/>
            <a:ext cx="191005" cy="199166"/>
          </a:xfrm>
          <a:prstGeom prst="rect">
            <a:avLst/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3BEA487-A91D-57A3-4BE6-2C895C39BAD4}"/>
              </a:ext>
            </a:extLst>
          </p:cNvPr>
          <p:cNvSpPr txBox="1"/>
          <p:nvPr/>
        </p:nvSpPr>
        <p:spPr>
          <a:xfrm>
            <a:off x="1278380" y="1436695"/>
            <a:ext cx="13724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00"/>
                </a:solidFill>
              </a:rPr>
              <a:t>ハンマー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00"/>
                </a:solidFill>
              </a:rPr>
              <a:t>押し込み治具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07A25E1-CEA9-1EFE-6C9A-7F62A582ACA3}"/>
              </a:ext>
            </a:extLst>
          </p:cNvPr>
          <p:cNvSpPr/>
          <p:nvPr/>
        </p:nvSpPr>
        <p:spPr bwMode="auto">
          <a:xfrm>
            <a:off x="1072207" y="1500272"/>
            <a:ext cx="191005" cy="19916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6BA04E0-79AB-D5D9-D0CA-FF96EC57E793}"/>
              </a:ext>
            </a:extLst>
          </p:cNvPr>
          <p:cNvSpPr txBox="1"/>
          <p:nvPr/>
        </p:nvSpPr>
        <p:spPr>
          <a:xfrm>
            <a:off x="27830" y="-37825"/>
            <a:ext cx="431239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対策前後の時間比較</a:t>
            </a:r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3F51D3E3-5EE7-60E5-F901-F6EBD2880250}"/>
              </a:ext>
            </a:extLst>
          </p:cNvPr>
          <p:cNvGrpSpPr/>
          <p:nvPr/>
        </p:nvGrpSpPr>
        <p:grpSpPr>
          <a:xfrm>
            <a:off x="7240478" y="959364"/>
            <a:ext cx="1676378" cy="1039475"/>
            <a:chOff x="9069704" y="1358674"/>
            <a:chExt cx="1135740" cy="783352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F05CB20E-C681-5858-E555-255D3A5860F3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9732AD39-9A75-246C-82FE-5F307D6B89C3}"/>
                </a:ext>
              </a:extLst>
            </p:cNvPr>
            <p:cNvGrpSpPr/>
            <p:nvPr/>
          </p:nvGrpSpPr>
          <p:grpSpPr>
            <a:xfrm rot="1667648">
              <a:off x="9069704" y="1358674"/>
              <a:ext cx="1135740" cy="783352"/>
              <a:chOff x="8697298" y="465365"/>
              <a:chExt cx="1135740" cy="783352"/>
            </a:xfrm>
          </p:grpSpPr>
          <p:sp>
            <p:nvSpPr>
              <p:cNvPr id="46" name="円: 塗りつぶしなし 28">
                <a:extLst>
                  <a:ext uri="{FF2B5EF4-FFF2-40B4-BE49-F238E27FC236}">
                    <a16:creationId xmlns:a16="http://schemas.microsoft.com/office/drawing/2014/main" id="{204ADB93-9786-91B9-F8D4-67FDD2789332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B70E313B-D6B7-D796-ED50-9FF40CB31B8B}"/>
                  </a:ext>
                </a:extLst>
              </p:cNvPr>
              <p:cNvSpPr txBox="1"/>
              <p:nvPr/>
            </p:nvSpPr>
            <p:spPr>
              <a:xfrm>
                <a:off x="8765505" y="590894"/>
                <a:ext cx="1029773" cy="5334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40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13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animBg="1"/>
      <p:bldP spid="2" grpId="0"/>
      <p:bldP spid="8" grpId="0" animBg="1"/>
      <p:bldP spid="23" grpId="0"/>
      <p:bldP spid="2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4010" y="-7160"/>
            <a:ext cx="338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作業時間の変化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896716" y="908720"/>
            <a:ext cx="7344816" cy="5346806"/>
            <a:chOff x="34188" y="2518484"/>
            <a:chExt cx="5983490" cy="4122822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79738" y="2518484"/>
              <a:ext cx="5937940" cy="4122822"/>
              <a:chOff x="79738" y="2518484"/>
              <a:chExt cx="5937940" cy="4122822"/>
            </a:xfrm>
          </p:grpSpPr>
          <p:grpSp>
            <p:nvGrpSpPr>
              <p:cNvPr id="30" name="グループ化 29"/>
              <p:cNvGrpSpPr/>
              <p:nvPr/>
            </p:nvGrpSpPr>
            <p:grpSpPr>
              <a:xfrm>
                <a:off x="79738" y="2518484"/>
                <a:ext cx="5937940" cy="4122822"/>
                <a:chOff x="-3428" y="1909254"/>
                <a:chExt cx="4684267" cy="4226466"/>
              </a:xfrm>
            </p:grpSpPr>
            <p:sp>
              <p:nvSpPr>
                <p:cNvPr id="42" name="角丸四角形 64"/>
                <p:cNvSpPr/>
                <p:nvPr/>
              </p:nvSpPr>
              <p:spPr bwMode="auto">
                <a:xfrm>
                  <a:off x="-3428" y="1909254"/>
                  <a:ext cx="4684267" cy="4226466"/>
                </a:xfrm>
                <a:custGeom>
                  <a:avLst/>
                  <a:gdLst>
                    <a:gd name="connsiteX0" fmla="*/ 0 w 4133738"/>
                    <a:gd name="connsiteY0" fmla="*/ 688970 h 4235362"/>
                    <a:gd name="connsiteX1" fmla="*/ 688970 w 4133738"/>
                    <a:gd name="connsiteY1" fmla="*/ 0 h 4235362"/>
                    <a:gd name="connsiteX2" fmla="*/ 3444768 w 4133738"/>
                    <a:gd name="connsiteY2" fmla="*/ 0 h 4235362"/>
                    <a:gd name="connsiteX3" fmla="*/ 4133738 w 4133738"/>
                    <a:gd name="connsiteY3" fmla="*/ 688970 h 4235362"/>
                    <a:gd name="connsiteX4" fmla="*/ 4133738 w 4133738"/>
                    <a:gd name="connsiteY4" fmla="*/ 3546392 h 4235362"/>
                    <a:gd name="connsiteX5" fmla="*/ 3444768 w 4133738"/>
                    <a:gd name="connsiteY5" fmla="*/ 4235362 h 4235362"/>
                    <a:gd name="connsiteX6" fmla="*/ 688970 w 4133738"/>
                    <a:gd name="connsiteY6" fmla="*/ 4235362 h 4235362"/>
                    <a:gd name="connsiteX7" fmla="*/ 0 w 4133738"/>
                    <a:gd name="connsiteY7" fmla="*/ 3546392 h 4235362"/>
                    <a:gd name="connsiteX8" fmla="*/ 0 w 4133738"/>
                    <a:gd name="connsiteY8" fmla="*/ 688970 h 4235362"/>
                    <a:gd name="connsiteX0" fmla="*/ 0 w 4138866"/>
                    <a:gd name="connsiteY0" fmla="*/ 702033 h 4248425"/>
                    <a:gd name="connsiteX1" fmla="*/ 688970 w 4138866"/>
                    <a:gd name="connsiteY1" fmla="*/ 13063 h 4248425"/>
                    <a:gd name="connsiteX2" fmla="*/ 3823591 w 4138866"/>
                    <a:gd name="connsiteY2" fmla="*/ 0 h 4248425"/>
                    <a:gd name="connsiteX3" fmla="*/ 4133738 w 4138866"/>
                    <a:gd name="connsiteY3" fmla="*/ 702033 h 4248425"/>
                    <a:gd name="connsiteX4" fmla="*/ 4133738 w 4138866"/>
                    <a:gd name="connsiteY4" fmla="*/ 3559455 h 4248425"/>
                    <a:gd name="connsiteX5" fmla="*/ 3444768 w 4138866"/>
                    <a:gd name="connsiteY5" fmla="*/ 4248425 h 4248425"/>
                    <a:gd name="connsiteX6" fmla="*/ 688970 w 4138866"/>
                    <a:gd name="connsiteY6" fmla="*/ 4248425 h 4248425"/>
                    <a:gd name="connsiteX7" fmla="*/ 0 w 4138866"/>
                    <a:gd name="connsiteY7" fmla="*/ 3559455 h 4248425"/>
                    <a:gd name="connsiteX8" fmla="*/ 0 w 4138866"/>
                    <a:gd name="connsiteY8" fmla="*/ 702033 h 4248425"/>
                    <a:gd name="connsiteX0" fmla="*/ 1574 w 4140440"/>
                    <a:gd name="connsiteY0" fmla="*/ 702033 h 4248425"/>
                    <a:gd name="connsiteX1" fmla="*/ 337847 w 4140440"/>
                    <a:gd name="connsiteY1" fmla="*/ 26125 h 4248425"/>
                    <a:gd name="connsiteX2" fmla="*/ 3825165 w 4140440"/>
                    <a:gd name="connsiteY2" fmla="*/ 0 h 4248425"/>
                    <a:gd name="connsiteX3" fmla="*/ 4135312 w 4140440"/>
                    <a:gd name="connsiteY3" fmla="*/ 702033 h 4248425"/>
                    <a:gd name="connsiteX4" fmla="*/ 4135312 w 4140440"/>
                    <a:gd name="connsiteY4" fmla="*/ 3559455 h 4248425"/>
                    <a:gd name="connsiteX5" fmla="*/ 3446342 w 4140440"/>
                    <a:gd name="connsiteY5" fmla="*/ 4248425 h 4248425"/>
                    <a:gd name="connsiteX6" fmla="*/ 690544 w 4140440"/>
                    <a:gd name="connsiteY6" fmla="*/ 4248425 h 4248425"/>
                    <a:gd name="connsiteX7" fmla="*/ 1574 w 4140440"/>
                    <a:gd name="connsiteY7" fmla="*/ 3559455 h 4248425"/>
                    <a:gd name="connsiteX8" fmla="*/ 1574 w 4140440"/>
                    <a:gd name="connsiteY8" fmla="*/ 702033 h 4248425"/>
                    <a:gd name="connsiteX0" fmla="*/ 1574 w 4140440"/>
                    <a:gd name="connsiteY0" fmla="*/ 702033 h 4261488"/>
                    <a:gd name="connsiteX1" fmla="*/ 337847 w 4140440"/>
                    <a:gd name="connsiteY1" fmla="*/ 26125 h 4261488"/>
                    <a:gd name="connsiteX2" fmla="*/ 3825165 w 4140440"/>
                    <a:gd name="connsiteY2" fmla="*/ 0 h 4261488"/>
                    <a:gd name="connsiteX3" fmla="*/ 4135312 w 4140440"/>
                    <a:gd name="connsiteY3" fmla="*/ 702033 h 4261488"/>
                    <a:gd name="connsiteX4" fmla="*/ 4135312 w 4140440"/>
                    <a:gd name="connsiteY4" fmla="*/ 3559455 h 4261488"/>
                    <a:gd name="connsiteX5" fmla="*/ 3446342 w 4140440"/>
                    <a:gd name="connsiteY5" fmla="*/ 4248425 h 4261488"/>
                    <a:gd name="connsiteX6" fmla="*/ 416224 w 4140440"/>
                    <a:gd name="connsiteY6" fmla="*/ 4261488 h 4261488"/>
                    <a:gd name="connsiteX7" fmla="*/ 1574 w 4140440"/>
                    <a:gd name="connsiteY7" fmla="*/ 3559455 h 4261488"/>
                    <a:gd name="connsiteX8" fmla="*/ 1574 w 4140440"/>
                    <a:gd name="connsiteY8" fmla="*/ 702033 h 4261488"/>
                    <a:gd name="connsiteX0" fmla="*/ 1574 w 4140440"/>
                    <a:gd name="connsiteY0" fmla="*/ 702033 h 4261488"/>
                    <a:gd name="connsiteX1" fmla="*/ 337847 w 4140440"/>
                    <a:gd name="connsiteY1" fmla="*/ 26125 h 4261488"/>
                    <a:gd name="connsiteX2" fmla="*/ 3825165 w 4140440"/>
                    <a:gd name="connsiteY2" fmla="*/ 0 h 4261488"/>
                    <a:gd name="connsiteX3" fmla="*/ 4135312 w 4140440"/>
                    <a:gd name="connsiteY3" fmla="*/ 702033 h 4261488"/>
                    <a:gd name="connsiteX4" fmla="*/ 4135312 w 4140440"/>
                    <a:gd name="connsiteY4" fmla="*/ 3559455 h 4261488"/>
                    <a:gd name="connsiteX5" fmla="*/ 3707599 w 4140440"/>
                    <a:gd name="connsiteY5" fmla="*/ 4209236 h 4261488"/>
                    <a:gd name="connsiteX6" fmla="*/ 416224 w 4140440"/>
                    <a:gd name="connsiteY6" fmla="*/ 4261488 h 4261488"/>
                    <a:gd name="connsiteX7" fmla="*/ 1574 w 4140440"/>
                    <a:gd name="connsiteY7" fmla="*/ 3559455 h 4261488"/>
                    <a:gd name="connsiteX8" fmla="*/ 1574 w 4140440"/>
                    <a:gd name="connsiteY8" fmla="*/ 702033 h 4261488"/>
                    <a:gd name="connsiteX0" fmla="*/ 1574 w 4140440"/>
                    <a:gd name="connsiteY0" fmla="*/ 702033 h 4261488"/>
                    <a:gd name="connsiteX1" fmla="*/ 337847 w 4140440"/>
                    <a:gd name="connsiteY1" fmla="*/ 26125 h 4261488"/>
                    <a:gd name="connsiteX2" fmla="*/ 3825165 w 4140440"/>
                    <a:gd name="connsiteY2" fmla="*/ 0 h 4261488"/>
                    <a:gd name="connsiteX3" fmla="*/ 4135312 w 4140440"/>
                    <a:gd name="connsiteY3" fmla="*/ 702033 h 4261488"/>
                    <a:gd name="connsiteX4" fmla="*/ 4135312 w 4140440"/>
                    <a:gd name="connsiteY4" fmla="*/ 3559455 h 4261488"/>
                    <a:gd name="connsiteX5" fmla="*/ 3733725 w 4140440"/>
                    <a:gd name="connsiteY5" fmla="*/ 4261488 h 4261488"/>
                    <a:gd name="connsiteX6" fmla="*/ 416224 w 4140440"/>
                    <a:gd name="connsiteY6" fmla="*/ 4261488 h 4261488"/>
                    <a:gd name="connsiteX7" fmla="*/ 1574 w 4140440"/>
                    <a:gd name="connsiteY7" fmla="*/ 3559455 h 4261488"/>
                    <a:gd name="connsiteX8" fmla="*/ 1574 w 4140440"/>
                    <a:gd name="connsiteY8" fmla="*/ 702033 h 4261488"/>
                    <a:gd name="connsiteX0" fmla="*/ 1574 w 4161438"/>
                    <a:gd name="connsiteY0" fmla="*/ 702033 h 4261488"/>
                    <a:gd name="connsiteX1" fmla="*/ 337847 w 4161438"/>
                    <a:gd name="connsiteY1" fmla="*/ 26125 h 4261488"/>
                    <a:gd name="connsiteX2" fmla="*/ 3825165 w 4161438"/>
                    <a:gd name="connsiteY2" fmla="*/ 0 h 4261488"/>
                    <a:gd name="connsiteX3" fmla="*/ 4135312 w 4161438"/>
                    <a:gd name="connsiteY3" fmla="*/ 702033 h 4261488"/>
                    <a:gd name="connsiteX4" fmla="*/ 4161438 w 4161438"/>
                    <a:gd name="connsiteY4" fmla="*/ 3703147 h 4261488"/>
                    <a:gd name="connsiteX5" fmla="*/ 3733725 w 4161438"/>
                    <a:gd name="connsiteY5" fmla="*/ 4261488 h 4261488"/>
                    <a:gd name="connsiteX6" fmla="*/ 416224 w 4161438"/>
                    <a:gd name="connsiteY6" fmla="*/ 4261488 h 4261488"/>
                    <a:gd name="connsiteX7" fmla="*/ 1574 w 4161438"/>
                    <a:gd name="connsiteY7" fmla="*/ 3559455 h 4261488"/>
                    <a:gd name="connsiteX8" fmla="*/ 1574 w 4161438"/>
                    <a:gd name="connsiteY8" fmla="*/ 702033 h 4261488"/>
                    <a:gd name="connsiteX0" fmla="*/ 1574 w 4148376"/>
                    <a:gd name="connsiteY0" fmla="*/ 702033 h 4261488"/>
                    <a:gd name="connsiteX1" fmla="*/ 337847 w 4148376"/>
                    <a:gd name="connsiteY1" fmla="*/ 26125 h 4261488"/>
                    <a:gd name="connsiteX2" fmla="*/ 3825165 w 4148376"/>
                    <a:gd name="connsiteY2" fmla="*/ 0 h 4261488"/>
                    <a:gd name="connsiteX3" fmla="*/ 4135312 w 4148376"/>
                    <a:gd name="connsiteY3" fmla="*/ 702033 h 4261488"/>
                    <a:gd name="connsiteX4" fmla="*/ 4148376 w 4148376"/>
                    <a:gd name="connsiteY4" fmla="*/ 3755398 h 4261488"/>
                    <a:gd name="connsiteX5" fmla="*/ 3733725 w 4148376"/>
                    <a:gd name="connsiteY5" fmla="*/ 4261488 h 4261488"/>
                    <a:gd name="connsiteX6" fmla="*/ 416224 w 4148376"/>
                    <a:gd name="connsiteY6" fmla="*/ 4261488 h 4261488"/>
                    <a:gd name="connsiteX7" fmla="*/ 1574 w 4148376"/>
                    <a:gd name="connsiteY7" fmla="*/ 3559455 h 4261488"/>
                    <a:gd name="connsiteX8" fmla="*/ 1574 w 4148376"/>
                    <a:gd name="connsiteY8" fmla="*/ 702033 h 4261488"/>
                    <a:gd name="connsiteX0" fmla="*/ 1574 w 4151445"/>
                    <a:gd name="connsiteY0" fmla="*/ 702033 h 4261488"/>
                    <a:gd name="connsiteX1" fmla="*/ 337847 w 4151445"/>
                    <a:gd name="connsiteY1" fmla="*/ 26125 h 4261488"/>
                    <a:gd name="connsiteX2" fmla="*/ 3825165 w 4151445"/>
                    <a:gd name="connsiteY2" fmla="*/ 0 h 4261488"/>
                    <a:gd name="connsiteX3" fmla="*/ 4135312 w 4151445"/>
                    <a:gd name="connsiteY3" fmla="*/ 702033 h 4261488"/>
                    <a:gd name="connsiteX4" fmla="*/ 4148376 w 4151445"/>
                    <a:gd name="connsiteY4" fmla="*/ 3755398 h 4261488"/>
                    <a:gd name="connsiteX5" fmla="*/ 3825165 w 4151445"/>
                    <a:gd name="connsiteY5" fmla="*/ 4261488 h 4261488"/>
                    <a:gd name="connsiteX6" fmla="*/ 416224 w 4151445"/>
                    <a:gd name="connsiteY6" fmla="*/ 4261488 h 4261488"/>
                    <a:gd name="connsiteX7" fmla="*/ 1574 w 4151445"/>
                    <a:gd name="connsiteY7" fmla="*/ 3559455 h 4261488"/>
                    <a:gd name="connsiteX8" fmla="*/ 1574 w 4151445"/>
                    <a:gd name="connsiteY8" fmla="*/ 702033 h 4261488"/>
                    <a:gd name="connsiteX0" fmla="*/ 1574 w 4151445"/>
                    <a:gd name="connsiteY0" fmla="*/ 673603 h 4261488"/>
                    <a:gd name="connsiteX1" fmla="*/ 337847 w 4151445"/>
                    <a:gd name="connsiteY1" fmla="*/ 26125 h 4261488"/>
                    <a:gd name="connsiteX2" fmla="*/ 3825165 w 4151445"/>
                    <a:gd name="connsiteY2" fmla="*/ 0 h 4261488"/>
                    <a:gd name="connsiteX3" fmla="*/ 4135312 w 4151445"/>
                    <a:gd name="connsiteY3" fmla="*/ 702033 h 4261488"/>
                    <a:gd name="connsiteX4" fmla="*/ 4148376 w 4151445"/>
                    <a:gd name="connsiteY4" fmla="*/ 3755398 h 4261488"/>
                    <a:gd name="connsiteX5" fmla="*/ 3825165 w 4151445"/>
                    <a:gd name="connsiteY5" fmla="*/ 4261488 h 4261488"/>
                    <a:gd name="connsiteX6" fmla="*/ 416224 w 4151445"/>
                    <a:gd name="connsiteY6" fmla="*/ 4261488 h 4261488"/>
                    <a:gd name="connsiteX7" fmla="*/ 1574 w 4151445"/>
                    <a:gd name="connsiteY7" fmla="*/ 3559455 h 4261488"/>
                    <a:gd name="connsiteX8" fmla="*/ 1574 w 4151445"/>
                    <a:gd name="connsiteY8" fmla="*/ 673603 h 4261488"/>
                    <a:gd name="connsiteX0" fmla="*/ 4613 w 4154484"/>
                    <a:gd name="connsiteY0" fmla="*/ 673603 h 4261488"/>
                    <a:gd name="connsiteX1" fmla="*/ 317714 w 4154484"/>
                    <a:gd name="connsiteY1" fmla="*/ 40340 h 4261488"/>
                    <a:gd name="connsiteX2" fmla="*/ 3828204 w 4154484"/>
                    <a:gd name="connsiteY2" fmla="*/ 0 h 4261488"/>
                    <a:gd name="connsiteX3" fmla="*/ 4138351 w 4154484"/>
                    <a:gd name="connsiteY3" fmla="*/ 702033 h 4261488"/>
                    <a:gd name="connsiteX4" fmla="*/ 4151415 w 4154484"/>
                    <a:gd name="connsiteY4" fmla="*/ 3755398 h 4261488"/>
                    <a:gd name="connsiteX5" fmla="*/ 3828204 w 4154484"/>
                    <a:gd name="connsiteY5" fmla="*/ 4261488 h 4261488"/>
                    <a:gd name="connsiteX6" fmla="*/ 419263 w 4154484"/>
                    <a:gd name="connsiteY6" fmla="*/ 4261488 h 4261488"/>
                    <a:gd name="connsiteX7" fmla="*/ 4613 w 4154484"/>
                    <a:gd name="connsiteY7" fmla="*/ 3559455 h 4261488"/>
                    <a:gd name="connsiteX8" fmla="*/ 4613 w 4154484"/>
                    <a:gd name="connsiteY8" fmla="*/ 673603 h 42614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154484" h="4261488">
                      <a:moveTo>
                        <a:pt x="4613" y="673603"/>
                      </a:moveTo>
                      <a:cubicBezTo>
                        <a:pt x="4613" y="293095"/>
                        <a:pt x="-62794" y="40340"/>
                        <a:pt x="317714" y="40340"/>
                      </a:cubicBezTo>
                      <a:lnTo>
                        <a:pt x="3828204" y="0"/>
                      </a:lnTo>
                      <a:cubicBezTo>
                        <a:pt x="4208712" y="0"/>
                        <a:pt x="4138351" y="321525"/>
                        <a:pt x="4138351" y="702033"/>
                      </a:cubicBezTo>
                      <a:cubicBezTo>
                        <a:pt x="4142706" y="1719821"/>
                        <a:pt x="4147060" y="2737610"/>
                        <a:pt x="4151415" y="3755398"/>
                      </a:cubicBezTo>
                      <a:cubicBezTo>
                        <a:pt x="4151415" y="4135906"/>
                        <a:pt x="4208712" y="4261488"/>
                        <a:pt x="3828204" y="4261488"/>
                      </a:cubicBezTo>
                      <a:lnTo>
                        <a:pt x="419263" y="4261488"/>
                      </a:lnTo>
                      <a:cubicBezTo>
                        <a:pt x="38755" y="4261488"/>
                        <a:pt x="4613" y="3939963"/>
                        <a:pt x="4613" y="3559455"/>
                      </a:cubicBezTo>
                      <a:lnTo>
                        <a:pt x="4613" y="67360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graphicFrame>
              <p:nvGraphicFramePr>
                <p:cNvPr id="43" name="グラフ 42"/>
                <p:cNvGraphicFramePr/>
                <p:nvPr/>
              </p:nvGraphicFramePr>
              <p:xfrm>
                <a:off x="137840" y="1909254"/>
                <a:ext cx="4405160" cy="4226466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5"/>
                </a:graphicData>
              </a:graphic>
            </p:graphicFrame>
          </p:grp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C5CFD3F4-8648-6C4C-BC47-4D5908150FBE}"/>
                  </a:ext>
                </a:extLst>
              </p:cNvPr>
              <p:cNvSpPr txBox="1"/>
              <p:nvPr/>
            </p:nvSpPr>
            <p:spPr>
              <a:xfrm>
                <a:off x="1033779" y="3333648"/>
                <a:ext cx="1145628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ja-JP" sz="32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48</a:t>
                </a:r>
                <a:r>
                  <a:rPr lang="ja-JP" altLang="en-US" sz="3200" dirty="0"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分</a:t>
                </a:r>
              </a:p>
            </p:txBody>
          </p:sp>
        </p:grpSp>
        <p:sp>
          <p:nvSpPr>
            <p:cNvPr id="29" name="テキスト ボックス 28"/>
            <p:cNvSpPr txBox="1"/>
            <p:nvPr/>
          </p:nvSpPr>
          <p:spPr>
            <a:xfrm>
              <a:off x="34188" y="2705232"/>
              <a:ext cx="851961" cy="296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D93B010-4E4D-B082-E3DD-34D3527C808C}"/>
              </a:ext>
            </a:extLst>
          </p:cNvPr>
          <p:cNvSpPr txBox="1"/>
          <p:nvPr/>
        </p:nvSpPr>
        <p:spPr>
          <a:xfrm>
            <a:off x="4225642" y="3416923"/>
            <a:ext cx="11456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28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FDA3A78-0CDC-3E94-A097-A417F1B81DEE}"/>
              </a:ext>
            </a:extLst>
          </p:cNvPr>
          <p:cNvSpPr txBox="1"/>
          <p:nvPr/>
        </p:nvSpPr>
        <p:spPr>
          <a:xfrm>
            <a:off x="5004049" y="6336720"/>
            <a:ext cx="430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2023.11</a:t>
            </a:r>
            <a:r>
              <a:rPr kumimoji="1"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30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トヨミツ</a:t>
            </a:r>
            <a:endParaRPr kumimoji="1" lang="ja-JP" altLang="en-US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C3E7D7-6B02-42F3-AEEA-2C5175CAD9AF}"/>
              </a:ext>
            </a:extLst>
          </p:cNvPr>
          <p:cNvSpPr txBox="1"/>
          <p:nvPr/>
        </p:nvSpPr>
        <p:spPr>
          <a:xfrm>
            <a:off x="2940782" y="1011219"/>
            <a:ext cx="3262432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シャフト挿入作業時間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6614912-1D76-E36D-F9B0-35BCF4165C5E}"/>
              </a:ext>
            </a:extLst>
          </p:cNvPr>
          <p:cNvSpPr txBox="1"/>
          <p:nvPr/>
        </p:nvSpPr>
        <p:spPr>
          <a:xfrm>
            <a:off x="6265914" y="3808396"/>
            <a:ext cx="114562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23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分</a:t>
            </a: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DA1D021-1EF3-C318-D357-B9913A484126}"/>
              </a:ext>
            </a:extLst>
          </p:cNvPr>
          <p:cNvCxnSpPr/>
          <p:nvPr/>
        </p:nvCxnSpPr>
        <p:spPr bwMode="auto">
          <a:xfrm>
            <a:off x="2123727" y="2002162"/>
            <a:ext cx="512255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8DA1D021-1EF3-C318-D357-B9913A484126}"/>
              </a:ext>
            </a:extLst>
          </p:cNvPr>
          <p:cNvCxnSpPr/>
          <p:nvPr/>
        </p:nvCxnSpPr>
        <p:spPr bwMode="auto">
          <a:xfrm>
            <a:off x="2123727" y="3781443"/>
            <a:ext cx="5122556" cy="37826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" name="上下矢印 13"/>
          <p:cNvSpPr/>
          <p:nvPr/>
        </p:nvSpPr>
        <p:spPr bwMode="auto">
          <a:xfrm>
            <a:off x="6378919" y="2083357"/>
            <a:ext cx="635657" cy="1663576"/>
          </a:xfrm>
          <a:prstGeom prst="upDown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1AE43FAD-8D57-B477-E44F-6F4906081655}"/>
              </a:ext>
            </a:extLst>
          </p:cNvPr>
          <p:cNvGrpSpPr/>
          <p:nvPr/>
        </p:nvGrpSpPr>
        <p:grpSpPr>
          <a:xfrm>
            <a:off x="4845256" y="1726826"/>
            <a:ext cx="3979210" cy="2131180"/>
            <a:chOff x="49810" y="2366463"/>
            <a:chExt cx="3855064" cy="1934060"/>
          </a:xfrm>
        </p:grpSpPr>
        <p:pic>
          <p:nvPicPr>
            <p:cNvPr id="27" name="Picture 4" descr="ギザパンクフキダシ素材94">
              <a:extLst>
                <a:ext uri="{FF2B5EF4-FFF2-40B4-BE49-F238E27FC236}">
                  <a16:creationId xmlns:a16="http://schemas.microsoft.com/office/drawing/2014/main" id="{719FC834-C0E5-B9FA-9FBF-62DD8627C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10" y="2366463"/>
              <a:ext cx="3855064" cy="193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テキスト ボックス 104">
              <a:extLst>
                <a:ext uri="{FF2B5EF4-FFF2-40B4-BE49-F238E27FC236}">
                  <a16:creationId xmlns:a16="http://schemas.microsoft.com/office/drawing/2014/main" id="{ED7106B7-CB91-C71D-2C56-B3A6B5819082}"/>
                </a:ext>
              </a:extLst>
            </p:cNvPr>
            <p:cNvSpPr txBox="1"/>
            <p:nvPr/>
          </p:nvSpPr>
          <p:spPr>
            <a:xfrm>
              <a:off x="347046" y="2832681"/>
              <a:ext cx="3158709" cy="107904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numCol="1" rtlCol="0" anchor="t">
              <a:prstTxWarp prst="textPlain">
                <a:avLst/>
              </a:prstTxWarp>
              <a:spAutoFit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25</a:t>
              </a:r>
              <a:r>
                <a:rPr lang="ja-JP" altLang="en-US" sz="1600" dirty="0">
                  <a:ln w="12700">
                    <a:solidFill>
                      <a:sysClr val="windowText" lastClr="000000"/>
                    </a:solidFill>
                  </a:ln>
                  <a:solidFill>
                    <a:srgbClr val="00B05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分減</a:t>
              </a:r>
              <a:endPara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F51D3E3-5EE7-60E5-F901-F6EBD2880250}"/>
              </a:ext>
            </a:extLst>
          </p:cNvPr>
          <p:cNvGrpSpPr/>
          <p:nvPr/>
        </p:nvGrpSpPr>
        <p:grpSpPr>
          <a:xfrm>
            <a:off x="7510584" y="1333411"/>
            <a:ext cx="1676378" cy="1039475"/>
            <a:chOff x="9069704" y="1358674"/>
            <a:chExt cx="1135740" cy="783352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F05CB20E-C681-5858-E555-255D3A5860F3}"/>
                </a:ext>
              </a:extLst>
            </p:cNvPr>
            <p:cNvSpPr/>
            <p:nvPr/>
          </p:nvSpPr>
          <p:spPr bwMode="auto">
            <a:xfrm rot="1669541">
              <a:off x="9101998" y="1381356"/>
              <a:ext cx="1082617" cy="758520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9732AD39-9A75-246C-82FE-5F307D6B89C3}"/>
                </a:ext>
              </a:extLst>
            </p:cNvPr>
            <p:cNvGrpSpPr/>
            <p:nvPr/>
          </p:nvGrpSpPr>
          <p:grpSpPr>
            <a:xfrm rot="1667648">
              <a:off x="9069704" y="1358674"/>
              <a:ext cx="1135740" cy="783352"/>
              <a:chOff x="8697298" y="465365"/>
              <a:chExt cx="1135740" cy="783352"/>
            </a:xfrm>
          </p:grpSpPr>
          <p:sp>
            <p:nvSpPr>
              <p:cNvPr id="33" name="円: 塗りつぶしなし 28">
                <a:extLst>
                  <a:ext uri="{FF2B5EF4-FFF2-40B4-BE49-F238E27FC236}">
                    <a16:creationId xmlns:a16="http://schemas.microsoft.com/office/drawing/2014/main" id="{204ADB93-9786-91B9-F8D4-67FDD2789332}"/>
                  </a:ext>
                </a:extLst>
              </p:cNvPr>
              <p:cNvSpPr/>
              <p:nvPr/>
            </p:nvSpPr>
            <p:spPr bwMode="auto">
              <a:xfrm>
                <a:off x="8697298" y="465365"/>
                <a:ext cx="1135740" cy="783352"/>
              </a:xfrm>
              <a:prstGeom prst="donut">
                <a:avLst>
                  <a:gd name="adj" fmla="val 8232"/>
                </a:avLst>
              </a:prstGeom>
              <a:solidFill>
                <a:srgbClr val="00B050"/>
              </a:solidFill>
              <a:ln w="381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0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B70E313B-D6B7-D796-ED50-9FF40CB31B8B}"/>
                  </a:ext>
                </a:extLst>
              </p:cNvPr>
              <p:cNvSpPr txBox="1"/>
              <p:nvPr/>
            </p:nvSpPr>
            <p:spPr>
              <a:xfrm>
                <a:off x="8765505" y="590894"/>
                <a:ext cx="1029773" cy="5334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4000" dirty="0">
                    <a:solidFill>
                      <a:srgbClr val="00B05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減らす</a:t>
                </a:r>
                <a:endParaRPr lang="en-US" altLang="ja-JP" sz="4000" dirty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855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 animBg="1"/>
      <p:bldP spid="11" grpId="0"/>
      <p:bldP spid="1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15634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795" y="-66016"/>
            <a:ext cx="3829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効果金額と製作費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5CFD3F4-8648-6C4C-BC47-4D5908150FBE}"/>
              </a:ext>
            </a:extLst>
          </p:cNvPr>
          <p:cNvSpPr txBox="1"/>
          <p:nvPr/>
        </p:nvSpPr>
        <p:spPr>
          <a:xfrm>
            <a:off x="126530" y="836712"/>
            <a:ext cx="510909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年間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ライン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(1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ライン＝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60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台／年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×0.93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時間＝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55.8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時間／年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55.8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時間／年</a:t>
            </a:r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×4700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円＝</a:t>
            </a:r>
            <a:r>
              <a:rPr lang="en-US" altLang="ja-JP" sz="2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26.3</a:t>
            </a:r>
            <a:r>
              <a:rPr lang="ja-JP" altLang="en-US" sz="2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万円</a:t>
            </a:r>
            <a:endParaRPr lang="en-US" altLang="ja-JP" sz="2400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4" name="加算 23"/>
          <p:cNvSpPr/>
          <p:nvPr/>
        </p:nvSpPr>
        <p:spPr bwMode="auto">
          <a:xfrm>
            <a:off x="2231947" y="2155388"/>
            <a:ext cx="864096" cy="720080"/>
          </a:xfrm>
          <a:prstGeom prst="mathPlus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5CFD3F4-8648-6C4C-BC47-4D5908150FBE}"/>
              </a:ext>
            </a:extLst>
          </p:cNvPr>
          <p:cNvSpPr txBox="1"/>
          <p:nvPr/>
        </p:nvSpPr>
        <p:spPr>
          <a:xfrm>
            <a:off x="571114" y="2993815"/>
            <a:ext cx="418576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意識しなくても安全が保てる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10</a:t>
            </a:r>
            <a:r>
              <a:rPr lang="ja-JP" altLang="en-US" sz="2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万円</a:t>
            </a:r>
            <a:endParaRPr lang="en-US" altLang="ja-JP" sz="2400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05" name="右中かっこ 404"/>
          <p:cNvSpPr/>
          <p:nvPr/>
        </p:nvSpPr>
        <p:spPr bwMode="auto">
          <a:xfrm>
            <a:off x="5368816" y="784675"/>
            <a:ext cx="571906" cy="3151859"/>
          </a:xfrm>
          <a:prstGeom prst="rightBrace">
            <a:avLst>
              <a:gd name="adj1" fmla="val 0"/>
              <a:gd name="adj2" fmla="val 50000"/>
            </a:avLst>
          </a:prstGeom>
          <a:noFill/>
          <a:ln w="762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412" name="グループ化 411"/>
          <p:cNvGrpSpPr/>
          <p:nvPr/>
        </p:nvGrpSpPr>
        <p:grpSpPr>
          <a:xfrm>
            <a:off x="4706933" y="1904689"/>
            <a:ext cx="4838565" cy="1130106"/>
            <a:chOff x="4427042" y="4508175"/>
            <a:chExt cx="4838565" cy="1130106"/>
          </a:xfrm>
        </p:grpSpPr>
        <p:pic>
          <p:nvPicPr>
            <p:cNvPr id="413" name="Picture 4" descr="ギザパンクフキダシ素材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8260" y="4508175"/>
              <a:ext cx="4091897" cy="1130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4" name="角丸四角形吹き出し 413"/>
            <p:cNvSpPr/>
            <p:nvPr/>
          </p:nvSpPr>
          <p:spPr bwMode="auto">
            <a:xfrm>
              <a:off x="4427042" y="4717998"/>
              <a:ext cx="4838565" cy="603849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44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年間</a:t>
              </a:r>
              <a:r>
                <a:rPr lang="en-US" altLang="ja-JP" sz="44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36.3</a:t>
              </a:r>
              <a:r>
                <a:rPr lang="ja-JP" altLang="en-US" sz="44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万円</a:t>
              </a:r>
              <a:endParaRPr lang="en-US" altLang="ja-JP" sz="4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pic>
        <p:nvPicPr>
          <p:cNvPr id="2050" name="Picture 2" descr="達成 スタンプイラスト｜無料イラスト・フリー素材なら「イラストAC」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568">
            <a:off x="7627976" y="640262"/>
            <a:ext cx="1525832" cy="152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13CD36DB-4D49-BA71-909F-8019DD686E7F}"/>
              </a:ext>
            </a:extLst>
          </p:cNvPr>
          <p:cNvGrpSpPr/>
          <p:nvPr/>
        </p:nvGrpSpPr>
        <p:grpSpPr>
          <a:xfrm>
            <a:off x="463397" y="4083380"/>
            <a:ext cx="3750472" cy="2467498"/>
            <a:chOff x="3247263" y="5033990"/>
            <a:chExt cx="2368851" cy="1621088"/>
          </a:xfrm>
        </p:grpSpPr>
        <p:sp>
          <p:nvSpPr>
            <p:cNvPr id="17" name="角丸四角形 967">
              <a:extLst>
                <a:ext uri="{FF2B5EF4-FFF2-40B4-BE49-F238E27FC236}">
                  <a16:creationId xmlns:a16="http://schemas.microsoft.com/office/drawing/2014/main" id="{6D303EC9-7BA2-36F2-7294-2DB084D5669A}"/>
                </a:ext>
              </a:extLst>
            </p:cNvPr>
            <p:cNvSpPr/>
            <p:nvPr/>
          </p:nvSpPr>
          <p:spPr bwMode="auto">
            <a:xfrm>
              <a:off x="3247263" y="5033990"/>
              <a:ext cx="2368851" cy="162108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E68B8CD3-19BE-E1C3-E6F2-DF125F990577}"/>
                </a:ext>
              </a:extLst>
            </p:cNvPr>
            <p:cNvGrpSpPr/>
            <p:nvPr/>
          </p:nvGrpSpPr>
          <p:grpSpPr>
            <a:xfrm>
              <a:off x="3486767" y="5105225"/>
              <a:ext cx="1918643" cy="1525440"/>
              <a:chOff x="2483768" y="1401691"/>
              <a:chExt cx="2910396" cy="2260845"/>
            </a:xfrm>
          </p:grpSpPr>
          <p:sp>
            <p:nvSpPr>
              <p:cNvPr id="19" name="フリーフォーム 614">
                <a:extLst>
                  <a:ext uri="{FF2B5EF4-FFF2-40B4-BE49-F238E27FC236}">
                    <a16:creationId xmlns:a16="http://schemas.microsoft.com/office/drawing/2014/main" id="{0C87E11A-106C-82D1-95EF-4A4A1C9ADF22}"/>
                  </a:ext>
                </a:extLst>
              </p:cNvPr>
              <p:cNvSpPr/>
              <p:nvPr/>
            </p:nvSpPr>
            <p:spPr bwMode="auto">
              <a:xfrm>
                <a:off x="2793912" y="1890358"/>
                <a:ext cx="2281437" cy="1584218"/>
              </a:xfrm>
              <a:custGeom>
                <a:avLst/>
                <a:gdLst>
                  <a:gd name="connsiteX0" fmla="*/ 414046 w 3312368"/>
                  <a:gd name="connsiteY0" fmla="*/ 414046 h 3672408"/>
                  <a:gd name="connsiteX1" fmla="*/ 414046 w 3312368"/>
                  <a:gd name="connsiteY1" fmla="*/ 2898322 h 3672408"/>
                  <a:gd name="connsiteX2" fmla="*/ 2898322 w 3312368"/>
                  <a:gd name="connsiteY2" fmla="*/ 2898322 h 3672408"/>
                  <a:gd name="connsiteX3" fmla="*/ 2898322 w 3312368"/>
                  <a:gd name="connsiteY3" fmla="*/ 414046 h 3672408"/>
                  <a:gd name="connsiteX4" fmla="*/ 0 w 3312368"/>
                  <a:gd name="connsiteY4" fmla="*/ 0 h 3672408"/>
                  <a:gd name="connsiteX5" fmla="*/ 3312368 w 3312368"/>
                  <a:gd name="connsiteY5" fmla="*/ 0 h 3672408"/>
                  <a:gd name="connsiteX6" fmla="*/ 3312368 w 3312368"/>
                  <a:gd name="connsiteY6" fmla="*/ 3312368 h 3672408"/>
                  <a:gd name="connsiteX7" fmla="*/ 3312368 w 3312368"/>
                  <a:gd name="connsiteY7" fmla="*/ 3672408 h 3672408"/>
                  <a:gd name="connsiteX8" fmla="*/ 2952328 w 3312368"/>
                  <a:gd name="connsiteY8" fmla="*/ 3672408 h 3672408"/>
                  <a:gd name="connsiteX9" fmla="*/ 2952328 w 3312368"/>
                  <a:gd name="connsiteY9" fmla="*/ 3312368 h 3672408"/>
                  <a:gd name="connsiteX10" fmla="*/ 360040 w 3312368"/>
                  <a:gd name="connsiteY10" fmla="*/ 3312368 h 3672408"/>
                  <a:gd name="connsiteX11" fmla="*/ 360040 w 3312368"/>
                  <a:gd name="connsiteY11" fmla="*/ 3672408 h 3672408"/>
                  <a:gd name="connsiteX12" fmla="*/ 0 w 3312368"/>
                  <a:gd name="connsiteY12" fmla="*/ 3672408 h 3672408"/>
                  <a:gd name="connsiteX13" fmla="*/ 0 w 3312368"/>
                  <a:gd name="connsiteY13" fmla="*/ 3312368 h 3672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12368" h="3672408">
                    <a:moveTo>
                      <a:pt x="414046" y="414046"/>
                    </a:moveTo>
                    <a:lnTo>
                      <a:pt x="414046" y="2898322"/>
                    </a:lnTo>
                    <a:lnTo>
                      <a:pt x="2898322" y="2898322"/>
                    </a:lnTo>
                    <a:lnTo>
                      <a:pt x="2898322" y="414046"/>
                    </a:lnTo>
                    <a:close/>
                    <a:moveTo>
                      <a:pt x="0" y="0"/>
                    </a:moveTo>
                    <a:lnTo>
                      <a:pt x="3312368" y="0"/>
                    </a:lnTo>
                    <a:lnTo>
                      <a:pt x="3312368" y="3312368"/>
                    </a:lnTo>
                    <a:lnTo>
                      <a:pt x="3312368" y="3672408"/>
                    </a:lnTo>
                    <a:lnTo>
                      <a:pt x="2952328" y="3672408"/>
                    </a:lnTo>
                    <a:lnTo>
                      <a:pt x="2952328" y="3312368"/>
                    </a:lnTo>
                    <a:lnTo>
                      <a:pt x="360040" y="3312368"/>
                    </a:lnTo>
                    <a:lnTo>
                      <a:pt x="360040" y="3672408"/>
                    </a:lnTo>
                    <a:lnTo>
                      <a:pt x="0" y="3672408"/>
                    </a:lnTo>
                    <a:lnTo>
                      <a:pt x="0" y="3312368"/>
                    </a:lnTo>
                    <a:close/>
                  </a:path>
                </a:pathLst>
              </a:custGeom>
              <a:solidFill>
                <a:srgbClr val="FFFF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grpSp>
            <p:nvGrpSpPr>
              <p:cNvPr id="20" name="グループ化 19">
                <a:extLst>
                  <a:ext uri="{FF2B5EF4-FFF2-40B4-BE49-F238E27FC236}">
                    <a16:creationId xmlns:a16="http://schemas.microsoft.com/office/drawing/2014/main" id="{538AF91F-B9E3-9689-6067-CC815EC40936}"/>
                  </a:ext>
                </a:extLst>
              </p:cNvPr>
              <p:cNvGrpSpPr/>
              <p:nvPr/>
            </p:nvGrpSpPr>
            <p:grpSpPr>
              <a:xfrm>
                <a:off x="2809807" y="3478894"/>
                <a:ext cx="210478" cy="183642"/>
                <a:chOff x="6609944" y="5177124"/>
                <a:chExt cx="355298" cy="544092"/>
              </a:xfrm>
            </p:grpSpPr>
            <p:grpSp>
              <p:nvGrpSpPr>
                <p:cNvPr id="391" name="グループ化 390">
                  <a:extLst>
                    <a:ext uri="{FF2B5EF4-FFF2-40B4-BE49-F238E27FC236}">
                      <a16:creationId xmlns:a16="http://schemas.microsoft.com/office/drawing/2014/main" id="{1C1F751C-8662-4566-63D5-FC3A0CE7E175}"/>
                    </a:ext>
                  </a:extLst>
                </p:cNvPr>
                <p:cNvGrpSpPr/>
                <p:nvPr/>
              </p:nvGrpSpPr>
              <p:grpSpPr>
                <a:xfrm>
                  <a:off x="6609944" y="5177124"/>
                  <a:ext cx="355298" cy="543929"/>
                  <a:chOff x="6609944" y="5177124"/>
                  <a:chExt cx="355298" cy="543929"/>
                </a:xfrm>
              </p:grpSpPr>
              <p:grpSp>
                <p:nvGrpSpPr>
                  <p:cNvPr id="409" name="グループ化 408">
                    <a:extLst>
                      <a:ext uri="{FF2B5EF4-FFF2-40B4-BE49-F238E27FC236}">
                        <a16:creationId xmlns:a16="http://schemas.microsoft.com/office/drawing/2014/main" id="{DBAA811D-B38A-A3D2-B651-F73D4F563FCF}"/>
                      </a:ext>
                    </a:extLst>
                  </p:cNvPr>
                  <p:cNvGrpSpPr/>
                  <p:nvPr/>
                </p:nvGrpSpPr>
                <p:grpSpPr>
                  <a:xfrm>
                    <a:off x="6698321" y="5179393"/>
                    <a:ext cx="177935" cy="541660"/>
                    <a:chOff x="5436096" y="4377468"/>
                    <a:chExt cx="1008112" cy="2279528"/>
                  </a:xfrm>
                </p:grpSpPr>
                <p:grpSp>
                  <p:nvGrpSpPr>
                    <p:cNvPr id="418" name="グループ化 417">
                      <a:extLst>
                        <a:ext uri="{FF2B5EF4-FFF2-40B4-BE49-F238E27FC236}">
                          <a16:creationId xmlns:a16="http://schemas.microsoft.com/office/drawing/2014/main" id="{D4B2D719-8A99-65D4-D2C1-58B8FBA0CD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36096" y="4377468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442" name="グループ化 441">
                        <a:extLst>
                          <a:ext uri="{FF2B5EF4-FFF2-40B4-BE49-F238E27FC236}">
                            <a16:creationId xmlns:a16="http://schemas.microsoft.com/office/drawing/2014/main" id="{007BBE69-3148-C3BF-3C7A-CCE9BB758FA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2118" name="グループ化 2117">
                          <a:extLst>
                            <a:ext uri="{FF2B5EF4-FFF2-40B4-BE49-F238E27FC236}">
                              <a16:creationId xmlns:a16="http://schemas.microsoft.com/office/drawing/2014/main" id="{848528D9-FC92-3B23-62E7-6EA9D421402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124" name="フリーフォーム 749">
                            <a:extLst>
                              <a:ext uri="{FF2B5EF4-FFF2-40B4-BE49-F238E27FC236}">
                                <a16:creationId xmlns:a16="http://schemas.microsoft.com/office/drawing/2014/main" id="{FC10DA8A-0FC3-2263-3C6D-276EEDA5889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25" name="直線コネクタ 2124">
                            <a:extLst>
                              <a:ext uri="{FF2B5EF4-FFF2-40B4-BE49-F238E27FC236}">
                                <a16:creationId xmlns:a16="http://schemas.microsoft.com/office/drawing/2014/main" id="{B577425F-89EA-496E-98BF-44013D58EE66}"/>
                              </a:ext>
                            </a:extLst>
                          </p:cNvPr>
                          <p:cNvCxnSpPr>
                            <a:stCxn id="2124" idx="7"/>
                            <a:endCxn id="2124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126" name="フリーフォーム 751">
                            <a:extLst>
                              <a:ext uri="{FF2B5EF4-FFF2-40B4-BE49-F238E27FC236}">
                                <a16:creationId xmlns:a16="http://schemas.microsoft.com/office/drawing/2014/main" id="{DD7A43FE-FB71-4FF2-32ED-F3C2FA74D26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27" name="直線コネクタ 2126">
                            <a:extLst>
                              <a:ext uri="{FF2B5EF4-FFF2-40B4-BE49-F238E27FC236}">
                                <a16:creationId xmlns:a16="http://schemas.microsoft.com/office/drawing/2014/main" id="{C6525F45-2B89-EF62-DD58-F851FCBBBEE9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119" name="グループ化 2118">
                          <a:extLst>
                            <a:ext uri="{FF2B5EF4-FFF2-40B4-BE49-F238E27FC236}">
                              <a16:creationId xmlns:a16="http://schemas.microsoft.com/office/drawing/2014/main" id="{3E4C96E2-6994-8F40-705A-1AD4540862F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120" name="フリーフォーム 745">
                            <a:extLst>
                              <a:ext uri="{FF2B5EF4-FFF2-40B4-BE49-F238E27FC236}">
                                <a16:creationId xmlns:a16="http://schemas.microsoft.com/office/drawing/2014/main" id="{3E24C7C5-9D8E-E201-0EF2-9D087B1A9D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21" name="直線コネクタ 2120">
                            <a:extLst>
                              <a:ext uri="{FF2B5EF4-FFF2-40B4-BE49-F238E27FC236}">
                                <a16:creationId xmlns:a16="http://schemas.microsoft.com/office/drawing/2014/main" id="{55DA2F65-8333-A811-B520-66065754C21A}"/>
                              </a:ext>
                            </a:extLst>
                          </p:cNvPr>
                          <p:cNvCxnSpPr>
                            <a:stCxn id="2120" idx="7"/>
                            <a:endCxn id="2120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122" name="フリーフォーム 747">
                            <a:extLst>
                              <a:ext uri="{FF2B5EF4-FFF2-40B4-BE49-F238E27FC236}">
                                <a16:creationId xmlns:a16="http://schemas.microsoft.com/office/drawing/2014/main" id="{8F43B58A-8CA9-EF8B-CC6D-F10CFA7D8E0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23" name="直線コネクタ 2122">
                            <a:extLst>
                              <a:ext uri="{FF2B5EF4-FFF2-40B4-BE49-F238E27FC236}">
                                <a16:creationId xmlns:a16="http://schemas.microsoft.com/office/drawing/2014/main" id="{A76585A5-AE75-FD5D-D490-B1A066E56DFD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443" name="グループ化 442">
                        <a:extLst>
                          <a:ext uri="{FF2B5EF4-FFF2-40B4-BE49-F238E27FC236}">
                            <a16:creationId xmlns:a16="http://schemas.microsoft.com/office/drawing/2014/main" id="{730B451D-8DC2-C9F0-426B-5AB0156F4D7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44" name="グループ化 443">
                          <a:extLst>
                            <a:ext uri="{FF2B5EF4-FFF2-40B4-BE49-F238E27FC236}">
                              <a16:creationId xmlns:a16="http://schemas.microsoft.com/office/drawing/2014/main" id="{B2C8CF30-32D7-E707-B253-DB846A94414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114" name="フリーフォーム 739">
                            <a:extLst>
                              <a:ext uri="{FF2B5EF4-FFF2-40B4-BE49-F238E27FC236}">
                                <a16:creationId xmlns:a16="http://schemas.microsoft.com/office/drawing/2014/main" id="{937A4EBE-87FA-FB3E-8563-5FB1B71301A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15" name="直線コネクタ 2114">
                            <a:extLst>
                              <a:ext uri="{FF2B5EF4-FFF2-40B4-BE49-F238E27FC236}">
                                <a16:creationId xmlns:a16="http://schemas.microsoft.com/office/drawing/2014/main" id="{2ED98F9D-1C8E-1799-32EC-476DE64F95A5}"/>
                              </a:ext>
                            </a:extLst>
                          </p:cNvPr>
                          <p:cNvCxnSpPr>
                            <a:stCxn id="2114" idx="7"/>
                            <a:endCxn id="2114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116" name="フリーフォーム 741">
                            <a:extLst>
                              <a:ext uri="{FF2B5EF4-FFF2-40B4-BE49-F238E27FC236}">
                                <a16:creationId xmlns:a16="http://schemas.microsoft.com/office/drawing/2014/main" id="{3EE0BF1D-B2E2-7A5E-9D1B-BCFDBDA681F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17" name="直線コネクタ 2116">
                            <a:extLst>
                              <a:ext uri="{FF2B5EF4-FFF2-40B4-BE49-F238E27FC236}">
                                <a16:creationId xmlns:a16="http://schemas.microsoft.com/office/drawing/2014/main" id="{43138DE1-CEAD-BD60-8420-DD0B921FDA1D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45" name="グループ化 444">
                          <a:extLst>
                            <a:ext uri="{FF2B5EF4-FFF2-40B4-BE49-F238E27FC236}">
                              <a16:creationId xmlns:a16="http://schemas.microsoft.com/office/drawing/2014/main" id="{7A3C65C7-28D0-5ADB-14C5-267980857C0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46" name="フリーフォーム 735">
                            <a:extLst>
                              <a:ext uri="{FF2B5EF4-FFF2-40B4-BE49-F238E27FC236}">
                                <a16:creationId xmlns:a16="http://schemas.microsoft.com/office/drawing/2014/main" id="{C1598211-6109-8171-C311-ED17F9E5FE0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47" name="直線コネクタ 446">
                            <a:extLst>
                              <a:ext uri="{FF2B5EF4-FFF2-40B4-BE49-F238E27FC236}">
                                <a16:creationId xmlns:a16="http://schemas.microsoft.com/office/drawing/2014/main" id="{CC93D394-CAD6-D775-2CEE-BB098F3ACA54}"/>
                              </a:ext>
                            </a:extLst>
                          </p:cNvPr>
                          <p:cNvCxnSpPr>
                            <a:stCxn id="446" idx="7"/>
                            <a:endCxn id="446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112" name="フリーフォーム 737">
                            <a:extLst>
                              <a:ext uri="{FF2B5EF4-FFF2-40B4-BE49-F238E27FC236}">
                                <a16:creationId xmlns:a16="http://schemas.microsoft.com/office/drawing/2014/main" id="{6D079F74-513C-C110-F112-F0FD95986CE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13" name="直線コネクタ 2112">
                            <a:extLst>
                              <a:ext uri="{FF2B5EF4-FFF2-40B4-BE49-F238E27FC236}">
                                <a16:creationId xmlns:a16="http://schemas.microsoft.com/office/drawing/2014/main" id="{3B8FD1B8-1122-3E01-4495-8495EA07CE0C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  <p:grpSp>
                  <p:nvGrpSpPr>
                    <p:cNvPr id="419" name="グループ化 418">
                      <a:extLst>
                        <a:ext uri="{FF2B5EF4-FFF2-40B4-BE49-F238E27FC236}">
                          <a16:creationId xmlns:a16="http://schemas.microsoft.com/office/drawing/2014/main" id="{C79B7BA0-4F6E-9093-CE42-CE04DD9B65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36096" y="5517232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420" name="グループ化 419">
                        <a:extLst>
                          <a:ext uri="{FF2B5EF4-FFF2-40B4-BE49-F238E27FC236}">
                            <a16:creationId xmlns:a16="http://schemas.microsoft.com/office/drawing/2014/main" id="{05BF9680-749F-7004-A227-29E7C64A0A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32" name="グループ化 431">
                          <a:extLst>
                            <a:ext uri="{FF2B5EF4-FFF2-40B4-BE49-F238E27FC236}">
                              <a16:creationId xmlns:a16="http://schemas.microsoft.com/office/drawing/2014/main" id="{47D36221-D459-8FB2-A1E9-DFA191E48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38" name="フリーフォーム 727">
                            <a:extLst>
                              <a:ext uri="{FF2B5EF4-FFF2-40B4-BE49-F238E27FC236}">
                                <a16:creationId xmlns:a16="http://schemas.microsoft.com/office/drawing/2014/main" id="{7FEDAB1D-0911-0B48-0B39-6C4ADCB9172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9" name="直線コネクタ 438">
                            <a:extLst>
                              <a:ext uri="{FF2B5EF4-FFF2-40B4-BE49-F238E27FC236}">
                                <a16:creationId xmlns:a16="http://schemas.microsoft.com/office/drawing/2014/main" id="{30D467C7-4833-335D-7632-0CE8C4BCD701}"/>
                              </a:ext>
                            </a:extLst>
                          </p:cNvPr>
                          <p:cNvCxnSpPr>
                            <a:stCxn id="438" idx="7"/>
                            <a:endCxn id="438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40" name="フリーフォーム 729">
                            <a:extLst>
                              <a:ext uri="{FF2B5EF4-FFF2-40B4-BE49-F238E27FC236}">
                                <a16:creationId xmlns:a16="http://schemas.microsoft.com/office/drawing/2014/main" id="{BC401F0F-1B19-E584-7441-9E1AD8FAAE5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41" name="直線コネクタ 440">
                            <a:extLst>
                              <a:ext uri="{FF2B5EF4-FFF2-40B4-BE49-F238E27FC236}">
                                <a16:creationId xmlns:a16="http://schemas.microsoft.com/office/drawing/2014/main" id="{D549D82B-744B-3C84-C319-201D12CA99A4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33" name="グループ化 432">
                          <a:extLst>
                            <a:ext uri="{FF2B5EF4-FFF2-40B4-BE49-F238E27FC236}">
                              <a16:creationId xmlns:a16="http://schemas.microsoft.com/office/drawing/2014/main" id="{7F2091A4-6BC0-D566-C362-4A959D57E0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34" name="フリーフォーム 723">
                            <a:extLst>
                              <a:ext uri="{FF2B5EF4-FFF2-40B4-BE49-F238E27FC236}">
                                <a16:creationId xmlns:a16="http://schemas.microsoft.com/office/drawing/2014/main" id="{5E3BD9D6-2C28-E9ED-EA2B-57AC05966F0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5" name="直線コネクタ 434">
                            <a:extLst>
                              <a:ext uri="{FF2B5EF4-FFF2-40B4-BE49-F238E27FC236}">
                                <a16:creationId xmlns:a16="http://schemas.microsoft.com/office/drawing/2014/main" id="{C3C4EA50-8B60-AF2E-D802-40A08370A58D}"/>
                              </a:ext>
                            </a:extLst>
                          </p:cNvPr>
                          <p:cNvCxnSpPr>
                            <a:stCxn id="434" idx="7"/>
                            <a:endCxn id="434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36" name="フリーフォーム 725">
                            <a:extLst>
                              <a:ext uri="{FF2B5EF4-FFF2-40B4-BE49-F238E27FC236}">
                                <a16:creationId xmlns:a16="http://schemas.microsoft.com/office/drawing/2014/main" id="{B5EC8172-6602-0BCF-FA10-570B267F6F7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7" name="直線コネクタ 436">
                            <a:extLst>
                              <a:ext uri="{FF2B5EF4-FFF2-40B4-BE49-F238E27FC236}">
                                <a16:creationId xmlns:a16="http://schemas.microsoft.com/office/drawing/2014/main" id="{BF6CF36C-8EC4-87A4-54B7-778B393E39F1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421" name="グループ化 420">
                        <a:extLst>
                          <a:ext uri="{FF2B5EF4-FFF2-40B4-BE49-F238E27FC236}">
                            <a16:creationId xmlns:a16="http://schemas.microsoft.com/office/drawing/2014/main" id="{C7162D89-DD5B-D3F9-D92C-205993F872D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422" name="グループ化 421">
                          <a:extLst>
                            <a:ext uri="{FF2B5EF4-FFF2-40B4-BE49-F238E27FC236}">
                              <a16:creationId xmlns:a16="http://schemas.microsoft.com/office/drawing/2014/main" id="{10124BC8-1110-1EE2-55E0-70D109ACCEB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28" name="フリーフォーム 717">
                            <a:extLst>
                              <a:ext uri="{FF2B5EF4-FFF2-40B4-BE49-F238E27FC236}">
                                <a16:creationId xmlns:a16="http://schemas.microsoft.com/office/drawing/2014/main" id="{EC32F68D-70BF-E4F1-582D-BE28151E0DC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9" name="直線コネクタ 428">
                            <a:extLst>
                              <a:ext uri="{FF2B5EF4-FFF2-40B4-BE49-F238E27FC236}">
                                <a16:creationId xmlns:a16="http://schemas.microsoft.com/office/drawing/2014/main" id="{33498CE3-A898-5A20-9307-188781FC4339}"/>
                              </a:ext>
                            </a:extLst>
                          </p:cNvPr>
                          <p:cNvCxnSpPr>
                            <a:stCxn id="428" idx="7"/>
                            <a:endCxn id="428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30" name="フリーフォーム 719">
                            <a:extLst>
                              <a:ext uri="{FF2B5EF4-FFF2-40B4-BE49-F238E27FC236}">
                                <a16:creationId xmlns:a16="http://schemas.microsoft.com/office/drawing/2014/main" id="{B6812EA3-D978-0E1A-B9BD-A96C0DF5599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31" name="直線コネクタ 430">
                            <a:extLst>
                              <a:ext uri="{FF2B5EF4-FFF2-40B4-BE49-F238E27FC236}">
                                <a16:creationId xmlns:a16="http://schemas.microsoft.com/office/drawing/2014/main" id="{115114BF-9860-FDE7-960C-A27D49FEE3D9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423" name="グループ化 422">
                          <a:extLst>
                            <a:ext uri="{FF2B5EF4-FFF2-40B4-BE49-F238E27FC236}">
                              <a16:creationId xmlns:a16="http://schemas.microsoft.com/office/drawing/2014/main" id="{1B33F606-AE7A-CB78-1257-06B3CF5937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424" name="フリーフォーム 713">
                            <a:extLst>
                              <a:ext uri="{FF2B5EF4-FFF2-40B4-BE49-F238E27FC236}">
                                <a16:creationId xmlns:a16="http://schemas.microsoft.com/office/drawing/2014/main" id="{3B4B6E82-E6BF-B010-C84E-9786A285901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5" name="直線コネクタ 424">
                            <a:extLst>
                              <a:ext uri="{FF2B5EF4-FFF2-40B4-BE49-F238E27FC236}">
                                <a16:creationId xmlns:a16="http://schemas.microsoft.com/office/drawing/2014/main" id="{B169CDD1-AE87-7CC9-1172-167A58C0A9FE}"/>
                              </a:ext>
                            </a:extLst>
                          </p:cNvPr>
                          <p:cNvCxnSpPr>
                            <a:stCxn id="424" idx="7"/>
                            <a:endCxn id="424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426" name="フリーフォーム 715">
                            <a:extLst>
                              <a:ext uri="{FF2B5EF4-FFF2-40B4-BE49-F238E27FC236}">
                                <a16:creationId xmlns:a16="http://schemas.microsoft.com/office/drawing/2014/main" id="{5BE4BAAD-7DF6-C46B-471A-AD8A493CE29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427" name="直線コネクタ 426">
                            <a:extLst>
                              <a:ext uri="{FF2B5EF4-FFF2-40B4-BE49-F238E27FC236}">
                                <a16:creationId xmlns:a16="http://schemas.microsoft.com/office/drawing/2014/main" id="{0C90E6A4-5876-6EA3-D902-AA4F5673A0C8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</p:grpSp>
              <p:grpSp>
                <p:nvGrpSpPr>
                  <p:cNvPr id="410" name="グループ化 409">
                    <a:extLst>
                      <a:ext uri="{FF2B5EF4-FFF2-40B4-BE49-F238E27FC236}">
                        <a16:creationId xmlns:a16="http://schemas.microsoft.com/office/drawing/2014/main" id="{C97446B8-FA1F-8818-979C-F1C8A92D924D}"/>
                      </a:ext>
                    </a:extLst>
                  </p:cNvPr>
                  <p:cNvGrpSpPr/>
                  <p:nvPr/>
                </p:nvGrpSpPr>
                <p:grpSpPr>
                  <a:xfrm>
                    <a:off x="6609944" y="5177124"/>
                    <a:ext cx="355298" cy="100438"/>
                    <a:chOff x="7075650" y="4036873"/>
                    <a:chExt cx="355298" cy="100438"/>
                  </a:xfrm>
                </p:grpSpPr>
                <p:sp>
                  <p:nvSpPr>
                    <p:cNvPr id="411" name="正方形/長方形 410">
                      <a:extLst>
                        <a:ext uri="{FF2B5EF4-FFF2-40B4-BE49-F238E27FC236}">
                          <a16:creationId xmlns:a16="http://schemas.microsoft.com/office/drawing/2014/main" id="{32FA715A-A874-798B-AB8C-F36909455CB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146780" y="4037036"/>
                      <a:ext cx="213163" cy="10027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415" name="正方形/長方形 414">
                      <a:extLst>
                        <a:ext uri="{FF2B5EF4-FFF2-40B4-BE49-F238E27FC236}">
                          <a16:creationId xmlns:a16="http://schemas.microsoft.com/office/drawing/2014/main" id="{7452CCDF-7401-7145-7AC7-35F870FFF50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075650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417" name="正方形/長方形 416">
                      <a:extLst>
                        <a:ext uri="{FF2B5EF4-FFF2-40B4-BE49-F238E27FC236}">
                          <a16:creationId xmlns:a16="http://schemas.microsoft.com/office/drawing/2014/main" id="{6B1899A0-7C70-C715-E870-E38A760430DB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355142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</p:grpSp>
            <p:sp>
              <p:nvSpPr>
                <p:cNvPr id="406" name="正方形/長方形 405">
                  <a:extLst>
                    <a:ext uri="{FF2B5EF4-FFF2-40B4-BE49-F238E27FC236}">
                      <a16:creationId xmlns:a16="http://schemas.microsoft.com/office/drawing/2014/main" id="{4471185A-24E9-09CE-7886-85BEAF4C75C2}"/>
                    </a:ext>
                  </a:extLst>
                </p:cNvPr>
                <p:cNvSpPr/>
                <p:nvPr/>
              </p:nvSpPr>
              <p:spPr bwMode="auto">
                <a:xfrm>
                  <a:off x="6681074" y="5620941"/>
                  <a:ext cx="213163" cy="10027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407" name="正方形/長方形 406">
                  <a:extLst>
                    <a:ext uri="{FF2B5EF4-FFF2-40B4-BE49-F238E27FC236}">
                      <a16:creationId xmlns:a16="http://schemas.microsoft.com/office/drawing/2014/main" id="{8AC85C93-24EB-5640-B7FC-884199644313}"/>
                    </a:ext>
                  </a:extLst>
                </p:cNvPr>
                <p:cNvSpPr/>
                <p:nvPr/>
              </p:nvSpPr>
              <p:spPr bwMode="auto">
                <a:xfrm>
                  <a:off x="6609944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408" name="正方形/長方形 407">
                  <a:extLst>
                    <a:ext uri="{FF2B5EF4-FFF2-40B4-BE49-F238E27FC236}">
                      <a16:creationId xmlns:a16="http://schemas.microsoft.com/office/drawing/2014/main" id="{E7AD679C-C517-A202-950D-6DDB92A6D655}"/>
                    </a:ext>
                  </a:extLst>
                </p:cNvPr>
                <p:cNvSpPr/>
                <p:nvPr/>
              </p:nvSpPr>
              <p:spPr bwMode="auto">
                <a:xfrm>
                  <a:off x="6889436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49410F5B-2BF4-FCF6-351D-508D3A283FF0}"/>
                  </a:ext>
                </a:extLst>
              </p:cNvPr>
              <p:cNvGrpSpPr/>
              <p:nvPr/>
            </p:nvGrpSpPr>
            <p:grpSpPr>
              <a:xfrm>
                <a:off x="4839288" y="3478111"/>
                <a:ext cx="210478" cy="183642"/>
                <a:chOff x="6609944" y="5177124"/>
                <a:chExt cx="355298" cy="544092"/>
              </a:xfrm>
            </p:grpSpPr>
            <p:grpSp>
              <p:nvGrpSpPr>
                <p:cNvPr id="2060" name="グループ化 2059">
                  <a:extLst>
                    <a:ext uri="{FF2B5EF4-FFF2-40B4-BE49-F238E27FC236}">
                      <a16:creationId xmlns:a16="http://schemas.microsoft.com/office/drawing/2014/main" id="{4B3FE200-7EF8-8D3F-01B2-228777F8200D}"/>
                    </a:ext>
                  </a:extLst>
                </p:cNvPr>
                <p:cNvGrpSpPr/>
                <p:nvPr/>
              </p:nvGrpSpPr>
              <p:grpSpPr>
                <a:xfrm>
                  <a:off x="6609944" y="5177124"/>
                  <a:ext cx="355298" cy="543929"/>
                  <a:chOff x="6609944" y="5177124"/>
                  <a:chExt cx="355298" cy="543929"/>
                </a:xfrm>
              </p:grpSpPr>
              <p:grpSp>
                <p:nvGrpSpPr>
                  <p:cNvPr id="2064" name="グループ化 2063">
                    <a:extLst>
                      <a:ext uri="{FF2B5EF4-FFF2-40B4-BE49-F238E27FC236}">
                        <a16:creationId xmlns:a16="http://schemas.microsoft.com/office/drawing/2014/main" id="{9A989218-7797-D361-682B-5918E43FFAD6}"/>
                      </a:ext>
                    </a:extLst>
                  </p:cNvPr>
                  <p:cNvGrpSpPr/>
                  <p:nvPr/>
                </p:nvGrpSpPr>
                <p:grpSpPr>
                  <a:xfrm>
                    <a:off x="6698321" y="5179393"/>
                    <a:ext cx="177935" cy="541660"/>
                    <a:chOff x="5436096" y="4377468"/>
                    <a:chExt cx="1008112" cy="2279528"/>
                  </a:xfrm>
                </p:grpSpPr>
                <p:grpSp>
                  <p:nvGrpSpPr>
                    <p:cNvPr id="2069" name="グループ化 2068">
                      <a:extLst>
                        <a:ext uri="{FF2B5EF4-FFF2-40B4-BE49-F238E27FC236}">
                          <a16:creationId xmlns:a16="http://schemas.microsoft.com/office/drawing/2014/main" id="{8C8F4F91-78E1-CDFD-380C-2017A97502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36096" y="4377468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2093" name="グループ化 2092">
                        <a:extLst>
                          <a:ext uri="{FF2B5EF4-FFF2-40B4-BE49-F238E27FC236}">
                            <a16:creationId xmlns:a16="http://schemas.microsoft.com/office/drawing/2014/main" id="{E9B1AAE2-7D83-B6AF-59E8-C1ACAD89106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2105" name="グループ化 2104">
                          <a:extLst>
                            <a:ext uri="{FF2B5EF4-FFF2-40B4-BE49-F238E27FC236}">
                              <a16:creationId xmlns:a16="http://schemas.microsoft.com/office/drawing/2014/main" id="{AD0F21F4-DAFB-565E-4E95-1B117599549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111" name="フリーフォーム 694">
                            <a:extLst>
                              <a:ext uri="{FF2B5EF4-FFF2-40B4-BE49-F238E27FC236}">
                                <a16:creationId xmlns:a16="http://schemas.microsoft.com/office/drawing/2014/main" id="{8CB3932A-0969-3BEB-5F50-46761A43D66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76" name="直線コネクタ 275">
                            <a:extLst>
                              <a:ext uri="{FF2B5EF4-FFF2-40B4-BE49-F238E27FC236}">
                                <a16:creationId xmlns:a16="http://schemas.microsoft.com/office/drawing/2014/main" id="{1173A42C-7842-2D6D-6EAC-432F81407038}"/>
                              </a:ext>
                            </a:extLst>
                          </p:cNvPr>
                          <p:cNvCxnSpPr>
                            <a:stCxn id="2111" idx="7"/>
                            <a:endCxn id="2111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77" name="フリーフォーム 696">
                            <a:extLst>
                              <a:ext uri="{FF2B5EF4-FFF2-40B4-BE49-F238E27FC236}">
                                <a16:creationId xmlns:a16="http://schemas.microsoft.com/office/drawing/2014/main" id="{A7273092-0D68-ADDE-5BF0-CC167D0C84D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390" name="直線コネクタ 389">
                            <a:extLst>
                              <a:ext uri="{FF2B5EF4-FFF2-40B4-BE49-F238E27FC236}">
                                <a16:creationId xmlns:a16="http://schemas.microsoft.com/office/drawing/2014/main" id="{8908CD4F-CE0D-668A-F6B7-281F7121F4C7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106" name="グループ化 2105">
                          <a:extLst>
                            <a:ext uri="{FF2B5EF4-FFF2-40B4-BE49-F238E27FC236}">
                              <a16:creationId xmlns:a16="http://schemas.microsoft.com/office/drawing/2014/main" id="{A3CAE3A8-51B5-FFC6-993C-9EEF176630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107" name="フリーフォーム 690">
                            <a:extLst>
                              <a:ext uri="{FF2B5EF4-FFF2-40B4-BE49-F238E27FC236}">
                                <a16:creationId xmlns:a16="http://schemas.microsoft.com/office/drawing/2014/main" id="{1CBB21CA-7247-B398-BC07-FF9D1A252AD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08" name="直線コネクタ 2107">
                            <a:extLst>
                              <a:ext uri="{FF2B5EF4-FFF2-40B4-BE49-F238E27FC236}">
                                <a16:creationId xmlns:a16="http://schemas.microsoft.com/office/drawing/2014/main" id="{F684B2A3-672F-C676-D2BD-75BEF5DEA54A}"/>
                              </a:ext>
                            </a:extLst>
                          </p:cNvPr>
                          <p:cNvCxnSpPr>
                            <a:stCxn id="2107" idx="7"/>
                            <a:endCxn id="2107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109" name="フリーフォーム 692">
                            <a:extLst>
                              <a:ext uri="{FF2B5EF4-FFF2-40B4-BE49-F238E27FC236}">
                                <a16:creationId xmlns:a16="http://schemas.microsoft.com/office/drawing/2014/main" id="{EC00BD31-7203-22EC-E3CA-DB4BB1E6C1A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10" name="直線コネクタ 2109">
                            <a:extLst>
                              <a:ext uri="{FF2B5EF4-FFF2-40B4-BE49-F238E27FC236}">
                                <a16:creationId xmlns:a16="http://schemas.microsoft.com/office/drawing/2014/main" id="{A85EFB9C-D757-98FA-E8EB-8B1B9A499480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2094" name="グループ化 2093">
                        <a:extLst>
                          <a:ext uri="{FF2B5EF4-FFF2-40B4-BE49-F238E27FC236}">
                            <a16:creationId xmlns:a16="http://schemas.microsoft.com/office/drawing/2014/main" id="{C7B2FC65-EA68-622B-8077-8F83684EB8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2095" name="グループ化 2094">
                          <a:extLst>
                            <a:ext uri="{FF2B5EF4-FFF2-40B4-BE49-F238E27FC236}">
                              <a16:creationId xmlns:a16="http://schemas.microsoft.com/office/drawing/2014/main" id="{C1C62648-0285-0274-8296-8B3B2376DC8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101" name="フリーフォーム 684">
                            <a:extLst>
                              <a:ext uri="{FF2B5EF4-FFF2-40B4-BE49-F238E27FC236}">
                                <a16:creationId xmlns:a16="http://schemas.microsoft.com/office/drawing/2014/main" id="{36C998AE-D53A-A682-4DC3-9EA0CAB7BD6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02" name="直線コネクタ 2101">
                            <a:extLst>
                              <a:ext uri="{FF2B5EF4-FFF2-40B4-BE49-F238E27FC236}">
                                <a16:creationId xmlns:a16="http://schemas.microsoft.com/office/drawing/2014/main" id="{8444E855-B055-FA7D-91E8-483A3A05E373}"/>
                              </a:ext>
                            </a:extLst>
                          </p:cNvPr>
                          <p:cNvCxnSpPr>
                            <a:stCxn id="2101" idx="7"/>
                            <a:endCxn id="2101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103" name="フリーフォーム 686">
                            <a:extLst>
                              <a:ext uri="{FF2B5EF4-FFF2-40B4-BE49-F238E27FC236}">
                                <a16:creationId xmlns:a16="http://schemas.microsoft.com/office/drawing/2014/main" id="{501A6BBE-DC2E-3AB5-1E29-3234E183447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04" name="直線コネクタ 2103">
                            <a:extLst>
                              <a:ext uri="{FF2B5EF4-FFF2-40B4-BE49-F238E27FC236}">
                                <a16:creationId xmlns:a16="http://schemas.microsoft.com/office/drawing/2014/main" id="{71D644C8-7C1C-4B93-EA59-E0D1BB48FB64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096" name="グループ化 2095">
                          <a:extLst>
                            <a:ext uri="{FF2B5EF4-FFF2-40B4-BE49-F238E27FC236}">
                              <a16:creationId xmlns:a16="http://schemas.microsoft.com/office/drawing/2014/main" id="{B9132A76-4DAE-5177-E038-C183C436FF2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097" name="フリーフォーム 680">
                            <a:extLst>
                              <a:ext uri="{FF2B5EF4-FFF2-40B4-BE49-F238E27FC236}">
                                <a16:creationId xmlns:a16="http://schemas.microsoft.com/office/drawing/2014/main" id="{00198E27-3D8A-3900-2E86-11E44477E5C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98" name="直線コネクタ 2097">
                            <a:extLst>
                              <a:ext uri="{FF2B5EF4-FFF2-40B4-BE49-F238E27FC236}">
                                <a16:creationId xmlns:a16="http://schemas.microsoft.com/office/drawing/2014/main" id="{F810BA48-C973-01C4-1148-566307C4EBE4}"/>
                              </a:ext>
                            </a:extLst>
                          </p:cNvPr>
                          <p:cNvCxnSpPr>
                            <a:stCxn id="2097" idx="7"/>
                            <a:endCxn id="2097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099" name="フリーフォーム 682">
                            <a:extLst>
                              <a:ext uri="{FF2B5EF4-FFF2-40B4-BE49-F238E27FC236}">
                                <a16:creationId xmlns:a16="http://schemas.microsoft.com/office/drawing/2014/main" id="{51D2C44B-48DD-3C39-5ADE-587E43E10F2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100" name="直線コネクタ 2099">
                            <a:extLst>
                              <a:ext uri="{FF2B5EF4-FFF2-40B4-BE49-F238E27FC236}">
                                <a16:creationId xmlns:a16="http://schemas.microsoft.com/office/drawing/2014/main" id="{66E6BF31-2342-FC2D-C771-D0CCB136CBBC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  <p:grpSp>
                  <p:nvGrpSpPr>
                    <p:cNvPr id="2070" name="グループ化 2069">
                      <a:extLst>
                        <a:ext uri="{FF2B5EF4-FFF2-40B4-BE49-F238E27FC236}">
                          <a16:creationId xmlns:a16="http://schemas.microsoft.com/office/drawing/2014/main" id="{D11DB0A2-8262-4A31-1157-CF8835E546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36096" y="5517232"/>
                      <a:ext cx="1008112" cy="1139764"/>
                      <a:chOff x="5436096" y="4731326"/>
                      <a:chExt cx="1008112" cy="1139764"/>
                    </a:xfrm>
                  </p:grpSpPr>
                  <p:grpSp>
                    <p:nvGrpSpPr>
                      <p:cNvPr id="2071" name="グループ化 2070">
                        <a:extLst>
                          <a:ext uri="{FF2B5EF4-FFF2-40B4-BE49-F238E27FC236}">
                            <a16:creationId xmlns:a16="http://schemas.microsoft.com/office/drawing/2014/main" id="{0B7FE20F-7918-40B6-6365-66B9048FCE6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5301208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2083" name="グループ化 2082">
                          <a:extLst>
                            <a:ext uri="{FF2B5EF4-FFF2-40B4-BE49-F238E27FC236}">
                              <a16:creationId xmlns:a16="http://schemas.microsoft.com/office/drawing/2014/main" id="{1979FD4A-6BB5-03E7-718B-9FD292BB80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089" name="フリーフォーム 672">
                            <a:extLst>
                              <a:ext uri="{FF2B5EF4-FFF2-40B4-BE49-F238E27FC236}">
                                <a16:creationId xmlns:a16="http://schemas.microsoft.com/office/drawing/2014/main" id="{ECB032E1-B118-E9B6-647C-3FAB694BA9A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90" name="直線コネクタ 2089">
                            <a:extLst>
                              <a:ext uri="{FF2B5EF4-FFF2-40B4-BE49-F238E27FC236}">
                                <a16:creationId xmlns:a16="http://schemas.microsoft.com/office/drawing/2014/main" id="{210901D3-2476-44E2-583E-7435364E0109}"/>
                              </a:ext>
                            </a:extLst>
                          </p:cNvPr>
                          <p:cNvCxnSpPr>
                            <a:stCxn id="2089" idx="7"/>
                            <a:endCxn id="2089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091" name="フリーフォーム 674">
                            <a:extLst>
                              <a:ext uri="{FF2B5EF4-FFF2-40B4-BE49-F238E27FC236}">
                                <a16:creationId xmlns:a16="http://schemas.microsoft.com/office/drawing/2014/main" id="{C72CC26C-6004-DAD4-DD2F-E1C4442BA5B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92" name="直線コネクタ 2091">
                            <a:extLst>
                              <a:ext uri="{FF2B5EF4-FFF2-40B4-BE49-F238E27FC236}">
                                <a16:creationId xmlns:a16="http://schemas.microsoft.com/office/drawing/2014/main" id="{C25F5D03-983A-EB86-3E39-320D52A42912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084" name="グループ化 2083">
                          <a:extLst>
                            <a:ext uri="{FF2B5EF4-FFF2-40B4-BE49-F238E27FC236}">
                              <a16:creationId xmlns:a16="http://schemas.microsoft.com/office/drawing/2014/main" id="{C799527F-0ED9-5F78-DC91-8EAF2080873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085" name="フリーフォーム 668">
                            <a:extLst>
                              <a:ext uri="{FF2B5EF4-FFF2-40B4-BE49-F238E27FC236}">
                                <a16:creationId xmlns:a16="http://schemas.microsoft.com/office/drawing/2014/main" id="{454382D8-2981-C5FC-104D-70123EE5025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86" name="直線コネクタ 2085">
                            <a:extLst>
                              <a:ext uri="{FF2B5EF4-FFF2-40B4-BE49-F238E27FC236}">
                                <a16:creationId xmlns:a16="http://schemas.microsoft.com/office/drawing/2014/main" id="{D62C5DE4-36C4-0ACD-4600-C5487164CB21}"/>
                              </a:ext>
                            </a:extLst>
                          </p:cNvPr>
                          <p:cNvCxnSpPr>
                            <a:stCxn id="2085" idx="7"/>
                            <a:endCxn id="2085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087" name="フリーフォーム 670">
                            <a:extLst>
                              <a:ext uri="{FF2B5EF4-FFF2-40B4-BE49-F238E27FC236}">
                                <a16:creationId xmlns:a16="http://schemas.microsoft.com/office/drawing/2014/main" id="{80F2732C-34D9-BFD1-91DA-4CB1AAEECBA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88" name="直線コネクタ 2087">
                            <a:extLst>
                              <a:ext uri="{FF2B5EF4-FFF2-40B4-BE49-F238E27FC236}">
                                <a16:creationId xmlns:a16="http://schemas.microsoft.com/office/drawing/2014/main" id="{1228E82D-FE6D-E137-AC28-040C6716817E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grpSp>
                    <p:nvGrpSpPr>
                      <p:cNvPr id="2072" name="グループ化 2071">
                        <a:extLst>
                          <a:ext uri="{FF2B5EF4-FFF2-40B4-BE49-F238E27FC236}">
                            <a16:creationId xmlns:a16="http://schemas.microsoft.com/office/drawing/2014/main" id="{38EF3F8B-7388-3969-2769-ED439267F0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436096" y="4731326"/>
                        <a:ext cx="1008112" cy="569882"/>
                        <a:chOff x="5436096" y="5304299"/>
                        <a:chExt cx="1008112" cy="569882"/>
                      </a:xfrm>
                    </p:grpSpPr>
                    <p:grpSp>
                      <p:nvGrpSpPr>
                        <p:cNvPr id="2073" name="グループ化 2072">
                          <a:extLst>
                            <a:ext uri="{FF2B5EF4-FFF2-40B4-BE49-F238E27FC236}">
                              <a16:creationId xmlns:a16="http://schemas.microsoft.com/office/drawing/2014/main" id="{89F546D2-B9EC-6E45-C6E6-3D525819458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304299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079" name="フリーフォーム 662">
                            <a:extLst>
                              <a:ext uri="{FF2B5EF4-FFF2-40B4-BE49-F238E27FC236}">
                                <a16:creationId xmlns:a16="http://schemas.microsoft.com/office/drawing/2014/main" id="{6A4C6B59-E560-1938-0232-9CBD1046760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80" name="直線コネクタ 2079">
                            <a:extLst>
                              <a:ext uri="{FF2B5EF4-FFF2-40B4-BE49-F238E27FC236}">
                                <a16:creationId xmlns:a16="http://schemas.microsoft.com/office/drawing/2014/main" id="{B2782FC1-E6FD-564B-9036-E173D5DBE425}"/>
                              </a:ext>
                            </a:extLst>
                          </p:cNvPr>
                          <p:cNvCxnSpPr>
                            <a:stCxn id="2079" idx="7"/>
                            <a:endCxn id="2079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081" name="フリーフォーム 664">
                            <a:extLst>
                              <a:ext uri="{FF2B5EF4-FFF2-40B4-BE49-F238E27FC236}">
                                <a16:creationId xmlns:a16="http://schemas.microsoft.com/office/drawing/2014/main" id="{9C48D981-71BE-DF61-003C-66E3CFF2487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82" name="直線コネクタ 2081">
                            <a:extLst>
                              <a:ext uri="{FF2B5EF4-FFF2-40B4-BE49-F238E27FC236}">
                                <a16:creationId xmlns:a16="http://schemas.microsoft.com/office/drawing/2014/main" id="{58A3E657-DA16-FCEF-53A7-0C322B7A1F45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074" name="グループ化 2073">
                          <a:extLst>
                            <a:ext uri="{FF2B5EF4-FFF2-40B4-BE49-F238E27FC236}">
                              <a16:creationId xmlns:a16="http://schemas.microsoft.com/office/drawing/2014/main" id="{3E8D28C2-E9A7-E1BE-57EB-D535D41A6EA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436096" y="5589240"/>
                          <a:ext cx="1008112" cy="284941"/>
                          <a:chOff x="5436096" y="5302753"/>
                          <a:chExt cx="1008112" cy="284941"/>
                        </a:xfrm>
                      </p:grpSpPr>
                      <p:sp>
                        <p:nvSpPr>
                          <p:cNvPr id="2075" name="フリーフォーム 658">
                            <a:extLst>
                              <a:ext uri="{FF2B5EF4-FFF2-40B4-BE49-F238E27FC236}">
                                <a16:creationId xmlns:a16="http://schemas.microsoft.com/office/drawing/2014/main" id="{236A50FE-22D6-5905-17C2-C1A03CDE978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445224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76" name="直線コネクタ 2075">
                            <a:extLst>
                              <a:ext uri="{FF2B5EF4-FFF2-40B4-BE49-F238E27FC236}">
                                <a16:creationId xmlns:a16="http://schemas.microsoft.com/office/drawing/2014/main" id="{965CE7B9-4BB0-291A-FCE0-DEADC99B432A}"/>
                              </a:ext>
                            </a:extLst>
                          </p:cNvPr>
                          <p:cNvCxnSpPr>
                            <a:stCxn id="2075" idx="7"/>
                            <a:endCxn id="2075" idx="3"/>
                          </p:cNvCxnSpPr>
                          <p:nvPr/>
                        </p:nvCxnSpPr>
                        <p:spPr bwMode="auto">
                          <a:xfrm>
                            <a:off x="5436096" y="5516459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sp>
                        <p:nvSpPr>
                          <p:cNvPr id="2077" name="フリーフォーム 660">
                            <a:extLst>
                              <a:ext uri="{FF2B5EF4-FFF2-40B4-BE49-F238E27FC236}">
                                <a16:creationId xmlns:a16="http://schemas.microsoft.com/office/drawing/2014/main" id="{74165FFC-5905-1B4D-3131-464163C8DA1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5436096" y="5302753"/>
                            <a:ext cx="1008112" cy="142470"/>
                          </a:xfrm>
                          <a:custGeom>
                            <a:avLst/>
                            <a:gdLst>
                              <a:gd name="connsiteX0" fmla="*/ 936877 w 1008112"/>
                              <a:gd name="connsiteY0" fmla="*/ 142470 h 142470"/>
                              <a:gd name="connsiteX1" fmla="*/ 504056 w 1008112"/>
                              <a:gd name="connsiteY1" fmla="*/ 142470 h 142470"/>
                              <a:gd name="connsiteX2" fmla="*/ 71235 w 1008112"/>
                              <a:gd name="connsiteY2" fmla="*/ 142470 h 142470"/>
                              <a:gd name="connsiteX3" fmla="*/ 0 w 1008112"/>
                              <a:gd name="connsiteY3" fmla="*/ 71235 h 142470"/>
                              <a:gd name="connsiteX4" fmla="*/ 71235 w 1008112"/>
                              <a:gd name="connsiteY4" fmla="*/ 0 h 142470"/>
                              <a:gd name="connsiteX5" fmla="*/ 504056 w 1008112"/>
                              <a:gd name="connsiteY5" fmla="*/ 0 h 142470"/>
                              <a:gd name="connsiteX6" fmla="*/ 936877 w 1008112"/>
                              <a:gd name="connsiteY6" fmla="*/ 0 h 142470"/>
                              <a:gd name="connsiteX7" fmla="*/ 1008112 w 1008112"/>
                              <a:gd name="connsiteY7" fmla="*/ 71235 h 14247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1008112" h="142470">
                                <a:moveTo>
                                  <a:pt x="936877" y="142470"/>
                                </a:moveTo>
                                <a:lnTo>
                                  <a:pt x="504056" y="142470"/>
                                </a:lnTo>
                                <a:lnTo>
                                  <a:pt x="71235" y="142470"/>
                                </a:lnTo>
                                <a:lnTo>
                                  <a:pt x="0" y="71235"/>
                                </a:lnTo>
                                <a:lnTo>
                                  <a:pt x="71235" y="0"/>
                                </a:lnTo>
                                <a:lnTo>
                                  <a:pt x="504056" y="0"/>
                                </a:lnTo>
                                <a:lnTo>
                                  <a:pt x="936877" y="0"/>
                                </a:lnTo>
                                <a:lnTo>
                                  <a:pt x="1008112" y="71235"/>
                                </a:lnTo>
                                <a:close/>
                              </a:path>
                            </a:pathLst>
                          </a:custGeom>
                          <a:gradFill>
                            <a:gsLst>
                              <a:gs pos="0">
                                <a:schemeClr val="bg1">
                                  <a:lumMod val="65000"/>
                                </a:schemeClr>
                              </a:gs>
                              <a:gs pos="54000">
                                <a:schemeClr val="bg1">
                                  <a:lumMod val="95000"/>
                                </a:schemeClr>
                              </a:gs>
                              <a:gs pos="52000">
                                <a:schemeClr val="bg1">
                                  <a:lumMod val="95000"/>
                                </a:schemeClr>
                              </a:gs>
                              <a:gs pos="100000">
                                <a:schemeClr val="bg1">
                                  <a:lumMod val="65000"/>
                                </a:schemeClr>
                              </a:gs>
                            </a:gsLst>
                            <a:lin ang="5400000" scaled="1"/>
                          </a:gra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cxnSp>
                        <p:nvCxnSpPr>
                          <p:cNvPr id="2078" name="直線コネクタ 2077">
                            <a:extLst>
                              <a:ext uri="{FF2B5EF4-FFF2-40B4-BE49-F238E27FC236}">
                                <a16:creationId xmlns:a16="http://schemas.microsoft.com/office/drawing/2014/main" id="{E79DF960-BF75-40B5-78A2-D7F270C3E562}"/>
                              </a:ext>
                            </a:extLst>
                          </p:cNvPr>
                          <p:cNvCxnSpPr/>
                          <p:nvPr/>
                        </p:nvCxnSpPr>
                        <p:spPr bwMode="auto">
                          <a:xfrm>
                            <a:off x="5436096" y="5373988"/>
                            <a:ext cx="100811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6350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</p:grpSp>
              </p:grpSp>
              <p:grpSp>
                <p:nvGrpSpPr>
                  <p:cNvPr id="2065" name="グループ化 2064">
                    <a:extLst>
                      <a:ext uri="{FF2B5EF4-FFF2-40B4-BE49-F238E27FC236}">
                        <a16:creationId xmlns:a16="http://schemas.microsoft.com/office/drawing/2014/main" id="{D24803CF-1DD1-1215-FF32-B3447341919C}"/>
                      </a:ext>
                    </a:extLst>
                  </p:cNvPr>
                  <p:cNvGrpSpPr/>
                  <p:nvPr/>
                </p:nvGrpSpPr>
                <p:grpSpPr>
                  <a:xfrm>
                    <a:off x="6609944" y="5177124"/>
                    <a:ext cx="355298" cy="100438"/>
                    <a:chOff x="7075650" y="4036873"/>
                    <a:chExt cx="355298" cy="100438"/>
                  </a:xfrm>
                </p:grpSpPr>
                <p:sp>
                  <p:nvSpPr>
                    <p:cNvPr id="2066" name="正方形/長方形 2065">
                      <a:extLst>
                        <a:ext uri="{FF2B5EF4-FFF2-40B4-BE49-F238E27FC236}">
                          <a16:creationId xmlns:a16="http://schemas.microsoft.com/office/drawing/2014/main" id="{F35AC7D9-021C-7C00-2898-341C423EC9CD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146780" y="4037036"/>
                      <a:ext cx="213163" cy="10027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2067" name="正方形/長方形 2066">
                      <a:extLst>
                        <a:ext uri="{FF2B5EF4-FFF2-40B4-BE49-F238E27FC236}">
                          <a16:creationId xmlns:a16="http://schemas.microsoft.com/office/drawing/2014/main" id="{B80C5BB4-D8C2-C190-92FD-F708E07DD65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075650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  <p:sp>
                  <p:nvSpPr>
                    <p:cNvPr id="2068" name="正方形/長方形 2067">
                      <a:extLst>
                        <a:ext uri="{FF2B5EF4-FFF2-40B4-BE49-F238E27FC236}">
                          <a16:creationId xmlns:a16="http://schemas.microsoft.com/office/drawing/2014/main" id="{B48BC82C-592C-DD0B-9C13-5BF0E8C56E2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355142" y="4036873"/>
                      <a:ext cx="75806" cy="10027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808080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charset="-128"/>
                      </a:endParaRPr>
                    </a:p>
                  </p:txBody>
                </p:sp>
              </p:grpSp>
            </p:grpSp>
            <p:sp>
              <p:nvSpPr>
                <p:cNvPr id="2061" name="正方形/長方形 2060">
                  <a:extLst>
                    <a:ext uri="{FF2B5EF4-FFF2-40B4-BE49-F238E27FC236}">
                      <a16:creationId xmlns:a16="http://schemas.microsoft.com/office/drawing/2014/main" id="{2C2828B8-F3C0-23CE-7B9B-D7C11202A066}"/>
                    </a:ext>
                  </a:extLst>
                </p:cNvPr>
                <p:cNvSpPr/>
                <p:nvPr/>
              </p:nvSpPr>
              <p:spPr bwMode="auto">
                <a:xfrm>
                  <a:off x="6681074" y="5620941"/>
                  <a:ext cx="213163" cy="10027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2062" name="正方形/長方形 2061">
                  <a:extLst>
                    <a:ext uri="{FF2B5EF4-FFF2-40B4-BE49-F238E27FC236}">
                      <a16:creationId xmlns:a16="http://schemas.microsoft.com/office/drawing/2014/main" id="{7684E0C7-F964-A764-A72D-91DF2779C417}"/>
                    </a:ext>
                  </a:extLst>
                </p:cNvPr>
                <p:cNvSpPr/>
                <p:nvPr/>
              </p:nvSpPr>
              <p:spPr bwMode="auto">
                <a:xfrm>
                  <a:off x="6609944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2063" name="正方形/長方形 2062">
                  <a:extLst>
                    <a:ext uri="{FF2B5EF4-FFF2-40B4-BE49-F238E27FC236}">
                      <a16:creationId xmlns:a16="http://schemas.microsoft.com/office/drawing/2014/main" id="{24ADF606-4403-3F78-DC89-D71C197D8A88}"/>
                    </a:ext>
                  </a:extLst>
                </p:cNvPr>
                <p:cNvSpPr/>
                <p:nvPr/>
              </p:nvSpPr>
              <p:spPr bwMode="auto">
                <a:xfrm>
                  <a:off x="6889436" y="5620778"/>
                  <a:ext cx="75806" cy="10027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63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2" name="グループ化 21">
                <a:extLst>
                  <a:ext uri="{FF2B5EF4-FFF2-40B4-BE49-F238E27FC236}">
                    <a16:creationId xmlns:a16="http://schemas.microsoft.com/office/drawing/2014/main" id="{EB8DB968-F36D-1C9C-65AD-05DAAAD08521}"/>
                  </a:ext>
                </a:extLst>
              </p:cNvPr>
              <p:cNvGrpSpPr/>
              <p:nvPr/>
            </p:nvGrpSpPr>
            <p:grpSpPr>
              <a:xfrm>
                <a:off x="2483768" y="1407180"/>
                <a:ext cx="895690" cy="481808"/>
                <a:chOff x="5141518" y="2926438"/>
                <a:chExt cx="1024627" cy="716550"/>
              </a:xfrm>
            </p:grpSpPr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CCC77706-0121-59D9-6DE0-9BAB94706D8A}"/>
                    </a:ext>
                  </a:extLst>
                </p:cNvPr>
                <p:cNvGrpSpPr/>
                <p:nvPr/>
              </p:nvGrpSpPr>
              <p:grpSpPr>
                <a:xfrm>
                  <a:off x="5141518" y="2926438"/>
                  <a:ext cx="1024627" cy="715518"/>
                  <a:chOff x="5003569" y="2669447"/>
                  <a:chExt cx="1794757" cy="975577"/>
                </a:xfrm>
              </p:grpSpPr>
              <p:sp>
                <p:nvSpPr>
                  <p:cNvPr id="2051" name="正方形/長方形 2050">
                    <a:extLst>
                      <a:ext uri="{FF2B5EF4-FFF2-40B4-BE49-F238E27FC236}">
                        <a16:creationId xmlns:a16="http://schemas.microsoft.com/office/drawing/2014/main" id="{84FFFAFF-756B-B0ED-E5FE-2E1382518BDE}"/>
                      </a:ext>
                    </a:extLst>
                  </p:cNvPr>
                  <p:cNvSpPr/>
                  <p:nvPr/>
                </p:nvSpPr>
                <p:spPr bwMode="auto">
                  <a:xfrm rot="918660">
                    <a:off x="6182483" y="2866402"/>
                    <a:ext cx="415729" cy="133256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2" name="正方形/長方形 2051">
                    <a:extLst>
                      <a:ext uri="{FF2B5EF4-FFF2-40B4-BE49-F238E27FC236}">
                        <a16:creationId xmlns:a16="http://schemas.microsoft.com/office/drawing/2014/main" id="{CA135AAF-B382-6C13-1813-DE760789D09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97434" y="3212976"/>
                    <a:ext cx="583365" cy="432048"/>
                  </a:xfrm>
                  <a:prstGeom prst="rect">
                    <a:avLst/>
                  </a:prstGeom>
                  <a:solidFill>
                    <a:schemeClr val="accent3">
                      <a:lumMod val="6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3" name="正方形/長方形 2052">
                    <a:extLst>
                      <a:ext uri="{FF2B5EF4-FFF2-40B4-BE49-F238E27FC236}">
                        <a16:creationId xmlns:a16="http://schemas.microsoft.com/office/drawing/2014/main" id="{D7AEF86F-A0F0-B552-586E-3EEB8EC81E3D}"/>
                      </a:ext>
                    </a:extLst>
                  </p:cNvPr>
                  <p:cNvSpPr/>
                  <p:nvPr/>
                </p:nvSpPr>
                <p:spPr bwMode="auto">
                  <a:xfrm rot="7523785">
                    <a:off x="5743712" y="3061390"/>
                    <a:ext cx="950386" cy="166499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4" name="正方形/長方形 2053">
                    <a:extLst>
                      <a:ext uri="{FF2B5EF4-FFF2-40B4-BE49-F238E27FC236}">
                        <a16:creationId xmlns:a16="http://schemas.microsoft.com/office/drawing/2014/main" id="{96B8FD69-A0E4-3D34-26EF-7696260F569F}"/>
                      </a:ext>
                    </a:extLst>
                  </p:cNvPr>
                  <p:cNvSpPr/>
                  <p:nvPr/>
                </p:nvSpPr>
                <p:spPr bwMode="auto">
                  <a:xfrm rot="2146976">
                    <a:off x="5350838" y="3131056"/>
                    <a:ext cx="950385" cy="166498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5" name="フローチャート: 端子 2054">
                    <a:extLst>
                      <a:ext uri="{FF2B5EF4-FFF2-40B4-BE49-F238E27FC236}">
                        <a16:creationId xmlns:a16="http://schemas.microsoft.com/office/drawing/2014/main" id="{62B1D86A-EB7E-0DFF-FD01-B25051F10288}"/>
                      </a:ext>
                    </a:extLst>
                  </p:cNvPr>
                  <p:cNvSpPr/>
                  <p:nvPr/>
                </p:nvSpPr>
                <p:spPr bwMode="auto">
                  <a:xfrm rot="2291175">
                    <a:off x="5003569" y="2786471"/>
                    <a:ext cx="685185" cy="288031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6" name="フローチャート: 手作業 2055">
                    <a:extLst>
                      <a:ext uri="{FF2B5EF4-FFF2-40B4-BE49-F238E27FC236}">
                        <a16:creationId xmlns:a16="http://schemas.microsoft.com/office/drawing/2014/main" id="{45D6CC36-3E4C-AD5D-7311-08CB816AAB17}"/>
                      </a:ext>
                    </a:extLst>
                  </p:cNvPr>
                  <p:cNvSpPr/>
                  <p:nvPr/>
                </p:nvSpPr>
                <p:spPr bwMode="auto">
                  <a:xfrm rot="6324259">
                    <a:off x="6522755" y="2922584"/>
                    <a:ext cx="342476" cy="208666"/>
                  </a:xfrm>
                  <a:prstGeom prst="flowChartManualOperation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7" name="楕円 2056">
                    <a:extLst>
                      <a:ext uri="{FF2B5EF4-FFF2-40B4-BE49-F238E27FC236}">
                        <a16:creationId xmlns:a16="http://schemas.microsoft.com/office/drawing/2014/main" id="{3C3514A6-0A49-DA76-E72E-D9CF465BB5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61805" y="2899322"/>
                    <a:ext cx="80082" cy="62336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8" name="楕円 2057">
                    <a:extLst>
                      <a:ext uri="{FF2B5EF4-FFF2-40B4-BE49-F238E27FC236}">
                        <a16:creationId xmlns:a16="http://schemas.microsoft.com/office/drawing/2014/main" id="{F3B1A962-E6A1-5E29-DE6E-159ADA58469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92614" y="3282202"/>
                    <a:ext cx="98094" cy="11347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2059" name="楕円 2058">
                    <a:extLst>
                      <a:ext uri="{FF2B5EF4-FFF2-40B4-BE49-F238E27FC236}">
                        <a16:creationId xmlns:a16="http://schemas.microsoft.com/office/drawing/2014/main" id="{F899587E-434E-175D-EE95-57CEC66790A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7284" y="3310613"/>
                    <a:ext cx="45719" cy="49401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2048" name="フローチャート: 磁気ディスク 2047">
                  <a:extLst>
                    <a:ext uri="{FF2B5EF4-FFF2-40B4-BE49-F238E27FC236}">
                      <a16:creationId xmlns:a16="http://schemas.microsoft.com/office/drawing/2014/main" id="{743E04FE-E0D0-7A6C-EFFE-6C3974A52ABB}"/>
                    </a:ext>
                  </a:extLst>
                </p:cNvPr>
                <p:cNvSpPr/>
                <p:nvPr/>
              </p:nvSpPr>
              <p:spPr bwMode="auto">
                <a:xfrm>
                  <a:off x="5629054" y="3597269"/>
                  <a:ext cx="57180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2049" name="フローチャート: 磁気ディスク 2048">
                  <a:extLst>
                    <a:ext uri="{FF2B5EF4-FFF2-40B4-BE49-F238E27FC236}">
                      <a16:creationId xmlns:a16="http://schemas.microsoft.com/office/drawing/2014/main" id="{547FBA60-7C65-1A14-A8A2-717672936A35}"/>
                    </a:ext>
                  </a:extLst>
                </p:cNvPr>
                <p:cNvSpPr/>
                <p:nvPr/>
              </p:nvSpPr>
              <p:spPr bwMode="auto">
                <a:xfrm>
                  <a:off x="5834424" y="3594742"/>
                  <a:ext cx="58263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84FF8471-4D95-547B-0735-DDE35AA9794A}"/>
                  </a:ext>
                </a:extLst>
              </p:cNvPr>
              <p:cNvGrpSpPr/>
              <p:nvPr/>
            </p:nvGrpSpPr>
            <p:grpSpPr>
              <a:xfrm flipH="1">
                <a:off x="4450235" y="1401691"/>
                <a:ext cx="943929" cy="481808"/>
                <a:chOff x="5141518" y="2926438"/>
                <a:chExt cx="1024627" cy="716550"/>
              </a:xfrm>
            </p:grpSpPr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08E21028-E985-63D4-7899-35A5663D65BC}"/>
                    </a:ext>
                  </a:extLst>
                </p:cNvPr>
                <p:cNvGrpSpPr/>
                <p:nvPr/>
              </p:nvGrpSpPr>
              <p:grpSpPr>
                <a:xfrm>
                  <a:off x="5141518" y="2926438"/>
                  <a:ext cx="1024627" cy="715518"/>
                  <a:chOff x="5003569" y="2669447"/>
                  <a:chExt cx="1794757" cy="975577"/>
                </a:xfrm>
              </p:grpSpPr>
              <p:sp>
                <p:nvSpPr>
                  <p:cNvPr id="30" name="正方形/長方形 29">
                    <a:extLst>
                      <a:ext uri="{FF2B5EF4-FFF2-40B4-BE49-F238E27FC236}">
                        <a16:creationId xmlns:a16="http://schemas.microsoft.com/office/drawing/2014/main" id="{DCCC0551-544A-B00A-BF4A-CE72FCE1F86D}"/>
                      </a:ext>
                    </a:extLst>
                  </p:cNvPr>
                  <p:cNvSpPr/>
                  <p:nvPr/>
                </p:nvSpPr>
                <p:spPr bwMode="auto">
                  <a:xfrm rot="918660">
                    <a:off x="6182483" y="2866402"/>
                    <a:ext cx="415729" cy="133256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1" name="正方形/長方形 30">
                    <a:extLst>
                      <a:ext uri="{FF2B5EF4-FFF2-40B4-BE49-F238E27FC236}">
                        <a16:creationId xmlns:a16="http://schemas.microsoft.com/office/drawing/2014/main" id="{F4CF7FCE-4828-6D1A-BAE4-02B3334431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97434" y="3212976"/>
                    <a:ext cx="583365" cy="432048"/>
                  </a:xfrm>
                  <a:prstGeom prst="rect">
                    <a:avLst/>
                  </a:prstGeom>
                  <a:solidFill>
                    <a:schemeClr val="accent3">
                      <a:lumMod val="6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2" name="正方形/長方形 31">
                    <a:extLst>
                      <a:ext uri="{FF2B5EF4-FFF2-40B4-BE49-F238E27FC236}">
                        <a16:creationId xmlns:a16="http://schemas.microsoft.com/office/drawing/2014/main" id="{DF860733-9B22-E11C-52E2-4420AA97D6A6}"/>
                      </a:ext>
                    </a:extLst>
                  </p:cNvPr>
                  <p:cNvSpPr/>
                  <p:nvPr/>
                </p:nvSpPr>
                <p:spPr bwMode="auto">
                  <a:xfrm rot="7523785">
                    <a:off x="5743712" y="3061390"/>
                    <a:ext cx="950386" cy="166499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3" name="正方形/長方形 32">
                    <a:extLst>
                      <a:ext uri="{FF2B5EF4-FFF2-40B4-BE49-F238E27FC236}">
                        <a16:creationId xmlns:a16="http://schemas.microsoft.com/office/drawing/2014/main" id="{9CB4FBF1-EEE3-85B4-DE3C-12D660AD11F6}"/>
                      </a:ext>
                    </a:extLst>
                  </p:cNvPr>
                  <p:cNvSpPr/>
                  <p:nvPr/>
                </p:nvSpPr>
                <p:spPr bwMode="auto">
                  <a:xfrm rot="2146976">
                    <a:off x="5350838" y="3131056"/>
                    <a:ext cx="950385" cy="166498"/>
                  </a:xfrm>
                  <a:prstGeom prst="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4" name="フローチャート: 端子 33">
                    <a:extLst>
                      <a:ext uri="{FF2B5EF4-FFF2-40B4-BE49-F238E27FC236}">
                        <a16:creationId xmlns:a16="http://schemas.microsoft.com/office/drawing/2014/main" id="{E7FD0C59-8764-99F4-1D34-DE791C68E1E4}"/>
                      </a:ext>
                    </a:extLst>
                  </p:cNvPr>
                  <p:cNvSpPr/>
                  <p:nvPr/>
                </p:nvSpPr>
                <p:spPr bwMode="auto">
                  <a:xfrm rot="2291175">
                    <a:off x="5003569" y="2786471"/>
                    <a:ext cx="685185" cy="288031"/>
                  </a:xfrm>
                  <a:prstGeom prst="flowChartTerminator">
                    <a:avLst/>
                  </a:prstGeom>
                  <a:solidFill>
                    <a:srgbClr val="FF0000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5" name="フローチャート: 手作業 34">
                    <a:extLst>
                      <a:ext uri="{FF2B5EF4-FFF2-40B4-BE49-F238E27FC236}">
                        <a16:creationId xmlns:a16="http://schemas.microsoft.com/office/drawing/2014/main" id="{4CA81BF5-A8DC-06BF-D77B-74D13E0C3D23}"/>
                      </a:ext>
                    </a:extLst>
                  </p:cNvPr>
                  <p:cNvSpPr/>
                  <p:nvPr/>
                </p:nvSpPr>
                <p:spPr bwMode="auto">
                  <a:xfrm rot="6324259">
                    <a:off x="6522755" y="2922584"/>
                    <a:ext cx="342476" cy="208666"/>
                  </a:xfrm>
                  <a:prstGeom prst="flowChartManualOperation">
                    <a:avLst/>
                  </a:prstGeom>
                  <a:solidFill>
                    <a:schemeClr val="tx2"/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6" name="楕円 35">
                    <a:extLst>
                      <a:ext uri="{FF2B5EF4-FFF2-40B4-BE49-F238E27FC236}">
                        <a16:creationId xmlns:a16="http://schemas.microsoft.com/office/drawing/2014/main" id="{73613C38-9F3A-167A-7E2B-27CDB372CA5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361805" y="2899322"/>
                    <a:ext cx="80082" cy="62336"/>
                  </a:xfrm>
                  <a:prstGeom prst="ellipse">
                    <a:avLst/>
                  </a:prstGeom>
                  <a:solidFill>
                    <a:schemeClr val="accent3">
                      <a:lumMod val="85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7" name="楕円 36">
                    <a:extLst>
                      <a:ext uri="{FF2B5EF4-FFF2-40B4-BE49-F238E27FC236}">
                        <a16:creationId xmlns:a16="http://schemas.microsoft.com/office/drawing/2014/main" id="{AAD6B5B8-E4A2-0376-5112-B80C39814BE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992614" y="3282202"/>
                    <a:ext cx="98094" cy="113478"/>
                  </a:xfrm>
                  <a:prstGeom prst="ellipse">
                    <a:avLst/>
                  </a:prstGeom>
                  <a:solidFill>
                    <a:schemeClr val="accent3">
                      <a:lumMod val="5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  <p:sp>
                <p:nvSpPr>
                  <p:cNvPr id="38" name="楕円 37">
                    <a:extLst>
                      <a:ext uri="{FF2B5EF4-FFF2-40B4-BE49-F238E27FC236}">
                        <a16:creationId xmlns:a16="http://schemas.microsoft.com/office/drawing/2014/main" id="{800F6F55-27F4-103D-EF83-D643EAF9AA2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017284" y="3310613"/>
                    <a:ext cx="45719" cy="49401"/>
                  </a:xfrm>
                  <a:prstGeom prst="ellipse">
                    <a:avLst/>
                  </a:prstGeom>
                  <a:solidFill>
                    <a:schemeClr val="bg2">
                      <a:lumMod val="40000"/>
                      <a:lumOff val="60000"/>
                    </a:schemeClr>
                  </a:solidFill>
                  <a:ln w="952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1" lang="ja-JP" altLang="en-US" sz="16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  <a:ea typeface="ＭＳ Ｐゴシック" charset="-128"/>
                    </a:endParaRPr>
                  </a:p>
                </p:txBody>
              </p:sp>
            </p:grpSp>
            <p:sp>
              <p:nvSpPr>
                <p:cNvPr id="28" name="フローチャート: 磁気ディスク 27">
                  <a:extLst>
                    <a:ext uri="{FF2B5EF4-FFF2-40B4-BE49-F238E27FC236}">
                      <a16:creationId xmlns:a16="http://schemas.microsoft.com/office/drawing/2014/main" id="{C0E362E4-4DF6-C43F-1DAC-03E33CE635CE}"/>
                    </a:ext>
                  </a:extLst>
                </p:cNvPr>
                <p:cNvSpPr/>
                <p:nvPr/>
              </p:nvSpPr>
              <p:spPr bwMode="auto">
                <a:xfrm>
                  <a:off x="5629054" y="3597269"/>
                  <a:ext cx="57180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29" name="フローチャート: 磁気ディスク 28">
                  <a:extLst>
                    <a:ext uri="{FF2B5EF4-FFF2-40B4-BE49-F238E27FC236}">
                      <a16:creationId xmlns:a16="http://schemas.microsoft.com/office/drawing/2014/main" id="{A00784CA-B6A6-A687-AA08-BDCC4E8751B2}"/>
                    </a:ext>
                  </a:extLst>
                </p:cNvPr>
                <p:cNvSpPr/>
                <p:nvPr/>
              </p:nvSpPr>
              <p:spPr bwMode="auto">
                <a:xfrm>
                  <a:off x="5834424" y="3594742"/>
                  <a:ext cx="58263" cy="45719"/>
                </a:xfrm>
                <a:prstGeom prst="flowChartMagneticDisk">
                  <a:avLst/>
                </a:prstGeom>
                <a:solidFill>
                  <a:schemeClr val="accent3">
                    <a:lumMod val="95000"/>
                  </a:scheme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</p:grpSp>
      </p:grpSp>
      <p:grpSp>
        <p:nvGrpSpPr>
          <p:cNvPr id="2128" name="グループ化 2127">
            <a:extLst>
              <a:ext uri="{FF2B5EF4-FFF2-40B4-BE49-F238E27FC236}">
                <a16:creationId xmlns:a16="http://schemas.microsoft.com/office/drawing/2014/main" id="{4589B04A-893B-9861-4CDE-C25D2846A50B}"/>
              </a:ext>
            </a:extLst>
          </p:cNvPr>
          <p:cNvGrpSpPr/>
          <p:nvPr/>
        </p:nvGrpSpPr>
        <p:grpSpPr>
          <a:xfrm>
            <a:off x="4852970" y="4131682"/>
            <a:ext cx="3701236" cy="2419196"/>
            <a:chOff x="5955339" y="5024479"/>
            <a:chExt cx="3005348" cy="1621088"/>
          </a:xfrm>
        </p:grpSpPr>
        <p:sp>
          <p:nvSpPr>
            <p:cNvPr id="2129" name="角丸四角形 966">
              <a:extLst>
                <a:ext uri="{FF2B5EF4-FFF2-40B4-BE49-F238E27FC236}">
                  <a16:creationId xmlns:a16="http://schemas.microsoft.com/office/drawing/2014/main" id="{7B7B717D-4C62-88C4-7196-ADE47A0BD34F}"/>
                </a:ext>
              </a:extLst>
            </p:cNvPr>
            <p:cNvSpPr/>
            <p:nvPr/>
          </p:nvSpPr>
          <p:spPr bwMode="auto">
            <a:xfrm>
              <a:off x="5955339" y="5024479"/>
              <a:ext cx="3005348" cy="162108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grpSp>
          <p:nvGrpSpPr>
            <p:cNvPr id="2130" name="グループ化 2129">
              <a:extLst>
                <a:ext uri="{FF2B5EF4-FFF2-40B4-BE49-F238E27FC236}">
                  <a16:creationId xmlns:a16="http://schemas.microsoft.com/office/drawing/2014/main" id="{A234F74D-6BA4-B907-5085-A52B04226DE8}"/>
                </a:ext>
              </a:extLst>
            </p:cNvPr>
            <p:cNvGrpSpPr/>
            <p:nvPr/>
          </p:nvGrpSpPr>
          <p:grpSpPr>
            <a:xfrm>
              <a:off x="5994035" y="5148484"/>
              <a:ext cx="2897151" cy="1444829"/>
              <a:chOff x="5994035" y="5148484"/>
              <a:chExt cx="2897151" cy="1444829"/>
            </a:xfrm>
          </p:grpSpPr>
          <p:grpSp>
            <p:nvGrpSpPr>
              <p:cNvPr id="2131" name="グループ化 2130">
                <a:extLst>
                  <a:ext uri="{FF2B5EF4-FFF2-40B4-BE49-F238E27FC236}">
                    <a16:creationId xmlns:a16="http://schemas.microsoft.com/office/drawing/2014/main" id="{4D5DAAD9-B0B9-DEE7-0233-745156F6DD8D}"/>
                  </a:ext>
                </a:extLst>
              </p:cNvPr>
              <p:cNvGrpSpPr/>
              <p:nvPr/>
            </p:nvGrpSpPr>
            <p:grpSpPr>
              <a:xfrm>
                <a:off x="6898078" y="5165502"/>
                <a:ext cx="156983" cy="1427811"/>
                <a:chOff x="8572500" y="5051971"/>
                <a:chExt cx="380775" cy="1183612"/>
              </a:xfrm>
            </p:grpSpPr>
            <p:grpSp>
              <p:nvGrpSpPr>
                <p:cNvPr id="2235" name="グループ化 2234">
                  <a:extLst>
                    <a:ext uri="{FF2B5EF4-FFF2-40B4-BE49-F238E27FC236}">
                      <a16:creationId xmlns:a16="http://schemas.microsoft.com/office/drawing/2014/main" id="{A475DC7E-0656-42CD-D7F0-99469B77071F}"/>
                    </a:ext>
                  </a:extLst>
                </p:cNvPr>
                <p:cNvGrpSpPr/>
                <p:nvPr/>
              </p:nvGrpSpPr>
              <p:grpSpPr>
                <a:xfrm rot="10800000">
                  <a:off x="8572500" y="5051971"/>
                  <a:ext cx="375070" cy="1183612"/>
                  <a:chOff x="2568008" y="1963540"/>
                  <a:chExt cx="224739" cy="723201"/>
                </a:xfrm>
              </p:grpSpPr>
              <p:grpSp>
                <p:nvGrpSpPr>
                  <p:cNvPr id="2274" name="グループ化 2273">
                    <a:extLst>
                      <a:ext uri="{FF2B5EF4-FFF2-40B4-BE49-F238E27FC236}">
                        <a16:creationId xmlns:a16="http://schemas.microsoft.com/office/drawing/2014/main" id="{2A8848F5-1D88-F8DA-7680-4033A1546B8A}"/>
                      </a:ext>
                    </a:extLst>
                  </p:cNvPr>
                  <p:cNvGrpSpPr/>
                  <p:nvPr/>
                </p:nvGrpSpPr>
                <p:grpSpPr>
                  <a:xfrm>
                    <a:off x="2569719" y="1963540"/>
                    <a:ext cx="223028" cy="481002"/>
                    <a:chOff x="2247086" y="929079"/>
                    <a:chExt cx="501562" cy="2713550"/>
                  </a:xfrm>
                </p:grpSpPr>
                <p:grpSp>
                  <p:nvGrpSpPr>
                    <p:cNvPr id="2302" name="グループ化 2301">
                      <a:extLst>
                        <a:ext uri="{FF2B5EF4-FFF2-40B4-BE49-F238E27FC236}">
                          <a16:creationId xmlns:a16="http://schemas.microsoft.com/office/drawing/2014/main" id="{7F3B94AE-3289-92CE-592A-A7AFE9913D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50116" y="1511865"/>
                      <a:ext cx="498532" cy="2130764"/>
                      <a:chOff x="2306510" y="1338292"/>
                      <a:chExt cx="498532" cy="2130764"/>
                    </a:xfrm>
                  </p:grpSpPr>
                  <p:grpSp>
                    <p:nvGrpSpPr>
                      <p:cNvPr id="2316" name="グループ化 2315">
                        <a:extLst>
                          <a:ext uri="{FF2B5EF4-FFF2-40B4-BE49-F238E27FC236}">
                            <a16:creationId xmlns:a16="http://schemas.microsoft.com/office/drawing/2014/main" id="{64FD39CA-D419-CC46-8A20-33F66A39B8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338292"/>
                        <a:ext cx="498532" cy="581626"/>
                        <a:chOff x="2306510" y="1338292"/>
                        <a:chExt cx="498532" cy="581626"/>
                      </a:xfrm>
                    </p:grpSpPr>
                    <p:grpSp>
                      <p:nvGrpSpPr>
                        <p:cNvPr id="2318" name="グループ化 2317">
                          <a:extLst>
                            <a:ext uri="{FF2B5EF4-FFF2-40B4-BE49-F238E27FC236}">
                              <a16:creationId xmlns:a16="http://schemas.microsoft.com/office/drawing/2014/main" id="{DA7D074A-C935-95E1-E54B-D48047B611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</p:grpSpPr>
                      <p:grpSp>
                        <p:nvGrpSpPr>
                          <p:cNvPr id="2325" name="グループ化 2324">
                            <a:extLst>
                              <a:ext uri="{FF2B5EF4-FFF2-40B4-BE49-F238E27FC236}">
                                <a16:creationId xmlns:a16="http://schemas.microsoft.com/office/drawing/2014/main" id="{51FAA6B1-71A1-0686-1BE9-67B2D4E631B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308025" y="1338292"/>
                            <a:ext cx="497017" cy="290508"/>
                            <a:chOff x="2308025" y="1338292"/>
                            <a:chExt cx="497017" cy="290508"/>
                          </a:xfrm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p:grpSpPr>
                        <p:sp>
                          <p:nvSpPr>
                            <p:cNvPr id="2328" name="フリーフォーム 855">
                              <a:extLst>
                                <a:ext uri="{FF2B5EF4-FFF2-40B4-BE49-F238E27FC236}">
                                  <a16:creationId xmlns:a16="http://schemas.microsoft.com/office/drawing/2014/main" id="{363FE97D-00CA-D2E7-269C-1A859B398259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8025" y="1484784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  <p:sp>
                          <p:nvSpPr>
                            <p:cNvPr id="2329" name="フリーフォーム 856">
                              <a:extLst>
                                <a:ext uri="{FF2B5EF4-FFF2-40B4-BE49-F238E27FC236}">
                                  <a16:creationId xmlns:a16="http://schemas.microsoft.com/office/drawing/2014/main" id="{EC30BE3A-FC90-A803-B767-E690F9BADFE5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9540" y="1338292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2326" name="直線コネクタ 2325">
                            <a:extLst>
                              <a:ext uri="{FF2B5EF4-FFF2-40B4-BE49-F238E27FC236}">
                                <a16:creationId xmlns:a16="http://schemas.microsoft.com/office/drawing/2014/main" id="{F8448051-0854-44C5-5C2F-8E2AC293FCC8}"/>
                              </a:ext>
                            </a:extLst>
                          </p:cNvPr>
                          <p:cNvCxnSpPr>
                            <a:stCxn id="2329" idx="7"/>
                            <a:endCxn id="2329" idx="3"/>
                          </p:cNvCxnSpPr>
                          <p:nvPr/>
                        </p:nvCxnSpPr>
                        <p:spPr bwMode="auto">
                          <a:xfrm>
                            <a:off x="2309540" y="1410300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2327" name="直線コネクタ 2326">
                            <a:extLst>
                              <a:ext uri="{FF2B5EF4-FFF2-40B4-BE49-F238E27FC236}">
                                <a16:creationId xmlns:a16="http://schemas.microsoft.com/office/drawing/2014/main" id="{BCBE533C-F1B3-095A-9A78-8F3F04F298A1}"/>
                              </a:ext>
                            </a:extLst>
                          </p:cNvPr>
                          <p:cNvCxnSpPr>
                            <a:stCxn id="2328" idx="7"/>
                            <a:endCxn id="2328" idx="3"/>
                          </p:cNvCxnSpPr>
                          <p:nvPr/>
                        </p:nvCxnSpPr>
                        <p:spPr bwMode="auto">
                          <a:xfrm>
                            <a:off x="2308025" y="1556792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319" name="グループ化 2318">
                          <a:extLst>
                            <a:ext uri="{FF2B5EF4-FFF2-40B4-BE49-F238E27FC236}">
                              <a16:creationId xmlns:a16="http://schemas.microsoft.com/office/drawing/2014/main" id="{7FAB323F-5088-6D47-ECD7-4842A0C8A57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6510" y="1629410"/>
                          <a:ext cx="497017" cy="290508"/>
                          <a:chOff x="2308025" y="1338292"/>
                          <a:chExt cx="497017" cy="290508"/>
                        </a:xfrm>
                      </p:grpSpPr>
                      <p:grpSp>
                        <p:nvGrpSpPr>
                          <p:cNvPr id="2320" name="グループ化 2319">
                            <a:extLst>
                              <a:ext uri="{FF2B5EF4-FFF2-40B4-BE49-F238E27FC236}">
                                <a16:creationId xmlns:a16="http://schemas.microsoft.com/office/drawing/2014/main" id="{CDD661D3-28FE-AC56-A16C-1A164DF666B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308025" y="1338292"/>
                            <a:ext cx="497017" cy="290508"/>
                            <a:chOff x="2308025" y="1338292"/>
                            <a:chExt cx="497017" cy="290508"/>
                          </a:xfrm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p:grpSpPr>
                        <p:sp>
                          <p:nvSpPr>
                            <p:cNvPr id="2323" name="フリーフォーム 850">
                              <a:extLst>
                                <a:ext uri="{FF2B5EF4-FFF2-40B4-BE49-F238E27FC236}">
                                  <a16:creationId xmlns:a16="http://schemas.microsoft.com/office/drawing/2014/main" id="{D27D42C4-85FD-5179-027F-40F02B02557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8025" y="1484784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  <p:sp>
                          <p:nvSpPr>
                            <p:cNvPr id="2324" name="フリーフォーム 851">
                              <a:extLst>
                                <a:ext uri="{FF2B5EF4-FFF2-40B4-BE49-F238E27FC236}">
                                  <a16:creationId xmlns:a16="http://schemas.microsoft.com/office/drawing/2014/main" id="{4847DF2B-5510-4C6E-1E1B-A965B0E163A3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9540" y="1338292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2321" name="直線コネクタ 2320">
                            <a:extLst>
                              <a:ext uri="{FF2B5EF4-FFF2-40B4-BE49-F238E27FC236}">
                                <a16:creationId xmlns:a16="http://schemas.microsoft.com/office/drawing/2014/main" id="{2831A6DB-0367-857E-EAB9-FD806C3D1678}"/>
                              </a:ext>
                            </a:extLst>
                          </p:cNvPr>
                          <p:cNvCxnSpPr>
                            <a:stCxn id="2324" idx="7"/>
                            <a:endCxn id="2324" idx="3"/>
                          </p:cNvCxnSpPr>
                          <p:nvPr/>
                        </p:nvCxnSpPr>
                        <p:spPr bwMode="auto">
                          <a:xfrm>
                            <a:off x="2309540" y="1410300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2322" name="直線コネクタ 2321">
                            <a:extLst>
                              <a:ext uri="{FF2B5EF4-FFF2-40B4-BE49-F238E27FC236}">
                                <a16:creationId xmlns:a16="http://schemas.microsoft.com/office/drawing/2014/main" id="{33C9F027-4CA9-FE72-474F-FAA118BE02D2}"/>
                              </a:ext>
                            </a:extLst>
                          </p:cNvPr>
                          <p:cNvCxnSpPr>
                            <a:stCxn id="2323" idx="7"/>
                            <a:endCxn id="2323" idx="3"/>
                          </p:cNvCxnSpPr>
                          <p:nvPr/>
                        </p:nvCxnSpPr>
                        <p:spPr bwMode="auto">
                          <a:xfrm>
                            <a:off x="2308025" y="1556792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sp>
                    <p:nvSpPr>
                      <p:cNvPr id="2317" name="正方形/長方形 2316">
                        <a:extLst>
                          <a:ext uri="{FF2B5EF4-FFF2-40B4-BE49-F238E27FC236}">
                            <a16:creationId xmlns:a16="http://schemas.microsoft.com/office/drawing/2014/main" id="{3804D771-B99B-54E6-EE98-1D77AD93CC0A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347098" y="1912287"/>
                        <a:ext cx="408265" cy="1556769"/>
                      </a:xfrm>
                      <a:prstGeom prst="rect">
                        <a:avLst/>
                      </a:prstGeom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grpSp>
                  <p:nvGrpSpPr>
                    <p:cNvPr id="2303" name="グループ化 2302">
                      <a:extLst>
                        <a:ext uri="{FF2B5EF4-FFF2-40B4-BE49-F238E27FC236}">
                          <a16:creationId xmlns:a16="http://schemas.microsoft.com/office/drawing/2014/main" id="{2DC9AF49-6634-EC05-CBC4-196C50ACBC3F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47086" y="929079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304" name="グループ化 2303">
                        <a:extLst>
                          <a:ext uri="{FF2B5EF4-FFF2-40B4-BE49-F238E27FC236}">
                            <a16:creationId xmlns:a16="http://schemas.microsoft.com/office/drawing/2014/main" id="{0CA0CEF4-3398-55EE-7E65-AE16004B525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311" name="グループ化 2310">
                          <a:extLst>
                            <a:ext uri="{FF2B5EF4-FFF2-40B4-BE49-F238E27FC236}">
                              <a16:creationId xmlns:a16="http://schemas.microsoft.com/office/drawing/2014/main" id="{BE0FBBB3-3EFD-F589-A331-02F06F3D3EF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314" name="フリーフォーム 841">
                            <a:extLst>
                              <a:ext uri="{FF2B5EF4-FFF2-40B4-BE49-F238E27FC236}">
                                <a16:creationId xmlns:a16="http://schemas.microsoft.com/office/drawing/2014/main" id="{A96CD22E-650B-2C99-9923-7DA6C1B0EBB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315" name="フリーフォーム 842">
                            <a:extLst>
                              <a:ext uri="{FF2B5EF4-FFF2-40B4-BE49-F238E27FC236}">
                                <a16:creationId xmlns:a16="http://schemas.microsoft.com/office/drawing/2014/main" id="{20DCACBD-A2BA-4EE5-17F5-A4B206C9D55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312" name="直線コネクタ 2311">
                          <a:extLst>
                            <a:ext uri="{FF2B5EF4-FFF2-40B4-BE49-F238E27FC236}">
                              <a16:creationId xmlns:a16="http://schemas.microsoft.com/office/drawing/2014/main" id="{1D7595C6-5953-3232-86D1-96781F6C7EC3}"/>
                            </a:ext>
                          </a:extLst>
                        </p:cNvPr>
                        <p:cNvCxnSpPr>
                          <a:stCxn id="2315" idx="7"/>
                          <a:endCxn id="2315" idx="3"/>
                        </p:cNvCxnSpPr>
                        <p:nvPr/>
                      </p:nvCxnSpPr>
                      <p:spPr bwMode="auto">
                        <a:xfrm>
                          <a:off x="2309530" y="1410301"/>
                          <a:ext cx="495508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313" name="直線コネクタ 2312">
                          <a:extLst>
                            <a:ext uri="{FF2B5EF4-FFF2-40B4-BE49-F238E27FC236}">
                              <a16:creationId xmlns:a16="http://schemas.microsoft.com/office/drawing/2014/main" id="{6EFD4486-40B1-7741-B2F7-39B1CE8F7749}"/>
                            </a:ext>
                          </a:extLst>
                        </p:cNvPr>
                        <p:cNvCxnSpPr>
                          <a:stCxn id="2314" idx="7"/>
                          <a:endCxn id="2314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305" name="グループ化 2304">
                        <a:extLst>
                          <a:ext uri="{FF2B5EF4-FFF2-40B4-BE49-F238E27FC236}">
                            <a16:creationId xmlns:a16="http://schemas.microsoft.com/office/drawing/2014/main" id="{39807360-1C28-8C5E-F31D-7163C524679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306" name="グループ化 2305">
                          <a:extLst>
                            <a:ext uri="{FF2B5EF4-FFF2-40B4-BE49-F238E27FC236}">
                              <a16:creationId xmlns:a16="http://schemas.microsoft.com/office/drawing/2014/main" id="{5E25FB51-D094-ACF8-0853-1929D55821C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309" name="フリーフォーム 836">
                            <a:extLst>
                              <a:ext uri="{FF2B5EF4-FFF2-40B4-BE49-F238E27FC236}">
                                <a16:creationId xmlns:a16="http://schemas.microsoft.com/office/drawing/2014/main" id="{C867D254-E5E3-9446-5016-47F6CCB54BE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310" name="フリーフォーム 837">
                            <a:extLst>
                              <a:ext uri="{FF2B5EF4-FFF2-40B4-BE49-F238E27FC236}">
                                <a16:creationId xmlns:a16="http://schemas.microsoft.com/office/drawing/2014/main" id="{55EDAFA3-C3CA-E6C0-C923-47390563FFF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307" name="直線コネクタ 2306">
                          <a:extLst>
                            <a:ext uri="{FF2B5EF4-FFF2-40B4-BE49-F238E27FC236}">
                              <a16:creationId xmlns:a16="http://schemas.microsoft.com/office/drawing/2014/main" id="{6B5BF972-9C2F-31AA-AAF6-11EB2815D0CE}"/>
                            </a:ext>
                          </a:extLst>
                        </p:cNvPr>
                        <p:cNvCxnSpPr>
                          <a:stCxn id="2310" idx="7"/>
                          <a:endCxn id="2310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308" name="直線コネクタ 2307">
                          <a:extLst>
                            <a:ext uri="{FF2B5EF4-FFF2-40B4-BE49-F238E27FC236}">
                              <a16:creationId xmlns:a16="http://schemas.microsoft.com/office/drawing/2014/main" id="{520A8B08-9A65-00AD-18E5-CD5315434C6A}"/>
                            </a:ext>
                          </a:extLst>
                        </p:cNvPr>
                        <p:cNvCxnSpPr>
                          <a:stCxn id="2309" idx="7"/>
                          <a:endCxn id="2309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2275" name="グループ化 2274">
                    <a:extLst>
                      <a:ext uri="{FF2B5EF4-FFF2-40B4-BE49-F238E27FC236}">
                        <a16:creationId xmlns:a16="http://schemas.microsoft.com/office/drawing/2014/main" id="{9CB22EE7-38EC-B005-7658-42107E7D9D09}"/>
                      </a:ext>
                    </a:extLst>
                  </p:cNvPr>
                  <p:cNvGrpSpPr/>
                  <p:nvPr/>
                </p:nvGrpSpPr>
                <p:grpSpPr>
                  <a:xfrm>
                    <a:off x="2568008" y="2446068"/>
                    <a:ext cx="223754" cy="240673"/>
                    <a:chOff x="2248601" y="3068960"/>
                    <a:chExt cx="503196" cy="1158015"/>
                  </a:xfrm>
                </p:grpSpPr>
                <p:grpSp>
                  <p:nvGrpSpPr>
                    <p:cNvPr id="2276" name="グループ化 2275">
                      <a:extLst>
                        <a:ext uri="{FF2B5EF4-FFF2-40B4-BE49-F238E27FC236}">
                          <a16:creationId xmlns:a16="http://schemas.microsoft.com/office/drawing/2014/main" id="{A42D2E66-1A6B-2372-F75B-C095F9ABC91A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53265" y="3068960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290" name="グループ化 2289">
                        <a:extLst>
                          <a:ext uri="{FF2B5EF4-FFF2-40B4-BE49-F238E27FC236}">
                            <a16:creationId xmlns:a16="http://schemas.microsoft.com/office/drawing/2014/main" id="{C6E5F94B-BF79-C729-DB3F-C62FF2B91B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97" name="グループ化 2296">
                          <a:extLst>
                            <a:ext uri="{FF2B5EF4-FFF2-40B4-BE49-F238E27FC236}">
                              <a16:creationId xmlns:a16="http://schemas.microsoft.com/office/drawing/2014/main" id="{17EF4018-62AC-FE4C-C027-5268E894EBE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300" name="フリーフォーム 827">
                            <a:extLst>
                              <a:ext uri="{FF2B5EF4-FFF2-40B4-BE49-F238E27FC236}">
                                <a16:creationId xmlns:a16="http://schemas.microsoft.com/office/drawing/2014/main" id="{664E19D1-267B-3265-6968-B4F44A1C756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301" name="フリーフォーム 828">
                            <a:extLst>
                              <a:ext uri="{FF2B5EF4-FFF2-40B4-BE49-F238E27FC236}">
                                <a16:creationId xmlns:a16="http://schemas.microsoft.com/office/drawing/2014/main" id="{4C845B7F-CB08-7D3D-93CB-160BF8E3532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98" name="直線コネクタ 2297">
                          <a:extLst>
                            <a:ext uri="{FF2B5EF4-FFF2-40B4-BE49-F238E27FC236}">
                              <a16:creationId xmlns:a16="http://schemas.microsoft.com/office/drawing/2014/main" id="{FD148DDD-C841-45E8-3ACA-8BCFEDAA5617}"/>
                            </a:ext>
                          </a:extLst>
                        </p:cNvPr>
                        <p:cNvCxnSpPr>
                          <a:stCxn id="2301" idx="7"/>
                          <a:endCxn id="2301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99" name="直線コネクタ 2298">
                          <a:extLst>
                            <a:ext uri="{FF2B5EF4-FFF2-40B4-BE49-F238E27FC236}">
                              <a16:creationId xmlns:a16="http://schemas.microsoft.com/office/drawing/2014/main" id="{88BB2F92-C426-6BF0-ABDD-532B9308454D}"/>
                            </a:ext>
                          </a:extLst>
                        </p:cNvPr>
                        <p:cNvCxnSpPr>
                          <a:stCxn id="2300" idx="7"/>
                          <a:endCxn id="2300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291" name="グループ化 2290">
                        <a:extLst>
                          <a:ext uri="{FF2B5EF4-FFF2-40B4-BE49-F238E27FC236}">
                            <a16:creationId xmlns:a16="http://schemas.microsoft.com/office/drawing/2014/main" id="{24F4DB8A-4B06-343E-DAF4-8B75FE7F9D6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92" name="グループ化 2291">
                          <a:extLst>
                            <a:ext uri="{FF2B5EF4-FFF2-40B4-BE49-F238E27FC236}">
                              <a16:creationId xmlns:a16="http://schemas.microsoft.com/office/drawing/2014/main" id="{90DDBEE6-7AE5-ACB1-D40C-B2D106410D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95" name="フリーフォーム 822">
                            <a:extLst>
                              <a:ext uri="{FF2B5EF4-FFF2-40B4-BE49-F238E27FC236}">
                                <a16:creationId xmlns:a16="http://schemas.microsoft.com/office/drawing/2014/main" id="{C8A9916E-846F-EB2E-10CD-17FC8C2F060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96" name="フリーフォーム 823">
                            <a:extLst>
                              <a:ext uri="{FF2B5EF4-FFF2-40B4-BE49-F238E27FC236}">
                                <a16:creationId xmlns:a16="http://schemas.microsoft.com/office/drawing/2014/main" id="{8C444EB5-8ED9-5A51-1C84-3A8D471F276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93" name="直線コネクタ 2292">
                          <a:extLst>
                            <a:ext uri="{FF2B5EF4-FFF2-40B4-BE49-F238E27FC236}">
                              <a16:creationId xmlns:a16="http://schemas.microsoft.com/office/drawing/2014/main" id="{9775F0B1-56D7-9128-5A61-6ADE9666E1A0}"/>
                            </a:ext>
                          </a:extLst>
                        </p:cNvPr>
                        <p:cNvCxnSpPr>
                          <a:stCxn id="2296" idx="7"/>
                          <a:endCxn id="2296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94" name="直線コネクタ 2293">
                          <a:extLst>
                            <a:ext uri="{FF2B5EF4-FFF2-40B4-BE49-F238E27FC236}">
                              <a16:creationId xmlns:a16="http://schemas.microsoft.com/office/drawing/2014/main" id="{C1E65C65-32D5-F0C5-E4E3-AF877B878459}"/>
                            </a:ext>
                          </a:extLst>
                        </p:cNvPr>
                        <p:cNvCxnSpPr>
                          <a:stCxn id="2295" idx="7"/>
                          <a:endCxn id="2295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2277" name="グループ化 2276">
                      <a:extLst>
                        <a:ext uri="{FF2B5EF4-FFF2-40B4-BE49-F238E27FC236}">
                          <a16:creationId xmlns:a16="http://schemas.microsoft.com/office/drawing/2014/main" id="{39B33523-B677-485A-6ECA-93309932353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48601" y="3645349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278" name="グループ化 2277">
                        <a:extLst>
                          <a:ext uri="{FF2B5EF4-FFF2-40B4-BE49-F238E27FC236}">
                            <a16:creationId xmlns:a16="http://schemas.microsoft.com/office/drawing/2014/main" id="{18B888E2-6533-DAF0-DBAE-DAAF1039F6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85" name="グループ化 2284">
                          <a:extLst>
                            <a:ext uri="{FF2B5EF4-FFF2-40B4-BE49-F238E27FC236}">
                              <a16:creationId xmlns:a16="http://schemas.microsoft.com/office/drawing/2014/main" id="{0644B054-96D5-EA81-CE31-0C203ECAFE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88" name="フリーフォーム 815">
                            <a:extLst>
                              <a:ext uri="{FF2B5EF4-FFF2-40B4-BE49-F238E27FC236}">
                                <a16:creationId xmlns:a16="http://schemas.microsoft.com/office/drawing/2014/main" id="{A0BC575E-E864-7844-D6EE-451E64366F3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89" name="フリーフォーム 816">
                            <a:extLst>
                              <a:ext uri="{FF2B5EF4-FFF2-40B4-BE49-F238E27FC236}">
                                <a16:creationId xmlns:a16="http://schemas.microsoft.com/office/drawing/2014/main" id="{75327EBA-E1BE-EE35-FBE1-A3DEA1F1D2E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86" name="直線コネクタ 2285">
                          <a:extLst>
                            <a:ext uri="{FF2B5EF4-FFF2-40B4-BE49-F238E27FC236}">
                              <a16:creationId xmlns:a16="http://schemas.microsoft.com/office/drawing/2014/main" id="{49563CBC-F62C-B172-5E44-7CE095FB96A5}"/>
                            </a:ext>
                          </a:extLst>
                        </p:cNvPr>
                        <p:cNvCxnSpPr>
                          <a:stCxn id="2289" idx="7"/>
                          <a:endCxn id="2289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87" name="直線コネクタ 2286">
                          <a:extLst>
                            <a:ext uri="{FF2B5EF4-FFF2-40B4-BE49-F238E27FC236}">
                              <a16:creationId xmlns:a16="http://schemas.microsoft.com/office/drawing/2014/main" id="{80403F4B-0919-B4D4-6016-B8EFB6239E5C}"/>
                            </a:ext>
                          </a:extLst>
                        </p:cNvPr>
                        <p:cNvCxnSpPr>
                          <a:stCxn id="2288" idx="7"/>
                          <a:endCxn id="2288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279" name="グループ化 2278">
                        <a:extLst>
                          <a:ext uri="{FF2B5EF4-FFF2-40B4-BE49-F238E27FC236}">
                            <a16:creationId xmlns:a16="http://schemas.microsoft.com/office/drawing/2014/main" id="{E976EC5E-FAEA-7D11-D4B5-C70B9745F20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80" name="グループ化 2279">
                          <a:extLst>
                            <a:ext uri="{FF2B5EF4-FFF2-40B4-BE49-F238E27FC236}">
                              <a16:creationId xmlns:a16="http://schemas.microsoft.com/office/drawing/2014/main" id="{25E56EB4-F52D-F926-0227-C2138D6F20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83" name="フリーフォーム 810">
                            <a:extLst>
                              <a:ext uri="{FF2B5EF4-FFF2-40B4-BE49-F238E27FC236}">
                                <a16:creationId xmlns:a16="http://schemas.microsoft.com/office/drawing/2014/main" id="{C68771B7-9CD1-BFF4-BF1D-8E6249F345E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84" name="フリーフォーム 811">
                            <a:extLst>
                              <a:ext uri="{FF2B5EF4-FFF2-40B4-BE49-F238E27FC236}">
                                <a16:creationId xmlns:a16="http://schemas.microsoft.com/office/drawing/2014/main" id="{C648A184-F956-C85C-E74C-9041620578F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81" name="直線コネクタ 2280">
                          <a:extLst>
                            <a:ext uri="{FF2B5EF4-FFF2-40B4-BE49-F238E27FC236}">
                              <a16:creationId xmlns:a16="http://schemas.microsoft.com/office/drawing/2014/main" id="{24EFDE66-AA76-1EA8-D9C2-C8E985AA03F9}"/>
                            </a:ext>
                          </a:extLst>
                        </p:cNvPr>
                        <p:cNvCxnSpPr>
                          <a:stCxn id="2284" idx="7"/>
                          <a:endCxn id="2284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82" name="直線コネクタ 2281">
                          <a:extLst>
                            <a:ext uri="{FF2B5EF4-FFF2-40B4-BE49-F238E27FC236}">
                              <a16:creationId xmlns:a16="http://schemas.microsoft.com/office/drawing/2014/main" id="{02A2822C-7C92-0746-B9BF-BB7752E139D4}"/>
                            </a:ext>
                          </a:extLst>
                        </p:cNvPr>
                        <p:cNvCxnSpPr>
                          <a:stCxn id="2283" idx="7"/>
                          <a:endCxn id="2283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</p:grpSp>
            <p:grpSp>
              <p:nvGrpSpPr>
                <p:cNvPr id="2236" name="グループ化 2235">
                  <a:extLst>
                    <a:ext uri="{FF2B5EF4-FFF2-40B4-BE49-F238E27FC236}">
                      <a16:creationId xmlns:a16="http://schemas.microsoft.com/office/drawing/2014/main" id="{43E9F339-DBC4-038F-1733-B44189C015A7}"/>
                    </a:ext>
                  </a:extLst>
                </p:cNvPr>
                <p:cNvGrpSpPr/>
                <p:nvPr/>
              </p:nvGrpSpPr>
              <p:grpSpPr>
                <a:xfrm>
                  <a:off x="8579853" y="5361712"/>
                  <a:ext cx="373422" cy="548233"/>
                  <a:chOff x="2142617" y="1541773"/>
                  <a:chExt cx="223754" cy="334977"/>
                </a:xfrm>
              </p:grpSpPr>
              <p:grpSp>
                <p:nvGrpSpPr>
                  <p:cNvPr id="2237" name="グループ化 2236">
                    <a:extLst>
                      <a:ext uri="{FF2B5EF4-FFF2-40B4-BE49-F238E27FC236}">
                        <a16:creationId xmlns:a16="http://schemas.microsoft.com/office/drawing/2014/main" id="{A5D3FB3C-86EA-D202-5DDC-7ABFEE75F8AE}"/>
                      </a:ext>
                    </a:extLst>
                  </p:cNvPr>
                  <p:cNvGrpSpPr/>
                  <p:nvPr/>
                </p:nvGrpSpPr>
                <p:grpSpPr>
                  <a:xfrm>
                    <a:off x="2142617" y="1636077"/>
                    <a:ext cx="223754" cy="240673"/>
                    <a:chOff x="2248601" y="3068960"/>
                    <a:chExt cx="503196" cy="1158015"/>
                  </a:xfrm>
                </p:grpSpPr>
                <p:grpSp>
                  <p:nvGrpSpPr>
                    <p:cNvPr id="2248" name="グループ化 2247">
                      <a:extLst>
                        <a:ext uri="{FF2B5EF4-FFF2-40B4-BE49-F238E27FC236}">
                          <a16:creationId xmlns:a16="http://schemas.microsoft.com/office/drawing/2014/main" id="{EBE74FB1-D504-5A60-3134-5F2F3B330AEC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53265" y="3068960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262" name="グループ化 2261">
                        <a:extLst>
                          <a:ext uri="{FF2B5EF4-FFF2-40B4-BE49-F238E27FC236}">
                            <a16:creationId xmlns:a16="http://schemas.microsoft.com/office/drawing/2014/main" id="{395121E6-68E1-030C-F150-624D68FB4F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69" name="グループ化 2268">
                          <a:extLst>
                            <a:ext uri="{FF2B5EF4-FFF2-40B4-BE49-F238E27FC236}">
                              <a16:creationId xmlns:a16="http://schemas.microsoft.com/office/drawing/2014/main" id="{57E37D9B-2057-145B-5CC6-5C29B5DDC5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72" name="フリーフォーム 799">
                            <a:extLst>
                              <a:ext uri="{FF2B5EF4-FFF2-40B4-BE49-F238E27FC236}">
                                <a16:creationId xmlns:a16="http://schemas.microsoft.com/office/drawing/2014/main" id="{258783B6-CA5E-258C-A6C2-3B02167A0EA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73" name="フリーフォーム 800">
                            <a:extLst>
                              <a:ext uri="{FF2B5EF4-FFF2-40B4-BE49-F238E27FC236}">
                                <a16:creationId xmlns:a16="http://schemas.microsoft.com/office/drawing/2014/main" id="{EB7D161F-2528-DC7E-AC72-A64A78BA07B1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70" name="直線コネクタ 2269">
                          <a:extLst>
                            <a:ext uri="{FF2B5EF4-FFF2-40B4-BE49-F238E27FC236}">
                              <a16:creationId xmlns:a16="http://schemas.microsoft.com/office/drawing/2014/main" id="{7ABC7F4F-4884-801C-D0BB-819459E045B9}"/>
                            </a:ext>
                          </a:extLst>
                        </p:cNvPr>
                        <p:cNvCxnSpPr>
                          <a:stCxn id="2273" idx="7"/>
                          <a:endCxn id="2273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71" name="直線コネクタ 2270">
                          <a:extLst>
                            <a:ext uri="{FF2B5EF4-FFF2-40B4-BE49-F238E27FC236}">
                              <a16:creationId xmlns:a16="http://schemas.microsoft.com/office/drawing/2014/main" id="{99FBF33F-CD53-31F2-68E7-0233DDFF554C}"/>
                            </a:ext>
                          </a:extLst>
                        </p:cNvPr>
                        <p:cNvCxnSpPr>
                          <a:stCxn id="2272" idx="7"/>
                          <a:endCxn id="2272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263" name="グループ化 2262">
                        <a:extLst>
                          <a:ext uri="{FF2B5EF4-FFF2-40B4-BE49-F238E27FC236}">
                            <a16:creationId xmlns:a16="http://schemas.microsoft.com/office/drawing/2014/main" id="{B7261D41-26A3-536D-9CFB-9A268151C7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64" name="グループ化 2263">
                          <a:extLst>
                            <a:ext uri="{FF2B5EF4-FFF2-40B4-BE49-F238E27FC236}">
                              <a16:creationId xmlns:a16="http://schemas.microsoft.com/office/drawing/2014/main" id="{E9C6AA8E-3902-879B-4186-F1FC01BEC91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67" name="フリーフォーム 794">
                            <a:extLst>
                              <a:ext uri="{FF2B5EF4-FFF2-40B4-BE49-F238E27FC236}">
                                <a16:creationId xmlns:a16="http://schemas.microsoft.com/office/drawing/2014/main" id="{887A1EF7-E92A-4346-A93A-801D3AF9AAE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68" name="フリーフォーム 795">
                            <a:extLst>
                              <a:ext uri="{FF2B5EF4-FFF2-40B4-BE49-F238E27FC236}">
                                <a16:creationId xmlns:a16="http://schemas.microsoft.com/office/drawing/2014/main" id="{4DC74C63-6CE7-37C5-715A-A2ACCA74120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65" name="直線コネクタ 2264">
                          <a:extLst>
                            <a:ext uri="{FF2B5EF4-FFF2-40B4-BE49-F238E27FC236}">
                              <a16:creationId xmlns:a16="http://schemas.microsoft.com/office/drawing/2014/main" id="{6E7C587A-F7FC-F94D-CD20-47EA2CBF2967}"/>
                            </a:ext>
                          </a:extLst>
                        </p:cNvPr>
                        <p:cNvCxnSpPr>
                          <a:stCxn id="2268" idx="7"/>
                          <a:endCxn id="2268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66" name="直線コネクタ 2265">
                          <a:extLst>
                            <a:ext uri="{FF2B5EF4-FFF2-40B4-BE49-F238E27FC236}">
                              <a16:creationId xmlns:a16="http://schemas.microsoft.com/office/drawing/2014/main" id="{F49A8AB2-0D7B-0DDF-C448-AAB0B745E24E}"/>
                            </a:ext>
                          </a:extLst>
                        </p:cNvPr>
                        <p:cNvCxnSpPr>
                          <a:stCxn id="2267" idx="7"/>
                          <a:endCxn id="2267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2249" name="グループ化 2248">
                      <a:extLst>
                        <a:ext uri="{FF2B5EF4-FFF2-40B4-BE49-F238E27FC236}">
                          <a16:creationId xmlns:a16="http://schemas.microsoft.com/office/drawing/2014/main" id="{64BFB8D9-55FE-DB65-C548-CF1582BCD11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48601" y="3645349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250" name="グループ化 2249">
                        <a:extLst>
                          <a:ext uri="{FF2B5EF4-FFF2-40B4-BE49-F238E27FC236}">
                            <a16:creationId xmlns:a16="http://schemas.microsoft.com/office/drawing/2014/main" id="{163B9CA9-9C2E-1094-6680-399C9699D5E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57" name="グループ化 2256">
                          <a:extLst>
                            <a:ext uri="{FF2B5EF4-FFF2-40B4-BE49-F238E27FC236}">
                              <a16:creationId xmlns:a16="http://schemas.microsoft.com/office/drawing/2014/main" id="{0A635586-5020-8891-C178-2277B7B92B3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60" name="フリーフォーム 787">
                            <a:extLst>
                              <a:ext uri="{FF2B5EF4-FFF2-40B4-BE49-F238E27FC236}">
                                <a16:creationId xmlns:a16="http://schemas.microsoft.com/office/drawing/2014/main" id="{9FEFAAA1-2C89-6042-57E5-D164793EAC5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61" name="フリーフォーム 788">
                            <a:extLst>
                              <a:ext uri="{FF2B5EF4-FFF2-40B4-BE49-F238E27FC236}">
                                <a16:creationId xmlns:a16="http://schemas.microsoft.com/office/drawing/2014/main" id="{2AA5DA6D-B677-C985-EAE9-C308D9F7EDF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58" name="直線コネクタ 2257">
                          <a:extLst>
                            <a:ext uri="{FF2B5EF4-FFF2-40B4-BE49-F238E27FC236}">
                              <a16:creationId xmlns:a16="http://schemas.microsoft.com/office/drawing/2014/main" id="{FD980D16-2AF4-0262-5B8D-E8F41C55F4AA}"/>
                            </a:ext>
                          </a:extLst>
                        </p:cNvPr>
                        <p:cNvCxnSpPr>
                          <a:stCxn id="2261" idx="7"/>
                          <a:endCxn id="2261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59" name="直線コネクタ 2258">
                          <a:extLst>
                            <a:ext uri="{FF2B5EF4-FFF2-40B4-BE49-F238E27FC236}">
                              <a16:creationId xmlns:a16="http://schemas.microsoft.com/office/drawing/2014/main" id="{0EA3D56A-397F-AFA1-9943-0D9FCB38AF16}"/>
                            </a:ext>
                          </a:extLst>
                        </p:cNvPr>
                        <p:cNvCxnSpPr>
                          <a:stCxn id="2260" idx="7"/>
                          <a:endCxn id="2260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251" name="グループ化 2250">
                        <a:extLst>
                          <a:ext uri="{FF2B5EF4-FFF2-40B4-BE49-F238E27FC236}">
                            <a16:creationId xmlns:a16="http://schemas.microsoft.com/office/drawing/2014/main" id="{CD10E721-6107-045C-B90C-42CFA11ED24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52" name="グループ化 2251">
                          <a:extLst>
                            <a:ext uri="{FF2B5EF4-FFF2-40B4-BE49-F238E27FC236}">
                              <a16:creationId xmlns:a16="http://schemas.microsoft.com/office/drawing/2014/main" id="{ACC2EEA4-B0D0-FC7E-749A-7F466D53713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55" name="フリーフォーム 782">
                            <a:extLst>
                              <a:ext uri="{FF2B5EF4-FFF2-40B4-BE49-F238E27FC236}">
                                <a16:creationId xmlns:a16="http://schemas.microsoft.com/office/drawing/2014/main" id="{A5687D6E-EE78-BF9D-3E1B-03B972555F5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56" name="フリーフォーム 783">
                            <a:extLst>
                              <a:ext uri="{FF2B5EF4-FFF2-40B4-BE49-F238E27FC236}">
                                <a16:creationId xmlns:a16="http://schemas.microsoft.com/office/drawing/2014/main" id="{1D85081F-AF2D-3434-BDC1-298B6E86FAD7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53" name="直線コネクタ 2252">
                          <a:extLst>
                            <a:ext uri="{FF2B5EF4-FFF2-40B4-BE49-F238E27FC236}">
                              <a16:creationId xmlns:a16="http://schemas.microsoft.com/office/drawing/2014/main" id="{311194EB-BAE4-68FB-B195-06891B3AB792}"/>
                            </a:ext>
                          </a:extLst>
                        </p:cNvPr>
                        <p:cNvCxnSpPr>
                          <a:stCxn id="2256" idx="7"/>
                          <a:endCxn id="2256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54" name="直線コネクタ 2253">
                          <a:extLst>
                            <a:ext uri="{FF2B5EF4-FFF2-40B4-BE49-F238E27FC236}">
                              <a16:creationId xmlns:a16="http://schemas.microsoft.com/office/drawing/2014/main" id="{675A2B43-0159-2042-AB53-859139DBF5BF}"/>
                            </a:ext>
                          </a:extLst>
                        </p:cNvPr>
                        <p:cNvCxnSpPr>
                          <a:stCxn id="2255" idx="7"/>
                          <a:endCxn id="2255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2238" name="グループ化 2237">
                    <a:extLst>
                      <a:ext uri="{FF2B5EF4-FFF2-40B4-BE49-F238E27FC236}">
                        <a16:creationId xmlns:a16="http://schemas.microsoft.com/office/drawing/2014/main" id="{0BDABE13-3CE7-0EE3-4F4E-C90D3B615FD7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144327" y="1541773"/>
                    <a:ext cx="221007" cy="90435"/>
                    <a:chOff x="2308025" y="1338292"/>
                    <a:chExt cx="497017" cy="435134"/>
                  </a:xfrm>
                </p:grpSpPr>
                <p:grpSp>
                  <p:nvGrpSpPr>
                    <p:cNvPr id="2239" name="グループ化 2238">
                      <a:extLst>
                        <a:ext uri="{FF2B5EF4-FFF2-40B4-BE49-F238E27FC236}">
                          <a16:creationId xmlns:a16="http://schemas.microsoft.com/office/drawing/2014/main" id="{E8C6291A-DEF0-C601-DDD1-61793FF739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243" name="グループ化 2242">
                        <a:extLst>
                          <a:ext uri="{FF2B5EF4-FFF2-40B4-BE49-F238E27FC236}">
                            <a16:creationId xmlns:a16="http://schemas.microsoft.com/office/drawing/2014/main" id="{1965DFF7-0BDC-81F6-1019-663AEA8709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246" name="フリーフォーム 773">
                          <a:extLst>
                            <a:ext uri="{FF2B5EF4-FFF2-40B4-BE49-F238E27FC236}">
                              <a16:creationId xmlns:a16="http://schemas.microsoft.com/office/drawing/2014/main" id="{098F41C5-72FE-1569-132A-844267769306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247" name="フリーフォーム 774">
                          <a:extLst>
                            <a:ext uri="{FF2B5EF4-FFF2-40B4-BE49-F238E27FC236}">
                              <a16:creationId xmlns:a16="http://schemas.microsoft.com/office/drawing/2014/main" id="{2F25BBB3-5E82-5422-5F58-1C2979BF6465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244" name="直線コネクタ 2243">
                        <a:extLst>
                          <a:ext uri="{FF2B5EF4-FFF2-40B4-BE49-F238E27FC236}">
                            <a16:creationId xmlns:a16="http://schemas.microsoft.com/office/drawing/2014/main" id="{FCA3F4D0-B70C-9F22-BA88-CB32453027CC}"/>
                          </a:ext>
                        </a:extLst>
                      </p:cNvPr>
                      <p:cNvCxnSpPr>
                        <a:stCxn id="2247" idx="7"/>
                        <a:endCxn id="2247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245" name="直線コネクタ 2244">
                        <a:extLst>
                          <a:ext uri="{FF2B5EF4-FFF2-40B4-BE49-F238E27FC236}">
                            <a16:creationId xmlns:a16="http://schemas.microsoft.com/office/drawing/2014/main" id="{2651A340-07E7-298F-FDE0-7DC42B726319}"/>
                          </a:ext>
                        </a:extLst>
                      </p:cNvPr>
                      <p:cNvCxnSpPr>
                        <a:stCxn id="2246" idx="7"/>
                        <a:endCxn id="2246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240" name="グループ化 2239">
                      <a:extLst>
                        <a:ext uri="{FF2B5EF4-FFF2-40B4-BE49-F238E27FC236}">
                          <a16:creationId xmlns:a16="http://schemas.microsoft.com/office/drawing/2014/main" id="{7F5AD5AA-4A78-5F17-589C-4F8FE9D94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629410"/>
                      <a:ext cx="495502" cy="144016"/>
                      <a:chOff x="2309540" y="1338292"/>
                      <a:chExt cx="495502" cy="144016"/>
                    </a:xfrm>
                  </p:grpSpPr>
                  <p:sp>
                    <p:nvSpPr>
                      <p:cNvPr id="2241" name="フリーフォーム 768">
                        <a:extLst>
                          <a:ext uri="{FF2B5EF4-FFF2-40B4-BE49-F238E27FC236}">
                            <a16:creationId xmlns:a16="http://schemas.microsoft.com/office/drawing/2014/main" id="{D72F6587-E5E6-204B-2723-78A43789ABA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cxnSp>
                    <p:nvCxnSpPr>
                      <p:cNvPr id="2242" name="直線コネクタ 2241">
                        <a:extLst>
                          <a:ext uri="{FF2B5EF4-FFF2-40B4-BE49-F238E27FC236}">
                            <a16:creationId xmlns:a16="http://schemas.microsoft.com/office/drawing/2014/main" id="{9E6F28EA-57AB-1C2C-D9B1-B59F3A2E7142}"/>
                          </a:ext>
                        </a:extLst>
                      </p:cNvPr>
                      <p:cNvCxnSpPr>
                        <a:stCxn id="2241" idx="7"/>
                        <a:endCxn id="2241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grpSp>
            <p:nvGrpSpPr>
              <p:cNvPr id="2132" name="グループ化 2131">
                <a:extLst>
                  <a:ext uri="{FF2B5EF4-FFF2-40B4-BE49-F238E27FC236}">
                    <a16:creationId xmlns:a16="http://schemas.microsoft.com/office/drawing/2014/main" id="{916863B8-CDA5-8C52-4DD2-2D9F1C49A649}"/>
                  </a:ext>
                </a:extLst>
              </p:cNvPr>
              <p:cNvGrpSpPr/>
              <p:nvPr/>
            </p:nvGrpSpPr>
            <p:grpSpPr>
              <a:xfrm>
                <a:off x="7899813" y="5148484"/>
                <a:ext cx="156983" cy="1427811"/>
                <a:chOff x="8572500" y="5051971"/>
                <a:chExt cx="380775" cy="1183612"/>
              </a:xfrm>
            </p:grpSpPr>
            <p:grpSp>
              <p:nvGrpSpPr>
                <p:cNvPr id="2140" name="グループ化 2139">
                  <a:extLst>
                    <a:ext uri="{FF2B5EF4-FFF2-40B4-BE49-F238E27FC236}">
                      <a16:creationId xmlns:a16="http://schemas.microsoft.com/office/drawing/2014/main" id="{062757FA-1488-213E-70D5-C98A3C7CB9D9}"/>
                    </a:ext>
                  </a:extLst>
                </p:cNvPr>
                <p:cNvGrpSpPr/>
                <p:nvPr/>
              </p:nvGrpSpPr>
              <p:grpSpPr>
                <a:xfrm rot="10800000">
                  <a:off x="8572500" y="5051971"/>
                  <a:ext cx="375070" cy="1183612"/>
                  <a:chOff x="2568008" y="1963540"/>
                  <a:chExt cx="224739" cy="723201"/>
                </a:xfrm>
              </p:grpSpPr>
              <p:grpSp>
                <p:nvGrpSpPr>
                  <p:cNvPr id="2179" name="グループ化 2178">
                    <a:extLst>
                      <a:ext uri="{FF2B5EF4-FFF2-40B4-BE49-F238E27FC236}">
                        <a16:creationId xmlns:a16="http://schemas.microsoft.com/office/drawing/2014/main" id="{B5BB69F5-1F34-C5E5-99B9-5B1A7E3B3FA8}"/>
                      </a:ext>
                    </a:extLst>
                  </p:cNvPr>
                  <p:cNvGrpSpPr/>
                  <p:nvPr/>
                </p:nvGrpSpPr>
                <p:grpSpPr>
                  <a:xfrm>
                    <a:off x="2569719" y="1963540"/>
                    <a:ext cx="223028" cy="481002"/>
                    <a:chOff x="2247086" y="929079"/>
                    <a:chExt cx="501562" cy="2713550"/>
                  </a:xfrm>
                </p:grpSpPr>
                <p:grpSp>
                  <p:nvGrpSpPr>
                    <p:cNvPr id="2207" name="グループ化 2206">
                      <a:extLst>
                        <a:ext uri="{FF2B5EF4-FFF2-40B4-BE49-F238E27FC236}">
                          <a16:creationId xmlns:a16="http://schemas.microsoft.com/office/drawing/2014/main" id="{DFF73DB5-A50A-BD95-AC21-B0A2D56292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50116" y="1511865"/>
                      <a:ext cx="498532" cy="2130764"/>
                      <a:chOff x="2306510" y="1338292"/>
                      <a:chExt cx="498532" cy="2130764"/>
                    </a:xfrm>
                  </p:grpSpPr>
                  <p:grpSp>
                    <p:nvGrpSpPr>
                      <p:cNvPr id="2221" name="グループ化 2220">
                        <a:extLst>
                          <a:ext uri="{FF2B5EF4-FFF2-40B4-BE49-F238E27FC236}">
                            <a16:creationId xmlns:a16="http://schemas.microsoft.com/office/drawing/2014/main" id="{93CEF35D-EA01-1F77-7A87-1D896C8DA84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338292"/>
                        <a:ext cx="498532" cy="581626"/>
                        <a:chOff x="2306510" y="1338292"/>
                        <a:chExt cx="498532" cy="581626"/>
                      </a:xfrm>
                    </p:grpSpPr>
                    <p:grpSp>
                      <p:nvGrpSpPr>
                        <p:cNvPr id="2223" name="グループ化 2222">
                          <a:extLst>
                            <a:ext uri="{FF2B5EF4-FFF2-40B4-BE49-F238E27FC236}">
                              <a16:creationId xmlns:a16="http://schemas.microsoft.com/office/drawing/2014/main" id="{6065360F-01A8-E1DB-81B5-DD0EADE1EC0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</p:grpSpPr>
                      <p:grpSp>
                        <p:nvGrpSpPr>
                          <p:cNvPr id="2230" name="グループ化 2229">
                            <a:extLst>
                              <a:ext uri="{FF2B5EF4-FFF2-40B4-BE49-F238E27FC236}">
                                <a16:creationId xmlns:a16="http://schemas.microsoft.com/office/drawing/2014/main" id="{332A2B8F-8A08-5C5F-6C1D-BC97F0F94A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308025" y="1338292"/>
                            <a:ext cx="497017" cy="290508"/>
                            <a:chOff x="2308025" y="1338292"/>
                            <a:chExt cx="497017" cy="290508"/>
                          </a:xfrm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p:grpSpPr>
                        <p:sp>
                          <p:nvSpPr>
                            <p:cNvPr id="2233" name="フリーフォーム 951">
                              <a:extLst>
                                <a:ext uri="{FF2B5EF4-FFF2-40B4-BE49-F238E27FC236}">
                                  <a16:creationId xmlns:a16="http://schemas.microsoft.com/office/drawing/2014/main" id="{AF3AE3A7-B5E2-EFA1-9F76-D959D129AF3B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8025" y="1484784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  <p:sp>
                          <p:nvSpPr>
                            <p:cNvPr id="2234" name="フリーフォーム 952">
                              <a:extLst>
                                <a:ext uri="{FF2B5EF4-FFF2-40B4-BE49-F238E27FC236}">
                                  <a16:creationId xmlns:a16="http://schemas.microsoft.com/office/drawing/2014/main" id="{E0AAAC2F-9416-D6FE-285C-8AAEC5EAEF76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9540" y="1338292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2231" name="直線コネクタ 2230">
                            <a:extLst>
                              <a:ext uri="{FF2B5EF4-FFF2-40B4-BE49-F238E27FC236}">
                                <a16:creationId xmlns:a16="http://schemas.microsoft.com/office/drawing/2014/main" id="{2CABD526-B234-E378-CCA8-1155EF2CD7B3}"/>
                              </a:ext>
                            </a:extLst>
                          </p:cNvPr>
                          <p:cNvCxnSpPr>
                            <a:stCxn id="2234" idx="7"/>
                            <a:endCxn id="2234" idx="3"/>
                          </p:cNvCxnSpPr>
                          <p:nvPr/>
                        </p:nvCxnSpPr>
                        <p:spPr bwMode="auto">
                          <a:xfrm>
                            <a:off x="2309540" y="1410300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2232" name="直線コネクタ 2231">
                            <a:extLst>
                              <a:ext uri="{FF2B5EF4-FFF2-40B4-BE49-F238E27FC236}">
                                <a16:creationId xmlns:a16="http://schemas.microsoft.com/office/drawing/2014/main" id="{3CF7E165-7057-C06E-B63A-3509BD796B24}"/>
                              </a:ext>
                            </a:extLst>
                          </p:cNvPr>
                          <p:cNvCxnSpPr>
                            <a:stCxn id="2233" idx="7"/>
                            <a:endCxn id="2233" idx="3"/>
                          </p:cNvCxnSpPr>
                          <p:nvPr/>
                        </p:nvCxnSpPr>
                        <p:spPr bwMode="auto">
                          <a:xfrm>
                            <a:off x="2308025" y="1556792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  <p:grpSp>
                      <p:nvGrpSpPr>
                        <p:cNvPr id="2224" name="グループ化 2223">
                          <a:extLst>
                            <a:ext uri="{FF2B5EF4-FFF2-40B4-BE49-F238E27FC236}">
                              <a16:creationId xmlns:a16="http://schemas.microsoft.com/office/drawing/2014/main" id="{AF667C55-26E7-2A73-D833-5FB1CC4523C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6510" y="1629410"/>
                          <a:ext cx="497017" cy="290508"/>
                          <a:chOff x="2308025" y="1338292"/>
                          <a:chExt cx="497017" cy="290508"/>
                        </a:xfrm>
                      </p:grpSpPr>
                      <p:grpSp>
                        <p:nvGrpSpPr>
                          <p:cNvPr id="2225" name="グループ化 2224">
                            <a:extLst>
                              <a:ext uri="{FF2B5EF4-FFF2-40B4-BE49-F238E27FC236}">
                                <a16:creationId xmlns:a16="http://schemas.microsoft.com/office/drawing/2014/main" id="{036BBE9C-F54D-A88C-C809-6D3E536B091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308025" y="1338292"/>
                            <a:ext cx="497017" cy="290508"/>
                            <a:chOff x="2308025" y="1338292"/>
                            <a:chExt cx="497017" cy="290508"/>
                          </a:xfrm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</p:grpSpPr>
                        <p:sp>
                          <p:nvSpPr>
                            <p:cNvPr id="2228" name="フリーフォーム 946">
                              <a:extLst>
                                <a:ext uri="{FF2B5EF4-FFF2-40B4-BE49-F238E27FC236}">
                                  <a16:creationId xmlns:a16="http://schemas.microsoft.com/office/drawing/2014/main" id="{87A326C8-6EFB-AA54-7065-EC91A0ECA48F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8025" y="1484784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  <p:sp>
                          <p:nvSpPr>
                            <p:cNvPr id="2229" name="フリーフォーム 947">
                              <a:extLst>
                                <a:ext uri="{FF2B5EF4-FFF2-40B4-BE49-F238E27FC236}">
                                  <a16:creationId xmlns:a16="http://schemas.microsoft.com/office/drawing/2014/main" id="{441729F4-CCD3-5A4D-8549-D62A842BAF71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auto">
                            <a:xfrm rot="10800000">
                              <a:off x="2309540" y="1338292"/>
                              <a:ext cx="495502" cy="144016"/>
                            </a:xfrm>
                            <a:custGeom>
                              <a:avLst/>
                              <a:gdLst>
                                <a:gd name="connsiteX0" fmla="*/ 423494 w 495502"/>
                                <a:gd name="connsiteY0" fmla="*/ 144016 h 144016"/>
                                <a:gd name="connsiteX1" fmla="*/ 247751 w 495502"/>
                                <a:gd name="connsiteY1" fmla="*/ 144016 h 144016"/>
                                <a:gd name="connsiteX2" fmla="*/ 72008 w 495502"/>
                                <a:gd name="connsiteY2" fmla="*/ 144016 h 144016"/>
                                <a:gd name="connsiteX3" fmla="*/ 0 w 495502"/>
                                <a:gd name="connsiteY3" fmla="*/ 72008 h 144016"/>
                                <a:gd name="connsiteX4" fmla="*/ 72008 w 495502"/>
                                <a:gd name="connsiteY4" fmla="*/ 0 h 144016"/>
                                <a:gd name="connsiteX5" fmla="*/ 247751 w 495502"/>
                                <a:gd name="connsiteY5" fmla="*/ 0 h 144016"/>
                                <a:gd name="connsiteX6" fmla="*/ 423494 w 495502"/>
                                <a:gd name="connsiteY6" fmla="*/ 0 h 144016"/>
                                <a:gd name="connsiteX7" fmla="*/ 495502 w 495502"/>
                                <a:gd name="connsiteY7" fmla="*/ 72008 h 144016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</a:cxnLst>
                              <a:rect l="l" t="t" r="r" b="b"/>
                              <a:pathLst>
                                <a:path w="495502" h="144016">
                                  <a:moveTo>
                                    <a:pt x="423494" y="144016"/>
                                  </a:moveTo>
                                  <a:lnTo>
                                    <a:pt x="247751" y="144016"/>
                                  </a:lnTo>
                                  <a:lnTo>
                                    <a:pt x="72008" y="144016"/>
                                  </a:lnTo>
                                  <a:lnTo>
                                    <a:pt x="0" y="72008"/>
                                  </a:lnTo>
                                  <a:lnTo>
                                    <a:pt x="72008" y="0"/>
                                  </a:lnTo>
                                  <a:lnTo>
                                    <a:pt x="247751" y="0"/>
                                  </a:lnTo>
                                  <a:lnTo>
                                    <a:pt x="423494" y="0"/>
                                  </a:lnTo>
                                  <a:lnTo>
                                    <a:pt x="495502" y="72008"/>
                                  </a:lnTo>
                                  <a:close/>
                                </a:path>
                              </a:pathLst>
                            </a:custGeom>
                            <a:grpFill/>
                            <a:ln w="9525" cap="flat" cmpd="sng" algn="ctr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 type="none" w="med" len="med"/>
                              <a:tailEnd type="none" w="med" len="med"/>
                            </a:ln>
                            <a:effectLst/>
                            <a:extLs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rtlCol="0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indent="0" algn="ctr" defTabSz="914400" rtl="0" eaLnBrk="1" fontAlgn="base" latinLnBrk="0" hangingPunct="1">
                                <a:lnSpc>
                                  <a:spcPct val="100000"/>
                                </a:lnSpc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</a:pPr>
                              <a:endParaRPr kumimoji="1" lang="ja-JP" altLang="en-US" sz="1600" b="1" i="0" u="none" strike="noStrike" cap="none" normalizeH="0" baseline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Times New Roman" pitchFamily="18" charset="0"/>
                                <a:ea typeface="ＭＳ Ｐゴシック" charset="-128"/>
                              </a:endParaRPr>
                            </a:p>
                          </p:txBody>
                        </p:sp>
                      </p:grpSp>
                      <p:cxnSp>
                        <p:nvCxnSpPr>
                          <p:cNvPr id="2226" name="直線コネクタ 2225">
                            <a:extLst>
                              <a:ext uri="{FF2B5EF4-FFF2-40B4-BE49-F238E27FC236}">
                                <a16:creationId xmlns:a16="http://schemas.microsoft.com/office/drawing/2014/main" id="{A00AC284-2580-7E4D-CD1E-6F7C365E3284}"/>
                              </a:ext>
                            </a:extLst>
                          </p:cNvPr>
                          <p:cNvCxnSpPr>
                            <a:stCxn id="2229" idx="7"/>
                            <a:endCxn id="2229" idx="3"/>
                          </p:cNvCxnSpPr>
                          <p:nvPr/>
                        </p:nvCxnSpPr>
                        <p:spPr bwMode="auto">
                          <a:xfrm>
                            <a:off x="2309540" y="1410300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  <p:cxnSp>
                        <p:nvCxnSpPr>
                          <p:cNvPr id="2227" name="直線コネクタ 2226">
                            <a:extLst>
                              <a:ext uri="{FF2B5EF4-FFF2-40B4-BE49-F238E27FC236}">
                                <a16:creationId xmlns:a16="http://schemas.microsoft.com/office/drawing/2014/main" id="{52F27DEA-977F-A143-DD32-3AE068EEC5BE}"/>
                              </a:ext>
                            </a:extLst>
                          </p:cNvPr>
                          <p:cNvCxnSpPr>
                            <a:stCxn id="2228" idx="7"/>
                            <a:endCxn id="2228" idx="3"/>
                          </p:cNvCxnSpPr>
                          <p:nvPr/>
                        </p:nvCxnSpPr>
                        <p:spPr bwMode="auto">
                          <a:xfrm>
                            <a:off x="2308025" y="1556792"/>
                            <a:ext cx="495502" cy="0"/>
                          </a:xfrm>
                          <a:prstGeom prst="line">
                            <a:avLst/>
                          </a:prstGeom>
                          <a:solidFill>
                            <a:schemeClr val="accent1"/>
                          </a:solidFill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cxnSp>
                    </p:grpSp>
                  </p:grpSp>
                  <p:sp>
                    <p:nvSpPr>
                      <p:cNvPr id="2222" name="正方形/長方形 2221">
                        <a:extLst>
                          <a:ext uri="{FF2B5EF4-FFF2-40B4-BE49-F238E27FC236}">
                            <a16:creationId xmlns:a16="http://schemas.microsoft.com/office/drawing/2014/main" id="{FF8853A4-B6BD-D560-14EB-86180F12FB6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2347098" y="1912287"/>
                        <a:ext cx="408265" cy="1556769"/>
                      </a:xfrm>
                      <a:prstGeom prst="rect">
                        <a:avLst/>
                      </a:prstGeom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</p:grpSp>
                <p:grpSp>
                  <p:nvGrpSpPr>
                    <p:cNvPr id="2208" name="グループ化 2207">
                      <a:extLst>
                        <a:ext uri="{FF2B5EF4-FFF2-40B4-BE49-F238E27FC236}">
                          <a16:creationId xmlns:a16="http://schemas.microsoft.com/office/drawing/2014/main" id="{4B846DE2-ED2C-7441-7089-642D15157FC4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47086" y="929079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209" name="グループ化 2208">
                        <a:extLst>
                          <a:ext uri="{FF2B5EF4-FFF2-40B4-BE49-F238E27FC236}">
                            <a16:creationId xmlns:a16="http://schemas.microsoft.com/office/drawing/2014/main" id="{2926C479-ECBF-CF81-3DC0-BF0D1F713ED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16" name="グループ化 2215">
                          <a:extLst>
                            <a:ext uri="{FF2B5EF4-FFF2-40B4-BE49-F238E27FC236}">
                              <a16:creationId xmlns:a16="http://schemas.microsoft.com/office/drawing/2014/main" id="{71CA8118-CD69-783A-96C3-312A40D5A9E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19" name="フリーフォーム 937">
                            <a:extLst>
                              <a:ext uri="{FF2B5EF4-FFF2-40B4-BE49-F238E27FC236}">
                                <a16:creationId xmlns:a16="http://schemas.microsoft.com/office/drawing/2014/main" id="{12270397-C4B1-D460-3D5D-BEA44D65C2A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20" name="フリーフォーム 938">
                            <a:extLst>
                              <a:ext uri="{FF2B5EF4-FFF2-40B4-BE49-F238E27FC236}">
                                <a16:creationId xmlns:a16="http://schemas.microsoft.com/office/drawing/2014/main" id="{6661EE8D-C4E6-8EF4-2D29-D4648EEEA2C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17" name="直線コネクタ 2216">
                          <a:extLst>
                            <a:ext uri="{FF2B5EF4-FFF2-40B4-BE49-F238E27FC236}">
                              <a16:creationId xmlns:a16="http://schemas.microsoft.com/office/drawing/2014/main" id="{E68F659A-23CE-1372-0F54-AEEECE6592B9}"/>
                            </a:ext>
                          </a:extLst>
                        </p:cNvPr>
                        <p:cNvCxnSpPr>
                          <a:stCxn id="2220" idx="7"/>
                          <a:endCxn id="2220" idx="3"/>
                        </p:cNvCxnSpPr>
                        <p:nvPr/>
                      </p:nvCxnSpPr>
                      <p:spPr bwMode="auto">
                        <a:xfrm>
                          <a:off x="2309530" y="1410301"/>
                          <a:ext cx="495508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18" name="直線コネクタ 2217">
                          <a:extLst>
                            <a:ext uri="{FF2B5EF4-FFF2-40B4-BE49-F238E27FC236}">
                              <a16:creationId xmlns:a16="http://schemas.microsoft.com/office/drawing/2014/main" id="{2722A59A-7E51-09E2-F5CE-394334E8AC26}"/>
                            </a:ext>
                          </a:extLst>
                        </p:cNvPr>
                        <p:cNvCxnSpPr>
                          <a:stCxn id="2219" idx="7"/>
                          <a:endCxn id="2219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210" name="グループ化 2209">
                        <a:extLst>
                          <a:ext uri="{FF2B5EF4-FFF2-40B4-BE49-F238E27FC236}">
                            <a16:creationId xmlns:a16="http://schemas.microsoft.com/office/drawing/2014/main" id="{E1584699-2786-0E12-6730-F7809176F46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11" name="グループ化 2210">
                          <a:extLst>
                            <a:ext uri="{FF2B5EF4-FFF2-40B4-BE49-F238E27FC236}">
                              <a16:creationId xmlns:a16="http://schemas.microsoft.com/office/drawing/2014/main" id="{50C50DD3-5F96-094E-1007-4D445630296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14" name="フリーフォーム 932">
                            <a:extLst>
                              <a:ext uri="{FF2B5EF4-FFF2-40B4-BE49-F238E27FC236}">
                                <a16:creationId xmlns:a16="http://schemas.microsoft.com/office/drawing/2014/main" id="{4DDCF9B7-A450-CD99-3069-095F740E9CA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15" name="フリーフォーム 933">
                            <a:extLst>
                              <a:ext uri="{FF2B5EF4-FFF2-40B4-BE49-F238E27FC236}">
                                <a16:creationId xmlns:a16="http://schemas.microsoft.com/office/drawing/2014/main" id="{D56B3238-7808-A618-FDF4-DF403E24564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12" name="直線コネクタ 2211">
                          <a:extLst>
                            <a:ext uri="{FF2B5EF4-FFF2-40B4-BE49-F238E27FC236}">
                              <a16:creationId xmlns:a16="http://schemas.microsoft.com/office/drawing/2014/main" id="{181E23FC-AD4D-41C6-E20B-50B5B02DD584}"/>
                            </a:ext>
                          </a:extLst>
                        </p:cNvPr>
                        <p:cNvCxnSpPr>
                          <a:stCxn id="2215" idx="7"/>
                          <a:endCxn id="2215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13" name="直線コネクタ 2212">
                          <a:extLst>
                            <a:ext uri="{FF2B5EF4-FFF2-40B4-BE49-F238E27FC236}">
                              <a16:creationId xmlns:a16="http://schemas.microsoft.com/office/drawing/2014/main" id="{283573B1-E9F2-B0FD-106F-FA0CB3068133}"/>
                            </a:ext>
                          </a:extLst>
                        </p:cNvPr>
                        <p:cNvCxnSpPr>
                          <a:stCxn id="2214" idx="7"/>
                          <a:endCxn id="2214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2180" name="グループ化 2179">
                    <a:extLst>
                      <a:ext uri="{FF2B5EF4-FFF2-40B4-BE49-F238E27FC236}">
                        <a16:creationId xmlns:a16="http://schemas.microsoft.com/office/drawing/2014/main" id="{4AFF94E6-811F-FD6C-2858-3A723EFCD45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008" y="2446068"/>
                    <a:ext cx="223754" cy="240673"/>
                    <a:chOff x="2248601" y="3068960"/>
                    <a:chExt cx="503196" cy="1158015"/>
                  </a:xfrm>
                </p:grpSpPr>
                <p:grpSp>
                  <p:nvGrpSpPr>
                    <p:cNvPr id="2181" name="グループ化 2180">
                      <a:extLst>
                        <a:ext uri="{FF2B5EF4-FFF2-40B4-BE49-F238E27FC236}">
                          <a16:creationId xmlns:a16="http://schemas.microsoft.com/office/drawing/2014/main" id="{769C346B-C1A2-01EF-B8BF-E97A353304F3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53265" y="3068960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195" name="グループ化 2194">
                        <a:extLst>
                          <a:ext uri="{FF2B5EF4-FFF2-40B4-BE49-F238E27FC236}">
                            <a16:creationId xmlns:a16="http://schemas.microsoft.com/office/drawing/2014/main" id="{A68BDEB8-1B7D-6C1E-14BB-E2496E47C3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202" name="グループ化 2201">
                          <a:extLst>
                            <a:ext uri="{FF2B5EF4-FFF2-40B4-BE49-F238E27FC236}">
                              <a16:creationId xmlns:a16="http://schemas.microsoft.com/office/drawing/2014/main" id="{5E7277BF-D5A0-9D96-C6D1-DBC333D3E9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05" name="フリーフォーム 923">
                            <a:extLst>
                              <a:ext uri="{FF2B5EF4-FFF2-40B4-BE49-F238E27FC236}">
                                <a16:creationId xmlns:a16="http://schemas.microsoft.com/office/drawing/2014/main" id="{6E56D2E5-8A84-7FB7-C81D-DE38CC63886C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06" name="フリーフォーム 924">
                            <a:extLst>
                              <a:ext uri="{FF2B5EF4-FFF2-40B4-BE49-F238E27FC236}">
                                <a16:creationId xmlns:a16="http://schemas.microsoft.com/office/drawing/2014/main" id="{ADC56283-3E89-1934-F293-847E242482B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203" name="直線コネクタ 2202">
                          <a:extLst>
                            <a:ext uri="{FF2B5EF4-FFF2-40B4-BE49-F238E27FC236}">
                              <a16:creationId xmlns:a16="http://schemas.microsoft.com/office/drawing/2014/main" id="{B1BA6544-297B-63B2-EFB3-DB7F06175048}"/>
                            </a:ext>
                          </a:extLst>
                        </p:cNvPr>
                        <p:cNvCxnSpPr>
                          <a:stCxn id="2206" idx="7"/>
                          <a:endCxn id="2206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204" name="直線コネクタ 2203">
                          <a:extLst>
                            <a:ext uri="{FF2B5EF4-FFF2-40B4-BE49-F238E27FC236}">
                              <a16:creationId xmlns:a16="http://schemas.microsoft.com/office/drawing/2014/main" id="{3CC3001F-F376-0866-BB07-68C5E5037C52}"/>
                            </a:ext>
                          </a:extLst>
                        </p:cNvPr>
                        <p:cNvCxnSpPr>
                          <a:stCxn id="2205" idx="7"/>
                          <a:endCxn id="2205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196" name="グループ化 2195">
                        <a:extLst>
                          <a:ext uri="{FF2B5EF4-FFF2-40B4-BE49-F238E27FC236}">
                            <a16:creationId xmlns:a16="http://schemas.microsoft.com/office/drawing/2014/main" id="{6CB0605B-E409-3352-2726-AAE362D2B9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97" name="グループ化 2196">
                          <a:extLst>
                            <a:ext uri="{FF2B5EF4-FFF2-40B4-BE49-F238E27FC236}">
                              <a16:creationId xmlns:a16="http://schemas.microsoft.com/office/drawing/2014/main" id="{48F18025-5ED6-83DB-960D-F5E25BC1B2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200" name="フリーフォーム 918">
                            <a:extLst>
                              <a:ext uri="{FF2B5EF4-FFF2-40B4-BE49-F238E27FC236}">
                                <a16:creationId xmlns:a16="http://schemas.microsoft.com/office/drawing/2014/main" id="{B645F293-588C-8FED-7DCD-8EB724C0FEE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201" name="フリーフォーム 919">
                            <a:extLst>
                              <a:ext uri="{FF2B5EF4-FFF2-40B4-BE49-F238E27FC236}">
                                <a16:creationId xmlns:a16="http://schemas.microsoft.com/office/drawing/2014/main" id="{BE424A9F-6472-168B-549D-137DB94402C5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98" name="直線コネクタ 2197">
                          <a:extLst>
                            <a:ext uri="{FF2B5EF4-FFF2-40B4-BE49-F238E27FC236}">
                              <a16:creationId xmlns:a16="http://schemas.microsoft.com/office/drawing/2014/main" id="{6994A114-E31A-44BC-50C2-A8A91B66A364}"/>
                            </a:ext>
                          </a:extLst>
                        </p:cNvPr>
                        <p:cNvCxnSpPr>
                          <a:stCxn id="2201" idx="7"/>
                          <a:endCxn id="2201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99" name="直線コネクタ 2198">
                          <a:extLst>
                            <a:ext uri="{FF2B5EF4-FFF2-40B4-BE49-F238E27FC236}">
                              <a16:creationId xmlns:a16="http://schemas.microsoft.com/office/drawing/2014/main" id="{D84ACB15-3816-D4FE-E995-C5DC794BB5B3}"/>
                            </a:ext>
                          </a:extLst>
                        </p:cNvPr>
                        <p:cNvCxnSpPr>
                          <a:stCxn id="2200" idx="7"/>
                          <a:endCxn id="2200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2182" name="グループ化 2181">
                      <a:extLst>
                        <a:ext uri="{FF2B5EF4-FFF2-40B4-BE49-F238E27FC236}">
                          <a16:creationId xmlns:a16="http://schemas.microsoft.com/office/drawing/2014/main" id="{8A60B015-96F1-5A26-E9A5-345B3BAE71A3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48601" y="3645349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183" name="グループ化 2182">
                        <a:extLst>
                          <a:ext uri="{FF2B5EF4-FFF2-40B4-BE49-F238E27FC236}">
                            <a16:creationId xmlns:a16="http://schemas.microsoft.com/office/drawing/2014/main" id="{45A60C3E-1474-9DF9-A81B-467DA54FE1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90" name="グループ化 2189">
                          <a:extLst>
                            <a:ext uri="{FF2B5EF4-FFF2-40B4-BE49-F238E27FC236}">
                              <a16:creationId xmlns:a16="http://schemas.microsoft.com/office/drawing/2014/main" id="{0C8F4DB6-EA1F-5A30-8949-667A961314A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93" name="フリーフォーム 911">
                            <a:extLst>
                              <a:ext uri="{FF2B5EF4-FFF2-40B4-BE49-F238E27FC236}">
                                <a16:creationId xmlns:a16="http://schemas.microsoft.com/office/drawing/2014/main" id="{B49D5A08-5A39-3112-600E-1CF739B6DC8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94" name="フリーフォーム 912">
                            <a:extLst>
                              <a:ext uri="{FF2B5EF4-FFF2-40B4-BE49-F238E27FC236}">
                                <a16:creationId xmlns:a16="http://schemas.microsoft.com/office/drawing/2014/main" id="{D0351EEA-179E-52B0-734A-83B902F7AAE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91" name="直線コネクタ 2190">
                          <a:extLst>
                            <a:ext uri="{FF2B5EF4-FFF2-40B4-BE49-F238E27FC236}">
                              <a16:creationId xmlns:a16="http://schemas.microsoft.com/office/drawing/2014/main" id="{E7FAC8BA-BFCE-20D7-6186-E69C4805CBB2}"/>
                            </a:ext>
                          </a:extLst>
                        </p:cNvPr>
                        <p:cNvCxnSpPr>
                          <a:stCxn id="2194" idx="7"/>
                          <a:endCxn id="2194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92" name="直線コネクタ 2191">
                          <a:extLst>
                            <a:ext uri="{FF2B5EF4-FFF2-40B4-BE49-F238E27FC236}">
                              <a16:creationId xmlns:a16="http://schemas.microsoft.com/office/drawing/2014/main" id="{5D0D8F7A-AE4C-4A9B-0406-E0976C81B8A2}"/>
                            </a:ext>
                          </a:extLst>
                        </p:cNvPr>
                        <p:cNvCxnSpPr>
                          <a:stCxn id="2193" idx="7"/>
                          <a:endCxn id="2193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184" name="グループ化 2183">
                        <a:extLst>
                          <a:ext uri="{FF2B5EF4-FFF2-40B4-BE49-F238E27FC236}">
                            <a16:creationId xmlns:a16="http://schemas.microsoft.com/office/drawing/2014/main" id="{ECB88453-AE8B-EFD8-610B-A7526638AD7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85" name="グループ化 2184">
                          <a:extLst>
                            <a:ext uri="{FF2B5EF4-FFF2-40B4-BE49-F238E27FC236}">
                              <a16:creationId xmlns:a16="http://schemas.microsoft.com/office/drawing/2014/main" id="{E6A7CA85-242E-55CF-F9D0-9A9F82523B3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88" name="フリーフォーム 906">
                            <a:extLst>
                              <a:ext uri="{FF2B5EF4-FFF2-40B4-BE49-F238E27FC236}">
                                <a16:creationId xmlns:a16="http://schemas.microsoft.com/office/drawing/2014/main" id="{2916F692-1D6C-C125-1210-C911B407FF1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89" name="フリーフォーム 907">
                            <a:extLst>
                              <a:ext uri="{FF2B5EF4-FFF2-40B4-BE49-F238E27FC236}">
                                <a16:creationId xmlns:a16="http://schemas.microsoft.com/office/drawing/2014/main" id="{0C5ED780-38CF-181E-8244-E35372480E9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86" name="直線コネクタ 2185">
                          <a:extLst>
                            <a:ext uri="{FF2B5EF4-FFF2-40B4-BE49-F238E27FC236}">
                              <a16:creationId xmlns:a16="http://schemas.microsoft.com/office/drawing/2014/main" id="{74A5992E-2F5C-7693-4531-9C42725CC111}"/>
                            </a:ext>
                          </a:extLst>
                        </p:cNvPr>
                        <p:cNvCxnSpPr>
                          <a:stCxn id="2189" idx="7"/>
                          <a:endCxn id="2189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87" name="直線コネクタ 2186">
                          <a:extLst>
                            <a:ext uri="{FF2B5EF4-FFF2-40B4-BE49-F238E27FC236}">
                              <a16:creationId xmlns:a16="http://schemas.microsoft.com/office/drawing/2014/main" id="{6A61DBF4-4CF5-6ACB-687D-2176EA2CF112}"/>
                            </a:ext>
                          </a:extLst>
                        </p:cNvPr>
                        <p:cNvCxnSpPr>
                          <a:stCxn id="2188" idx="7"/>
                          <a:endCxn id="2188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</p:grpSp>
            <p:grpSp>
              <p:nvGrpSpPr>
                <p:cNvPr id="2141" name="グループ化 2140">
                  <a:extLst>
                    <a:ext uri="{FF2B5EF4-FFF2-40B4-BE49-F238E27FC236}">
                      <a16:creationId xmlns:a16="http://schemas.microsoft.com/office/drawing/2014/main" id="{E0C794C1-FFC6-90D6-DDA4-4C0F49AF87E4}"/>
                    </a:ext>
                  </a:extLst>
                </p:cNvPr>
                <p:cNvGrpSpPr/>
                <p:nvPr/>
              </p:nvGrpSpPr>
              <p:grpSpPr>
                <a:xfrm>
                  <a:off x="8579853" y="5361712"/>
                  <a:ext cx="373422" cy="548233"/>
                  <a:chOff x="2142617" y="1541773"/>
                  <a:chExt cx="223754" cy="334977"/>
                </a:xfrm>
              </p:grpSpPr>
              <p:grpSp>
                <p:nvGrpSpPr>
                  <p:cNvPr id="2142" name="グループ化 2141">
                    <a:extLst>
                      <a:ext uri="{FF2B5EF4-FFF2-40B4-BE49-F238E27FC236}">
                        <a16:creationId xmlns:a16="http://schemas.microsoft.com/office/drawing/2014/main" id="{66EC8DAC-37A5-6E1E-22EE-86FAF39DDE09}"/>
                      </a:ext>
                    </a:extLst>
                  </p:cNvPr>
                  <p:cNvGrpSpPr/>
                  <p:nvPr/>
                </p:nvGrpSpPr>
                <p:grpSpPr>
                  <a:xfrm>
                    <a:off x="2142617" y="1636077"/>
                    <a:ext cx="223754" cy="240673"/>
                    <a:chOff x="2248601" y="3068960"/>
                    <a:chExt cx="503196" cy="1158015"/>
                  </a:xfrm>
                </p:grpSpPr>
                <p:grpSp>
                  <p:nvGrpSpPr>
                    <p:cNvPr id="2153" name="グループ化 2152">
                      <a:extLst>
                        <a:ext uri="{FF2B5EF4-FFF2-40B4-BE49-F238E27FC236}">
                          <a16:creationId xmlns:a16="http://schemas.microsoft.com/office/drawing/2014/main" id="{F6B8ECFA-5A99-6699-5DCA-83B1577D05B3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53265" y="3068960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167" name="グループ化 2166">
                        <a:extLst>
                          <a:ext uri="{FF2B5EF4-FFF2-40B4-BE49-F238E27FC236}">
                            <a16:creationId xmlns:a16="http://schemas.microsoft.com/office/drawing/2014/main" id="{6343B099-7E99-9787-FAE1-59C7EDA213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74" name="グループ化 2173">
                          <a:extLst>
                            <a:ext uri="{FF2B5EF4-FFF2-40B4-BE49-F238E27FC236}">
                              <a16:creationId xmlns:a16="http://schemas.microsoft.com/office/drawing/2014/main" id="{5198218F-EE6A-A62F-006E-9D578BB501A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77" name="フリーフォーム 895">
                            <a:extLst>
                              <a:ext uri="{FF2B5EF4-FFF2-40B4-BE49-F238E27FC236}">
                                <a16:creationId xmlns:a16="http://schemas.microsoft.com/office/drawing/2014/main" id="{748D0899-6778-5B74-780F-58A85269C49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78" name="フリーフォーム 896">
                            <a:extLst>
                              <a:ext uri="{FF2B5EF4-FFF2-40B4-BE49-F238E27FC236}">
                                <a16:creationId xmlns:a16="http://schemas.microsoft.com/office/drawing/2014/main" id="{EC849349-65DA-08D8-D97F-2BD59182B26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75" name="直線コネクタ 2174">
                          <a:extLst>
                            <a:ext uri="{FF2B5EF4-FFF2-40B4-BE49-F238E27FC236}">
                              <a16:creationId xmlns:a16="http://schemas.microsoft.com/office/drawing/2014/main" id="{1E7EA9EF-6D83-1CAE-95D2-01002753DC64}"/>
                            </a:ext>
                          </a:extLst>
                        </p:cNvPr>
                        <p:cNvCxnSpPr>
                          <a:stCxn id="2178" idx="7"/>
                          <a:endCxn id="2178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76" name="直線コネクタ 2175">
                          <a:extLst>
                            <a:ext uri="{FF2B5EF4-FFF2-40B4-BE49-F238E27FC236}">
                              <a16:creationId xmlns:a16="http://schemas.microsoft.com/office/drawing/2014/main" id="{58110F71-8517-DDDA-8B6E-BB8AD68B0960}"/>
                            </a:ext>
                          </a:extLst>
                        </p:cNvPr>
                        <p:cNvCxnSpPr>
                          <a:stCxn id="2177" idx="7"/>
                          <a:endCxn id="2177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168" name="グループ化 2167">
                        <a:extLst>
                          <a:ext uri="{FF2B5EF4-FFF2-40B4-BE49-F238E27FC236}">
                            <a16:creationId xmlns:a16="http://schemas.microsoft.com/office/drawing/2014/main" id="{0DED7E14-C8DA-E9EB-1C65-C55A0FD14DC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69" name="グループ化 2168">
                          <a:extLst>
                            <a:ext uri="{FF2B5EF4-FFF2-40B4-BE49-F238E27FC236}">
                              <a16:creationId xmlns:a16="http://schemas.microsoft.com/office/drawing/2014/main" id="{CC3BD1F6-95A5-E12D-8A2A-B4778C096B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72" name="フリーフォーム 890">
                            <a:extLst>
                              <a:ext uri="{FF2B5EF4-FFF2-40B4-BE49-F238E27FC236}">
                                <a16:creationId xmlns:a16="http://schemas.microsoft.com/office/drawing/2014/main" id="{720C8663-39A3-7E6A-0F29-B2E5AAC6C07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73" name="フリーフォーム 891">
                            <a:extLst>
                              <a:ext uri="{FF2B5EF4-FFF2-40B4-BE49-F238E27FC236}">
                                <a16:creationId xmlns:a16="http://schemas.microsoft.com/office/drawing/2014/main" id="{684A57EF-81C3-F015-287E-ABF61BA4B52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70" name="直線コネクタ 2169">
                          <a:extLst>
                            <a:ext uri="{FF2B5EF4-FFF2-40B4-BE49-F238E27FC236}">
                              <a16:creationId xmlns:a16="http://schemas.microsoft.com/office/drawing/2014/main" id="{8B0D606E-1AA9-B710-221E-B15A475169F6}"/>
                            </a:ext>
                          </a:extLst>
                        </p:cNvPr>
                        <p:cNvCxnSpPr>
                          <a:stCxn id="2173" idx="7"/>
                          <a:endCxn id="2173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71" name="直線コネクタ 2170">
                          <a:extLst>
                            <a:ext uri="{FF2B5EF4-FFF2-40B4-BE49-F238E27FC236}">
                              <a16:creationId xmlns:a16="http://schemas.microsoft.com/office/drawing/2014/main" id="{06299C26-4706-EA88-2961-6673CDAA08E2}"/>
                            </a:ext>
                          </a:extLst>
                        </p:cNvPr>
                        <p:cNvCxnSpPr>
                          <a:stCxn id="2172" idx="7"/>
                          <a:endCxn id="2172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  <p:grpSp>
                  <p:nvGrpSpPr>
                    <p:cNvPr id="2154" name="グループ化 2153">
                      <a:extLst>
                        <a:ext uri="{FF2B5EF4-FFF2-40B4-BE49-F238E27FC236}">
                          <a16:creationId xmlns:a16="http://schemas.microsoft.com/office/drawing/2014/main" id="{61EECCAF-A822-18D5-0840-767DB82AA028}"/>
                        </a:ext>
                      </a:extLst>
                    </p:cNvPr>
                    <p:cNvGrpSpPr/>
                    <p:nvPr/>
                  </p:nvGrpSpPr>
                  <p:grpSpPr>
                    <a:xfrm rot="10800000">
                      <a:off x="2248601" y="3645349"/>
                      <a:ext cx="498532" cy="581626"/>
                      <a:chOff x="2306510" y="1338292"/>
                      <a:chExt cx="498532" cy="581626"/>
                    </a:xfrm>
                  </p:grpSpPr>
                  <p:grpSp>
                    <p:nvGrpSpPr>
                      <p:cNvPr id="2155" name="グループ化 2154">
                        <a:extLst>
                          <a:ext uri="{FF2B5EF4-FFF2-40B4-BE49-F238E27FC236}">
                            <a16:creationId xmlns:a16="http://schemas.microsoft.com/office/drawing/2014/main" id="{0F654AF8-A278-F8DA-ED63-8E68CB2049D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62" name="グループ化 2161">
                          <a:extLst>
                            <a:ext uri="{FF2B5EF4-FFF2-40B4-BE49-F238E27FC236}">
                              <a16:creationId xmlns:a16="http://schemas.microsoft.com/office/drawing/2014/main" id="{9D094DC2-CAE0-5991-C1C5-450C44B67E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65" name="フリーフォーム 883">
                            <a:extLst>
                              <a:ext uri="{FF2B5EF4-FFF2-40B4-BE49-F238E27FC236}">
                                <a16:creationId xmlns:a16="http://schemas.microsoft.com/office/drawing/2014/main" id="{424FCC31-3195-A522-008A-42BB3F45CD94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66" name="フリーフォーム 884">
                            <a:extLst>
                              <a:ext uri="{FF2B5EF4-FFF2-40B4-BE49-F238E27FC236}">
                                <a16:creationId xmlns:a16="http://schemas.microsoft.com/office/drawing/2014/main" id="{95D70510-DEA1-D20F-2D76-E604020F403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63" name="直線コネクタ 2162">
                          <a:extLst>
                            <a:ext uri="{FF2B5EF4-FFF2-40B4-BE49-F238E27FC236}">
                              <a16:creationId xmlns:a16="http://schemas.microsoft.com/office/drawing/2014/main" id="{1A16564C-2F7A-C0E9-8230-0F82CABED14A}"/>
                            </a:ext>
                          </a:extLst>
                        </p:cNvPr>
                        <p:cNvCxnSpPr>
                          <a:stCxn id="2166" idx="7"/>
                          <a:endCxn id="2166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64" name="直線コネクタ 2163">
                          <a:extLst>
                            <a:ext uri="{FF2B5EF4-FFF2-40B4-BE49-F238E27FC236}">
                              <a16:creationId xmlns:a16="http://schemas.microsoft.com/office/drawing/2014/main" id="{2E5F73D0-E001-D41A-B57E-E5530F29CCBB}"/>
                            </a:ext>
                          </a:extLst>
                        </p:cNvPr>
                        <p:cNvCxnSpPr>
                          <a:stCxn id="2165" idx="7"/>
                          <a:endCxn id="2165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  <p:grpSp>
                    <p:nvGrpSpPr>
                      <p:cNvPr id="2156" name="グループ化 2155">
                        <a:extLst>
                          <a:ext uri="{FF2B5EF4-FFF2-40B4-BE49-F238E27FC236}">
                            <a16:creationId xmlns:a16="http://schemas.microsoft.com/office/drawing/2014/main" id="{9FB8468E-60CB-5AB1-C55A-3F4CB83BA1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6510" y="1629410"/>
                        <a:ext cx="497017" cy="290508"/>
                        <a:chOff x="2308025" y="1338292"/>
                        <a:chExt cx="497017" cy="290508"/>
                      </a:xfrm>
                    </p:grpSpPr>
                    <p:grpSp>
                      <p:nvGrpSpPr>
                        <p:cNvPr id="2157" name="グループ化 2156">
                          <a:extLst>
                            <a:ext uri="{FF2B5EF4-FFF2-40B4-BE49-F238E27FC236}">
                              <a16:creationId xmlns:a16="http://schemas.microsoft.com/office/drawing/2014/main" id="{B34F0AE5-29CC-826E-0CB3-3A5F8A00A9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308025" y="1338292"/>
                          <a:ext cx="497017" cy="290508"/>
                          <a:chOff x="2308025" y="1338292"/>
                          <a:chExt cx="497017" cy="290508"/>
                        </a:xfrm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</p:grpSpPr>
                      <p:sp>
                        <p:nvSpPr>
                          <p:cNvPr id="2160" name="フリーフォーム 878">
                            <a:extLst>
                              <a:ext uri="{FF2B5EF4-FFF2-40B4-BE49-F238E27FC236}">
                                <a16:creationId xmlns:a16="http://schemas.microsoft.com/office/drawing/2014/main" id="{105387E1-2E0D-A787-C375-7E272522232A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8025" y="1484784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  <p:sp>
                        <p:nvSpPr>
                          <p:cNvPr id="2161" name="フリーフォーム 879">
                            <a:extLst>
                              <a:ext uri="{FF2B5EF4-FFF2-40B4-BE49-F238E27FC236}">
                                <a16:creationId xmlns:a16="http://schemas.microsoft.com/office/drawing/2014/main" id="{B3D42EC0-5442-9F71-6797-AA25AD23B4C8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rot="10800000">
                            <a:off x="2309540" y="1338292"/>
                            <a:ext cx="495502" cy="144016"/>
                          </a:xfrm>
                          <a:custGeom>
                            <a:avLst/>
                            <a:gdLst>
                              <a:gd name="connsiteX0" fmla="*/ 423494 w 495502"/>
                              <a:gd name="connsiteY0" fmla="*/ 144016 h 144016"/>
                              <a:gd name="connsiteX1" fmla="*/ 247751 w 495502"/>
                              <a:gd name="connsiteY1" fmla="*/ 144016 h 144016"/>
                              <a:gd name="connsiteX2" fmla="*/ 72008 w 495502"/>
                              <a:gd name="connsiteY2" fmla="*/ 144016 h 144016"/>
                              <a:gd name="connsiteX3" fmla="*/ 0 w 495502"/>
                              <a:gd name="connsiteY3" fmla="*/ 72008 h 144016"/>
                              <a:gd name="connsiteX4" fmla="*/ 72008 w 495502"/>
                              <a:gd name="connsiteY4" fmla="*/ 0 h 144016"/>
                              <a:gd name="connsiteX5" fmla="*/ 247751 w 495502"/>
                              <a:gd name="connsiteY5" fmla="*/ 0 h 144016"/>
                              <a:gd name="connsiteX6" fmla="*/ 423494 w 495502"/>
                              <a:gd name="connsiteY6" fmla="*/ 0 h 144016"/>
                              <a:gd name="connsiteX7" fmla="*/ 495502 w 495502"/>
                              <a:gd name="connsiteY7" fmla="*/ 72008 h 14401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</a:cxnLst>
                            <a:rect l="l" t="t" r="r" b="b"/>
                            <a:pathLst>
                              <a:path w="495502" h="144016">
                                <a:moveTo>
                                  <a:pt x="423494" y="144016"/>
                                </a:moveTo>
                                <a:lnTo>
                                  <a:pt x="247751" y="144016"/>
                                </a:lnTo>
                                <a:lnTo>
                                  <a:pt x="72008" y="144016"/>
                                </a:lnTo>
                                <a:lnTo>
                                  <a:pt x="0" y="72008"/>
                                </a:lnTo>
                                <a:lnTo>
                                  <a:pt x="72008" y="0"/>
                                </a:lnTo>
                                <a:lnTo>
                                  <a:pt x="247751" y="0"/>
                                </a:lnTo>
                                <a:lnTo>
                                  <a:pt x="423494" y="0"/>
                                </a:lnTo>
                                <a:lnTo>
                                  <a:pt x="495502" y="72008"/>
                                </a:lnTo>
                                <a:close/>
                              </a:path>
                            </a:pathLst>
                          </a:custGeom>
                          <a:grpFill/>
                          <a:ln w="9525" cap="flat" cmpd="sng" algn="ctr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ctr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1" lang="ja-JP" altLang="en-US" sz="1600" b="1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Times New Roman" pitchFamily="18" charset="0"/>
                              <a:ea typeface="ＭＳ Ｐゴシック" charset="-128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2158" name="直線コネクタ 2157">
                          <a:extLst>
                            <a:ext uri="{FF2B5EF4-FFF2-40B4-BE49-F238E27FC236}">
                              <a16:creationId xmlns:a16="http://schemas.microsoft.com/office/drawing/2014/main" id="{D6BAE565-6933-0B61-92DC-C9DFF54FE5FF}"/>
                            </a:ext>
                          </a:extLst>
                        </p:cNvPr>
                        <p:cNvCxnSpPr>
                          <a:stCxn id="2161" idx="7"/>
                          <a:endCxn id="2161" idx="3"/>
                        </p:cNvCxnSpPr>
                        <p:nvPr/>
                      </p:nvCxnSpPr>
                      <p:spPr bwMode="auto">
                        <a:xfrm>
                          <a:off x="2309540" y="1410300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cxnSp>
                      <p:nvCxnSpPr>
                        <p:cNvPr id="2159" name="直線コネクタ 2158">
                          <a:extLst>
                            <a:ext uri="{FF2B5EF4-FFF2-40B4-BE49-F238E27FC236}">
                              <a16:creationId xmlns:a16="http://schemas.microsoft.com/office/drawing/2014/main" id="{DF69701D-4B4C-BA1B-C8C1-8A1395C7AFD1}"/>
                            </a:ext>
                          </a:extLst>
                        </p:cNvPr>
                        <p:cNvCxnSpPr>
                          <a:stCxn id="2160" idx="7"/>
                          <a:endCxn id="2160" idx="3"/>
                        </p:cNvCxnSpPr>
                        <p:nvPr/>
                      </p:nvCxnSpPr>
                      <p:spPr bwMode="auto">
                        <a:xfrm>
                          <a:off x="2308025" y="1556792"/>
                          <a:ext cx="495502" cy="0"/>
                        </a:xfrm>
                        <a:prstGeom prst="line">
                          <a:avLst/>
                        </a:prstGeom>
                        <a:solidFill>
                          <a:schemeClr val="accent1"/>
                        </a:solidFill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</p:grpSp>
                </p:grpSp>
              </p:grpSp>
              <p:grpSp>
                <p:nvGrpSpPr>
                  <p:cNvPr id="2143" name="グループ化 2142">
                    <a:extLst>
                      <a:ext uri="{FF2B5EF4-FFF2-40B4-BE49-F238E27FC236}">
                        <a16:creationId xmlns:a16="http://schemas.microsoft.com/office/drawing/2014/main" id="{8F7067EA-5539-2B19-48DF-E2D91773C6D1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2144327" y="1541773"/>
                    <a:ext cx="221007" cy="90435"/>
                    <a:chOff x="2308025" y="1338292"/>
                    <a:chExt cx="497017" cy="435134"/>
                  </a:xfrm>
                </p:grpSpPr>
                <p:grpSp>
                  <p:nvGrpSpPr>
                    <p:cNvPr id="2144" name="グループ化 2143">
                      <a:extLst>
                        <a:ext uri="{FF2B5EF4-FFF2-40B4-BE49-F238E27FC236}">
                          <a16:creationId xmlns:a16="http://schemas.microsoft.com/office/drawing/2014/main" id="{A674E46B-8E60-7907-F2C7-43E9662F43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338292"/>
                      <a:ext cx="497017" cy="290508"/>
                      <a:chOff x="2308025" y="1338292"/>
                      <a:chExt cx="497017" cy="290508"/>
                    </a:xfrm>
                  </p:grpSpPr>
                  <p:grpSp>
                    <p:nvGrpSpPr>
                      <p:cNvPr id="2148" name="グループ化 2147">
                        <a:extLst>
                          <a:ext uri="{FF2B5EF4-FFF2-40B4-BE49-F238E27FC236}">
                            <a16:creationId xmlns:a16="http://schemas.microsoft.com/office/drawing/2014/main" id="{5A6373E5-397A-3E8E-9654-B05972FEF1F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308025" y="1338292"/>
                        <a:ext cx="497017" cy="290508"/>
                        <a:chOff x="2308025" y="1338292"/>
                        <a:chExt cx="497017" cy="290508"/>
                      </a:xfr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</p:grpSpPr>
                    <p:sp>
                      <p:nvSpPr>
                        <p:cNvPr id="2151" name="フリーフォーム 869">
                          <a:extLst>
                            <a:ext uri="{FF2B5EF4-FFF2-40B4-BE49-F238E27FC236}">
                              <a16:creationId xmlns:a16="http://schemas.microsoft.com/office/drawing/2014/main" id="{C1B5DCE0-4812-A447-69BE-83D89F4983D9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8025" y="1484784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  <p:sp>
                      <p:nvSpPr>
                        <p:cNvPr id="2152" name="フリーフォーム 870">
                          <a:extLst>
                            <a:ext uri="{FF2B5EF4-FFF2-40B4-BE49-F238E27FC236}">
                              <a16:creationId xmlns:a16="http://schemas.microsoft.com/office/drawing/2014/main" id="{102FCB21-0C18-EADA-292F-3BA49A61371E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 rot="10800000">
                          <a:off x="2309540" y="1338292"/>
                          <a:ext cx="495502" cy="144016"/>
                        </a:xfrm>
                        <a:custGeom>
                          <a:avLst/>
                          <a:gdLst>
                            <a:gd name="connsiteX0" fmla="*/ 423494 w 495502"/>
                            <a:gd name="connsiteY0" fmla="*/ 144016 h 144016"/>
                            <a:gd name="connsiteX1" fmla="*/ 247751 w 495502"/>
                            <a:gd name="connsiteY1" fmla="*/ 144016 h 144016"/>
                            <a:gd name="connsiteX2" fmla="*/ 72008 w 495502"/>
                            <a:gd name="connsiteY2" fmla="*/ 144016 h 144016"/>
                            <a:gd name="connsiteX3" fmla="*/ 0 w 495502"/>
                            <a:gd name="connsiteY3" fmla="*/ 72008 h 144016"/>
                            <a:gd name="connsiteX4" fmla="*/ 72008 w 495502"/>
                            <a:gd name="connsiteY4" fmla="*/ 0 h 144016"/>
                            <a:gd name="connsiteX5" fmla="*/ 247751 w 495502"/>
                            <a:gd name="connsiteY5" fmla="*/ 0 h 144016"/>
                            <a:gd name="connsiteX6" fmla="*/ 423494 w 495502"/>
                            <a:gd name="connsiteY6" fmla="*/ 0 h 144016"/>
                            <a:gd name="connsiteX7" fmla="*/ 495502 w 495502"/>
                            <a:gd name="connsiteY7" fmla="*/ 72008 h 14401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</a:cxnLst>
                          <a:rect l="l" t="t" r="r" b="b"/>
                          <a:pathLst>
                            <a:path w="495502" h="144016">
                              <a:moveTo>
                                <a:pt x="423494" y="144016"/>
                              </a:moveTo>
                              <a:lnTo>
                                <a:pt x="247751" y="144016"/>
                              </a:lnTo>
                              <a:lnTo>
                                <a:pt x="72008" y="144016"/>
                              </a:lnTo>
                              <a:lnTo>
                                <a:pt x="0" y="72008"/>
                              </a:lnTo>
                              <a:lnTo>
                                <a:pt x="72008" y="0"/>
                              </a:lnTo>
                              <a:lnTo>
                                <a:pt x="247751" y="0"/>
                              </a:lnTo>
                              <a:lnTo>
                                <a:pt x="423494" y="0"/>
                              </a:lnTo>
                              <a:lnTo>
                                <a:pt x="495502" y="72008"/>
                              </a:lnTo>
                              <a:close/>
                            </a:path>
                          </a:pathLst>
                        </a:custGeom>
                        <a:grpFill/>
                        <a:ln w="9525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1" lang="ja-JP" altLang="en-US" sz="16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Times New Roman" pitchFamily="18" charset="0"/>
                            <a:ea typeface="ＭＳ Ｐゴシック" charset="-128"/>
                          </a:endParaRPr>
                        </a:p>
                      </p:txBody>
                    </p:sp>
                  </p:grpSp>
                  <p:cxnSp>
                    <p:nvCxnSpPr>
                      <p:cNvPr id="2149" name="直線コネクタ 2148">
                        <a:extLst>
                          <a:ext uri="{FF2B5EF4-FFF2-40B4-BE49-F238E27FC236}">
                            <a16:creationId xmlns:a16="http://schemas.microsoft.com/office/drawing/2014/main" id="{AC6A2F68-0579-2D34-9A79-C41054FB296D}"/>
                          </a:ext>
                        </a:extLst>
                      </p:cNvPr>
                      <p:cNvCxnSpPr>
                        <a:stCxn id="2152" idx="7"/>
                        <a:endCxn id="2152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2150" name="直線コネクタ 2149">
                        <a:extLst>
                          <a:ext uri="{FF2B5EF4-FFF2-40B4-BE49-F238E27FC236}">
                            <a16:creationId xmlns:a16="http://schemas.microsoft.com/office/drawing/2014/main" id="{6E88FE9B-C6A6-B7FB-814F-D75EF15ED894}"/>
                          </a:ext>
                        </a:extLst>
                      </p:cNvPr>
                      <p:cNvCxnSpPr>
                        <a:stCxn id="2151" idx="7"/>
                        <a:endCxn id="2151" idx="3"/>
                      </p:cNvCxnSpPr>
                      <p:nvPr/>
                    </p:nvCxnSpPr>
                    <p:spPr bwMode="auto">
                      <a:xfrm>
                        <a:off x="2308025" y="1556792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2145" name="グループ化 2144">
                      <a:extLst>
                        <a:ext uri="{FF2B5EF4-FFF2-40B4-BE49-F238E27FC236}">
                          <a16:creationId xmlns:a16="http://schemas.microsoft.com/office/drawing/2014/main" id="{49001AFE-A454-004B-B1FD-7F33B3A12C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08025" y="1629410"/>
                      <a:ext cx="495502" cy="144016"/>
                      <a:chOff x="2309540" y="1338292"/>
                      <a:chExt cx="495502" cy="144016"/>
                    </a:xfrm>
                  </p:grpSpPr>
                  <p:sp>
                    <p:nvSpPr>
                      <p:cNvPr id="2146" name="フリーフォーム 864">
                        <a:extLst>
                          <a:ext uri="{FF2B5EF4-FFF2-40B4-BE49-F238E27FC236}">
                            <a16:creationId xmlns:a16="http://schemas.microsoft.com/office/drawing/2014/main" id="{61485ACC-34AE-D50C-6CD4-B5D9581D8D1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rot="10800000">
                        <a:off x="2309540" y="1338292"/>
                        <a:ext cx="495502" cy="144016"/>
                      </a:xfrm>
                      <a:custGeom>
                        <a:avLst/>
                        <a:gdLst>
                          <a:gd name="connsiteX0" fmla="*/ 423494 w 495502"/>
                          <a:gd name="connsiteY0" fmla="*/ 144016 h 144016"/>
                          <a:gd name="connsiteX1" fmla="*/ 247751 w 495502"/>
                          <a:gd name="connsiteY1" fmla="*/ 144016 h 144016"/>
                          <a:gd name="connsiteX2" fmla="*/ 72008 w 495502"/>
                          <a:gd name="connsiteY2" fmla="*/ 144016 h 144016"/>
                          <a:gd name="connsiteX3" fmla="*/ 0 w 495502"/>
                          <a:gd name="connsiteY3" fmla="*/ 72008 h 144016"/>
                          <a:gd name="connsiteX4" fmla="*/ 72008 w 495502"/>
                          <a:gd name="connsiteY4" fmla="*/ 0 h 144016"/>
                          <a:gd name="connsiteX5" fmla="*/ 247751 w 495502"/>
                          <a:gd name="connsiteY5" fmla="*/ 0 h 144016"/>
                          <a:gd name="connsiteX6" fmla="*/ 423494 w 495502"/>
                          <a:gd name="connsiteY6" fmla="*/ 0 h 144016"/>
                          <a:gd name="connsiteX7" fmla="*/ 495502 w 495502"/>
                          <a:gd name="connsiteY7" fmla="*/ 72008 h 144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</a:cxnLst>
                        <a:rect l="l" t="t" r="r" b="b"/>
                        <a:pathLst>
                          <a:path w="495502" h="144016">
                            <a:moveTo>
                              <a:pt x="423494" y="144016"/>
                            </a:moveTo>
                            <a:lnTo>
                              <a:pt x="247751" y="144016"/>
                            </a:lnTo>
                            <a:lnTo>
                              <a:pt x="72008" y="144016"/>
                            </a:lnTo>
                            <a:lnTo>
                              <a:pt x="0" y="72008"/>
                            </a:lnTo>
                            <a:lnTo>
                              <a:pt x="72008" y="0"/>
                            </a:lnTo>
                            <a:lnTo>
                              <a:pt x="247751" y="0"/>
                            </a:lnTo>
                            <a:lnTo>
                              <a:pt x="423494" y="0"/>
                            </a:lnTo>
                            <a:lnTo>
                              <a:pt x="495502" y="72008"/>
                            </a:lnTo>
                            <a:close/>
                          </a:path>
                        </a:pathLst>
                      </a:custGeom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1" lang="ja-JP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charset="-128"/>
                        </a:endParaRPr>
                      </a:p>
                    </p:txBody>
                  </p:sp>
                  <p:cxnSp>
                    <p:nvCxnSpPr>
                      <p:cNvPr id="2147" name="直線コネクタ 2146">
                        <a:extLst>
                          <a:ext uri="{FF2B5EF4-FFF2-40B4-BE49-F238E27FC236}">
                            <a16:creationId xmlns:a16="http://schemas.microsoft.com/office/drawing/2014/main" id="{5E402B6A-D912-4043-017F-CB5FF39442D8}"/>
                          </a:ext>
                        </a:extLst>
                      </p:cNvPr>
                      <p:cNvCxnSpPr>
                        <a:stCxn id="2146" idx="7"/>
                        <a:endCxn id="2146" idx="3"/>
                      </p:cNvCxnSpPr>
                      <p:nvPr/>
                    </p:nvCxnSpPr>
                    <p:spPr bwMode="auto">
                      <a:xfrm>
                        <a:off x="2309540" y="1410300"/>
                        <a:ext cx="495502" cy="0"/>
                      </a:xfrm>
                      <a:prstGeom prst="line">
                        <a:avLst/>
                      </a:prstGeom>
                      <a:solidFill>
                        <a:schemeClr val="accent1"/>
                      </a:solidFill>
                      <a:ln w="9525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</p:grpSp>
          <p:sp>
            <p:nvSpPr>
              <p:cNvPr id="2133" name="正方形/長方形 2132">
                <a:extLst>
                  <a:ext uri="{FF2B5EF4-FFF2-40B4-BE49-F238E27FC236}">
                    <a16:creationId xmlns:a16="http://schemas.microsoft.com/office/drawing/2014/main" id="{C99ABCFC-7D8B-0812-A8C4-A5C3EA7B0E6E}"/>
                  </a:ext>
                </a:extLst>
              </p:cNvPr>
              <p:cNvSpPr/>
              <p:nvPr/>
            </p:nvSpPr>
            <p:spPr bwMode="auto">
              <a:xfrm>
                <a:off x="6646698" y="5435897"/>
                <a:ext cx="1656861" cy="208975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grpSp>
            <p:nvGrpSpPr>
              <p:cNvPr id="2134" name="グループ化 2133">
                <a:extLst>
                  <a:ext uri="{FF2B5EF4-FFF2-40B4-BE49-F238E27FC236}">
                    <a16:creationId xmlns:a16="http://schemas.microsoft.com/office/drawing/2014/main" id="{AD2EC3E8-387F-9DEA-C796-EFA86D1AB82E}"/>
                  </a:ext>
                </a:extLst>
              </p:cNvPr>
              <p:cNvGrpSpPr/>
              <p:nvPr/>
            </p:nvGrpSpPr>
            <p:grpSpPr>
              <a:xfrm flipH="1">
                <a:off x="5994035" y="5193208"/>
                <a:ext cx="1116434" cy="250042"/>
                <a:chOff x="128322" y="1781166"/>
                <a:chExt cx="2251374" cy="242963"/>
              </a:xfrm>
              <a:solidFill>
                <a:srgbClr val="FFFF00"/>
              </a:solidFill>
            </p:grpSpPr>
            <p:sp>
              <p:nvSpPr>
                <p:cNvPr id="2138" name="フリーフォーム 957">
                  <a:extLst>
                    <a:ext uri="{FF2B5EF4-FFF2-40B4-BE49-F238E27FC236}">
                      <a16:creationId xmlns:a16="http://schemas.microsoft.com/office/drawing/2014/main" id="{3EC5347B-DBA5-028F-5A41-91B4DA231368}"/>
                    </a:ext>
                  </a:extLst>
                </p:cNvPr>
                <p:cNvSpPr/>
                <p:nvPr/>
              </p:nvSpPr>
              <p:spPr bwMode="auto">
                <a:xfrm>
                  <a:off x="794230" y="1813752"/>
                  <a:ext cx="1585466" cy="164479"/>
                </a:xfrm>
                <a:custGeom>
                  <a:avLst/>
                  <a:gdLst>
                    <a:gd name="connsiteX0" fmla="*/ 1091442 w 1585466"/>
                    <a:gd name="connsiteY0" fmla="*/ 0 h 164479"/>
                    <a:gd name="connsiteX1" fmla="*/ 1490750 w 1585466"/>
                    <a:gd name="connsiteY1" fmla="*/ 0 h 164479"/>
                    <a:gd name="connsiteX2" fmla="*/ 1585466 w 1585466"/>
                    <a:gd name="connsiteY2" fmla="*/ 82240 h 164479"/>
                    <a:gd name="connsiteX3" fmla="*/ 1490750 w 1585466"/>
                    <a:gd name="connsiteY3" fmla="*/ 164479 h 164479"/>
                    <a:gd name="connsiteX4" fmla="*/ 1091442 w 1585466"/>
                    <a:gd name="connsiteY4" fmla="*/ 164479 h 164479"/>
                    <a:gd name="connsiteX5" fmla="*/ 1024470 w 1585466"/>
                    <a:gd name="connsiteY5" fmla="*/ 140393 h 164479"/>
                    <a:gd name="connsiteX6" fmla="*/ 1023956 w 1585466"/>
                    <a:gd name="connsiteY6" fmla="*/ 139731 h 164479"/>
                    <a:gd name="connsiteX7" fmla="*/ 18823 w 1585466"/>
                    <a:gd name="connsiteY7" fmla="*/ 139731 h 164479"/>
                    <a:gd name="connsiteX8" fmla="*/ 0 w 1585466"/>
                    <a:gd name="connsiteY8" fmla="*/ 120908 h 164479"/>
                    <a:gd name="connsiteX9" fmla="*/ 0 w 1585466"/>
                    <a:gd name="connsiteY9" fmla="*/ 45620 h 164479"/>
                    <a:gd name="connsiteX10" fmla="*/ 18823 w 1585466"/>
                    <a:gd name="connsiteY10" fmla="*/ 26797 h 164479"/>
                    <a:gd name="connsiteX11" fmla="*/ 1022365 w 1585466"/>
                    <a:gd name="connsiteY11" fmla="*/ 26797 h 164479"/>
                    <a:gd name="connsiteX12" fmla="*/ 1024470 w 1585466"/>
                    <a:gd name="connsiteY12" fmla="*/ 24087 h 164479"/>
                    <a:gd name="connsiteX13" fmla="*/ 1091442 w 1585466"/>
                    <a:gd name="connsiteY13" fmla="*/ 0 h 16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5466" h="164479">
                      <a:moveTo>
                        <a:pt x="1091442" y="0"/>
                      </a:moveTo>
                      <a:lnTo>
                        <a:pt x="1490750" y="0"/>
                      </a:lnTo>
                      <a:cubicBezTo>
                        <a:pt x="1543055" y="0"/>
                        <a:pt x="1585466" y="36817"/>
                        <a:pt x="1585466" y="82240"/>
                      </a:cubicBezTo>
                      <a:cubicBezTo>
                        <a:pt x="1585466" y="127662"/>
                        <a:pt x="1543055" y="164479"/>
                        <a:pt x="1490750" y="164479"/>
                      </a:cubicBezTo>
                      <a:lnTo>
                        <a:pt x="1091442" y="164479"/>
                      </a:lnTo>
                      <a:cubicBezTo>
                        <a:pt x="1065290" y="164479"/>
                        <a:pt x="1041611" y="155275"/>
                        <a:pt x="1024470" y="140393"/>
                      </a:cubicBezTo>
                      <a:lnTo>
                        <a:pt x="1023956" y="139731"/>
                      </a:lnTo>
                      <a:lnTo>
                        <a:pt x="18823" y="139731"/>
                      </a:lnTo>
                      <a:cubicBezTo>
                        <a:pt x="8427" y="139731"/>
                        <a:pt x="0" y="131304"/>
                        <a:pt x="0" y="120908"/>
                      </a:cubicBezTo>
                      <a:lnTo>
                        <a:pt x="0" y="45620"/>
                      </a:lnTo>
                      <a:cubicBezTo>
                        <a:pt x="0" y="35224"/>
                        <a:pt x="8427" y="26797"/>
                        <a:pt x="18823" y="26797"/>
                      </a:cubicBezTo>
                      <a:lnTo>
                        <a:pt x="1022365" y="26797"/>
                      </a:lnTo>
                      <a:lnTo>
                        <a:pt x="1024470" y="24087"/>
                      </a:lnTo>
                      <a:cubicBezTo>
                        <a:pt x="1041611" y="9204"/>
                        <a:pt x="1065290" y="0"/>
                        <a:pt x="1091442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2139" name="フリーフォーム 958">
                  <a:extLst>
                    <a:ext uri="{FF2B5EF4-FFF2-40B4-BE49-F238E27FC236}">
                      <a16:creationId xmlns:a16="http://schemas.microsoft.com/office/drawing/2014/main" id="{7032ED92-CC26-2A28-17AB-74C9410D6837}"/>
                    </a:ext>
                  </a:extLst>
                </p:cNvPr>
                <p:cNvSpPr/>
                <p:nvPr/>
              </p:nvSpPr>
              <p:spPr bwMode="auto">
                <a:xfrm rot="10800000">
                  <a:off x="128322" y="1781166"/>
                  <a:ext cx="792554" cy="242963"/>
                </a:xfrm>
                <a:custGeom>
                  <a:avLst/>
                  <a:gdLst>
                    <a:gd name="connsiteX0" fmla="*/ 2166402 w 2297872"/>
                    <a:gd name="connsiteY0" fmla="*/ 411279 h 411279"/>
                    <a:gd name="connsiteX1" fmla="*/ 1011095 w 2297872"/>
                    <a:gd name="connsiteY1" fmla="*/ 411279 h 411279"/>
                    <a:gd name="connsiteX2" fmla="*/ 993663 w 2297872"/>
                    <a:gd name="connsiteY2" fmla="*/ 395119 h 411279"/>
                    <a:gd name="connsiteX3" fmla="*/ 980674 w 2297872"/>
                    <a:gd name="connsiteY3" fmla="*/ 354909 h 411279"/>
                    <a:gd name="connsiteX4" fmla="*/ 48851 w 2297872"/>
                    <a:gd name="connsiteY4" fmla="*/ 354909 h 411279"/>
                    <a:gd name="connsiteX5" fmla="*/ 0 w 2297872"/>
                    <a:gd name="connsiteY5" fmla="*/ 306058 h 411279"/>
                    <a:gd name="connsiteX6" fmla="*/ 0 w 2297872"/>
                    <a:gd name="connsiteY6" fmla="*/ 110658 h 411279"/>
                    <a:gd name="connsiteX7" fmla="*/ 48851 w 2297872"/>
                    <a:gd name="connsiteY7" fmla="*/ 61807 h 411279"/>
                    <a:gd name="connsiteX8" fmla="*/ 979196 w 2297872"/>
                    <a:gd name="connsiteY8" fmla="*/ 61807 h 411279"/>
                    <a:gd name="connsiteX9" fmla="*/ 979427 w 2297872"/>
                    <a:gd name="connsiteY9" fmla="*/ 60230 h 411279"/>
                    <a:gd name="connsiteX10" fmla="*/ 1011095 w 2297872"/>
                    <a:gd name="connsiteY10" fmla="*/ 0 h 411279"/>
                    <a:gd name="connsiteX11" fmla="*/ 2166402 w 2297872"/>
                    <a:gd name="connsiteY11" fmla="*/ 0 h 411279"/>
                    <a:gd name="connsiteX12" fmla="*/ 2174065 w 2297872"/>
                    <a:gd name="connsiteY12" fmla="*/ 3548 h 411279"/>
                    <a:gd name="connsiteX13" fmla="*/ 2178210 w 2297872"/>
                    <a:gd name="connsiteY13" fmla="*/ 4111 h 411279"/>
                    <a:gd name="connsiteX14" fmla="*/ 2297872 w 2297872"/>
                    <a:gd name="connsiteY14" fmla="*/ 202279 h 411279"/>
                    <a:gd name="connsiteX15" fmla="*/ 2206341 w 2297872"/>
                    <a:gd name="connsiteY15" fmla="*/ 388661 h 411279"/>
                    <a:gd name="connsiteX16" fmla="*/ 2180881 w 2297872"/>
                    <a:gd name="connsiteY16" fmla="*/ 399328 h 411279"/>
                    <a:gd name="connsiteX17" fmla="*/ 2175427 w 2297872"/>
                    <a:gd name="connsiteY17" fmla="*/ 407101 h 411279"/>
                    <a:gd name="connsiteX18" fmla="*/ 2166402 w 2297872"/>
                    <a:gd name="connsiteY18" fmla="*/ 411279 h 411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97872" h="411279">
                      <a:moveTo>
                        <a:pt x="2166402" y="411279"/>
                      </a:moveTo>
                      <a:lnTo>
                        <a:pt x="1011095" y="411279"/>
                      </a:lnTo>
                      <a:cubicBezTo>
                        <a:pt x="1004912" y="411279"/>
                        <a:pt x="999021" y="405525"/>
                        <a:pt x="993663" y="395119"/>
                      </a:cubicBezTo>
                      <a:lnTo>
                        <a:pt x="980674" y="354909"/>
                      </a:lnTo>
                      <a:lnTo>
                        <a:pt x="48851" y="354909"/>
                      </a:lnTo>
                      <a:cubicBezTo>
                        <a:pt x="21871" y="354909"/>
                        <a:pt x="0" y="333038"/>
                        <a:pt x="0" y="306058"/>
                      </a:cubicBezTo>
                      <a:lnTo>
                        <a:pt x="0" y="110658"/>
                      </a:lnTo>
                      <a:cubicBezTo>
                        <a:pt x="0" y="83678"/>
                        <a:pt x="21871" y="61807"/>
                        <a:pt x="48851" y="61807"/>
                      </a:cubicBezTo>
                      <a:lnTo>
                        <a:pt x="979196" y="61807"/>
                      </a:lnTo>
                      <a:lnTo>
                        <a:pt x="979427" y="60230"/>
                      </a:lnTo>
                      <a:cubicBezTo>
                        <a:pt x="987532" y="23017"/>
                        <a:pt x="998728" y="0"/>
                        <a:pt x="1011095" y="0"/>
                      </a:cubicBezTo>
                      <a:lnTo>
                        <a:pt x="2166402" y="0"/>
                      </a:lnTo>
                      <a:lnTo>
                        <a:pt x="2174065" y="3548"/>
                      </a:lnTo>
                      <a:lnTo>
                        <a:pt x="2178210" y="4111"/>
                      </a:lnTo>
                      <a:cubicBezTo>
                        <a:pt x="2246501" y="22973"/>
                        <a:pt x="2297872" y="104528"/>
                        <a:pt x="2297872" y="202279"/>
                      </a:cubicBezTo>
                      <a:cubicBezTo>
                        <a:pt x="2297872" y="286066"/>
                        <a:pt x="2260130" y="357954"/>
                        <a:pt x="2206341" y="388661"/>
                      </a:cubicBezTo>
                      <a:lnTo>
                        <a:pt x="2180881" y="399328"/>
                      </a:lnTo>
                      <a:lnTo>
                        <a:pt x="2175427" y="407101"/>
                      </a:lnTo>
                      <a:cubicBezTo>
                        <a:pt x="2172512" y="409841"/>
                        <a:pt x="2169493" y="411279"/>
                        <a:pt x="2166402" y="411279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  <p:grpSp>
            <p:nvGrpSpPr>
              <p:cNvPr id="2135" name="グループ化 2134">
                <a:extLst>
                  <a:ext uri="{FF2B5EF4-FFF2-40B4-BE49-F238E27FC236}">
                    <a16:creationId xmlns:a16="http://schemas.microsoft.com/office/drawing/2014/main" id="{35875F7A-18B0-94FD-AF7C-52208B670D0E}"/>
                  </a:ext>
                </a:extLst>
              </p:cNvPr>
              <p:cNvGrpSpPr/>
              <p:nvPr/>
            </p:nvGrpSpPr>
            <p:grpSpPr>
              <a:xfrm>
                <a:off x="7836906" y="5188639"/>
                <a:ext cx="1054280" cy="239654"/>
                <a:chOff x="-97731" y="1781165"/>
                <a:chExt cx="2477427" cy="320107"/>
              </a:xfrm>
              <a:solidFill>
                <a:srgbClr val="FFFF00"/>
              </a:solidFill>
            </p:grpSpPr>
            <p:sp>
              <p:nvSpPr>
                <p:cNvPr id="2136" name="フリーフォーム 962">
                  <a:extLst>
                    <a:ext uri="{FF2B5EF4-FFF2-40B4-BE49-F238E27FC236}">
                      <a16:creationId xmlns:a16="http://schemas.microsoft.com/office/drawing/2014/main" id="{4C1C216B-3404-C945-4E45-C0C227FD5835}"/>
                    </a:ext>
                  </a:extLst>
                </p:cNvPr>
                <p:cNvSpPr/>
                <p:nvPr/>
              </p:nvSpPr>
              <p:spPr bwMode="auto">
                <a:xfrm>
                  <a:off x="794230" y="1813752"/>
                  <a:ext cx="1585466" cy="164479"/>
                </a:xfrm>
                <a:custGeom>
                  <a:avLst/>
                  <a:gdLst>
                    <a:gd name="connsiteX0" fmla="*/ 1091442 w 1585466"/>
                    <a:gd name="connsiteY0" fmla="*/ 0 h 164479"/>
                    <a:gd name="connsiteX1" fmla="*/ 1490750 w 1585466"/>
                    <a:gd name="connsiteY1" fmla="*/ 0 h 164479"/>
                    <a:gd name="connsiteX2" fmla="*/ 1585466 w 1585466"/>
                    <a:gd name="connsiteY2" fmla="*/ 82240 h 164479"/>
                    <a:gd name="connsiteX3" fmla="*/ 1490750 w 1585466"/>
                    <a:gd name="connsiteY3" fmla="*/ 164479 h 164479"/>
                    <a:gd name="connsiteX4" fmla="*/ 1091442 w 1585466"/>
                    <a:gd name="connsiteY4" fmla="*/ 164479 h 164479"/>
                    <a:gd name="connsiteX5" fmla="*/ 1024470 w 1585466"/>
                    <a:gd name="connsiteY5" fmla="*/ 140393 h 164479"/>
                    <a:gd name="connsiteX6" fmla="*/ 1023956 w 1585466"/>
                    <a:gd name="connsiteY6" fmla="*/ 139731 h 164479"/>
                    <a:gd name="connsiteX7" fmla="*/ 18823 w 1585466"/>
                    <a:gd name="connsiteY7" fmla="*/ 139731 h 164479"/>
                    <a:gd name="connsiteX8" fmla="*/ 0 w 1585466"/>
                    <a:gd name="connsiteY8" fmla="*/ 120908 h 164479"/>
                    <a:gd name="connsiteX9" fmla="*/ 0 w 1585466"/>
                    <a:gd name="connsiteY9" fmla="*/ 45620 h 164479"/>
                    <a:gd name="connsiteX10" fmla="*/ 18823 w 1585466"/>
                    <a:gd name="connsiteY10" fmla="*/ 26797 h 164479"/>
                    <a:gd name="connsiteX11" fmla="*/ 1022365 w 1585466"/>
                    <a:gd name="connsiteY11" fmla="*/ 26797 h 164479"/>
                    <a:gd name="connsiteX12" fmla="*/ 1024470 w 1585466"/>
                    <a:gd name="connsiteY12" fmla="*/ 24087 h 164479"/>
                    <a:gd name="connsiteX13" fmla="*/ 1091442 w 1585466"/>
                    <a:gd name="connsiteY13" fmla="*/ 0 h 164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85466" h="164479">
                      <a:moveTo>
                        <a:pt x="1091442" y="0"/>
                      </a:moveTo>
                      <a:lnTo>
                        <a:pt x="1490750" y="0"/>
                      </a:lnTo>
                      <a:cubicBezTo>
                        <a:pt x="1543055" y="0"/>
                        <a:pt x="1585466" y="36817"/>
                        <a:pt x="1585466" y="82240"/>
                      </a:cubicBezTo>
                      <a:cubicBezTo>
                        <a:pt x="1585466" y="127662"/>
                        <a:pt x="1543055" y="164479"/>
                        <a:pt x="1490750" y="164479"/>
                      </a:cubicBezTo>
                      <a:lnTo>
                        <a:pt x="1091442" y="164479"/>
                      </a:lnTo>
                      <a:cubicBezTo>
                        <a:pt x="1065290" y="164479"/>
                        <a:pt x="1041611" y="155275"/>
                        <a:pt x="1024470" y="140393"/>
                      </a:cubicBezTo>
                      <a:lnTo>
                        <a:pt x="1023956" y="139731"/>
                      </a:lnTo>
                      <a:lnTo>
                        <a:pt x="18823" y="139731"/>
                      </a:lnTo>
                      <a:cubicBezTo>
                        <a:pt x="8427" y="139731"/>
                        <a:pt x="0" y="131304"/>
                        <a:pt x="0" y="120908"/>
                      </a:cubicBezTo>
                      <a:lnTo>
                        <a:pt x="0" y="45620"/>
                      </a:lnTo>
                      <a:cubicBezTo>
                        <a:pt x="0" y="35224"/>
                        <a:pt x="8427" y="26797"/>
                        <a:pt x="18823" y="26797"/>
                      </a:cubicBezTo>
                      <a:lnTo>
                        <a:pt x="1022365" y="26797"/>
                      </a:lnTo>
                      <a:lnTo>
                        <a:pt x="1024470" y="24087"/>
                      </a:lnTo>
                      <a:cubicBezTo>
                        <a:pt x="1041611" y="9204"/>
                        <a:pt x="1065290" y="0"/>
                        <a:pt x="1091442" y="0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  <p:sp>
              <p:nvSpPr>
                <p:cNvPr id="2137" name="フリーフォーム 963">
                  <a:extLst>
                    <a:ext uri="{FF2B5EF4-FFF2-40B4-BE49-F238E27FC236}">
                      <a16:creationId xmlns:a16="http://schemas.microsoft.com/office/drawing/2014/main" id="{ECF5A716-61B1-8BAA-965C-46DBA06E5DBC}"/>
                    </a:ext>
                  </a:extLst>
                </p:cNvPr>
                <p:cNvSpPr/>
                <p:nvPr/>
              </p:nvSpPr>
              <p:spPr bwMode="auto">
                <a:xfrm rot="10800000">
                  <a:off x="-97731" y="1781165"/>
                  <a:ext cx="1004496" cy="320107"/>
                </a:xfrm>
                <a:custGeom>
                  <a:avLst/>
                  <a:gdLst>
                    <a:gd name="connsiteX0" fmla="*/ 2166402 w 2297872"/>
                    <a:gd name="connsiteY0" fmla="*/ 411279 h 411279"/>
                    <a:gd name="connsiteX1" fmla="*/ 1011095 w 2297872"/>
                    <a:gd name="connsiteY1" fmla="*/ 411279 h 411279"/>
                    <a:gd name="connsiteX2" fmla="*/ 993663 w 2297872"/>
                    <a:gd name="connsiteY2" fmla="*/ 395119 h 411279"/>
                    <a:gd name="connsiteX3" fmla="*/ 980674 w 2297872"/>
                    <a:gd name="connsiteY3" fmla="*/ 354909 h 411279"/>
                    <a:gd name="connsiteX4" fmla="*/ 48851 w 2297872"/>
                    <a:gd name="connsiteY4" fmla="*/ 354909 h 411279"/>
                    <a:gd name="connsiteX5" fmla="*/ 0 w 2297872"/>
                    <a:gd name="connsiteY5" fmla="*/ 306058 h 411279"/>
                    <a:gd name="connsiteX6" fmla="*/ 0 w 2297872"/>
                    <a:gd name="connsiteY6" fmla="*/ 110658 h 411279"/>
                    <a:gd name="connsiteX7" fmla="*/ 48851 w 2297872"/>
                    <a:gd name="connsiteY7" fmla="*/ 61807 h 411279"/>
                    <a:gd name="connsiteX8" fmla="*/ 979196 w 2297872"/>
                    <a:gd name="connsiteY8" fmla="*/ 61807 h 411279"/>
                    <a:gd name="connsiteX9" fmla="*/ 979427 w 2297872"/>
                    <a:gd name="connsiteY9" fmla="*/ 60230 h 411279"/>
                    <a:gd name="connsiteX10" fmla="*/ 1011095 w 2297872"/>
                    <a:gd name="connsiteY10" fmla="*/ 0 h 411279"/>
                    <a:gd name="connsiteX11" fmla="*/ 2166402 w 2297872"/>
                    <a:gd name="connsiteY11" fmla="*/ 0 h 411279"/>
                    <a:gd name="connsiteX12" fmla="*/ 2174065 w 2297872"/>
                    <a:gd name="connsiteY12" fmla="*/ 3548 h 411279"/>
                    <a:gd name="connsiteX13" fmla="*/ 2178210 w 2297872"/>
                    <a:gd name="connsiteY13" fmla="*/ 4111 h 411279"/>
                    <a:gd name="connsiteX14" fmla="*/ 2297872 w 2297872"/>
                    <a:gd name="connsiteY14" fmla="*/ 202279 h 411279"/>
                    <a:gd name="connsiteX15" fmla="*/ 2206341 w 2297872"/>
                    <a:gd name="connsiteY15" fmla="*/ 388661 h 411279"/>
                    <a:gd name="connsiteX16" fmla="*/ 2180881 w 2297872"/>
                    <a:gd name="connsiteY16" fmla="*/ 399328 h 411279"/>
                    <a:gd name="connsiteX17" fmla="*/ 2175427 w 2297872"/>
                    <a:gd name="connsiteY17" fmla="*/ 407101 h 411279"/>
                    <a:gd name="connsiteX18" fmla="*/ 2166402 w 2297872"/>
                    <a:gd name="connsiteY18" fmla="*/ 411279 h 4112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97872" h="411279">
                      <a:moveTo>
                        <a:pt x="2166402" y="411279"/>
                      </a:moveTo>
                      <a:lnTo>
                        <a:pt x="1011095" y="411279"/>
                      </a:lnTo>
                      <a:cubicBezTo>
                        <a:pt x="1004912" y="411279"/>
                        <a:pt x="999021" y="405525"/>
                        <a:pt x="993663" y="395119"/>
                      </a:cubicBezTo>
                      <a:lnTo>
                        <a:pt x="980674" y="354909"/>
                      </a:lnTo>
                      <a:lnTo>
                        <a:pt x="48851" y="354909"/>
                      </a:lnTo>
                      <a:cubicBezTo>
                        <a:pt x="21871" y="354909"/>
                        <a:pt x="0" y="333038"/>
                        <a:pt x="0" y="306058"/>
                      </a:cubicBezTo>
                      <a:lnTo>
                        <a:pt x="0" y="110658"/>
                      </a:lnTo>
                      <a:cubicBezTo>
                        <a:pt x="0" y="83678"/>
                        <a:pt x="21871" y="61807"/>
                        <a:pt x="48851" y="61807"/>
                      </a:cubicBezTo>
                      <a:lnTo>
                        <a:pt x="979196" y="61807"/>
                      </a:lnTo>
                      <a:lnTo>
                        <a:pt x="979427" y="60230"/>
                      </a:lnTo>
                      <a:cubicBezTo>
                        <a:pt x="987532" y="23017"/>
                        <a:pt x="998728" y="0"/>
                        <a:pt x="1011095" y="0"/>
                      </a:cubicBezTo>
                      <a:lnTo>
                        <a:pt x="2166402" y="0"/>
                      </a:lnTo>
                      <a:lnTo>
                        <a:pt x="2174065" y="3548"/>
                      </a:lnTo>
                      <a:lnTo>
                        <a:pt x="2178210" y="4111"/>
                      </a:lnTo>
                      <a:cubicBezTo>
                        <a:pt x="2246501" y="22973"/>
                        <a:pt x="2297872" y="104528"/>
                        <a:pt x="2297872" y="202279"/>
                      </a:cubicBezTo>
                      <a:cubicBezTo>
                        <a:pt x="2297872" y="286066"/>
                        <a:pt x="2260130" y="357954"/>
                        <a:pt x="2206341" y="388661"/>
                      </a:cubicBezTo>
                      <a:lnTo>
                        <a:pt x="2180881" y="399328"/>
                      </a:lnTo>
                      <a:lnTo>
                        <a:pt x="2175427" y="407101"/>
                      </a:lnTo>
                      <a:cubicBezTo>
                        <a:pt x="2172512" y="409841"/>
                        <a:pt x="2169493" y="411279"/>
                        <a:pt x="2166402" y="411279"/>
                      </a:cubicBezTo>
                      <a:close/>
                    </a:path>
                  </a:pathLst>
                </a:custGeom>
                <a:grp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1" lang="ja-JP" altLang="en-US" sz="16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ea typeface="ＭＳ Ｐゴシック" charset="-128"/>
                  </a:endParaRPr>
                </a:p>
              </p:txBody>
            </p:sp>
          </p:grpSp>
        </p:grpSp>
      </p:grpSp>
      <p:sp>
        <p:nvSpPr>
          <p:cNvPr id="2331" name="テキスト ボックス 104">
            <a:extLst>
              <a:ext uri="{FF2B5EF4-FFF2-40B4-BE49-F238E27FC236}">
                <a16:creationId xmlns:a16="http://schemas.microsoft.com/office/drawing/2014/main" id="{AC68B9D7-0AB2-5E9C-13DA-36280B3D427E}"/>
              </a:ext>
            </a:extLst>
          </p:cNvPr>
          <p:cNvSpPr txBox="1"/>
          <p:nvPr/>
        </p:nvSpPr>
        <p:spPr>
          <a:xfrm>
            <a:off x="927094" y="5982229"/>
            <a:ext cx="2958029" cy="60049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専用作業台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2332" name="テキスト ボックス 104">
            <a:extLst>
              <a:ext uri="{FF2B5EF4-FFF2-40B4-BE49-F238E27FC236}">
                <a16:creationId xmlns:a16="http://schemas.microsoft.com/office/drawing/2014/main" id="{663618D6-09C8-50E6-7D01-795BA7F4A9FA}"/>
              </a:ext>
            </a:extLst>
          </p:cNvPr>
          <p:cNvSpPr txBox="1"/>
          <p:nvPr/>
        </p:nvSpPr>
        <p:spPr>
          <a:xfrm>
            <a:off x="5224512" y="5984217"/>
            <a:ext cx="2958029" cy="60049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押し込み治具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grpSp>
        <p:nvGrpSpPr>
          <p:cNvPr id="399" name="グループ化 398"/>
          <p:cNvGrpSpPr/>
          <p:nvPr/>
        </p:nvGrpSpPr>
        <p:grpSpPr>
          <a:xfrm>
            <a:off x="1171651" y="3936534"/>
            <a:ext cx="4838565" cy="1070305"/>
            <a:chOff x="4427042" y="4521825"/>
            <a:chExt cx="4838565" cy="1070305"/>
          </a:xfrm>
        </p:grpSpPr>
        <p:pic>
          <p:nvPicPr>
            <p:cNvPr id="400" name="Picture 4" descr="ギザパンクフキダシ素材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662" y="4521825"/>
              <a:ext cx="1992115" cy="107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1" name="角丸四角形吹き出し 400"/>
            <p:cNvSpPr/>
            <p:nvPr/>
          </p:nvSpPr>
          <p:spPr bwMode="auto">
            <a:xfrm>
              <a:off x="4427042" y="4717998"/>
              <a:ext cx="4838565" cy="603849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6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3</a:t>
              </a:r>
              <a:r>
                <a:rPr lang="ja-JP" altLang="en-US" sz="36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万円</a:t>
              </a:r>
              <a:endParaRPr lang="en-US" altLang="ja-JP" sz="3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  <p:grpSp>
        <p:nvGrpSpPr>
          <p:cNvPr id="402" name="グループ化 401"/>
          <p:cNvGrpSpPr/>
          <p:nvPr/>
        </p:nvGrpSpPr>
        <p:grpSpPr>
          <a:xfrm>
            <a:off x="5739672" y="3910892"/>
            <a:ext cx="4838565" cy="1070305"/>
            <a:chOff x="4380850" y="4521825"/>
            <a:chExt cx="4838565" cy="1070305"/>
          </a:xfrm>
        </p:grpSpPr>
        <p:pic>
          <p:nvPicPr>
            <p:cNvPr id="403" name="Picture 4" descr="ギザパンクフキダシ素材9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662" y="4521825"/>
              <a:ext cx="1992115" cy="107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4" name="角丸四角形吹き出し 403"/>
            <p:cNvSpPr/>
            <p:nvPr/>
          </p:nvSpPr>
          <p:spPr bwMode="auto">
            <a:xfrm>
              <a:off x="4380850" y="4718341"/>
              <a:ext cx="4838565" cy="603849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6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1.2</a:t>
              </a:r>
              <a:r>
                <a:rPr lang="ja-JP" altLang="en-US" sz="3600" b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万円</a:t>
              </a:r>
              <a:endParaRPr lang="en-US" altLang="ja-JP" sz="3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124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405" grpId="0" animBg="1"/>
      <p:bldP spid="2331" grpId="0"/>
      <p:bldP spid="233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グループ化 41"/>
          <p:cNvGrpSpPr/>
          <p:nvPr/>
        </p:nvGrpSpPr>
        <p:grpSpPr>
          <a:xfrm>
            <a:off x="35488" y="806136"/>
            <a:ext cx="9052817" cy="3899259"/>
            <a:chOff x="-334829" y="1655383"/>
            <a:chExt cx="9377899" cy="3992318"/>
          </a:xfrm>
        </p:grpSpPr>
        <p:grpSp>
          <p:nvGrpSpPr>
            <p:cNvPr id="47" name="グループ化 46"/>
            <p:cNvGrpSpPr/>
            <p:nvPr/>
          </p:nvGrpSpPr>
          <p:grpSpPr>
            <a:xfrm>
              <a:off x="-327014" y="3309498"/>
              <a:ext cx="9370083" cy="2338203"/>
              <a:chOff x="-779491" y="3700679"/>
              <a:chExt cx="9812571" cy="2650909"/>
            </a:xfrm>
          </p:grpSpPr>
          <p:sp>
            <p:nvSpPr>
              <p:cNvPr id="51" name="正方形/長方形 50"/>
              <p:cNvSpPr/>
              <p:nvPr/>
            </p:nvSpPr>
            <p:spPr bwMode="auto">
              <a:xfrm>
                <a:off x="-776905" y="3750808"/>
                <a:ext cx="9805397" cy="2600223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52" name="正方形/長方形 51"/>
              <p:cNvSpPr/>
              <p:nvPr/>
            </p:nvSpPr>
            <p:spPr bwMode="auto">
              <a:xfrm>
                <a:off x="108571" y="3726301"/>
                <a:ext cx="8924509" cy="782820"/>
              </a:xfrm>
              <a:prstGeom prst="rect">
                <a:avLst/>
              </a:prstGeom>
              <a:solidFill>
                <a:srgbClr val="FF5050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cxnSp>
            <p:nvCxnSpPr>
              <p:cNvPr id="60" name="直線コネクタ 59"/>
              <p:cNvCxnSpPr/>
              <p:nvPr/>
            </p:nvCxnSpPr>
            <p:spPr bwMode="auto">
              <a:xfrm flipV="1">
                <a:off x="4051141" y="3700679"/>
                <a:ext cx="0" cy="265035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直線コネクタ 60"/>
              <p:cNvCxnSpPr/>
              <p:nvPr/>
            </p:nvCxnSpPr>
            <p:spPr bwMode="auto">
              <a:xfrm flipV="1">
                <a:off x="6800532" y="3764451"/>
                <a:ext cx="0" cy="258657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2" name="直線コネクタ 61"/>
              <p:cNvCxnSpPr/>
              <p:nvPr/>
            </p:nvCxnSpPr>
            <p:spPr bwMode="auto">
              <a:xfrm flipV="1">
                <a:off x="7991790" y="3726301"/>
                <a:ext cx="0" cy="26252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" name="直線コネクタ 62"/>
              <p:cNvCxnSpPr/>
              <p:nvPr/>
            </p:nvCxnSpPr>
            <p:spPr bwMode="auto">
              <a:xfrm>
                <a:off x="-779491" y="5395832"/>
                <a:ext cx="9812571" cy="18104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テキスト ボックス 63"/>
              <p:cNvSpPr txBox="1"/>
              <p:nvPr/>
            </p:nvSpPr>
            <p:spPr>
              <a:xfrm>
                <a:off x="397152" y="3735798"/>
                <a:ext cx="7835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なぜ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Why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5" name="テキスト ボックス 64"/>
              <p:cNvSpPr txBox="1"/>
              <p:nvPr/>
            </p:nvSpPr>
            <p:spPr>
              <a:xfrm>
                <a:off x="5715357" y="3764451"/>
                <a:ext cx="106631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どこで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Where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6" name="テキスト ボックス 65"/>
              <p:cNvSpPr txBox="1"/>
              <p:nvPr/>
            </p:nvSpPr>
            <p:spPr>
              <a:xfrm>
                <a:off x="6899251" y="3781420"/>
                <a:ext cx="9621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いつ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When</a:t>
                </a:r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8115894" y="3795877"/>
                <a:ext cx="79541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誰が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Who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8" name="テキスト ボックス 67"/>
              <p:cNvSpPr txBox="1"/>
              <p:nvPr/>
            </p:nvSpPr>
            <p:spPr>
              <a:xfrm>
                <a:off x="1925954" y="3764451"/>
                <a:ext cx="8996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何を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What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9" name="テキスト ボックス 68"/>
              <p:cNvSpPr txBox="1"/>
              <p:nvPr/>
            </p:nvSpPr>
            <p:spPr>
              <a:xfrm>
                <a:off x="3989742" y="3781420"/>
                <a:ext cx="13756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どのように　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How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0" name="テキスト ボックス 69"/>
              <p:cNvSpPr txBox="1"/>
              <p:nvPr/>
            </p:nvSpPr>
            <p:spPr>
              <a:xfrm>
                <a:off x="481831" y="4700834"/>
                <a:ext cx="1302847" cy="60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安全に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使用するため</a:t>
                </a:r>
                <a:endParaRPr kumimoji="1" lang="ja-JP" altLang="en-US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72" name="テキスト ボックス 71"/>
              <p:cNvSpPr txBox="1"/>
              <p:nvPr/>
            </p:nvSpPr>
            <p:spPr>
              <a:xfrm>
                <a:off x="2307755" y="4606312"/>
                <a:ext cx="1320238" cy="60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専用作業台、</a:t>
                </a:r>
                <a:endParaRPr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押し込み冶具</a:t>
                </a:r>
                <a:endParaRPr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5823559" y="4810401"/>
                <a:ext cx="899606" cy="348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自職場で</a:t>
                </a:r>
              </a:p>
            </p:txBody>
          </p:sp>
          <p:sp>
            <p:nvSpPr>
              <p:cNvPr id="74" name="テキスト ボックス 73"/>
              <p:cNvSpPr txBox="1"/>
              <p:nvPr/>
            </p:nvSpPr>
            <p:spPr>
              <a:xfrm>
                <a:off x="4112854" y="4793790"/>
                <a:ext cx="1556738" cy="357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使用方法の教育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8109366" y="4830076"/>
                <a:ext cx="692818" cy="348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カニエ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6952036" y="4675220"/>
                <a:ext cx="906835" cy="593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新人が</a:t>
                </a:r>
                <a:endParaRPr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来る度</a:t>
                </a:r>
                <a:r>
                  <a:rPr kumimoji="1"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に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77" name="テキスト ボックス 76"/>
              <p:cNvSpPr txBox="1"/>
              <p:nvPr/>
            </p:nvSpPr>
            <p:spPr>
              <a:xfrm>
                <a:off x="4160482" y="5661122"/>
                <a:ext cx="1368928" cy="357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使用前点検表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78" name="テキスト ボックス 77"/>
              <p:cNvSpPr txBox="1"/>
              <p:nvPr/>
            </p:nvSpPr>
            <p:spPr>
              <a:xfrm>
                <a:off x="5801890" y="5665234"/>
                <a:ext cx="975917" cy="357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作業場で</a:t>
                </a: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7100999" y="5680059"/>
                <a:ext cx="543739" cy="348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随時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80" name="テキスト ボックス 79"/>
              <p:cNvSpPr txBox="1"/>
              <p:nvPr/>
            </p:nvSpPr>
            <p:spPr>
              <a:xfrm>
                <a:off x="2357640" y="5707469"/>
                <a:ext cx="1320238" cy="357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押し込み冶具</a:t>
                </a:r>
                <a:endParaRPr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81" name="テキスト ボックス 80"/>
              <p:cNvSpPr txBox="1"/>
              <p:nvPr/>
            </p:nvSpPr>
            <p:spPr>
              <a:xfrm>
                <a:off x="8105685" y="5694016"/>
                <a:ext cx="756938" cy="348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トヨミツ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93" name="テキスト ボックス 92"/>
              <p:cNvSpPr txBox="1"/>
              <p:nvPr/>
            </p:nvSpPr>
            <p:spPr>
              <a:xfrm>
                <a:off x="481334" y="5547973"/>
                <a:ext cx="1302847" cy="6073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安全に</a:t>
                </a:r>
                <a:endPara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lang="ja-JP" altLang="en-US" sz="140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使用するため</a:t>
                </a:r>
                <a:endParaRPr kumimoji="1" lang="ja-JP" altLang="en-US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</p:grpSp>
        <p:grpSp>
          <p:nvGrpSpPr>
            <p:cNvPr id="8" name="グループ化 7"/>
            <p:cNvGrpSpPr/>
            <p:nvPr/>
          </p:nvGrpSpPr>
          <p:grpSpPr>
            <a:xfrm>
              <a:off x="-324545" y="1655383"/>
              <a:ext cx="9367615" cy="3991829"/>
              <a:chOff x="-756592" y="3703264"/>
              <a:chExt cx="9789673" cy="4424885"/>
            </a:xfrm>
          </p:grpSpPr>
          <p:sp>
            <p:nvSpPr>
              <p:cNvPr id="4" name="正方形/長方形 3"/>
              <p:cNvSpPr/>
              <p:nvPr/>
            </p:nvSpPr>
            <p:spPr bwMode="auto">
              <a:xfrm>
                <a:off x="-756591" y="3751365"/>
                <a:ext cx="9789672" cy="2600223"/>
              </a:xfrm>
              <a:prstGeom prst="rect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sp>
            <p:nvSpPr>
              <p:cNvPr id="5" name="正方形/長方形 4"/>
              <p:cNvSpPr/>
              <p:nvPr/>
            </p:nvSpPr>
            <p:spPr bwMode="auto">
              <a:xfrm>
                <a:off x="-756591" y="3726301"/>
                <a:ext cx="9789671" cy="78282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cxnSp>
            <p:nvCxnSpPr>
              <p:cNvPr id="10" name="直線コネクタ 9"/>
              <p:cNvCxnSpPr/>
              <p:nvPr/>
            </p:nvCxnSpPr>
            <p:spPr bwMode="auto">
              <a:xfrm flipV="1">
                <a:off x="1952268" y="3714237"/>
                <a:ext cx="0" cy="441390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直線コネクタ 23"/>
              <p:cNvCxnSpPr/>
              <p:nvPr/>
            </p:nvCxnSpPr>
            <p:spPr bwMode="auto">
              <a:xfrm flipV="1">
                <a:off x="5724128" y="3726301"/>
                <a:ext cx="0" cy="440184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直線コネクタ 24"/>
              <p:cNvCxnSpPr/>
              <p:nvPr/>
            </p:nvCxnSpPr>
            <p:spPr bwMode="auto">
              <a:xfrm flipV="1">
                <a:off x="4061456" y="3714235"/>
                <a:ext cx="0" cy="2687483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直線コネクタ 25"/>
              <p:cNvCxnSpPr/>
              <p:nvPr/>
            </p:nvCxnSpPr>
            <p:spPr bwMode="auto">
              <a:xfrm flipV="1">
                <a:off x="6804248" y="3726301"/>
                <a:ext cx="0" cy="262528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直線コネクタ 27"/>
              <p:cNvCxnSpPr/>
              <p:nvPr/>
            </p:nvCxnSpPr>
            <p:spPr bwMode="auto">
              <a:xfrm flipV="1">
                <a:off x="7993946" y="3725368"/>
                <a:ext cx="0" cy="2695799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直線コネクタ 28"/>
              <p:cNvCxnSpPr/>
              <p:nvPr/>
            </p:nvCxnSpPr>
            <p:spPr bwMode="auto">
              <a:xfrm flipV="1">
                <a:off x="-756592" y="5413937"/>
                <a:ext cx="9789672" cy="1614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テキスト ボックス 29"/>
              <p:cNvSpPr txBox="1"/>
              <p:nvPr/>
            </p:nvSpPr>
            <p:spPr>
              <a:xfrm>
                <a:off x="769050" y="3720912"/>
                <a:ext cx="78354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なぜ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Why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5749823" y="3714235"/>
                <a:ext cx="106631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どこで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Where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6921195" y="3731490"/>
                <a:ext cx="9621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いつ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When</a:t>
                </a: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8137837" y="3745948"/>
                <a:ext cx="79541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誰が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Who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2522316" y="3743323"/>
                <a:ext cx="89960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何を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What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8" name="テキスト ボックス 37"/>
              <p:cNvSpPr txBox="1"/>
              <p:nvPr/>
            </p:nvSpPr>
            <p:spPr>
              <a:xfrm>
                <a:off x="4289977" y="3703264"/>
                <a:ext cx="13756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どのように　</a:t>
                </a:r>
                <a:endParaRPr lang="en-US" altLang="ja-JP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r>
                  <a:rPr lang="en-US" altLang="ja-JP" sz="20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How</a:t>
                </a:r>
                <a:endPara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41" name="テキスト ボックス 40"/>
              <p:cNvSpPr txBox="1"/>
              <p:nvPr/>
            </p:nvSpPr>
            <p:spPr>
              <a:xfrm>
                <a:off x="375086" y="4681261"/>
                <a:ext cx="1598634" cy="593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誰でも同じように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使用するため</a:t>
                </a:r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1952721" y="4805337"/>
                <a:ext cx="2058512" cy="349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専用作業台、使用方法</a:t>
                </a:r>
                <a:endParaRPr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5814385" y="4821104"/>
                <a:ext cx="899607" cy="348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自職場で</a:t>
                </a:r>
              </a:p>
            </p:txBody>
          </p:sp>
          <p:sp>
            <p:nvSpPr>
              <p:cNvPr id="48" name="テキスト ボックス 47"/>
              <p:cNvSpPr txBox="1"/>
              <p:nvPr/>
            </p:nvSpPr>
            <p:spPr>
              <a:xfrm>
                <a:off x="4183214" y="4804109"/>
                <a:ext cx="1359152" cy="349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手順書の作成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49" name="テキスト ボックス 48"/>
              <p:cNvSpPr txBox="1"/>
              <p:nvPr/>
            </p:nvSpPr>
            <p:spPr>
              <a:xfrm>
                <a:off x="8131007" y="4830076"/>
                <a:ext cx="649537" cy="348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カミヤ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0" name="テキスト ボックス 49"/>
              <p:cNvSpPr txBox="1"/>
              <p:nvPr/>
            </p:nvSpPr>
            <p:spPr>
              <a:xfrm>
                <a:off x="6862419" y="4771264"/>
                <a:ext cx="1131817" cy="349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12</a:t>
                </a:r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月</a:t>
                </a:r>
                <a:r>
                  <a:rPr kumimoji="1" lang="en-US" altLang="ja-JP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15</a:t>
                </a:r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日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4" name="テキスト ボックス 53"/>
              <p:cNvSpPr txBox="1"/>
              <p:nvPr/>
            </p:nvSpPr>
            <p:spPr>
              <a:xfrm>
                <a:off x="4183214" y="5627572"/>
                <a:ext cx="1359152" cy="349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手順書の作成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5" name="テキスト ボックス 54"/>
              <p:cNvSpPr txBox="1"/>
              <p:nvPr/>
            </p:nvSpPr>
            <p:spPr>
              <a:xfrm>
                <a:off x="5806126" y="5698612"/>
                <a:ext cx="899607" cy="348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自職場で</a:t>
                </a:r>
              </a:p>
            </p:txBody>
          </p:sp>
          <p:sp>
            <p:nvSpPr>
              <p:cNvPr id="56" name="テキスト ボックス 55"/>
              <p:cNvSpPr txBox="1"/>
              <p:nvPr/>
            </p:nvSpPr>
            <p:spPr>
              <a:xfrm>
                <a:off x="6862419" y="5738257"/>
                <a:ext cx="1131817" cy="349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12</a:t>
                </a:r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月１５日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7" name="テキスト ボックス 56"/>
              <p:cNvSpPr txBox="1"/>
              <p:nvPr/>
            </p:nvSpPr>
            <p:spPr>
              <a:xfrm>
                <a:off x="1903129" y="5656589"/>
                <a:ext cx="2204284" cy="349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押し込み冶具、使用方法</a:t>
                </a:r>
                <a:endParaRPr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58" name="テキスト ボックス 57"/>
              <p:cNvSpPr txBox="1"/>
              <p:nvPr/>
            </p:nvSpPr>
            <p:spPr>
              <a:xfrm>
                <a:off x="8105685" y="5694016"/>
                <a:ext cx="756938" cy="348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トヨミツ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</p:txBody>
          </p:sp>
          <p:sp>
            <p:nvSpPr>
              <p:cNvPr id="92" name="テキスト ボックス 91"/>
              <p:cNvSpPr txBox="1"/>
              <p:nvPr/>
            </p:nvSpPr>
            <p:spPr>
              <a:xfrm>
                <a:off x="355535" y="5601582"/>
                <a:ext cx="1598634" cy="5938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誰でも同じように</a:t>
                </a:r>
                <a:endParaRPr kumimoji="1" lang="en-US" altLang="ja-JP" sz="14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endParaRPr>
              </a:p>
              <a:p>
                <a:r>
                  <a:rPr kumimoji="1" lang="ja-JP" altLang="en-US" sz="1400" b="0" dirty="0">
                    <a:latin typeface="UD デジタル 教科書体 NK-B" panose="02020700000000000000" pitchFamily="18" charset="-128"/>
                    <a:ea typeface="UD デジタル 教科書体 NK-B" panose="02020700000000000000" pitchFamily="18" charset="-128"/>
                  </a:rPr>
                  <a:t>使用するため</a:t>
                </a:r>
              </a:p>
            </p:txBody>
          </p:sp>
        </p:grpSp>
        <p:cxnSp>
          <p:nvCxnSpPr>
            <p:cNvPr id="82" name="直線コネクタ 81"/>
            <p:cNvCxnSpPr/>
            <p:nvPr/>
          </p:nvCxnSpPr>
          <p:spPr bwMode="auto">
            <a:xfrm flipV="1">
              <a:off x="760510" y="1676162"/>
              <a:ext cx="0" cy="397104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3" name="テキスト ボックス 22"/>
            <p:cNvSpPr txBox="1"/>
            <p:nvPr/>
          </p:nvSpPr>
          <p:spPr>
            <a:xfrm>
              <a:off x="-256471" y="1663274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標準化</a:t>
              </a:r>
            </a:p>
            <a:p>
              <a:r>
                <a:rPr kumimoji="1" lang="ja-JP" altLang="en-US" sz="20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管理</a:t>
              </a: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-212776" y="2641520"/>
              <a:ext cx="877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標準化</a:t>
              </a:r>
              <a:endParaRPr kumimoji="1" lang="ja-JP" altLang="en-US" sz="1800" b="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-242831" y="3438711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標準化</a:t>
              </a:r>
              <a:endParaRPr kumimoji="1" lang="ja-JP" altLang="en-US" sz="1800" b="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-255265" y="4264209"/>
              <a:ext cx="908661" cy="378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8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標準化</a:t>
              </a: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-100778" y="5011579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b="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管理</a:t>
              </a:r>
              <a:endParaRPr kumimoji="1" lang="ja-JP" altLang="en-US" sz="1800" b="0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cxnSp>
          <p:nvCxnSpPr>
            <p:cNvPr id="87" name="直線コネクタ 86"/>
            <p:cNvCxnSpPr/>
            <p:nvPr/>
          </p:nvCxnSpPr>
          <p:spPr bwMode="auto">
            <a:xfrm>
              <a:off x="-334829" y="4864593"/>
              <a:ext cx="935908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フリクションスタンプ 済み: ステーショナリー | ロフトネットストア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5" y="1638642"/>
            <a:ext cx="555779" cy="55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フリクションスタンプ 済み: ステーショナリー | ロフトネットストア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6" y="2412820"/>
            <a:ext cx="599247" cy="5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グループ化 104"/>
          <p:cNvGrpSpPr/>
          <p:nvPr/>
        </p:nvGrpSpPr>
        <p:grpSpPr>
          <a:xfrm>
            <a:off x="328730" y="4743686"/>
            <a:ext cx="3576449" cy="1911588"/>
            <a:chOff x="5047958" y="4041397"/>
            <a:chExt cx="3359251" cy="2288427"/>
          </a:xfrm>
        </p:grpSpPr>
        <p:grpSp>
          <p:nvGrpSpPr>
            <p:cNvPr id="96" name="グループ化 95"/>
            <p:cNvGrpSpPr/>
            <p:nvPr/>
          </p:nvGrpSpPr>
          <p:grpSpPr>
            <a:xfrm>
              <a:off x="5047958" y="4041397"/>
              <a:ext cx="3359251" cy="2288427"/>
              <a:chOff x="184857" y="2664214"/>
              <a:chExt cx="4687011" cy="3013168"/>
            </a:xfrm>
          </p:grpSpPr>
          <p:pic>
            <p:nvPicPr>
              <p:cNvPr id="97" name="図 9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413" y="2887176"/>
                <a:ext cx="4302455" cy="2790206"/>
              </a:xfrm>
              <a:prstGeom prst="rect">
                <a:avLst/>
              </a:prstGeom>
            </p:spPr>
          </p:pic>
          <p:pic>
            <p:nvPicPr>
              <p:cNvPr id="99" name="図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4857" y="2664214"/>
                <a:ext cx="4016972" cy="2392002"/>
              </a:xfrm>
              <a:prstGeom prst="rect">
                <a:avLst/>
              </a:prstGeom>
            </p:spPr>
          </p:pic>
        </p:grpSp>
        <p:sp>
          <p:nvSpPr>
            <p:cNvPr id="101" name="正方形/長方形 100"/>
            <p:cNvSpPr/>
            <p:nvPr/>
          </p:nvSpPr>
          <p:spPr bwMode="auto">
            <a:xfrm>
              <a:off x="5678525" y="5755374"/>
              <a:ext cx="1985900" cy="5472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2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手順書</a:t>
              </a:r>
            </a:p>
          </p:txBody>
        </p:sp>
      </p:grpSp>
      <p:sp>
        <p:nvSpPr>
          <p:cNvPr id="88" name="テキスト ボックス 87"/>
          <p:cNvSpPr txBox="1">
            <a:spLocks noChangeArrowheads="1"/>
          </p:cNvSpPr>
          <p:nvPr/>
        </p:nvSpPr>
        <p:spPr bwMode="auto">
          <a:xfrm>
            <a:off x="168482" y="-50770"/>
            <a:ext cx="42370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l" eaLnBrk="1" hangingPunct="1"/>
            <a:r>
              <a:rPr lang="ja-JP" altLang="en-US" sz="3600" b="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標準化と管理の定着</a:t>
            </a:r>
            <a:endParaRPr lang="en-US" altLang="ja-JP" sz="3600" b="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397201" y="4741685"/>
            <a:ext cx="3619537" cy="1937612"/>
            <a:chOff x="5397201" y="4741685"/>
            <a:chExt cx="3619537" cy="1937612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60" r="20653"/>
            <a:stretch/>
          </p:blipFill>
          <p:spPr>
            <a:xfrm>
              <a:off x="5397201" y="4741685"/>
              <a:ext cx="3619537" cy="1937612"/>
            </a:xfrm>
            <a:prstGeom prst="rect">
              <a:avLst/>
            </a:prstGeom>
          </p:spPr>
        </p:pic>
        <p:sp>
          <p:nvSpPr>
            <p:cNvPr id="91" name="正方形/長方形 90"/>
            <p:cNvSpPr/>
            <p:nvPr/>
          </p:nvSpPr>
          <p:spPr bwMode="auto">
            <a:xfrm>
              <a:off x="6030012" y="6211788"/>
              <a:ext cx="2473579" cy="4571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2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使用方法の教育</a:t>
              </a:r>
              <a:endParaRPr kumimoji="1" lang="ja-JP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986524" y="4544143"/>
            <a:ext cx="2942030" cy="1996737"/>
            <a:chOff x="3095105" y="4264462"/>
            <a:chExt cx="2942030" cy="199673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82" r="9819" b="13639"/>
            <a:stretch/>
          </p:blipFill>
          <p:spPr>
            <a:xfrm rot="5400000">
              <a:off x="3689766" y="3669801"/>
              <a:ext cx="1752708" cy="294203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90" name="正方形/長方形 89"/>
            <p:cNvSpPr/>
            <p:nvPr/>
          </p:nvSpPr>
          <p:spPr bwMode="auto">
            <a:xfrm>
              <a:off x="3802537" y="5804062"/>
              <a:ext cx="1626112" cy="4571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24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点検表</a:t>
              </a:r>
              <a:endParaRPr kumimoji="1" lang="ja-JP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94" name="Picture 2" descr="フリクションスタンプ 済み: ステーショナリー | ロフトネットストア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09" y="3222145"/>
            <a:ext cx="599247" cy="5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フリクションスタンプ 済み: ステーショナリー | ロフトネットストア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6" y="3926989"/>
            <a:ext cx="599247" cy="59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DFC2F47-92F6-A4B8-8973-4227EE2A5ABC}"/>
              </a:ext>
            </a:extLst>
          </p:cNvPr>
          <p:cNvSpPr txBox="1"/>
          <p:nvPr/>
        </p:nvSpPr>
        <p:spPr>
          <a:xfrm>
            <a:off x="5932187" y="554434"/>
            <a:ext cx="318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2023.12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</a:t>
            </a:r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sz="1400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sz="1400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0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47607C46-8E15-7374-C627-94950C1FD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4401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角丸四角形 13">
            <a:extLst>
              <a:ext uri="{FF2B5EF4-FFF2-40B4-BE49-F238E27FC236}">
                <a16:creationId xmlns:a16="http://schemas.microsoft.com/office/drawing/2014/main" id="{7925FDC9-CFF0-8565-9B19-291EDCE5A2A7}"/>
              </a:ext>
            </a:extLst>
          </p:cNvPr>
          <p:cNvSpPr/>
          <p:nvPr/>
        </p:nvSpPr>
        <p:spPr bwMode="auto">
          <a:xfrm>
            <a:off x="172669" y="996771"/>
            <a:ext cx="8856984" cy="5672589"/>
          </a:xfrm>
          <a:prstGeom prst="roundRect">
            <a:avLst>
              <a:gd name="adj" fmla="val 491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E15A07-2DF0-D3A6-6A13-146735943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40" y="1137996"/>
            <a:ext cx="8496944" cy="5400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1644AE-F9B1-A244-C054-9CE468AB1D6B}"/>
              </a:ext>
            </a:extLst>
          </p:cNvPr>
          <p:cNvSpPr txBox="1"/>
          <p:nvPr/>
        </p:nvSpPr>
        <p:spPr>
          <a:xfrm>
            <a:off x="-5342" y="-45612"/>
            <a:ext cx="3725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個人レベルの変化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83021FD-C16F-C091-93CB-C953F716742B}"/>
              </a:ext>
            </a:extLst>
          </p:cNvPr>
          <p:cNvSpPr txBox="1"/>
          <p:nvPr/>
        </p:nvSpPr>
        <p:spPr>
          <a:xfrm>
            <a:off x="6660232" y="658157"/>
            <a:ext cx="318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2023.8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endParaRPr kumimoji="1" lang="ja-JP" altLang="en-US" sz="1400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43E0668-D4DE-7531-9440-01207D3802C6}"/>
              </a:ext>
            </a:extLst>
          </p:cNvPr>
          <p:cNvSpPr txBox="1"/>
          <p:nvPr/>
        </p:nvSpPr>
        <p:spPr>
          <a:xfrm>
            <a:off x="3962626" y="519657"/>
            <a:ext cx="1415772" cy="584775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活動</a:t>
            </a: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前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0" name="角丸四角形 13">
            <a:extLst>
              <a:ext uri="{FF2B5EF4-FFF2-40B4-BE49-F238E27FC236}">
                <a16:creationId xmlns:a16="http://schemas.microsoft.com/office/drawing/2014/main" id="{6A55BC89-17EA-71A7-02CB-1C8D1AF2B4FE}"/>
              </a:ext>
            </a:extLst>
          </p:cNvPr>
          <p:cNvSpPr/>
          <p:nvPr/>
        </p:nvSpPr>
        <p:spPr bwMode="auto">
          <a:xfrm>
            <a:off x="172669" y="996771"/>
            <a:ext cx="8856984" cy="5672589"/>
          </a:xfrm>
          <a:prstGeom prst="roundRect">
            <a:avLst>
              <a:gd name="adj" fmla="val 491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61" name="図 60">
            <a:extLst>
              <a:ext uri="{FF2B5EF4-FFF2-40B4-BE49-F238E27FC236}">
                <a16:creationId xmlns:a16="http://schemas.microsoft.com/office/drawing/2014/main" id="{F74AF01F-2F3E-14F7-3971-6DBF4F995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03" y="1124744"/>
            <a:ext cx="8617393" cy="5444271"/>
          </a:xfrm>
          <a:prstGeom prst="rect">
            <a:avLst/>
          </a:prstGeom>
        </p:spPr>
      </p:pic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96DC836-4F78-222F-23DC-E9C48C875AD6}"/>
              </a:ext>
            </a:extLst>
          </p:cNvPr>
          <p:cNvSpPr txBox="1"/>
          <p:nvPr/>
        </p:nvSpPr>
        <p:spPr>
          <a:xfrm>
            <a:off x="6056734" y="641957"/>
            <a:ext cx="318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2023.12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.4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sz="1400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sz="1400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3" name="角丸四角形 28">
            <a:extLst>
              <a:ext uri="{FF2B5EF4-FFF2-40B4-BE49-F238E27FC236}">
                <a16:creationId xmlns:a16="http://schemas.microsoft.com/office/drawing/2014/main" id="{20AB33A5-34EF-DD6C-159A-33163491D7EF}"/>
              </a:ext>
            </a:extLst>
          </p:cNvPr>
          <p:cNvSpPr/>
          <p:nvPr/>
        </p:nvSpPr>
        <p:spPr bwMode="auto">
          <a:xfrm>
            <a:off x="2762287" y="1124745"/>
            <a:ext cx="576064" cy="5444270"/>
          </a:xfrm>
          <a:prstGeom prst="roundRect">
            <a:avLst>
              <a:gd name="adj" fmla="val 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4" name="角丸四角形 28">
            <a:extLst>
              <a:ext uri="{FF2B5EF4-FFF2-40B4-BE49-F238E27FC236}">
                <a16:creationId xmlns:a16="http://schemas.microsoft.com/office/drawing/2014/main" id="{FBAAD35D-4B71-FE9B-C812-287FC0241144}"/>
              </a:ext>
            </a:extLst>
          </p:cNvPr>
          <p:cNvSpPr/>
          <p:nvPr/>
        </p:nvSpPr>
        <p:spPr bwMode="auto">
          <a:xfrm>
            <a:off x="5801567" y="1124745"/>
            <a:ext cx="576064" cy="5400599"/>
          </a:xfrm>
          <a:prstGeom prst="roundRect">
            <a:avLst>
              <a:gd name="adj" fmla="val 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5" name="角丸四角形 28">
            <a:extLst>
              <a:ext uri="{FF2B5EF4-FFF2-40B4-BE49-F238E27FC236}">
                <a16:creationId xmlns:a16="http://schemas.microsoft.com/office/drawing/2014/main" id="{8408062E-5278-695D-189A-026380A2F9DA}"/>
              </a:ext>
            </a:extLst>
          </p:cNvPr>
          <p:cNvSpPr/>
          <p:nvPr/>
        </p:nvSpPr>
        <p:spPr bwMode="auto">
          <a:xfrm>
            <a:off x="7053099" y="1109287"/>
            <a:ext cx="576064" cy="5428361"/>
          </a:xfrm>
          <a:prstGeom prst="roundRect">
            <a:avLst>
              <a:gd name="adj" fmla="val 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6" name="グループ化 65"/>
          <p:cNvGrpSpPr/>
          <p:nvPr/>
        </p:nvGrpSpPr>
        <p:grpSpPr>
          <a:xfrm>
            <a:off x="-36512" y="5260698"/>
            <a:ext cx="2887424" cy="949248"/>
            <a:chOff x="1242249" y="5373216"/>
            <a:chExt cx="2006670" cy="1048815"/>
          </a:xfrm>
        </p:grpSpPr>
        <p:sp>
          <p:nvSpPr>
            <p:cNvPr id="67" name="角丸四角形吹き出し 66"/>
            <p:cNvSpPr/>
            <p:nvPr/>
          </p:nvSpPr>
          <p:spPr bwMode="auto">
            <a:xfrm>
              <a:off x="1331639" y="5373216"/>
              <a:ext cx="1820667" cy="1048815"/>
            </a:xfrm>
            <a:prstGeom prst="wedgeRoundRectCallout">
              <a:avLst>
                <a:gd name="adj1" fmla="val 55679"/>
                <a:gd name="adj2" fmla="val 39038"/>
                <a:gd name="adj3" fmla="val 16667"/>
              </a:avLst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0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8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49" y="5548098"/>
              <a:ext cx="2006670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2.0</a:t>
              </a:r>
              <a:r>
                <a:rPr lang="ja-JP" alt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点→</a:t>
              </a:r>
              <a:r>
                <a:rPr lang="en-US" altLang="ja-JP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4.0</a:t>
              </a:r>
              <a:r>
                <a:rPr lang="ja-JP" alt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69" name="グループ化 68"/>
          <p:cNvGrpSpPr/>
          <p:nvPr/>
        </p:nvGrpSpPr>
        <p:grpSpPr>
          <a:xfrm>
            <a:off x="3025694" y="5240836"/>
            <a:ext cx="2887424" cy="949248"/>
            <a:chOff x="1242249" y="5373216"/>
            <a:chExt cx="2006670" cy="1048815"/>
          </a:xfrm>
        </p:grpSpPr>
        <p:sp>
          <p:nvSpPr>
            <p:cNvPr id="78" name="角丸四角形吹き出し 77"/>
            <p:cNvSpPr/>
            <p:nvPr/>
          </p:nvSpPr>
          <p:spPr bwMode="auto">
            <a:xfrm>
              <a:off x="1331639" y="5373216"/>
              <a:ext cx="1820667" cy="1048815"/>
            </a:xfrm>
            <a:prstGeom prst="wedgeRoundRectCallout">
              <a:avLst>
                <a:gd name="adj1" fmla="val 55679"/>
                <a:gd name="adj2" fmla="val 39038"/>
                <a:gd name="adj3" fmla="val 16667"/>
              </a:avLst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0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79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49" y="5548098"/>
              <a:ext cx="2006670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2.5</a:t>
              </a:r>
              <a:r>
                <a:rPr lang="ja-JP" alt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点→</a:t>
              </a:r>
              <a:r>
                <a:rPr lang="en-US" altLang="ja-JP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3.0</a:t>
              </a:r>
              <a:r>
                <a:rPr lang="ja-JP" alt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80" name="グループ化 79"/>
          <p:cNvGrpSpPr/>
          <p:nvPr/>
        </p:nvGrpSpPr>
        <p:grpSpPr>
          <a:xfrm>
            <a:off x="6058960" y="5230559"/>
            <a:ext cx="2887424" cy="949248"/>
            <a:chOff x="1242249" y="5373216"/>
            <a:chExt cx="2006670" cy="1048815"/>
          </a:xfrm>
        </p:grpSpPr>
        <p:sp>
          <p:nvSpPr>
            <p:cNvPr id="81" name="角丸四角形吹き出し 80"/>
            <p:cNvSpPr/>
            <p:nvPr/>
          </p:nvSpPr>
          <p:spPr bwMode="auto">
            <a:xfrm>
              <a:off x="1331639" y="5373216"/>
              <a:ext cx="1820667" cy="1048815"/>
            </a:xfrm>
            <a:prstGeom prst="wedgeRoundRectCallout">
              <a:avLst>
                <a:gd name="adj1" fmla="val 2927"/>
                <a:gd name="adj2" fmla="val 64215"/>
                <a:gd name="adj3" fmla="val 16667"/>
              </a:avLst>
            </a:prstGeom>
            <a:solidFill>
              <a:srgbClr val="FFFF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0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82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49" y="5548098"/>
              <a:ext cx="2006670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2.5</a:t>
              </a:r>
              <a:r>
                <a:rPr lang="ja-JP" alt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点→</a:t>
              </a:r>
              <a:r>
                <a:rPr lang="en-US" altLang="ja-JP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3.0</a:t>
              </a:r>
              <a:r>
                <a:rPr lang="ja-JP" altLang="en-US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43E0668-D4DE-7531-9440-01207D3802C6}"/>
              </a:ext>
            </a:extLst>
          </p:cNvPr>
          <p:cNvSpPr txBox="1"/>
          <p:nvPr/>
        </p:nvSpPr>
        <p:spPr>
          <a:xfrm>
            <a:off x="3954985" y="508160"/>
            <a:ext cx="1415772" cy="5847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活動後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6266E3C4-50E9-A033-A32D-655EB4AC46C8}"/>
              </a:ext>
            </a:extLst>
          </p:cNvPr>
          <p:cNvGrpSpPr/>
          <p:nvPr/>
        </p:nvGrpSpPr>
        <p:grpSpPr>
          <a:xfrm>
            <a:off x="-15886" y="2439173"/>
            <a:ext cx="9091404" cy="3582353"/>
            <a:chOff x="41802" y="4077417"/>
            <a:chExt cx="7797386" cy="2463448"/>
          </a:xfrm>
        </p:grpSpPr>
        <p:pic>
          <p:nvPicPr>
            <p:cNvPr id="84" name="図 83">
              <a:extLst>
                <a:ext uri="{FF2B5EF4-FFF2-40B4-BE49-F238E27FC236}">
                  <a16:creationId xmlns:a16="http://schemas.microsoft.com/office/drawing/2014/main" id="{A6E4FA7E-84BD-C4A8-C555-A77331B8E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1028" t="6747" r="10864"/>
            <a:stretch/>
          </p:blipFill>
          <p:spPr>
            <a:xfrm>
              <a:off x="6485334" y="4234737"/>
              <a:ext cx="1353854" cy="22786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図 84">
              <a:extLst>
                <a:ext uri="{FF2B5EF4-FFF2-40B4-BE49-F238E27FC236}">
                  <a16:creationId xmlns:a16="http://schemas.microsoft.com/office/drawing/2014/main" id="{979350B2-1B4B-405A-21D3-D68B5FB08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93510" y="4262251"/>
              <a:ext cx="1227296" cy="2278614"/>
            </a:xfrm>
            <a:prstGeom prst="rect">
              <a:avLst/>
            </a:prstGeom>
          </p:spPr>
        </p:pic>
        <p:pic>
          <p:nvPicPr>
            <p:cNvPr id="86" name="図 85">
              <a:extLst>
                <a:ext uri="{FF2B5EF4-FFF2-40B4-BE49-F238E27FC236}">
                  <a16:creationId xmlns:a16="http://schemas.microsoft.com/office/drawing/2014/main" id="{EED529F8-885B-101E-229D-C6B54D942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9884" t="7048" b="12258"/>
            <a:stretch/>
          </p:blipFill>
          <p:spPr>
            <a:xfrm>
              <a:off x="5085054" y="4262160"/>
              <a:ext cx="1427457" cy="2278614"/>
            </a:xfrm>
            <a:prstGeom prst="rect">
              <a:avLst/>
            </a:prstGeom>
            <a:ln w="38100">
              <a:noFill/>
            </a:ln>
          </p:spPr>
        </p:pic>
        <p:pic>
          <p:nvPicPr>
            <p:cNvPr id="87" name="図 86">
              <a:extLst>
                <a:ext uri="{FF2B5EF4-FFF2-40B4-BE49-F238E27FC236}">
                  <a16:creationId xmlns:a16="http://schemas.microsoft.com/office/drawing/2014/main" id="{B41EAA92-DEED-E55F-7E38-334C43FD6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21047" y="4247076"/>
              <a:ext cx="1381246" cy="227861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図 87">
              <a:extLst>
                <a:ext uri="{FF2B5EF4-FFF2-40B4-BE49-F238E27FC236}">
                  <a16:creationId xmlns:a16="http://schemas.microsoft.com/office/drawing/2014/main" id="{9A4F97EC-E56E-2A86-847F-0D121AB1A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2680" r="10722"/>
            <a:stretch/>
          </p:blipFill>
          <p:spPr>
            <a:xfrm>
              <a:off x="2601719" y="4247076"/>
              <a:ext cx="1304884" cy="227861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図 88">
              <a:extLst>
                <a:ext uri="{FF2B5EF4-FFF2-40B4-BE49-F238E27FC236}">
                  <a16:creationId xmlns:a16="http://schemas.microsoft.com/office/drawing/2014/main" id="{BDE8AE37-8C2D-A714-E108-D113557D1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7947" r="23761" b="11653"/>
            <a:stretch/>
          </p:blipFill>
          <p:spPr>
            <a:xfrm>
              <a:off x="41802" y="4077417"/>
              <a:ext cx="1320019" cy="244827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0" name="テキスト ボックス 104">
            <a:extLst>
              <a:ext uri="{FF2B5EF4-FFF2-40B4-BE49-F238E27FC236}">
                <a16:creationId xmlns:a16="http://schemas.microsoft.com/office/drawing/2014/main" id="{5BD805A7-02ED-5D50-A46F-A573437256E8}"/>
              </a:ext>
            </a:extLst>
          </p:cNvPr>
          <p:cNvSpPr txBox="1"/>
          <p:nvPr/>
        </p:nvSpPr>
        <p:spPr>
          <a:xfrm>
            <a:off x="1015047" y="1566694"/>
            <a:ext cx="6898323" cy="104078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成長した男たち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13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3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6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9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2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6" grpId="0"/>
      <p:bldP spid="26" grpId="1"/>
      <p:bldP spid="58" grpId="0" animBg="1"/>
      <p:bldP spid="58" grpId="1" animBg="1"/>
      <p:bldP spid="60" grpId="0" animBg="1"/>
      <p:bldP spid="60" grpId="1" animBg="1"/>
      <p:bldP spid="62" grpId="0"/>
      <p:bldP spid="62" grpId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59" grpId="0" animBg="1"/>
      <p:bldP spid="59" grpId="1" animBg="1"/>
      <p:bldP spid="9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クルーズ, 海, 空の無料の写真素材">
            <a:extLst>
              <a:ext uri="{FF2B5EF4-FFF2-40B4-BE49-F238E27FC236}">
                <a16:creationId xmlns:a16="http://schemas.microsoft.com/office/drawing/2014/main" id="{89DD0C3F-28D2-FF37-D7F2-AEF889198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04C44272-E625-E2E0-3D64-896D159DD37F}"/>
              </a:ext>
            </a:extLst>
          </p:cNvPr>
          <p:cNvSpPr/>
          <p:nvPr/>
        </p:nvSpPr>
        <p:spPr bwMode="auto">
          <a:xfrm>
            <a:off x="827584" y="3613696"/>
            <a:ext cx="8216212" cy="3044003"/>
          </a:xfrm>
          <a:prstGeom prst="roundRect">
            <a:avLst>
              <a:gd name="adj" fmla="val 8283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3D6CFFEA-731E-7577-7894-BC4986E1411A}"/>
              </a:ext>
            </a:extLst>
          </p:cNvPr>
          <p:cNvSpPr/>
          <p:nvPr/>
        </p:nvSpPr>
        <p:spPr bwMode="auto">
          <a:xfrm>
            <a:off x="802052" y="699955"/>
            <a:ext cx="8216212" cy="2808312"/>
          </a:xfrm>
          <a:prstGeom prst="roundRect">
            <a:avLst>
              <a:gd name="adj" fmla="val 8283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4C1F7D3-3201-104C-157F-41DB1EE5056A}"/>
              </a:ext>
            </a:extLst>
          </p:cNvPr>
          <p:cNvSpPr txBox="1"/>
          <p:nvPr/>
        </p:nvSpPr>
        <p:spPr>
          <a:xfrm>
            <a:off x="91471" y="1483011"/>
            <a:ext cx="595035" cy="156966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活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動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前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6DCD0813-8206-F90B-39F3-32BBD72BCEA6}"/>
              </a:ext>
            </a:extLst>
          </p:cNvPr>
          <p:cNvSpPr txBox="1"/>
          <p:nvPr/>
        </p:nvSpPr>
        <p:spPr>
          <a:xfrm>
            <a:off x="74922" y="4343313"/>
            <a:ext cx="595035" cy="15696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活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動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後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8EE111-EE7C-BB2D-8533-284CA4A3A8EB}"/>
              </a:ext>
            </a:extLst>
          </p:cNvPr>
          <p:cNvSpPr txBox="1"/>
          <p:nvPr/>
        </p:nvSpPr>
        <p:spPr>
          <a:xfrm>
            <a:off x="6918400" y="6135317"/>
            <a:ext cx="318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2023.12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</a:t>
            </a:r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4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l"/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カミヤ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＆</a:t>
            </a:r>
            <a:r>
              <a:rPr lang="ja-JP" altLang="en-US" sz="1400" u="sng" dirty="0">
                <a:solidFill>
                  <a:srgbClr val="00206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オオタ</a:t>
            </a:r>
            <a:endParaRPr kumimoji="1" lang="ja-JP" altLang="en-US" sz="1400" u="sng" dirty="0">
              <a:solidFill>
                <a:srgbClr val="00206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ED4FF3F-D828-4141-BA7D-6A327A686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" t="1533" r="25246" b="1638"/>
          <a:stretch/>
        </p:blipFill>
        <p:spPr>
          <a:xfrm>
            <a:off x="980661" y="804397"/>
            <a:ext cx="5679571" cy="25941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83F4CA4-A055-4803-8AA2-3CCEA6B512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" t="3946" r="25283" b="1609"/>
          <a:stretch/>
        </p:blipFill>
        <p:spPr>
          <a:xfrm>
            <a:off x="983151" y="3711108"/>
            <a:ext cx="5933287" cy="28340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矢印: 右カーブ 16">
            <a:extLst>
              <a:ext uri="{FF2B5EF4-FFF2-40B4-BE49-F238E27FC236}">
                <a16:creationId xmlns:a16="http://schemas.microsoft.com/office/drawing/2014/main" id="{89F0ADE7-FEF5-F8E1-80EA-69C5BCA71AB5}"/>
              </a:ext>
            </a:extLst>
          </p:cNvPr>
          <p:cNvSpPr/>
          <p:nvPr/>
        </p:nvSpPr>
        <p:spPr bwMode="auto">
          <a:xfrm>
            <a:off x="2714298" y="1303843"/>
            <a:ext cx="1071490" cy="3191290"/>
          </a:xfrm>
          <a:prstGeom prst="curvedRightArrow">
            <a:avLst/>
          </a:prstGeom>
          <a:solidFill>
            <a:srgbClr val="FF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656815F-999E-760D-D538-FF65930F6A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556" t="-2"/>
          <a:stretch/>
        </p:blipFill>
        <p:spPr>
          <a:xfrm>
            <a:off x="6754625" y="807979"/>
            <a:ext cx="2171662" cy="23689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7D641F-3C6B-B6EF-4D16-1F63D739042D}"/>
              </a:ext>
            </a:extLst>
          </p:cNvPr>
          <p:cNvSpPr txBox="1"/>
          <p:nvPr/>
        </p:nvSpPr>
        <p:spPr>
          <a:xfrm>
            <a:off x="6660232" y="3176960"/>
            <a:ext cx="318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2023.8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endParaRPr kumimoji="1" lang="ja-JP" altLang="en-US" sz="1400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6E6013DA-A210-DD94-390C-60E96B57109B}"/>
              </a:ext>
            </a:extLst>
          </p:cNvPr>
          <p:cNvSpPr/>
          <p:nvPr/>
        </p:nvSpPr>
        <p:spPr bwMode="auto">
          <a:xfrm>
            <a:off x="7960200" y="815009"/>
            <a:ext cx="909634" cy="58355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5" name="テキスト ボックス 104">
            <a:extLst>
              <a:ext uri="{FF2B5EF4-FFF2-40B4-BE49-F238E27FC236}">
                <a16:creationId xmlns:a16="http://schemas.microsoft.com/office/drawing/2014/main" id="{5BD805A7-02ED-5D50-A46F-A573437256E8}"/>
              </a:ext>
            </a:extLst>
          </p:cNvPr>
          <p:cNvSpPr txBox="1"/>
          <p:nvPr/>
        </p:nvSpPr>
        <p:spPr>
          <a:xfrm>
            <a:off x="4016880" y="999575"/>
            <a:ext cx="3848926" cy="75573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C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ゾーン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9F73EBE-A795-9531-240A-5590C553D9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575" t="1859"/>
          <a:stretch/>
        </p:blipFill>
        <p:spPr>
          <a:xfrm>
            <a:off x="6981133" y="3711108"/>
            <a:ext cx="1958133" cy="24469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309B71BD-5F3D-C00A-3C68-E1A157ECC6C6}"/>
              </a:ext>
            </a:extLst>
          </p:cNvPr>
          <p:cNvSpPr/>
          <p:nvPr/>
        </p:nvSpPr>
        <p:spPr bwMode="auto">
          <a:xfrm>
            <a:off x="8074497" y="3710270"/>
            <a:ext cx="841243" cy="61715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53" name="テキスト ボックス 104">
            <a:extLst>
              <a:ext uri="{FF2B5EF4-FFF2-40B4-BE49-F238E27FC236}">
                <a16:creationId xmlns:a16="http://schemas.microsoft.com/office/drawing/2014/main" id="{42085018-D1C8-5154-02CF-61121FDE717F}"/>
              </a:ext>
            </a:extLst>
          </p:cNvPr>
          <p:cNvSpPr txBox="1"/>
          <p:nvPr/>
        </p:nvSpPr>
        <p:spPr>
          <a:xfrm>
            <a:off x="4067944" y="3896733"/>
            <a:ext cx="3848926" cy="75573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B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23000">
                      <a:srgbClr val="FF0000"/>
                    </a:gs>
                    <a:gs pos="80000">
                      <a:srgbClr val="FF0000"/>
                    </a:gs>
                    <a:gs pos="100000">
                      <a:srgbClr val="CC0000"/>
                    </a:gs>
                  </a:gsLst>
                  <a:lin ang="5400000" scaled="1"/>
                  <a:tileRect/>
                </a:gra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ゾーン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23000">
                    <a:srgbClr val="FF0000"/>
                  </a:gs>
                  <a:gs pos="80000">
                    <a:srgbClr val="FF0000"/>
                  </a:gs>
                  <a:gs pos="100000">
                    <a:srgbClr val="CC0000"/>
                  </a:gs>
                </a:gsLst>
                <a:lin ang="5400000" scaled="1"/>
                <a:tileRect/>
              </a:gra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BF7B12F-9BAF-97AF-CB41-1C750637EA9B}"/>
              </a:ext>
            </a:extLst>
          </p:cNvPr>
          <p:cNvSpPr txBox="1"/>
          <p:nvPr/>
        </p:nvSpPr>
        <p:spPr>
          <a:xfrm>
            <a:off x="-2414" y="-49226"/>
            <a:ext cx="444865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サークルレベルの変化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3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58" grpId="0" animBg="1"/>
      <p:bldP spid="59" grpId="0" animBg="1"/>
      <p:bldP spid="13" grpId="0"/>
      <p:bldP spid="17" grpId="0" animBg="1"/>
      <p:bldP spid="3" grpId="0"/>
      <p:bldP spid="54" grpId="0" animBg="1"/>
      <p:bldP spid="55" grpId="0"/>
      <p:bldP spid="52" grpId="0" animBg="1"/>
      <p:bldP spid="5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クルーズ, 海, 空の無料の写真素材">
            <a:extLst>
              <a:ext uri="{FF2B5EF4-FFF2-40B4-BE49-F238E27FC236}">
                <a16:creationId xmlns:a16="http://schemas.microsoft.com/office/drawing/2014/main" id="{317802F8-F2FE-FDCA-B175-4172932B6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7A19F07-D007-50DA-3423-8B6451FD0F18}"/>
              </a:ext>
            </a:extLst>
          </p:cNvPr>
          <p:cNvGrpSpPr/>
          <p:nvPr/>
        </p:nvGrpSpPr>
        <p:grpSpPr>
          <a:xfrm>
            <a:off x="71690" y="908721"/>
            <a:ext cx="8999050" cy="2904293"/>
            <a:chOff x="143506" y="900375"/>
            <a:chExt cx="8856984" cy="4474717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E2DE5475-0F74-0712-84F9-E8FDB745CD6D}"/>
                </a:ext>
              </a:extLst>
            </p:cNvPr>
            <p:cNvGrpSpPr/>
            <p:nvPr/>
          </p:nvGrpSpPr>
          <p:grpSpPr>
            <a:xfrm>
              <a:off x="143506" y="900375"/>
              <a:ext cx="8856984" cy="4474717"/>
              <a:chOff x="107504" y="900375"/>
              <a:chExt cx="8856984" cy="4474717"/>
            </a:xfrm>
          </p:grpSpPr>
          <p:sp>
            <p:nvSpPr>
              <p:cNvPr id="8" name="角丸四角形 13">
                <a:extLst>
                  <a:ext uri="{FF2B5EF4-FFF2-40B4-BE49-F238E27FC236}">
                    <a16:creationId xmlns:a16="http://schemas.microsoft.com/office/drawing/2014/main" id="{C5D133FC-0BB6-5146-05A6-376E04190B8D}"/>
                  </a:ext>
                </a:extLst>
              </p:cNvPr>
              <p:cNvSpPr/>
              <p:nvPr/>
            </p:nvSpPr>
            <p:spPr bwMode="auto">
              <a:xfrm>
                <a:off x="107504" y="908720"/>
                <a:ext cx="8856984" cy="4392488"/>
              </a:xfrm>
              <a:prstGeom prst="roundRect">
                <a:avLst>
                  <a:gd name="adj" fmla="val 8532"/>
                </a:avLst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16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ＭＳ Ｐゴシック" charset="-128"/>
                </a:endParaRPr>
              </a:p>
            </p:txBody>
          </p:sp>
          <p:graphicFrame>
            <p:nvGraphicFramePr>
              <p:cNvPr id="9" name="グラフ 8">
                <a:extLst>
                  <a:ext uri="{FF2B5EF4-FFF2-40B4-BE49-F238E27FC236}">
                    <a16:creationId xmlns:a16="http://schemas.microsoft.com/office/drawing/2014/main" id="{99CEBAC1-D9FE-F15C-1AC6-8D1630B949EC}"/>
                  </a:ext>
                </a:extLst>
              </p:cNvPr>
              <p:cNvGraphicFramePr/>
              <p:nvPr/>
            </p:nvGraphicFramePr>
            <p:xfrm>
              <a:off x="162013" y="900375"/>
              <a:ext cx="8640960" cy="4474717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F8DFE70-8015-49D2-FD49-A23BDF7909DD}"/>
                </a:ext>
              </a:extLst>
            </p:cNvPr>
            <p:cNvSpPr txBox="1"/>
            <p:nvPr/>
          </p:nvSpPr>
          <p:spPr>
            <a:xfrm>
              <a:off x="152771" y="1138537"/>
              <a:ext cx="851961" cy="296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(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分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)</a:t>
              </a:r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03F39B9-F211-194D-9C96-2ABAE0E84192}"/>
                </a:ext>
              </a:extLst>
            </p:cNvPr>
            <p:cNvSpPr txBox="1"/>
            <p:nvPr/>
          </p:nvSpPr>
          <p:spPr>
            <a:xfrm>
              <a:off x="6348713" y="926412"/>
              <a:ext cx="2597924" cy="521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2023.12</a:t>
              </a:r>
              <a:r>
                <a:rPr kumimoji="1" lang="en-US" altLang="ja-JP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.4</a:t>
              </a:r>
              <a:r>
                <a:rPr kumimoji="1" lang="ja-JP" altLang="en-US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　作成者</a:t>
              </a:r>
              <a:r>
                <a:rPr lang="ja-JP" altLang="en-US" u="sng" dirty="0">
                  <a:solidFill>
                    <a:srgbClr val="FF000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カミヤ</a:t>
              </a:r>
              <a:endParaRPr kumimoji="1" lang="ja-JP" altLang="en-US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225EA3DE-3E0C-76FC-865F-71E33AF7BE8D}"/>
                </a:ext>
              </a:extLst>
            </p:cNvPr>
            <p:cNvSpPr/>
            <p:nvPr/>
          </p:nvSpPr>
          <p:spPr bwMode="auto">
            <a:xfrm>
              <a:off x="843684" y="1536925"/>
              <a:ext cx="1610195" cy="10321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12" name="角丸四角形 60">
            <a:extLst>
              <a:ext uri="{FF2B5EF4-FFF2-40B4-BE49-F238E27FC236}">
                <a16:creationId xmlns:a16="http://schemas.microsoft.com/office/drawing/2014/main" id="{E5112A94-43F0-BD44-7F41-51D0CBF09203}"/>
              </a:ext>
            </a:extLst>
          </p:cNvPr>
          <p:cNvSpPr/>
          <p:nvPr/>
        </p:nvSpPr>
        <p:spPr bwMode="auto">
          <a:xfrm>
            <a:off x="71690" y="3914222"/>
            <a:ext cx="8999050" cy="27418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75EEE6B-66E2-2490-6C37-243F959670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64" t="9317" b="2012"/>
          <a:stretch/>
        </p:blipFill>
        <p:spPr>
          <a:xfrm>
            <a:off x="3287908" y="4151653"/>
            <a:ext cx="2855015" cy="23439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16C7996-65F2-F49D-E03A-CB93F1B488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3" t="9258" r="13587" b="9613"/>
          <a:stretch/>
        </p:blipFill>
        <p:spPr>
          <a:xfrm rot="6588373">
            <a:off x="6347057" y="3926774"/>
            <a:ext cx="2524420" cy="2557083"/>
          </a:xfrm>
          <a:prstGeom prst="rect">
            <a:avLst/>
          </a:prstGeom>
        </p:spPr>
      </p:pic>
      <p:pic>
        <p:nvPicPr>
          <p:cNvPr id="15" name="図 14" descr="ダイアグラム, 設計図&#10;&#10;説明は自動で生成されたものです">
            <a:extLst>
              <a:ext uri="{FF2B5EF4-FFF2-40B4-BE49-F238E27FC236}">
                <a16:creationId xmlns:a16="http://schemas.microsoft.com/office/drawing/2014/main" id="{D279BB7F-B8F9-F4DC-6E41-6B18BCFDBD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32" t="5458" b="10402"/>
          <a:stretch/>
        </p:blipFill>
        <p:spPr>
          <a:xfrm>
            <a:off x="239138" y="3864693"/>
            <a:ext cx="2958217" cy="2681247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9C309D2-BF62-BAA2-1392-188887FD48CD}"/>
              </a:ext>
            </a:extLst>
          </p:cNvPr>
          <p:cNvSpPr/>
          <p:nvPr/>
        </p:nvSpPr>
        <p:spPr>
          <a:xfrm>
            <a:off x="578999" y="5515651"/>
            <a:ext cx="1955521" cy="966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4400" kern="100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巻取軸</a:t>
            </a:r>
            <a:endParaRPr lang="en-US" altLang="ja-JP" sz="4400" kern="100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ECED4F5-57AB-B94B-125A-0BB5D11D63B3}"/>
              </a:ext>
            </a:extLst>
          </p:cNvPr>
          <p:cNvSpPr/>
          <p:nvPr/>
        </p:nvSpPr>
        <p:spPr>
          <a:xfrm>
            <a:off x="3598925" y="5494262"/>
            <a:ext cx="1955521" cy="966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4400" kern="100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ロール</a:t>
            </a:r>
            <a:endParaRPr lang="en-US" altLang="ja-JP" sz="4400" kern="100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93E6CAD-A4A5-C037-7709-7A11BC359C51}"/>
              </a:ext>
            </a:extLst>
          </p:cNvPr>
          <p:cNvSpPr/>
          <p:nvPr/>
        </p:nvSpPr>
        <p:spPr bwMode="auto">
          <a:xfrm>
            <a:off x="5551027" y="1799023"/>
            <a:ext cx="720081" cy="105942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F017EAA-2A25-E79A-F88C-A7407F8B1459}"/>
              </a:ext>
            </a:extLst>
          </p:cNvPr>
          <p:cNvSpPr/>
          <p:nvPr/>
        </p:nvSpPr>
        <p:spPr bwMode="auto">
          <a:xfrm>
            <a:off x="7185411" y="2204864"/>
            <a:ext cx="720081" cy="63815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62E8DC7-B518-3C77-BDB4-8B26FC7B383C}"/>
              </a:ext>
            </a:extLst>
          </p:cNvPr>
          <p:cNvSpPr/>
          <p:nvPr/>
        </p:nvSpPr>
        <p:spPr>
          <a:xfrm>
            <a:off x="5911068" y="5494262"/>
            <a:ext cx="2869073" cy="966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4400" kern="100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表裏反転</a:t>
            </a:r>
            <a:endParaRPr lang="en-US" altLang="ja-JP" sz="4400" kern="100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2A2B31B1-9CB6-3D40-6345-825411E3FDBC}"/>
              </a:ext>
            </a:extLst>
          </p:cNvPr>
          <p:cNvGrpSpPr/>
          <p:nvPr/>
        </p:nvGrpSpPr>
        <p:grpSpPr>
          <a:xfrm>
            <a:off x="820359" y="963588"/>
            <a:ext cx="2150599" cy="584775"/>
            <a:chOff x="739997" y="1007060"/>
            <a:chExt cx="2150599" cy="584775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16EACE1-639F-B963-E712-319C13582964}"/>
                </a:ext>
              </a:extLst>
            </p:cNvPr>
            <p:cNvSpPr/>
            <p:nvPr/>
          </p:nvSpPr>
          <p:spPr bwMode="auto">
            <a:xfrm>
              <a:off x="739997" y="1340033"/>
              <a:ext cx="191005" cy="199166"/>
            </a:xfrm>
            <a:prstGeom prst="rect">
              <a:avLst/>
            </a:prstGeom>
            <a:solidFill>
              <a:srgbClr val="FFC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AF1135B-1046-154D-1856-D2209FCA5CF5}"/>
                </a:ext>
              </a:extLst>
            </p:cNvPr>
            <p:cNvSpPr txBox="1"/>
            <p:nvPr/>
          </p:nvSpPr>
          <p:spPr>
            <a:xfrm>
              <a:off x="913773" y="1007060"/>
              <a:ext cx="19768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基準時間</a:t>
              </a:r>
              <a:endPara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ＭＳ Ｐゴシック" charset="-128"/>
                  <a:cs typeface="+mn-cs"/>
                </a:rPr>
                <a:t>実際にかかった時間</a:t>
              </a: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A03DB59C-4DF1-C367-39D9-4DE2746E351B}"/>
                </a:ext>
              </a:extLst>
            </p:cNvPr>
            <p:cNvSpPr/>
            <p:nvPr/>
          </p:nvSpPr>
          <p:spPr bwMode="auto">
            <a:xfrm>
              <a:off x="745582" y="1073964"/>
              <a:ext cx="191005" cy="1991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270A81F-2632-3006-7C57-57E26EDD7B01}"/>
              </a:ext>
            </a:extLst>
          </p:cNvPr>
          <p:cNvSpPr txBox="1"/>
          <p:nvPr/>
        </p:nvSpPr>
        <p:spPr>
          <a:xfrm>
            <a:off x="3016202" y="874065"/>
            <a:ext cx="3057247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基準時間との乖離</a:t>
            </a:r>
            <a:endParaRPr lang="en-US" altLang="ja-JP" sz="28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AB62243-A89A-8A10-8E85-D48838184911}"/>
              </a:ext>
            </a:extLst>
          </p:cNvPr>
          <p:cNvSpPr/>
          <p:nvPr/>
        </p:nvSpPr>
        <p:spPr bwMode="auto">
          <a:xfrm>
            <a:off x="1495862" y="1716157"/>
            <a:ext cx="720081" cy="113566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BF7B12F-9BAF-97AF-CB41-1C750637EA9B}"/>
              </a:ext>
            </a:extLst>
          </p:cNvPr>
          <p:cNvSpPr txBox="1"/>
          <p:nvPr/>
        </p:nvSpPr>
        <p:spPr>
          <a:xfrm>
            <a:off x="-10795" y="-52015"/>
            <a:ext cx="289374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今後の進め方</a:t>
            </a:r>
          </a:p>
        </p:txBody>
      </p:sp>
      <p:pic>
        <p:nvPicPr>
          <p:cNvPr id="1028" name="Picture 4" descr="写真の検索： 1文字">
            <a:extLst>
              <a:ext uri="{FF2B5EF4-FFF2-40B4-BE49-F238E27FC236}">
                <a16:creationId xmlns:a16="http://schemas.microsoft.com/office/drawing/2014/main" id="{C0ABFD4C-0C63-1EF3-7D83-D37BA34C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917" y1="13750" x2="47917" y2="13750"/>
                        <a14:foregroundMark x1="47917" y1="31250" x2="47917" y2="31250"/>
                        <a14:foregroundMark x1="52917" y1="42083" x2="52917" y2="42083"/>
                        <a14:foregroundMark x1="52500" y1="50417" x2="52500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6" y="3860864"/>
            <a:ext cx="2889832" cy="288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写真の検索： 1文字">
            <a:extLst>
              <a:ext uri="{FF2B5EF4-FFF2-40B4-BE49-F238E27FC236}">
                <a16:creationId xmlns:a16="http://schemas.microsoft.com/office/drawing/2014/main" id="{BF8CD8FD-AB2B-2583-F6C0-ABDC070C7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917" y1="13750" x2="47917" y2="13750"/>
                        <a14:foregroundMark x1="47917" y1="31250" x2="47917" y2="31250"/>
                        <a14:foregroundMark x1="52917" y1="42083" x2="52917" y2="42083"/>
                        <a14:foregroundMark x1="52500" y1="50417" x2="52500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73" y="1759901"/>
            <a:ext cx="1124043" cy="11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9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7" grpId="0"/>
      <p:bldP spid="20" grpId="0" animBg="1"/>
      <p:bldP spid="21" grpId="0" animBg="1"/>
      <p:bldP spid="2" grpId="0"/>
      <p:bldP spid="28" grpId="0" animBg="1"/>
      <p:bldP spid="1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FA0F5D1-0596-439E-7CEB-A567989FF53B}"/>
              </a:ext>
            </a:extLst>
          </p:cNvPr>
          <p:cNvSpPr/>
          <p:nvPr/>
        </p:nvSpPr>
        <p:spPr bwMode="auto">
          <a:xfrm>
            <a:off x="0" y="620688"/>
            <a:ext cx="9144000" cy="6120680"/>
          </a:xfrm>
          <a:prstGeom prst="rect">
            <a:avLst/>
          </a:prstGeom>
          <a:solidFill>
            <a:srgbClr val="33339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3DEC579-7FE8-4410-B216-902ADD75A67D}"/>
              </a:ext>
            </a:extLst>
          </p:cNvPr>
          <p:cNvSpPr txBox="1"/>
          <p:nvPr/>
        </p:nvSpPr>
        <p:spPr>
          <a:xfrm>
            <a:off x="1081300" y="3760608"/>
            <a:ext cx="6981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dirty="0">
                <a:solidFill>
                  <a:schemeClr val="bg1"/>
                </a:solidFill>
              </a:rPr>
              <a:t>ロール組付け時間短縮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F8109F-4CC2-3E70-6A40-F1F243667FA6}"/>
              </a:ext>
            </a:extLst>
          </p:cNvPr>
          <p:cNvSpPr txBox="1"/>
          <p:nvPr/>
        </p:nvSpPr>
        <p:spPr>
          <a:xfrm>
            <a:off x="672535" y="5046275"/>
            <a:ext cx="779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solidFill>
                  <a:schemeClr val="bg1"/>
                </a:solidFill>
              </a:rPr>
              <a:t>表裏反転</a:t>
            </a:r>
            <a:r>
              <a:rPr kumimoji="1" lang="ja-JP" altLang="en-US" sz="5400" dirty="0">
                <a:solidFill>
                  <a:schemeClr val="bg1"/>
                </a:solidFill>
              </a:rPr>
              <a:t>組付け時間短縮</a:t>
            </a: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A85F6335-0768-E792-C8F3-A3C0D2CA920C}"/>
              </a:ext>
            </a:extLst>
          </p:cNvPr>
          <p:cNvGrpSpPr/>
          <p:nvPr/>
        </p:nvGrpSpPr>
        <p:grpSpPr>
          <a:xfrm>
            <a:off x="786432" y="1026454"/>
            <a:ext cx="1868859" cy="1899361"/>
            <a:chOff x="539552" y="1046063"/>
            <a:chExt cx="1868859" cy="1899361"/>
          </a:xfrm>
          <a:solidFill>
            <a:schemeClr val="bg1"/>
          </a:solidFill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0AE14B24-A738-F58C-3A63-5481CCB4FA55}"/>
                </a:ext>
              </a:extLst>
            </p:cNvPr>
            <p:cNvSpPr/>
            <p:nvPr/>
          </p:nvSpPr>
          <p:spPr bwMode="auto">
            <a:xfrm>
              <a:off x="539552" y="1889037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E0D0619C-4889-5C1F-5EA0-1C5CD07A1BD1}"/>
                </a:ext>
              </a:extLst>
            </p:cNvPr>
            <p:cNvSpPr/>
            <p:nvPr/>
          </p:nvSpPr>
          <p:spPr bwMode="auto">
            <a:xfrm rot="5400000">
              <a:off x="1007605" y="1410474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890E8CAE-7D9D-9564-F608-4489154CA677}"/>
                </a:ext>
              </a:extLst>
            </p:cNvPr>
            <p:cNvSpPr/>
            <p:nvPr/>
          </p:nvSpPr>
          <p:spPr bwMode="auto">
            <a:xfrm rot="16200000">
              <a:off x="1007604" y="2373731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FA7DB589-F23B-0329-7CBA-C352007089F1}"/>
                </a:ext>
              </a:extLst>
            </p:cNvPr>
            <p:cNvSpPr/>
            <p:nvPr/>
          </p:nvSpPr>
          <p:spPr bwMode="auto">
            <a:xfrm>
              <a:off x="1472307" y="1889037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8A2FDE12-2267-38EE-40EB-45C161CCD58A}"/>
                </a:ext>
              </a:extLst>
            </p:cNvPr>
            <p:cNvSpPr/>
            <p:nvPr/>
          </p:nvSpPr>
          <p:spPr bwMode="auto">
            <a:xfrm rot="20212399">
              <a:off x="1950785" y="1661987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FB2116B4-23CF-D154-0FE3-8CD72E3DD2BF}"/>
                </a:ext>
              </a:extLst>
            </p:cNvPr>
            <p:cNvSpPr/>
            <p:nvPr/>
          </p:nvSpPr>
          <p:spPr bwMode="auto">
            <a:xfrm rot="18702880">
              <a:off x="1338864" y="1560669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99F2B15A-1034-E703-93D6-479DBF4E9999}"/>
                </a:ext>
              </a:extLst>
            </p:cNvPr>
            <p:cNvSpPr/>
            <p:nvPr/>
          </p:nvSpPr>
          <p:spPr bwMode="auto">
            <a:xfrm rot="2341831">
              <a:off x="1368664" y="2227201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F4D259CD-C05C-E2B8-213E-9762D6BDDC6D}"/>
                </a:ext>
              </a:extLst>
            </p:cNvPr>
            <p:cNvSpPr/>
            <p:nvPr/>
          </p:nvSpPr>
          <p:spPr bwMode="auto">
            <a:xfrm rot="2341831">
              <a:off x="633804" y="1603762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144C0A16-58CE-E273-D0DC-ACD23635F872}"/>
                </a:ext>
              </a:extLst>
            </p:cNvPr>
            <p:cNvSpPr/>
            <p:nvPr/>
          </p:nvSpPr>
          <p:spPr bwMode="auto">
            <a:xfrm rot="18702880">
              <a:off x="651221" y="2290845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770BD5D1-1698-67DB-D702-113883563C22}"/>
                </a:ext>
              </a:extLst>
            </p:cNvPr>
            <p:cNvSpPr/>
            <p:nvPr/>
          </p:nvSpPr>
          <p:spPr bwMode="auto">
            <a:xfrm rot="17573002">
              <a:off x="1548190" y="1292392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BBCF29C4-0017-DCAC-98A9-D39C10881281}"/>
                </a:ext>
              </a:extLst>
            </p:cNvPr>
            <p:cNvSpPr/>
            <p:nvPr/>
          </p:nvSpPr>
          <p:spPr bwMode="auto">
            <a:xfrm rot="1293513">
              <a:off x="1970364" y="2206921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A57B55A6-EADA-8DF3-CCE5-3203C76649F4}"/>
                </a:ext>
              </a:extLst>
            </p:cNvPr>
            <p:cNvSpPr/>
            <p:nvPr/>
          </p:nvSpPr>
          <p:spPr bwMode="auto">
            <a:xfrm rot="20212399">
              <a:off x="682992" y="2202463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2F20DD64-F6A3-6A7B-28C7-A64F24263A1B}"/>
                </a:ext>
              </a:extLst>
            </p:cNvPr>
            <p:cNvSpPr/>
            <p:nvPr/>
          </p:nvSpPr>
          <p:spPr bwMode="auto">
            <a:xfrm rot="1293513">
              <a:off x="590322" y="1672205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E8E73D2D-0A61-78C2-00B3-A55B6A7846B5}"/>
                </a:ext>
              </a:extLst>
            </p:cNvPr>
            <p:cNvSpPr/>
            <p:nvPr/>
          </p:nvSpPr>
          <p:spPr bwMode="auto">
            <a:xfrm rot="17573002">
              <a:off x="1013946" y="2609222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楕円 30">
              <a:extLst>
                <a:ext uri="{FF2B5EF4-FFF2-40B4-BE49-F238E27FC236}">
                  <a16:creationId xmlns:a16="http://schemas.microsoft.com/office/drawing/2014/main" id="{34EADA9F-711E-3CF6-B92D-325072AB581B}"/>
                </a:ext>
              </a:extLst>
            </p:cNvPr>
            <p:cNvSpPr/>
            <p:nvPr/>
          </p:nvSpPr>
          <p:spPr bwMode="auto">
            <a:xfrm rot="14323020">
              <a:off x="1576987" y="2557610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65D7A3C3-E547-5289-7CC6-1204A794579B}"/>
                </a:ext>
              </a:extLst>
            </p:cNvPr>
            <p:cNvSpPr/>
            <p:nvPr/>
          </p:nvSpPr>
          <p:spPr bwMode="auto">
            <a:xfrm rot="14323020">
              <a:off x="964108" y="1324196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7BB6AAAF-C38D-0487-888C-FA571B4A4C04}"/>
              </a:ext>
            </a:extLst>
          </p:cNvPr>
          <p:cNvGrpSpPr/>
          <p:nvPr/>
        </p:nvGrpSpPr>
        <p:grpSpPr>
          <a:xfrm>
            <a:off x="6299515" y="1019298"/>
            <a:ext cx="1868859" cy="1899361"/>
            <a:chOff x="539552" y="1046063"/>
            <a:chExt cx="1868859" cy="1899361"/>
          </a:xfrm>
          <a:solidFill>
            <a:schemeClr val="bg1"/>
          </a:solidFill>
        </p:grpSpPr>
        <p:sp>
          <p:nvSpPr>
            <p:cNvPr id="35" name="楕円 34">
              <a:extLst>
                <a:ext uri="{FF2B5EF4-FFF2-40B4-BE49-F238E27FC236}">
                  <a16:creationId xmlns:a16="http://schemas.microsoft.com/office/drawing/2014/main" id="{C9BB7AA3-8BAC-87C8-8839-43E2ABFB38C9}"/>
                </a:ext>
              </a:extLst>
            </p:cNvPr>
            <p:cNvSpPr/>
            <p:nvPr/>
          </p:nvSpPr>
          <p:spPr bwMode="auto">
            <a:xfrm>
              <a:off x="539552" y="1889037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F574690F-5B3E-1321-0773-04071A4CECD3}"/>
                </a:ext>
              </a:extLst>
            </p:cNvPr>
            <p:cNvSpPr/>
            <p:nvPr/>
          </p:nvSpPr>
          <p:spPr bwMode="auto">
            <a:xfrm rot="5400000">
              <a:off x="1007605" y="1410474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142A679A-D53D-8F86-6283-64D2622208BC}"/>
                </a:ext>
              </a:extLst>
            </p:cNvPr>
            <p:cNvSpPr/>
            <p:nvPr/>
          </p:nvSpPr>
          <p:spPr bwMode="auto">
            <a:xfrm rot="16200000">
              <a:off x="1007604" y="2373731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22DC28C3-24FE-F214-52A9-9A63ADC2BC04}"/>
                </a:ext>
              </a:extLst>
            </p:cNvPr>
            <p:cNvSpPr/>
            <p:nvPr/>
          </p:nvSpPr>
          <p:spPr bwMode="auto">
            <a:xfrm>
              <a:off x="1472307" y="1889037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1DBD0ADA-52F8-385A-1ED7-2317C787BE41}"/>
                </a:ext>
              </a:extLst>
            </p:cNvPr>
            <p:cNvSpPr/>
            <p:nvPr/>
          </p:nvSpPr>
          <p:spPr bwMode="auto">
            <a:xfrm rot="20212399">
              <a:off x="1950785" y="1661987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93BEC7EE-D584-72E0-0505-DC11C5C24C63}"/>
                </a:ext>
              </a:extLst>
            </p:cNvPr>
            <p:cNvSpPr/>
            <p:nvPr/>
          </p:nvSpPr>
          <p:spPr bwMode="auto">
            <a:xfrm rot="18702880">
              <a:off x="1338864" y="1560669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6D562A15-CCF9-0734-E5EC-BFFE26459BA3}"/>
                </a:ext>
              </a:extLst>
            </p:cNvPr>
            <p:cNvSpPr/>
            <p:nvPr/>
          </p:nvSpPr>
          <p:spPr bwMode="auto">
            <a:xfrm rot="2341831">
              <a:off x="1368664" y="2227201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4987CDB9-0411-6140-6EA6-3E090846111A}"/>
                </a:ext>
              </a:extLst>
            </p:cNvPr>
            <p:cNvSpPr/>
            <p:nvPr/>
          </p:nvSpPr>
          <p:spPr bwMode="auto">
            <a:xfrm rot="2341831">
              <a:off x="633804" y="1603762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C10AB39E-D68A-CC02-5009-E8D06B7A856E}"/>
                </a:ext>
              </a:extLst>
            </p:cNvPr>
            <p:cNvSpPr/>
            <p:nvPr/>
          </p:nvSpPr>
          <p:spPr bwMode="auto">
            <a:xfrm rot="18702880">
              <a:off x="651221" y="2290845"/>
              <a:ext cx="936104" cy="207282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2E418F46-35A2-84C9-33D9-A9ADE64F2212}"/>
                </a:ext>
              </a:extLst>
            </p:cNvPr>
            <p:cNvSpPr/>
            <p:nvPr/>
          </p:nvSpPr>
          <p:spPr bwMode="auto">
            <a:xfrm rot="17573002">
              <a:off x="1548190" y="1292392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1055B524-08EC-C8CB-07A4-770C76DD218F}"/>
                </a:ext>
              </a:extLst>
            </p:cNvPr>
            <p:cNvSpPr/>
            <p:nvPr/>
          </p:nvSpPr>
          <p:spPr bwMode="auto">
            <a:xfrm rot="1293513">
              <a:off x="1970364" y="2206921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1B9B2CA7-358E-9DBF-AEAB-388A2ADB3B35}"/>
                </a:ext>
              </a:extLst>
            </p:cNvPr>
            <p:cNvSpPr/>
            <p:nvPr/>
          </p:nvSpPr>
          <p:spPr bwMode="auto">
            <a:xfrm rot="20212399">
              <a:off x="682992" y="2202463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8FA1C484-1C63-DEA7-61B1-6A0878AD49D2}"/>
                </a:ext>
              </a:extLst>
            </p:cNvPr>
            <p:cNvSpPr/>
            <p:nvPr/>
          </p:nvSpPr>
          <p:spPr bwMode="auto">
            <a:xfrm rot="1293513">
              <a:off x="590322" y="1672205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42DBDBBE-73A2-BEC9-6ECA-60E282920F8C}"/>
                </a:ext>
              </a:extLst>
            </p:cNvPr>
            <p:cNvSpPr/>
            <p:nvPr/>
          </p:nvSpPr>
          <p:spPr bwMode="auto">
            <a:xfrm rot="17573002">
              <a:off x="1013946" y="2609222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E4311A75-BE63-49B6-FD13-4385926FAF36}"/>
                </a:ext>
              </a:extLst>
            </p:cNvPr>
            <p:cNvSpPr/>
            <p:nvPr/>
          </p:nvSpPr>
          <p:spPr bwMode="auto">
            <a:xfrm rot="14323020">
              <a:off x="1576987" y="2557610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C32E09EC-3F4F-9E22-ACC2-09B38692C3D5}"/>
                </a:ext>
              </a:extLst>
            </p:cNvPr>
            <p:cNvSpPr/>
            <p:nvPr/>
          </p:nvSpPr>
          <p:spPr bwMode="auto">
            <a:xfrm rot="14323020">
              <a:off x="964108" y="1324196"/>
              <a:ext cx="396844" cy="108546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C54C9261-876E-DFDF-37ED-7612829607F9}"/>
              </a:ext>
            </a:extLst>
          </p:cNvPr>
          <p:cNvGrpSpPr/>
          <p:nvPr/>
        </p:nvGrpSpPr>
        <p:grpSpPr>
          <a:xfrm>
            <a:off x="5058435" y="2110841"/>
            <a:ext cx="1035178" cy="1015163"/>
            <a:chOff x="539552" y="1046063"/>
            <a:chExt cx="1868859" cy="1899361"/>
          </a:xfrm>
          <a:solidFill>
            <a:schemeClr val="bg1"/>
          </a:solidFill>
        </p:grpSpPr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22FFD403-838D-B5EB-4C6B-9F4027B65BF4}"/>
                </a:ext>
              </a:extLst>
            </p:cNvPr>
            <p:cNvSpPr/>
            <p:nvPr/>
          </p:nvSpPr>
          <p:spPr bwMode="auto">
            <a:xfrm>
              <a:off x="539552" y="1889037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D2898E5E-2D9B-77DA-F505-35EFA35D86BC}"/>
                </a:ext>
              </a:extLst>
            </p:cNvPr>
            <p:cNvSpPr/>
            <p:nvPr/>
          </p:nvSpPr>
          <p:spPr bwMode="auto">
            <a:xfrm rot="5400000">
              <a:off x="1007605" y="1410474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D47C2F78-39F4-3EE9-2371-C313D57B42D7}"/>
                </a:ext>
              </a:extLst>
            </p:cNvPr>
            <p:cNvSpPr/>
            <p:nvPr/>
          </p:nvSpPr>
          <p:spPr bwMode="auto">
            <a:xfrm rot="16200000">
              <a:off x="1007604" y="2373731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213FE854-108D-F12B-18B1-BA76FE143149}"/>
                </a:ext>
              </a:extLst>
            </p:cNvPr>
            <p:cNvSpPr/>
            <p:nvPr/>
          </p:nvSpPr>
          <p:spPr bwMode="auto">
            <a:xfrm>
              <a:off x="1472307" y="1889037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1B7700F5-5A51-B3BD-130A-B745A25E9811}"/>
                </a:ext>
              </a:extLst>
            </p:cNvPr>
            <p:cNvSpPr/>
            <p:nvPr/>
          </p:nvSpPr>
          <p:spPr bwMode="auto">
            <a:xfrm rot="20212399">
              <a:off x="1950785" y="1661987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88F27E30-E563-0C2E-1C48-D80421BCB5F3}"/>
                </a:ext>
              </a:extLst>
            </p:cNvPr>
            <p:cNvSpPr/>
            <p:nvPr/>
          </p:nvSpPr>
          <p:spPr bwMode="auto">
            <a:xfrm rot="18702880">
              <a:off x="1338864" y="1560669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0" name="楕円 59">
              <a:extLst>
                <a:ext uri="{FF2B5EF4-FFF2-40B4-BE49-F238E27FC236}">
                  <a16:creationId xmlns:a16="http://schemas.microsoft.com/office/drawing/2014/main" id="{935E9823-5EDC-E3B4-0608-8B351AD91065}"/>
                </a:ext>
              </a:extLst>
            </p:cNvPr>
            <p:cNvSpPr/>
            <p:nvPr/>
          </p:nvSpPr>
          <p:spPr bwMode="auto">
            <a:xfrm rot="2341831">
              <a:off x="1368664" y="2227201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1" name="楕円 60">
              <a:extLst>
                <a:ext uri="{FF2B5EF4-FFF2-40B4-BE49-F238E27FC236}">
                  <a16:creationId xmlns:a16="http://schemas.microsoft.com/office/drawing/2014/main" id="{4AED38D1-941F-B875-D8F2-52785ECAD3B8}"/>
                </a:ext>
              </a:extLst>
            </p:cNvPr>
            <p:cNvSpPr/>
            <p:nvPr/>
          </p:nvSpPr>
          <p:spPr bwMode="auto">
            <a:xfrm rot="2341831">
              <a:off x="633804" y="1603762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2" name="楕円 61">
              <a:extLst>
                <a:ext uri="{FF2B5EF4-FFF2-40B4-BE49-F238E27FC236}">
                  <a16:creationId xmlns:a16="http://schemas.microsoft.com/office/drawing/2014/main" id="{E9BA5405-7EA0-C434-CDF8-F0CB4E983FFB}"/>
                </a:ext>
              </a:extLst>
            </p:cNvPr>
            <p:cNvSpPr/>
            <p:nvPr/>
          </p:nvSpPr>
          <p:spPr bwMode="auto">
            <a:xfrm rot="18702880">
              <a:off x="651221" y="2290845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54EE6E92-A664-DD87-2BC6-808BB9F2DFC8}"/>
                </a:ext>
              </a:extLst>
            </p:cNvPr>
            <p:cNvSpPr/>
            <p:nvPr/>
          </p:nvSpPr>
          <p:spPr bwMode="auto">
            <a:xfrm rot="17573002">
              <a:off x="1548190" y="1292392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24" name="楕円 1023">
              <a:extLst>
                <a:ext uri="{FF2B5EF4-FFF2-40B4-BE49-F238E27FC236}">
                  <a16:creationId xmlns:a16="http://schemas.microsoft.com/office/drawing/2014/main" id="{3A515EC7-7884-3174-8AF7-A994726F6203}"/>
                </a:ext>
              </a:extLst>
            </p:cNvPr>
            <p:cNvSpPr/>
            <p:nvPr/>
          </p:nvSpPr>
          <p:spPr bwMode="auto">
            <a:xfrm rot="1293513">
              <a:off x="1970364" y="2206921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25" name="楕円 1024">
              <a:extLst>
                <a:ext uri="{FF2B5EF4-FFF2-40B4-BE49-F238E27FC236}">
                  <a16:creationId xmlns:a16="http://schemas.microsoft.com/office/drawing/2014/main" id="{5448624D-B048-58E4-E163-08091C0665A9}"/>
                </a:ext>
              </a:extLst>
            </p:cNvPr>
            <p:cNvSpPr/>
            <p:nvPr/>
          </p:nvSpPr>
          <p:spPr bwMode="auto">
            <a:xfrm rot="20212399">
              <a:off x="682992" y="2202463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27" name="楕円 1026">
              <a:extLst>
                <a:ext uri="{FF2B5EF4-FFF2-40B4-BE49-F238E27FC236}">
                  <a16:creationId xmlns:a16="http://schemas.microsoft.com/office/drawing/2014/main" id="{A72C6805-BC73-8BE9-5748-0BB3664EF526}"/>
                </a:ext>
              </a:extLst>
            </p:cNvPr>
            <p:cNvSpPr/>
            <p:nvPr/>
          </p:nvSpPr>
          <p:spPr bwMode="auto">
            <a:xfrm rot="1293513">
              <a:off x="590322" y="1672205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28" name="楕円 1027">
              <a:extLst>
                <a:ext uri="{FF2B5EF4-FFF2-40B4-BE49-F238E27FC236}">
                  <a16:creationId xmlns:a16="http://schemas.microsoft.com/office/drawing/2014/main" id="{2802D23C-02FB-BACA-C38F-DB3FFAEC04E0}"/>
                </a:ext>
              </a:extLst>
            </p:cNvPr>
            <p:cNvSpPr/>
            <p:nvPr/>
          </p:nvSpPr>
          <p:spPr bwMode="auto">
            <a:xfrm rot="17573002">
              <a:off x="1013946" y="2609222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29" name="楕円 1028">
              <a:extLst>
                <a:ext uri="{FF2B5EF4-FFF2-40B4-BE49-F238E27FC236}">
                  <a16:creationId xmlns:a16="http://schemas.microsoft.com/office/drawing/2014/main" id="{3DB81CCC-5CC3-4970-18F2-9888FA5BEDA7}"/>
                </a:ext>
              </a:extLst>
            </p:cNvPr>
            <p:cNvSpPr/>
            <p:nvPr/>
          </p:nvSpPr>
          <p:spPr bwMode="auto">
            <a:xfrm rot="14323020">
              <a:off x="1576987" y="2557610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0" name="楕円 1029">
              <a:extLst>
                <a:ext uri="{FF2B5EF4-FFF2-40B4-BE49-F238E27FC236}">
                  <a16:creationId xmlns:a16="http://schemas.microsoft.com/office/drawing/2014/main" id="{C7521E39-7AC1-C14B-B02A-7FB2A1D7D9FA}"/>
                </a:ext>
              </a:extLst>
            </p:cNvPr>
            <p:cNvSpPr/>
            <p:nvPr/>
          </p:nvSpPr>
          <p:spPr bwMode="auto">
            <a:xfrm rot="14323020">
              <a:off x="964108" y="1324196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grpSp>
        <p:nvGrpSpPr>
          <p:cNvPr id="1031" name="グループ化 1030">
            <a:extLst>
              <a:ext uri="{FF2B5EF4-FFF2-40B4-BE49-F238E27FC236}">
                <a16:creationId xmlns:a16="http://schemas.microsoft.com/office/drawing/2014/main" id="{289B94F2-7FC9-430B-7C3A-4C5B9E5C0546}"/>
              </a:ext>
            </a:extLst>
          </p:cNvPr>
          <p:cNvGrpSpPr/>
          <p:nvPr/>
        </p:nvGrpSpPr>
        <p:grpSpPr>
          <a:xfrm>
            <a:off x="2845058" y="2138034"/>
            <a:ext cx="1035178" cy="1015163"/>
            <a:chOff x="539552" y="1046063"/>
            <a:chExt cx="1868859" cy="1899361"/>
          </a:xfrm>
          <a:solidFill>
            <a:schemeClr val="bg1"/>
          </a:solidFill>
        </p:grpSpPr>
        <p:sp>
          <p:nvSpPr>
            <p:cNvPr id="1032" name="楕円 1031">
              <a:extLst>
                <a:ext uri="{FF2B5EF4-FFF2-40B4-BE49-F238E27FC236}">
                  <a16:creationId xmlns:a16="http://schemas.microsoft.com/office/drawing/2014/main" id="{272A90E9-8FB9-1032-DD61-89FA00E13EE7}"/>
                </a:ext>
              </a:extLst>
            </p:cNvPr>
            <p:cNvSpPr/>
            <p:nvPr/>
          </p:nvSpPr>
          <p:spPr bwMode="auto">
            <a:xfrm>
              <a:off x="539552" y="1889037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3" name="楕円 1032">
              <a:extLst>
                <a:ext uri="{FF2B5EF4-FFF2-40B4-BE49-F238E27FC236}">
                  <a16:creationId xmlns:a16="http://schemas.microsoft.com/office/drawing/2014/main" id="{75E2F22C-28A9-BE1E-E2C2-D92569D3E05E}"/>
                </a:ext>
              </a:extLst>
            </p:cNvPr>
            <p:cNvSpPr/>
            <p:nvPr/>
          </p:nvSpPr>
          <p:spPr bwMode="auto">
            <a:xfrm rot="5400000">
              <a:off x="1007605" y="1410474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4" name="楕円 1033">
              <a:extLst>
                <a:ext uri="{FF2B5EF4-FFF2-40B4-BE49-F238E27FC236}">
                  <a16:creationId xmlns:a16="http://schemas.microsoft.com/office/drawing/2014/main" id="{6C4B5C27-ECEA-0A4B-CB5A-66C7B76A1A8A}"/>
                </a:ext>
              </a:extLst>
            </p:cNvPr>
            <p:cNvSpPr/>
            <p:nvPr/>
          </p:nvSpPr>
          <p:spPr bwMode="auto">
            <a:xfrm rot="16200000">
              <a:off x="1007604" y="2373731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5" name="楕円 1034">
              <a:extLst>
                <a:ext uri="{FF2B5EF4-FFF2-40B4-BE49-F238E27FC236}">
                  <a16:creationId xmlns:a16="http://schemas.microsoft.com/office/drawing/2014/main" id="{AAF74B50-A627-7253-D295-F62E9BD78987}"/>
                </a:ext>
              </a:extLst>
            </p:cNvPr>
            <p:cNvSpPr/>
            <p:nvPr/>
          </p:nvSpPr>
          <p:spPr bwMode="auto">
            <a:xfrm>
              <a:off x="1472307" y="1889037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6" name="楕円 1035">
              <a:extLst>
                <a:ext uri="{FF2B5EF4-FFF2-40B4-BE49-F238E27FC236}">
                  <a16:creationId xmlns:a16="http://schemas.microsoft.com/office/drawing/2014/main" id="{76368E5F-898D-A4F3-ED6D-9B6D3AAA364D}"/>
                </a:ext>
              </a:extLst>
            </p:cNvPr>
            <p:cNvSpPr/>
            <p:nvPr/>
          </p:nvSpPr>
          <p:spPr bwMode="auto">
            <a:xfrm rot="20212399">
              <a:off x="1950785" y="1661987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7" name="楕円 1036">
              <a:extLst>
                <a:ext uri="{FF2B5EF4-FFF2-40B4-BE49-F238E27FC236}">
                  <a16:creationId xmlns:a16="http://schemas.microsoft.com/office/drawing/2014/main" id="{DB8CAF2A-F00F-9055-DDED-BD3212E7D612}"/>
                </a:ext>
              </a:extLst>
            </p:cNvPr>
            <p:cNvSpPr/>
            <p:nvPr/>
          </p:nvSpPr>
          <p:spPr bwMode="auto">
            <a:xfrm rot="18702880">
              <a:off x="1338864" y="1560669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8" name="楕円 1037">
              <a:extLst>
                <a:ext uri="{FF2B5EF4-FFF2-40B4-BE49-F238E27FC236}">
                  <a16:creationId xmlns:a16="http://schemas.microsoft.com/office/drawing/2014/main" id="{1491468F-4883-98B7-5B53-EE4C9C9D1800}"/>
                </a:ext>
              </a:extLst>
            </p:cNvPr>
            <p:cNvSpPr/>
            <p:nvPr/>
          </p:nvSpPr>
          <p:spPr bwMode="auto">
            <a:xfrm rot="2341831">
              <a:off x="1368664" y="2227201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39" name="楕円 1038">
              <a:extLst>
                <a:ext uri="{FF2B5EF4-FFF2-40B4-BE49-F238E27FC236}">
                  <a16:creationId xmlns:a16="http://schemas.microsoft.com/office/drawing/2014/main" id="{7B06A83A-F14A-97EB-2D97-323BB0A3A2CB}"/>
                </a:ext>
              </a:extLst>
            </p:cNvPr>
            <p:cNvSpPr/>
            <p:nvPr/>
          </p:nvSpPr>
          <p:spPr bwMode="auto">
            <a:xfrm rot="2341831">
              <a:off x="633804" y="1603762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0" name="楕円 1039">
              <a:extLst>
                <a:ext uri="{FF2B5EF4-FFF2-40B4-BE49-F238E27FC236}">
                  <a16:creationId xmlns:a16="http://schemas.microsoft.com/office/drawing/2014/main" id="{2C1B029F-8D79-F2D8-6D6A-76886F03D8F6}"/>
                </a:ext>
              </a:extLst>
            </p:cNvPr>
            <p:cNvSpPr/>
            <p:nvPr/>
          </p:nvSpPr>
          <p:spPr bwMode="auto">
            <a:xfrm rot="18702880">
              <a:off x="651221" y="2290845"/>
              <a:ext cx="936104" cy="207282"/>
            </a:xfrm>
            <a:prstGeom prst="ellipse">
              <a:avLst/>
            </a:prstGeom>
            <a:solidFill>
              <a:srgbClr val="FFC000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1" name="楕円 1040">
              <a:extLst>
                <a:ext uri="{FF2B5EF4-FFF2-40B4-BE49-F238E27FC236}">
                  <a16:creationId xmlns:a16="http://schemas.microsoft.com/office/drawing/2014/main" id="{B0009188-24D6-D9CD-8F82-3F1642DDF1D0}"/>
                </a:ext>
              </a:extLst>
            </p:cNvPr>
            <p:cNvSpPr/>
            <p:nvPr/>
          </p:nvSpPr>
          <p:spPr bwMode="auto">
            <a:xfrm rot="17573002">
              <a:off x="1548190" y="1292392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2" name="楕円 1041">
              <a:extLst>
                <a:ext uri="{FF2B5EF4-FFF2-40B4-BE49-F238E27FC236}">
                  <a16:creationId xmlns:a16="http://schemas.microsoft.com/office/drawing/2014/main" id="{482BCE58-6EA6-0187-B1BF-A48B31EAC7FE}"/>
                </a:ext>
              </a:extLst>
            </p:cNvPr>
            <p:cNvSpPr/>
            <p:nvPr/>
          </p:nvSpPr>
          <p:spPr bwMode="auto">
            <a:xfrm rot="1293513">
              <a:off x="1970364" y="2206921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3" name="楕円 1042">
              <a:extLst>
                <a:ext uri="{FF2B5EF4-FFF2-40B4-BE49-F238E27FC236}">
                  <a16:creationId xmlns:a16="http://schemas.microsoft.com/office/drawing/2014/main" id="{F6CEECD3-388B-A7E6-3C33-7D2C365D3948}"/>
                </a:ext>
              </a:extLst>
            </p:cNvPr>
            <p:cNvSpPr/>
            <p:nvPr/>
          </p:nvSpPr>
          <p:spPr bwMode="auto">
            <a:xfrm rot="20212399">
              <a:off x="682992" y="2202463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4" name="楕円 1043">
              <a:extLst>
                <a:ext uri="{FF2B5EF4-FFF2-40B4-BE49-F238E27FC236}">
                  <a16:creationId xmlns:a16="http://schemas.microsoft.com/office/drawing/2014/main" id="{C2F2662F-DC3E-4AA8-3249-E34B025EF13F}"/>
                </a:ext>
              </a:extLst>
            </p:cNvPr>
            <p:cNvSpPr/>
            <p:nvPr/>
          </p:nvSpPr>
          <p:spPr bwMode="auto">
            <a:xfrm rot="1293513">
              <a:off x="590322" y="1672205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5" name="楕円 1044">
              <a:extLst>
                <a:ext uri="{FF2B5EF4-FFF2-40B4-BE49-F238E27FC236}">
                  <a16:creationId xmlns:a16="http://schemas.microsoft.com/office/drawing/2014/main" id="{04DCF117-CBDB-5A6D-5FFA-D2B367C7EDCE}"/>
                </a:ext>
              </a:extLst>
            </p:cNvPr>
            <p:cNvSpPr/>
            <p:nvPr/>
          </p:nvSpPr>
          <p:spPr bwMode="auto">
            <a:xfrm rot="17573002">
              <a:off x="1013946" y="2609222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6" name="楕円 1045">
              <a:extLst>
                <a:ext uri="{FF2B5EF4-FFF2-40B4-BE49-F238E27FC236}">
                  <a16:creationId xmlns:a16="http://schemas.microsoft.com/office/drawing/2014/main" id="{4DB39273-53D4-6FE6-286D-76437F85AF1B}"/>
                </a:ext>
              </a:extLst>
            </p:cNvPr>
            <p:cNvSpPr/>
            <p:nvPr/>
          </p:nvSpPr>
          <p:spPr bwMode="auto">
            <a:xfrm rot="14323020">
              <a:off x="1576987" y="2557610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47" name="楕円 1046">
              <a:extLst>
                <a:ext uri="{FF2B5EF4-FFF2-40B4-BE49-F238E27FC236}">
                  <a16:creationId xmlns:a16="http://schemas.microsoft.com/office/drawing/2014/main" id="{D78D5317-F83A-2E4C-76EA-D35B4C8DEE88}"/>
                </a:ext>
              </a:extLst>
            </p:cNvPr>
            <p:cNvSpPr/>
            <p:nvPr/>
          </p:nvSpPr>
          <p:spPr bwMode="auto">
            <a:xfrm rot="14323020">
              <a:off x="964108" y="1324196"/>
              <a:ext cx="396844" cy="108546"/>
            </a:xfrm>
            <a:prstGeom prst="ellipse">
              <a:avLst/>
            </a:prstGeom>
            <a:solidFill>
              <a:srgbClr val="FFCCCC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01782BDF-91C7-9C55-32E7-9D83A5A3032C}"/>
              </a:ext>
            </a:extLst>
          </p:cNvPr>
          <p:cNvSpPr txBox="1"/>
          <p:nvPr/>
        </p:nvSpPr>
        <p:spPr>
          <a:xfrm>
            <a:off x="-9620" y="-36456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次回予告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17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8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6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クルーズ, 海, 空の無料の写真素材">
            <a:extLst>
              <a:ext uri="{FF2B5EF4-FFF2-40B4-BE49-F238E27FC236}">
                <a16:creationId xmlns:a16="http://schemas.microsoft.com/office/drawing/2014/main" id="{DBD67D5C-23AD-BA99-C4AE-4077DA026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-1" y="619758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8167E07D-27CC-0A59-2AD6-0B41B8435D24}"/>
              </a:ext>
            </a:extLst>
          </p:cNvPr>
          <p:cNvSpPr/>
          <p:nvPr/>
        </p:nvSpPr>
        <p:spPr bwMode="auto">
          <a:xfrm>
            <a:off x="3985178" y="2619385"/>
            <a:ext cx="4731432" cy="377048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2D8132A9-9C78-6CDF-D2B7-41159D5CF0BE}"/>
              </a:ext>
            </a:extLst>
          </p:cNvPr>
          <p:cNvSpPr/>
          <p:nvPr/>
        </p:nvSpPr>
        <p:spPr bwMode="auto">
          <a:xfrm>
            <a:off x="11899" y="998916"/>
            <a:ext cx="9093698" cy="1307265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6" name="テキスト ボックス 104">
            <a:extLst>
              <a:ext uri="{FF2B5EF4-FFF2-40B4-BE49-F238E27FC236}">
                <a16:creationId xmlns:a16="http://schemas.microsoft.com/office/drawing/2014/main" id="{4BAA45FC-30D7-8151-EE75-E3596EF00FAC}"/>
              </a:ext>
            </a:extLst>
          </p:cNvPr>
          <p:cNvSpPr txBox="1"/>
          <p:nvPr/>
        </p:nvSpPr>
        <p:spPr>
          <a:xfrm>
            <a:off x="11899" y="1214940"/>
            <a:ext cx="4320480" cy="88466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伝える資料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104">
            <a:extLst>
              <a:ext uri="{FF2B5EF4-FFF2-40B4-BE49-F238E27FC236}">
                <a16:creationId xmlns:a16="http://schemas.microsoft.com/office/drawing/2014/main" id="{65B2266C-B9F3-5F17-D8E5-2AE48B25EF4D}"/>
              </a:ext>
            </a:extLst>
          </p:cNvPr>
          <p:cNvSpPr txBox="1"/>
          <p:nvPr/>
        </p:nvSpPr>
        <p:spPr>
          <a:xfrm>
            <a:off x="4714192" y="1214940"/>
            <a:ext cx="4320480" cy="88466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伝える言葉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A06DEF5-9F1A-B883-5DBE-2BE72053BA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7" t="32150"/>
          <a:stretch/>
        </p:blipFill>
        <p:spPr>
          <a:xfrm>
            <a:off x="136308" y="2602752"/>
            <a:ext cx="3459210" cy="4110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テキスト ボックス 104">
            <a:extLst>
              <a:ext uri="{FF2B5EF4-FFF2-40B4-BE49-F238E27FC236}">
                <a16:creationId xmlns:a16="http://schemas.microsoft.com/office/drawing/2014/main" id="{2A2B1588-A7E5-AC77-342A-9D888634C827}"/>
              </a:ext>
            </a:extLst>
          </p:cNvPr>
          <p:cNvSpPr txBox="1"/>
          <p:nvPr/>
        </p:nvSpPr>
        <p:spPr>
          <a:xfrm>
            <a:off x="4158108" y="3170543"/>
            <a:ext cx="4470177" cy="101107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発表資料</a:t>
            </a:r>
            <a:r>
              <a:rPr lang="en-US" altLang="ja-JP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40</a:t>
            </a:r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回作り直し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3" name="加算 415">
            <a:extLst>
              <a:ext uri="{FF2B5EF4-FFF2-40B4-BE49-F238E27FC236}">
                <a16:creationId xmlns:a16="http://schemas.microsoft.com/office/drawing/2014/main" id="{9908937D-FFBB-3177-A13E-D30BDA9AC02D}"/>
              </a:ext>
            </a:extLst>
          </p:cNvPr>
          <p:cNvSpPr/>
          <p:nvPr/>
        </p:nvSpPr>
        <p:spPr bwMode="auto">
          <a:xfrm>
            <a:off x="5961149" y="4297945"/>
            <a:ext cx="864096" cy="720080"/>
          </a:xfrm>
          <a:prstGeom prst="mathPlus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4" name="テキスト ボックス 104">
            <a:extLst>
              <a:ext uri="{FF2B5EF4-FFF2-40B4-BE49-F238E27FC236}">
                <a16:creationId xmlns:a16="http://schemas.microsoft.com/office/drawing/2014/main" id="{530D2F8F-33FC-D98A-B19B-443009910E32}"/>
              </a:ext>
            </a:extLst>
          </p:cNvPr>
          <p:cNvSpPr txBox="1"/>
          <p:nvPr/>
        </p:nvSpPr>
        <p:spPr>
          <a:xfrm>
            <a:off x="4259122" y="5190805"/>
            <a:ext cx="4268151" cy="90451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エクセル？？個</a:t>
            </a:r>
            <a:endParaRPr lang="en-US" altLang="ja-JP" sz="1600" dirty="0">
              <a:ln w="1270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6B6F4DE-CA33-C9CA-6506-50446657ECB5}"/>
              </a:ext>
            </a:extLst>
          </p:cNvPr>
          <p:cNvCxnSpPr/>
          <p:nvPr/>
        </p:nvCxnSpPr>
        <p:spPr bwMode="auto">
          <a:xfrm flipH="1">
            <a:off x="4414732" y="1074404"/>
            <a:ext cx="299460" cy="114864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" name="角丸四角形吹き出し 46">
            <a:extLst>
              <a:ext uri="{FF2B5EF4-FFF2-40B4-BE49-F238E27FC236}">
                <a16:creationId xmlns:a16="http://schemas.microsoft.com/office/drawing/2014/main" id="{D491671E-719D-7B09-92E9-1B0864E0BDAB}"/>
              </a:ext>
            </a:extLst>
          </p:cNvPr>
          <p:cNvSpPr/>
          <p:nvPr/>
        </p:nvSpPr>
        <p:spPr bwMode="auto">
          <a:xfrm>
            <a:off x="3344496" y="1770533"/>
            <a:ext cx="2455004" cy="1154425"/>
          </a:xfrm>
          <a:prstGeom prst="wedgeRoundRectCallout">
            <a:avLst>
              <a:gd name="adj1" fmla="val -49567"/>
              <a:gd name="adj2" fmla="val -3922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結論</a:t>
            </a:r>
            <a:endParaRPr lang="en-US" altLang="ja-JP" sz="7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角丸四角形吹き出し 46">
            <a:extLst>
              <a:ext uri="{FF2B5EF4-FFF2-40B4-BE49-F238E27FC236}">
                <a16:creationId xmlns:a16="http://schemas.microsoft.com/office/drawing/2014/main" id="{21992D1C-FA55-F040-66D4-85D0F6FC1861}"/>
              </a:ext>
            </a:extLst>
          </p:cNvPr>
          <p:cNvSpPr/>
          <p:nvPr/>
        </p:nvSpPr>
        <p:spPr bwMode="auto">
          <a:xfrm>
            <a:off x="318154" y="3160257"/>
            <a:ext cx="8507688" cy="1137688"/>
          </a:xfrm>
          <a:prstGeom prst="wedgeRoundRectCallout">
            <a:avLst>
              <a:gd name="adj1" fmla="val -49567"/>
              <a:gd name="adj2" fmla="val -3922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6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ちょっと楽しかった</a:t>
            </a:r>
            <a:endParaRPr lang="en-US" altLang="ja-JP" sz="66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6084" y="-55574"/>
            <a:ext cx="1111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感想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98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  <p:bldP spid="6" grpId="0"/>
      <p:bldP spid="6" grpId="1"/>
      <p:bldP spid="8" grpId="0"/>
      <p:bldP spid="8" grpId="1"/>
      <p:bldP spid="11" grpId="0"/>
      <p:bldP spid="11" grpId="1"/>
      <p:bldP spid="13" grpId="0" animBg="1"/>
      <p:bldP spid="13" grpId="1" animBg="1"/>
      <p:bldP spid="14" grpId="0"/>
      <p:bldP spid="14" grpId="1"/>
      <p:bldP spid="2" grpId="0" animBg="1"/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66B6F4DE-CA33-C9CA-6506-50446657ECB5}"/>
              </a:ext>
            </a:extLst>
          </p:cNvPr>
          <p:cNvCxnSpPr/>
          <p:nvPr/>
        </p:nvCxnSpPr>
        <p:spPr bwMode="auto">
          <a:xfrm flipH="1">
            <a:off x="4414732" y="1074404"/>
            <a:ext cx="299460" cy="1148648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" name="Picture 2" descr="環境スローガン">
            <a:extLst>
              <a:ext uri="{FF2B5EF4-FFF2-40B4-BE49-F238E27FC236}">
                <a16:creationId xmlns:a16="http://schemas.microsoft.com/office/drawing/2014/main" id="{08FB3524-D2E1-BC70-B8C4-EB8665FD7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7"/>
          <a:stretch/>
        </p:blipFill>
        <p:spPr bwMode="auto">
          <a:xfrm>
            <a:off x="0" y="620688"/>
            <a:ext cx="9144000" cy="60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FDA1562-1834-37DC-B919-B2D0CA4D8524}"/>
              </a:ext>
            </a:extLst>
          </p:cNvPr>
          <p:cNvSpPr txBox="1"/>
          <p:nvPr/>
        </p:nvSpPr>
        <p:spPr>
          <a:xfrm>
            <a:off x="402429" y="5053824"/>
            <a:ext cx="8339142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ご清聴ありがとうございました</a:t>
            </a:r>
            <a:endParaRPr lang="en-US" altLang="ja-JP" sz="5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0A4F2B0-86B5-0706-296B-0DD6A7861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204" y="1030424"/>
            <a:ext cx="3973757" cy="31409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AA6381D-4FBF-9023-449C-56B87879BB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8148" t="5314" r="4065" b="23373"/>
          <a:stretch/>
        </p:blipFill>
        <p:spPr>
          <a:xfrm>
            <a:off x="4743652" y="1030424"/>
            <a:ext cx="3973757" cy="314096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733016-2FDC-8C63-B133-CB09342BB782}"/>
              </a:ext>
            </a:extLst>
          </p:cNvPr>
          <p:cNvSpPr txBox="1"/>
          <p:nvPr/>
        </p:nvSpPr>
        <p:spPr>
          <a:xfrm>
            <a:off x="107504" y="-47937"/>
            <a:ext cx="1391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おわり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4401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角丸四角形 3"/>
          <p:cNvSpPr/>
          <p:nvPr/>
        </p:nvSpPr>
        <p:spPr bwMode="auto">
          <a:xfrm>
            <a:off x="2123552" y="793789"/>
            <a:ext cx="4760416" cy="8803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5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TALK</a:t>
            </a:r>
            <a:r>
              <a:rPr lang="ja-JP" altLang="en-US" sz="5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サークル</a:t>
            </a:r>
            <a:endParaRPr kumimoji="1" lang="ja-JP" altLang="en-US" sz="5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515721" y="2004587"/>
            <a:ext cx="1869948" cy="2144493"/>
            <a:chOff x="478787" y="1701185"/>
            <a:chExt cx="1869948" cy="2144493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5"/>
            <a:srcRect l="2680" r="10722"/>
            <a:stretch/>
          </p:blipFill>
          <p:spPr>
            <a:xfrm>
              <a:off x="478787" y="1701185"/>
              <a:ext cx="1869948" cy="2144493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691775" y="3170866"/>
              <a:ext cx="1443024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トヨミツ</a:t>
              </a: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7116307" y="1858208"/>
            <a:ext cx="1978903" cy="2274350"/>
            <a:chOff x="128429" y="4070387"/>
            <a:chExt cx="1978903" cy="227435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6"/>
            <a:srcRect l="7947" r="23761" b="11653"/>
            <a:stretch/>
          </p:blipFill>
          <p:spPr>
            <a:xfrm>
              <a:off x="128429" y="4070387"/>
              <a:ext cx="1978903" cy="227435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702403" y="5686447"/>
              <a:ext cx="1172116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カニエ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5404546" y="1984951"/>
            <a:ext cx="1942929" cy="2131002"/>
            <a:chOff x="2522017" y="1804082"/>
            <a:chExt cx="1942929" cy="213100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22017" y="1804082"/>
              <a:ext cx="1942929" cy="2131002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2988941" y="3264359"/>
              <a:ext cx="1167307" cy="58477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オオタ</a:t>
              </a: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5496" y="4524732"/>
            <a:ext cx="2292580" cy="2164772"/>
            <a:chOff x="4667461" y="1809918"/>
            <a:chExt cx="2292580" cy="2164772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 rotWithShape="1">
            <a:blip r:embed="rId8"/>
            <a:srcRect l="9884" t="7048" b="12258"/>
            <a:stretch/>
          </p:blipFill>
          <p:spPr>
            <a:xfrm>
              <a:off x="4667461" y="1809918"/>
              <a:ext cx="2292580" cy="2164772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5115396" y="3260904"/>
              <a:ext cx="1141659" cy="584775"/>
            </a:xfrm>
            <a:prstGeom prst="rect">
              <a:avLst/>
            </a:prstGeom>
            <a:solidFill>
              <a:srgbClr val="FF5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カミヤ</a:t>
              </a: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793042" y="4405530"/>
            <a:ext cx="1830296" cy="2246388"/>
            <a:chOff x="6830577" y="1721442"/>
            <a:chExt cx="1830296" cy="2246388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0577" y="1721442"/>
              <a:ext cx="1830296" cy="2246388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7083132" y="3258968"/>
              <a:ext cx="1529586" cy="584775"/>
            </a:xfrm>
            <a:prstGeom prst="rect">
              <a:avLst/>
            </a:prstGeom>
            <a:solidFill>
              <a:srgbClr val="FF5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カルロス</a:t>
              </a: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1917678" y="4530928"/>
            <a:ext cx="2014568" cy="2152380"/>
            <a:chOff x="4736975" y="4172105"/>
            <a:chExt cx="2014568" cy="2152380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10"/>
            <a:srcRect l="11028" t="6747" r="10864"/>
            <a:stretch/>
          </p:blipFill>
          <p:spPr>
            <a:xfrm>
              <a:off x="4736975" y="4172105"/>
              <a:ext cx="2014568" cy="215238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4990687" y="5583201"/>
              <a:ext cx="1507144" cy="584775"/>
            </a:xfrm>
            <a:prstGeom prst="rect">
              <a:avLst/>
            </a:prstGeom>
            <a:solidFill>
              <a:srgbClr val="FF5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カタヤマ</a:t>
              </a:r>
            </a:p>
          </p:txBody>
        </p:sp>
      </p:grpSp>
      <p:grpSp>
        <p:nvGrpSpPr>
          <p:cNvPr id="26" name="グループ化 25"/>
          <p:cNvGrpSpPr/>
          <p:nvPr/>
        </p:nvGrpSpPr>
        <p:grpSpPr>
          <a:xfrm>
            <a:off x="6035595" y="4208241"/>
            <a:ext cx="2522422" cy="2458187"/>
            <a:chOff x="4242914" y="3610538"/>
            <a:chExt cx="3209406" cy="2950625"/>
          </a:xfrm>
        </p:grpSpPr>
        <p:sp>
          <p:nvSpPr>
            <p:cNvPr id="27" name="正方形/長方形 26"/>
            <p:cNvSpPr/>
            <p:nvPr/>
          </p:nvSpPr>
          <p:spPr bwMode="auto">
            <a:xfrm>
              <a:off x="4242914" y="3610538"/>
              <a:ext cx="3209406" cy="2950625"/>
            </a:xfrm>
            <a:prstGeom prst="rect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5230187" y="5661603"/>
              <a:ext cx="1581089" cy="7019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課長</a:t>
              </a: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483431" y="1922761"/>
            <a:ext cx="2398070" cy="2305878"/>
            <a:chOff x="2210782" y="3793183"/>
            <a:chExt cx="2398070" cy="2305878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l="10641" r="17001"/>
            <a:stretch/>
          </p:blipFill>
          <p:spPr>
            <a:xfrm>
              <a:off x="2210782" y="3793183"/>
              <a:ext cx="2398070" cy="2305878"/>
            </a:xfrm>
            <a:prstGeom prst="rect">
              <a:avLst/>
            </a:prstGeom>
          </p:spPr>
        </p:pic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C5CFD3F4-8648-6C4C-BC47-4D5908150FBE}"/>
                </a:ext>
              </a:extLst>
            </p:cNvPr>
            <p:cNvSpPr txBox="1"/>
            <p:nvPr/>
          </p:nvSpPr>
          <p:spPr>
            <a:xfrm>
              <a:off x="2313148" y="5354518"/>
              <a:ext cx="2271619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3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アドバイザー</a:t>
              </a:r>
            </a:p>
          </p:txBody>
        </p:sp>
      </p:grpSp>
      <p:pic>
        <p:nvPicPr>
          <p:cNvPr id="32" name="図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51049"/>
            <a:ext cx="9144000" cy="6074457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C3D624F-61CC-77F1-6B72-B9790BCCCA2C}"/>
              </a:ext>
            </a:extLst>
          </p:cNvPr>
          <p:cNvSpPr txBox="1"/>
          <p:nvPr/>
        </p:nvSpPr>
        <p:spPr>
          <a:xfrm>
            <a:off x="3931188" y="5214470"/>
            <a:ext cx="5007907" cy="1322496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1</a:t>
            </a:r>
            <a:r>
              <a:rPr lang="ja-JP" altLang="en-US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つ問題が</a:t>
            </a:r>
            <a:r>
              <a: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…</a:t>
            </a:r>
          </a:p>
        </p:txBody>
      </p:sp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FF70346E-C4D3-0264-E639-6D13B644826E}"/>
              </a:ext>
            </a:extLst>
          </p:cNvPr>
          <p:cNvSpPr txBox="1"/>
          <p:nvPr/>
        </p:nvSpPr>
        <p:spPr>
          <a:xfrm>
            <a:off x="35496" y="-3812"/>
            <a:ext cx="2760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サークル紹介</a:t>
            </a:r>
            <a:endParaRPr kumimoji="1" lang="en-US" altLang="ja-JP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1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クルーズ, 海, 空の無料の写真素材">
            <a:extLst>
              <a:ext uri="{FF2B5EF4-FFF2-40B4-BE49-F238E27FC236}">
                <a16:creationId xmlns:a16="http://schemas.microsoft.com/office/drawing/2014/main" id="{47607C46-8E15-7374-C627-94950C1FD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61"/>
          <a:stretch/>
        </p:blipFill>
        <p:spPr bwMode="auto">
          <a:xfrm>
            <a:off x="0" y="644019"/>
            <a:ext cx="9143999" cy="60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角丸四角形 13">
            <a:extLst>
              <a:ext uri="{FF2B5EF4-FFF2-40B4-BE49-F238E27FC236}">
                <a16:creationId xmlns:a16="http://schemas.microsoft.com/office/drawing/2014/main" id="{7925FDC9-CFF0-8565-9B19-291EDCE5A2A7}"/>
              </a:ext>
            </a:extLst>
          </p:cNvPr>
          <p:cNvSpPr/>
          <p:nvPr/>
        </p:nvSpPr>
        <p:spPr bwMode="auto">
          <a:xfrm>
            <a:off x="172669" y="996771"/>
            <a:ext cx="8856984" cy="5672589"/>
          </a:xfrm>
          <a:prstGeom prst="roundRect">
            <a:avLst>
              <a:gd name="adj" fmla="val 4916"/>
            </a:avLst>
          </a:prstGeom>
          <a:solidFill>
            <a:schemeClr val="bg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4E15A07-2DF0-D3A6-6A13-146735943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40" y="1137996"/>
            <a:ext cx="8496944" cy="5400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BB1435F-D1DE-D5BB-10D2-AD38D9C09A93}"/>
              </a:ext>
            </a:extLst>
          </p:cNvPr>
          <p:cNvSpPr/>
          <p:nvPr/>
        </p:nvSpPr>
        <p:spPr bwMode="auto">
          <a:xfrm>
            <a:off x="2843809" y="2731804"/>
            <a:ext cx="576064" cy="3258179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B36CBE5-48D8-1BE1-29EE-84BE5B614833}"/>
              </a:ext>
            </a:extLst>
          </p:cNvPr>
          <p:cNvSpPr/>
          <p:nvPr/>
        </p:nvSpPr>
        <p:spPr bwMode="auto">
          <a:xfrm>
            <a:off x="5872751" y="4360120"/>
            <a:ext cx="576064" cy="163576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C3E7E06-F88F-CED0-0C85-C919DFA6A348}"/>
              </a:ext>
            </a:extLst>
          </p:cNvPr>
          <p:cNvSpPr/>
          <p:nvPr/>
        </p:nvSpPr>
        <p:spPr bwMode="auto">
          <a:xfrm>
            <a:off x="7058000" y="4366591"/>
            <a:ext cx="576064" cy="1635764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1644AE-F9B1-A244-C054-9CE468AB1D6B}"/>
              </a:ext>
            </a:extLst>
          </p:cNvPr>
          <p:cNvSpPr txBox="1"/>
          <p:nvPr/>
        </p:nvSpPr>
        <p:spPr>
          <a:xfrm>
            <a:off x="0" y="-43338"/>
            <a:ext cx="2377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個人レベル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38F0BDC-5FF7-EC75-0CD3-8D702DBF1ED0}"/>
              </a:ext>
            </a:extLst>
          </p:cNvPr>
          <p:cNvSpPr txBox="1"/>
          <p:nvPr/>
        </p:nvSpPr>
        <p:spPr>
          <a:xfrm>
            <a:off x="6588224" y="648258"/>
            <a:ext cx="3189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2023.8</a:t>
            </a:r>
            <a:r>
              <a:rPr kumimoji="1"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.2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作成者</a:t>
            </a:r>
            <a:r>
              <a:rPr lang="ja-JP" altLang="en-US" sz="1400" u="sng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カタヤマ</a:t>
            </a:r>
            <a:endParaRPr kumimoji="1" lang="ja-JP" altLang="en-US" sz="1400" u="sng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1165861" y="5373216"/>
            <a:ext cx="1668877" cy="1048815"/>
            <a:chOff x="1242250" y="5373216"/>
            <a:chExt cx="1668877" cy="1048815"/>
          </a:xfrm>
        </p:grpSpPr>
        <p:sp>
          <p:nvSpPr>
            <p:cNvPr id="4" name="角丸四角形吹き出し 3"/>
            <p:cNvSpPr/>
            <p:nvPr/>
          </p:nvSpPr>
          <p:spPr bwMode="auto">
            <a:xfrm>
              <a:off x="1331639" y="5373216"/>
              <a:ext cx="1500627" cy="1048815"/>
            </a:xfrm>
            <a:prstGeom prst="wedgeRoundRectCallout">
              <a:avLst>
                <a:gd name="adj1" fmla="val 58299"/>
                <a:gd name="adj2" fmla="val -21026"/>
                <a:gd name="adj3" fmla="val 16667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50" y="5548098"/>
              <a:ext cx="1668877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400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2</a:t>
              </a:r>
              <a:r>
                <a:rPr lang="ja-JP" altLang="en-US" sz="400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047530" y="5346391"/>
            <a:ext cx="1668877" cy="1048815"/>
            <a:chOff x="1242250" y="5373216"/>
            <a:chExt cx="1668877" cy="1048815"/>
          </a:xfrm>
        </p:grpSpPr>
        <p:sp>
          <p:nvSpPr>
            <p:cNvPr id="16" name="角丸四角形吹き出し 15"/>
            <p:cNvSpPr/>
            <p:nvPr/>
          </p:nvSpPr>
          <p:spPr bwMode="auto">
            <a:xfrm>
              <a:off x="1331639" y="5373216"/>
              <a:ext cx="1500627" cy="1048815"/>
            </a:xfrm>
            <a:prstGeom prst="wedgeRoundRectCallout">
              <a:avLst>
                <a:gd name="adj1" fmla="val 62608"/>
                <a:gd name="adj2" fmla="val -34235"/>
                <a:gd name="adj3" fmla="val 16667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7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50" y="5548098"/>
              <a:ext cx="1668877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400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1.6</a:t>
              </a:r>
              <a:r>
                <a:rPr lang="ja-JP" altLang="en-US" sz="400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7514552" y="5373216"/>
            <a:ext cx="1668877" cy="1048815"/>
            <a:chOff x="1242250" y="5373216"/>
            <a:chExt cx="1668877" cy="1048815"/>
          </a:xfrm>
        </p:grpSpPr>
        <p:sp>
          <p:nvSpPr>
            <p:cNvPr id="19" name="角丸四角形吹き出し 18"/>
            <p:cNvSpPr/>
            <p:nvPr/>
          </p:nvSpPr>
          <p:spPr bwMode="auto">
            <a:xfrm>
              <a:off x="1331639" y="5373216"/>
              <a:ext cx="1500627" cy="1048815"/>
            </a:xfrm>
            <a:prstGeom prst="wedgeRoundRectCallout">
              <a:avLst>
                <a:gd name="adj1" fmla="val -64209"/>
                <a:gd name="adj2" fmla="val -31018"/>
                <a:gd name="adj3" fmla="val 16667"/>
              </a:avLst>
            </a:prstGeom>
            <a:solidFill>
              <a:schemeClr val="bg2">
                <a:lumMod val="75000"/>
              </a:schemeClr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角丸四角形吹き出し 21">
              <a:extLst>
                <a:ext uri="{FF2B5EF4-FFF2-40B4-BE49-F238E27FC236}">
                  <a16:creationId xmlns:a16="http://schemas.microsoft.com/office/drawing/2014/main" id="{14DFAA4B-5F1D-3707-0AF3-5697D05DB878}"/>
                </a:ext>
              </a:extLst>
            </p:cNvPr>
            <p:cNvSpPr/>
            <p:nvPr/>
          </p:nvSpPr>
          <p:spPr bwMode="auto">
            <a:xfrm>
              <a:off x="1242250" y="5548098"/>
              <a:ext cx="1668877" cy="699050"/>
            </a:xfrm>
            <a:prstGeom prst="wedgeRoundRectCallout">
              <a:avLst>
                <a:gd name="adj1" fmla="val -49567"/>
                <a:gd name="adj2" fmla="val -3922"/>
                <a:gd name="adj3" fmla="val 16667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ja-JP" sz="400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2.0</a:t>
              </a:r>
              <a:r>
                <a:rPr lang="ja-JP" altLang="en-US" sz="4000" dirty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n-ea"/>
                  <a:ea typeface="+mn-ea"/>
                </a:rPr>
                <a:t>点</a:t>
              </a:r>
              <a:endParaRPr lang="en-US" altLang="ja-JP" sz="5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5257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どんより背景・オノマトペ全20種 | AOmaterial:フリー素材配布サイ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角丸四角形 13">
            <a:extLst>
              <a:ext uri="{FF2B5EF4-FFF2-40B4-BE49-F238E27FC236}">
                <a16:creationId xmlns:a16="http://schemas.microsoft.com/office/drawing/2014/main" id="{F10AB46D-7A12-2C0F-A36E-6D8AE63E1AED}"/>
              </a:ext>
            </a:extLst>
          </p:cNvPr>
          <p:cNvSpPr/>
          <p:nvPr/>
        </p:nvSpPr>
        <p:spPr bwMode="auto">
          <a:xfrm>
            <a:off x="1541856" y="4443523"/>
            <a:ext cx="6094344" cy="1905404"/>
          </a:xfrm>
          <a:prstGeom prst="roundRect">
            <a:avLst>
              <a:gd name="adj" fmla="val 4916"/>
            </a:avLst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 sz="1200"/>
          </a:p>
        </p:txBody>
      </p:sp>
      <p:sp>
        <p:nvSpPr>
          <p:cNvPr id="6" name="角丸四角形 13">
            <a:extLst>
              <a:ext uri="{FF2B5EF4-FFF2-40B4-BE49-F238E27FC236}">
                <a16:creationId xmlns:a16="http://schemas.microsoft.com/office/drawing/2014/main" id="{D1496021-A030-8310-9AA0-6A5FC95803AA}"/>
              </a:ext>
            </a:extLst>
          </p:cNvPr>
          <p:cNvSpPr/>
          <p:nvPr/>
        </p:nvSpPr>
        <p:spPr bwMode="auto">
          <a:xfrm>
            <a:off x="516920" y="1196752"/>
            <a:ext cx="8159536" cy="2142161"/>
          </a:xfrm>
          <a:prstGeom prst="roundRect">
            <a:avLst>
              <a:gd name="adj" fmla="val 4916"/>
            </a:avLst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endParaRPr lang="ja-JP" altLang="en-US" sz="1200"/>
          </a:p>
        </p:txBody>
      </p:sp>
      <p:sp>
        <p:nvSpPr>
          <p:cNvPr id="22" name="テキスト ボックス 104"/>
          <p:cNvSpPr txBox="1"/>
          <p:nvPr/>
        </p:nvSpPr>
        <p:spPr>
          <a:xfrm>
            <a:off x="910237" y="1784789"/>
            <a:ext cx="3093992" cy="136168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00" b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専門技能</a:t>
            </a:r>
            <a:endParaRPr lang="en-US" altLang="ja-JP" sz="900" b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44" name="テキスト ボックス 104"/>
          <p:cNvSpPr txBox="1"/>
          <p:nvPr/>
        </p:nvSpPr>
        <p:spPr>
          <a:xfrm>
            <a:off x="4553404" y="1685486"/>
            <a:ext cx="3907028" cy="150070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QC</a:t>
            </a:r>
            <a:r>
              <a:rPr lang="ja-JP" altLang="en-US" sz="1200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サークル運営能力</a:t>
            </a:r>
            <a:endParaRPr lang="en-US" altLang="ja-JP" sz="1200" dirty="0">
              <a:ln w="12700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9991" r="89964">
                        <a14:backgroundMark x1="70572" y1="26166" x2="90827" y2="90551"/>
                        <a14:backgroundMark x1="75114" y1="90551" x2="75114" y2="90551"/>
                        <a14:backgroundMark x1="69709" y1="92792" x2="69709" y2="92792"/>
                        <a14:backgroundMark x1="36285" y1="97759" x2="36285" y2="97759"/>
                        <a14:backgroundMark x1="75366" y1="78471" x2="70366" y2="99688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433" r="24188"/>
          <a:stretch/>
        </p:blipFill>
        <p:spPr>
          <a:xfrm>
            <a:off x="7653694" y="5632579"/>
            <a:ext cx="896240" cy="108987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991" r="97457">
                        <a14:foregroundMark x1="78520" y1="6360" x2="83424" y2="23259"/>
                        <a14:backgroundMark x1="21798" y1="92308" x2="21798" y2="92308"/>
                        <a14:backgroundMark x1="21072" y1="92308" x2="21072" y2="92308"/>
                        <a14:backgroundMark x1="68302" y1="83889" x2="59128" y2="92308"/>
                        <a14:backgroundMark x1="29155" y1="90430" x2="14714" y2="95639"/>
                        <a14:backgroundMark x1="56994" y1="91399" x2="51362" y2="95154"/>
                        <a14:backgroundMark x1="48183" y1="97941" x2="57720" y2="97032"/>
                        <a14:backgroundMark x1="67002" y1="40233" x2="74447" y2="40930"/>
                        <a14:backgroundMark x1="75453" y1="68605" x2="71630" y2="77209"/>
                        <a14:backgroundMark x1="74044" y1="68605" x2="68410" y2="75116"/>
                        <a14:backgroundMark x1="82897" y1="75116" x2="82897" y2="83256"/>
                        <a14:backgroundMark x1="60362" y1="95814" x2="99799" y2="8372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2" r="6640"/>
          <a:stretch/>
        </p:blipFill>
        <p:spPr>
          <a:xfrm>
            <a:off x="55312" y="4822615"/>
            <a:ext cx="977480" cy="122205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1C68A6AF-2256-7E49-6168-2E5F3EDE60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94" b="100000" l="9991" r="89964">
                        <a14:foregroundMark x1="62761" y1="22168" x2="62761" y2="26893"/>
                        <a14:foregroundMark x1="46903" y1="45549" x2="37058" y2="64389"/>
                        <a14:foregroundMark x1="66150" y1="52795" x2="69137" y2="73706"/>
                        <a14:foregroundMark x1="55922" y1="48254" x2="53981" y2="98413"/>
                        <a14:backgroundMark x1="28701" y1="11872" x2="25477" y2="86372"/>
                        <a14:backgroundMark x1="73978" y1="11448" x2="83606" y2="92792"/>
                        <a14:backgroundMark x1="43916" y1="19462" x2="34956" y2="50518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7346" r="26618"/>
          <a:stretch/>
        </p:blipFill>
        <p:spPr>
          <a:xfrm>
            <a:off x="7648204" y="3799178"/>
            <a:ext cx="949320" cy="121443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8ADD4682-4E87-474F-6CB3-7333EF0217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 r="26277"/>
          <a:stretch/>
        </p:blipFill>
        <p:spPr>
          <a:xfrm>
            <a:off x="8323528" y="4939593"/>
            <a:ext cx="676840" cy="9132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A133F5-446A-81E5-2CF1-C2BFAD79D0BC}"/>
              </a:ext>
            </a:extLst>
          </p:cNvPr>
          <p:cNvSpPr txBox="1"/>
          <p:nvPr/>
        </p:nvSpPr>
        <p:spPr>
          <a:xfrm>
            <a:off x="3530950" y="807534"/>
            <a:ext cx="2300630" cy="6001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3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若手の課題</a:t>
            </a:r>
            <a:endParaRPr lang="en-US" altLang="ja-JP" sz="33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0B0B332-F23F-B444-77AD-765A49177674}"/>
              </a:ext>
            </a:extLst>
          </p:cNvPr>
          <p:cNvSpPr txBox="1"/>
          <p:nvPr/>
        </p:nvSpPr>
        <p:spPr>
          <a:xfrm>
            <a:off x="3420295" y="4114978"/>
            <a:ext cx="2300630" cy="60016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33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全員の課題</a:t>
            </a:r>
            <a:endParaRPr lang="en-US" altLang="ja-JP" sz="33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" name="テキスト ボックス 104">
            <a:extLst>
              <a:ext uri="{FF2B5EF4-FFF2-40B4-BE49-F238E27FC236}">
                <a16:creationId xmlns:a16="http://schemas.microsoft.com/office/drawing/2014/main" id="{18398D68-B133-530C-DC0D-1E02DDE1A9F7}"/>
              </a:ext>
            </a:extLst>
          </p:cNvPr>
          <p:cNvSpPr txBox="1"/>
          <p:nvPr/>
        </p:nvSpPr>
        <p:spPr>
          <a:xfrm>
            <a:off x="1734323" y="4869160"/>
            <a:ext cx="5712189" cy="1308354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none" numCol="1" rtlCol="0" anchor="t">
            <a:prstTxWarp prst="textPlain">
              <a:avLst/>
            </a:prstTxWarp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900" dirty="0">
                <a:ln w="1270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会合参加率の低さ</a:t>
            </a:r>
            <a:endParaRPr lang="en-US" altLang="ja-JP" sz="900" dirty="0">
              <a:ln w="12700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4" b="100000" l="9991" r="89964">
                        <a14:backgroundMark x1="70572" y1="26166" x2="90827" y2="90551"/>
                        <a14:backgroundMark x1="75114" y1="90551" x2="75114" y2="90551"/>
                        <a14:backgroundMark x1="69709" y1="92792" x2="69709" y2="92792"/>
                        <a14:backgroundMark x1="36285" y1="97759" x2="36285" y2="97759"/>
                        <a14:backgroundMark x1="75366" y1="78471" x2="70366" y2="99688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433" r="24188"/>
          <a:stretch/>
        </p:blipFill>
        <p:spPr>
          <a:xfrm>
            <a:off x="-50192" y="2283228"/>
            <a:ext cx="985769" cy="115236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9991" r="89964">
                        <a14:foregroundMark x1="54178" y1="11084" x2="54450" y2="25439"/>
                        <a14:foregroundMark x1="56267" y1="12841" x2="56267" y2="12841"/>
                        <a14:backgroundMark x1="33424" y1="10721" x2="18211" y2="90854"/>
                        <a14:backgroundMark x1="34605" y1="9025" x2="36240" y2="4482"/>
                        <a14:backgroundMark x1="61308" y1="5694" x2="83424" y2="4906"/>
                        <a14:backgroundMark x1="67257" y1="31375" x2="85422" y2="16475"/>
                        <a14:backgroundMark x1="38646" y1="10526" x2="44288" y2="34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2" r="23557" b="9190"/>
          <a:stretch/>
        </p:blipFill>
        <p:spPr>
          <a:xfrm>
            <a:off x="243901" y="580183"/>
            <a:ext cx="1016815" cy="1233138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9991" r="97457">
                        <a14:foregroundMark x1="78520" y1="6360" x2="83424" y2="23259"/>
                        <a14:backgroundMark x1="21798" y1="92308" x2="21798" y2="92308"/>
                        <a14:backgroundMark x1="21072" y1="92308" x2="21072" y2="92308"/>
                        <a14:backgroundMark x1="68302" y1="83889" x2="59128" y2="92308"/>
                        <a14:backgroundMark x1="29155" y1="90430" x2="14714" y2="95639"/>
                        <a14:backgroundMark x1="56994" y1="91399" x2="51362" y2="95154"/>
                        <a14:backgroundMark x1="48183" y1="97941" x2="57720" y2="97032"/>
                        <a14:backgroundMark x1="67002" y1="40233" x2="74447" y2="40930"/>
                        <a14:backgroundMark x1="75453" y1="68605" x2="71630" y2="77209"/>
                        <a14:backgroundMark x1="74044" y1="68605" x2="68410" y2="75116"/>
                        <a14:backgroundMark x1="82897" y1="75116" x2="82897" y2="83256"/>
                        <a14:backgroundMark x1="60362" y1="95814" x2="99799" y2="83721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2" r="6640"/>
          <a:stretch/>
        </p:blipFill>
        <p:spPr>
          <a:xfrm>
            <a:off x="8101814" y="756501"/>
            <a:ext cx="808414" cy="1010683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9991" r="89964">
                        <a14:foregroundMark x1="54178" y1="11084" x2="54450" y2="25439"/>
                        <a14:foregroundMark x1="56267" y1="12841" x2="56267" y2="12841"/>
                        <a14:backgroundMark x1="33424" y1="10721" x2="18211" y2="90854"/>
                        <a14:backgroundMark x1="34605" y1="9025" x2="36240" y2="4482"/>
                        <a14:backgroundMark x1="61308" y1="5694" x2="83424" y2="4906"/>
                        <a14:backgroundMark x1="67257" y1="31375" x2="85422" y2="16475"/>
                        <a14:backgroundMark x1="38646" y1="10526" x2="44288" y2="340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92" r="23557"/>
          <a:stretch/>
        </p:blipFill>
        <p:spPr>
          <a:xfrm>
            <a:off x="710902" y="5523337"/>
            <a:ext cx="932489" cy="112833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E910616-B806-87D9-6D03-493D437CFC1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0" t="7916" r="27891" b="30993"/>
          <a:stretch/>
        </p:blipFill>
        <p:spPr>
          <a:xfrm>
            <a:off x="744480" y="3823389"/>
            <a:ext cx="1022532" cy="1085805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71644AE-F9B1-A244-C054-9CE468AB1D6B}"/>
              </a:ext>
            </a:extLst>
          </p:cNvPr>
          <p:cNvSpPr txBox="1"/>
          <p:nvPr/>
        </p:nvSpPr>
        <p:spPr>
          <a:xfrm>
            <a:off x="-14470" y="-14404"/>
            <a:ext cx="4448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個人レベル</a:t>
            </a:r>
            <a:r>
              <a:rPr lang="en-US" altLang="ja-JP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3</a:t>
            </a:r>
            <a:r>
              <a:rPr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つの課題</a:t>
            </a:r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7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22" grpId="0"/>
      <p:bldP spid="44" grpId="0"/>
      <p:bldP spid="5" grpId="0" animBg="1"/>
      <p:bldP spid="7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7|1.9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3|4.8|2.8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9|2.2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.6|4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.7|0.9|1.6|8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4|5.3|2.6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2|1.1|2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6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4|1.4|1.3|1.5|1.5|1.6|1.6|2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7|1|2.2|2.1|3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5|3|4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9|1.4|1.8|2.7|3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|2.7|2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5.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1|3|2.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9|2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2|1.5|2.1|3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|2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|1.1|1.8|1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9|3.6|4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4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2|1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8|1.4|3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8|2|3.5|5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.6|1.9|2.3|2|3.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3|4.7|3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|4.9|2.3|5.4|8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4.6|3.1|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9|2.8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2|1.6|5|3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7|1|4.1|2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|2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2|3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1|3.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7|2.2|6.4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7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5.4|1.5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eiryo UI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381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JTEKT PPT 2018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none" lIns="91440" tIns="45720" rIns="91440" bIns="45720" numCol="1" spcCol="0" rtlCol="0" fromWordArt="0" anchor="ctr" anchorCtr="1" forceAA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HG創英角ﾎﾟｯﾌﾟ体" panose="040B0A09000000000000" pitchFamily="49" charset="-128"/>
            <a:ea typeface="HG創英角ﾎﾟｯﾌﾟ体" panose="040B0A09000000000000" pitchFamily="4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ctr">
          <a:defRPr kumimoji="1" sz="2000" dirty="0" smtClean="0">
            <a:latin typeface="ＭＳ Ｐ明朝" panose="02020600040205080304" pitchFamily="18" charset="-128"/>
            <a:ea typeface="ＭＳ Ｐ明朝" panose="02020600040205080304" pitchFamily="18" charset="-128"/>
          </a:defRPr>
        </a:defPPr>
      </a:lstStyle>
    </a:tx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TEKT PPT 2018" id="{EAC01F86-83FF-4672-87FB-DD21749E6F91}" vid="{E73005AD-D29A-4C32-AFFC-A0B5E75452F1}"/>
    </a:ext>
  </a:extLst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ACA5CC-29F5-442B-A406-DF53029F78C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BAE97B-11FC-4FCF-A38B-82789D3DC7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BB636D-F13E-47F2-9A4C-FC2B3C4C5F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125072</TotalTime>
  <Words>4176</Words>
  <Application>Microsoft Office PowerPoint</Application>
  <PresentationFormat>画面に合わせる (4:3)</PresentationFormat>
  <Paragraphs>964</Paragraphs>
  <Slides>69</Slides>
  <Notes>68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69</vt:i4>
      </vt:variant>
    </vt:vector>
  </HeadingPairs>
  <TitlesOfParts>
    <vt:vector size="89" baseType="lpstr">
      <vt:lpstr>BIZ UDPゴシック</vt:lpstr>
      <vt:lpstr>BIZ UDゴシック</vt:lpstr>
      <vt:lpstr>HGPｺﾞｼｯｸE</vt:lpstr>
      <vt:lpstr>HGP創英ﾌﾟﾚｾﾞﾝｽEB</vt:lpstr>
      <vt:lpstr>HGP創英角ｺﾞｼｯｸUB</vt:lpstr>
      <vt:lpstr>HGP創英角ﾎﾟｯﾌﾟ体</vt:lpstr>
      <vt:lpstr>HGS創英角ﾎﾟｯﾌﾟ体</vt:lpstr>
      <vt:lpstr>HG創英角ﾎﾟｯﾌﾟ体</vt:lpstr>
      <vt:lpstr>Meiryo UI</vt:lpstr>
      <vt:lpstr>ＭＳ Ｐゴシック</vt:lpstr>
      <vt:lpstr>ＭＳ Ｐ明朝</vt:lpstr>
      <vt:lpstr>ＭＳ 明朝</vt:lpstr>
      <vt:lpstr>UD デジタル 教科書体 NK-B</vt:lpstr>
      <vt:lpstr>游明朝</vt:lpstr>
      <vt:lpstr>Arial</vt:lpstr>
      <vt:lpstr>Segoe UI Emoji</vt:lpstr>
      <vt:lpstr>Segoe UI Symbol</vt:lpstr>
      <vt:lpstr>Times New Roman</vt:lpstr>
      <vt:lpstr>デザインの設定</vt:lpstr>
      <vt:lpstr>JTEKT PPT 2018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株式会社ジェイテクト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PPTマスタ（統合ロゴ入り）</dc:title>
  <dc:creator>広報部</dc:creator>
  <cp:lastModifiedBy>QC30</cp:lastModifiedBy>
  <cp:revision>8526</cp:revision>
  <cp:lastPrinted>2022-06-21T04:45:07Z</cp:lastPrinted>
  <dcterms:created xsi:type="dcterms:W3CDTF">2005-01-07T08:52:57Z</dcterms:created>
  <dcterms:modified xsi:type="dcterms:W3CDTF">2024-10-11T07:22:21Z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0008003629000000000001023560</vt:lpwstr>
  </property>
</Properties>
</file>