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tags/tag33.xml" ContentType="application/vnd.openxmlformats-officedocument.presentationml.tags+xml"/>
  <Override PartName="/ppt/notesSlides/notesSlide37.xml" ContentType="application/vnd.openxmlformats-officedocument.presentationml.notesSlide+xml"/>
  <Override PartName="/ppt/tags/tag34.xml" ContentType="application/vnd.openxmlformats-officedocument.presentationml.tags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35.xml" ContentType="application/vnd.openxmlformats-officedocument.presentationml.tags+xml"/>
  <Override PartName="/ppt/notesSlides/notesSlide39.xml" ContentType="application/vnd.openxmlformats-officedocument.presentationml.notesSlide+xml"/>
  <Override PartName="/ppt/tags/tag36.xml" ContentType="application/vnd.openxmlformats-officedocument.presentationml.tags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notesSlides/notesSlide41.xml" ContentType="application/vnd.openxmlformats-officedocument.presentationml.notesSlide+xml"/>
  <Override PartName="/ppt/tags/tag38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1583" r:id="rId2"/>
    <p:sldId id="1223" r:id="rId3"/>
    <p:sldId id="2340" r:id="rId4"/>
    <p:sldId id="2180" r:id="rId5"/>
    <p:sldId id="2391" r:id="rId6"/>
    <p:sldId id="2341" r:id="rId7"/>
    <p:sldId id="2268" r:id="rId8"/>
    <p:sldId id="2266" r:id="rId9"/>
    <p:sldId id="2405" r:id="rId10"/>
    <p:sldId id="2208" r:id="rId11"/>
    <p:sldId id="2348" r:id="rId12"/>
    <p:sldId id="2388" r:id="rId13"/>
    <p:sldId id="2377" r:id="rId14"/>
    <p:sldId id="2351" r:id="rId15"/>
    <p:sldId id="2398" r:id="rId16"/>
    <p:sldId id="2350" r:id="rId17"/>
    <p:sldId id="2269" r:id="rId18"/>
    <p:sldId id="2296" r:id="rId19"/>
    <p:sldId id="2327" r:id="rId20"/>
    <p:sldId id="2300" r:id="rId21"/>
    <p:sldId id="2224" r:id="rId22"/>
    <p:sldId id="2343" r:id="rId23"/>
    <p:sldId id="2406" r:id="rId24"/>
    <p:sldId id="2336" r:id="rId25"/>
    <p:sldId id="2379" r:id="rId26"/>
    <p:sldId id="2383" r:id="rId27"/>
    <p:sldId id="2402" r:id="rId28"/>
    <p:sldId id="2380" r:id="rId29"/>
    <p:sldId id="2387" r:id="rId30"/>
    <p:sldId id="2264" r:id="rId31"/>
    <p:sldId id="2301" r:id="rId32"/>
    <p:sldId id="2412" r:id="rId33"/>
    <p:sldId id="2369" r:id="rId34"/>
    <p:sldId id="2265" r:id="rId35"/>
    <p:sldId id="2363" r:id="rId36"/>
    <p:sldId id="2298" r:id="rId37"/>
    <p:sldId id="2293" r:id="rId38"/>
    <p:sldId id="2372" r:id="rId39"/>
    <p:sldId id="2393" r:id="rId40"/>
    <p:sldId id="2331" r:id="rId41"/>
    <p:sldId id="1295" r:id="rId42"/>
    <p:sldId id="2333" r:id="rId43"/>
    <p:sldId id="2408" r:id="rId44"/>
    <p:sldId id="2410" r:id="rId45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FFFF"/>
    <a:srgbClr val="99FF66"/>
    <a:srgbClr val="99FF99"/>
    <a:srgbClr val="0000FF"/>
    <a:srgbClr val="66CCFF"/>
    <a:srgbClr val="FFFF66"/>
    <a:srgbClr val="FF00FF"/>
    <a:srgbClr val="FF99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AF606853-7671-496A-8E4F-DF71F8EC918B}" styleName="濃色スタイル 1 - アクセント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4" autoAdjust="0"/>
    <p:restoredTop sz="83273" autoAdjust="0"/>
  </p:normalViewPr>
  <p:slideViewPr>
    <p:cSldViewPr snapToGrid="0">
      <p:cViewPr varScale="1">
        <p:scale>
          <a:sx n="68" d="100"/>
          <a:sy n="68" d="100"/>
        </p:scale>
        <p:origin x="960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ssango2\&#20843;&#21644;&#30000;&#23665;eg\&#37202;&#20117;\QC&#38306;&#20418;\wayway\&#12484;&#12455;&#12523;&#12510;&#12483;&#12488;&#12469;&#12540;&#12463;&#12523;&#12524;&#12505;&#12523;&#20491;&#20154;&#12524;&#12505;&#12523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ssango2\&#20843;&#21644;&#30000;&#23665;eg\&#37202;&#20117;\&#37096;&#21697;&#20379;&#32102;\&#12464;&#12521;&#12501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ssango2\&#20843;&#21644;&#30000;&#23665;eg\&#37202;&#20117;\&#37096;&#21697;&#20379;&#32102;\&#12464;&#12521;&#12501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2"/>
          <c:order val="0"/>
          <c:tx>
            <c:strRef>
              <c:f>グラフ!$C$6</c:f>
              <c:strCache>
                <c:ptCount val="1"/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strRef>
              <c:f>グラフ!$D$5:$M$5</c:f>
              <c:strCache>
                <c:ptCount val="10"/>
                <c:pt idx="0">
                  <c:v>QC知識</c:v>
                </c:pt>
                <c:pt idx="1">
                  <c:v>運営方法</c:v>
                </c:pt>
                <c:pt idx="2">
                  <c:v>QC手法</c:v>
                </c:pt>
                <c:pt idx="3">
                  <c:v>多技能</c:v>
                </c:pt>
                <c:pt idx="4">
                  <c:v>改善能力</c:v>
                </c:pt>
                <c:pt idx="5">
                  <c:v>チームワーク</c:v>
                </c:pt>
                <c:pt idx="6">
                  <c:v>会合状況</c:v>
                </c:pt>
                <c:pt idx="7">
                  <c:v>連携力</c:v>
                </c:pt>
                <c:pt idx="8">
                  <c:v>向上意欲</c:v>
                </c:pt>
                <c:pt idx="9">
                  <c:v>ルール遵守</c:v>
                </c:pt>
              </c:strCache>
            </c:strRef>
          </c:cat>
          <c:val>
            <c:numRef>
              <c:f>グラフ!$D$6:$M$6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0-E4CA-459D-B545-4610BF4C3DC8}"/>
            </c:ext>
          </c:extLst>
        </c:ser>
        <c:ser>
          <c:idx val="3"/>
          <c:order val="1"/>
          <c:tx>
            <c:strRef>
              <c:f>グラフ!$C$6</c:f>
              <c:strCache>
                <c:ptCount val="1"/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strRef>
              <c:f>グラフ!$D$5:$M$5</c:f>
              <c:strCache>
                <c:ptCount val="10"/>
                <c:pt idx="0">
                  <c:v>QC知識</c:v>
                </c:pt>
                <c:pt idx="1">
                  <c:v>運営方法</c:v>
                </c:pt>
                <c:pt idx="2">
                  <c:v>QC手法</c:v>
                </c:pt>
                <c:pt idx="3">
                  <c:v>多技能</c:v>
                </c:pt>
                <c:pt idx="4">
                  <c:v>改善能力</c:v>
                </c:pt>
                <c:pt idx="5">
                  <c:v>チームワーク</c:v>
                </c:pt>
                <c:pt idx="6">
                  <c:v>会合状況</c:v>
                </c:pt>
                <c:pt idx="7">
                  <c:v>連携力</c:v>
                </c:pt>
                <c:pt idx="8">
                  <c:v>向上意欲</c:v>
                </c:pt>
                <c:pt idx="9">
                  <c:v>ルール遵守</c:v>
                </c:pt>
              </c:strCache>
            </c:strRef>
          </c:cat>
          <c:val>
            <c:numRef>
              <c:f>グラフ!$D$6:$M$6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E4CA-459D-B545-4610BF4C3DC8}"/>
            </c:ext>
          </c:extLst>
        </c:ser>
        <c:ser>
          <c:idx val="0"/>
          <c:order val="2"/>
          <c:tx>
            <c:strRef>
              <c:f>グラフ!$C$6</c:f>
              <c:strCache>
                <c:ptCount val="1"/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cat>
            <c:strRef>
              <c:f>グラフ!$D$5:$M$5</c:f>
              <c:strCache>
                <c:ptCount val="10"/>
                <c:pt idx="0">
                  <c:v>QC知識</c:v>
                </c:pt>
                <c:pt idx="1">
                  <c:v>運営方法</c:v>
                </c:pt>
                <c:pt idx="2">
                  <c:v>QC手法</c:v>
                </c:pt>
                <c:pt idx="3">
                  <c:v>多技能</c:v>
                </c:pt>
                <c:pt idx="4">
                  <c:v>改善能力</c:v>
                </c:pt>
                <c:pt idx="5">
                  <c:v>チームワーク</c:v>
                </c:pt>
                <c:pt idx="6">
                  <c:v>会合状況</c:v>
                </c:pt>
                <c:pt idx="7">
                  <c:v>連携力</c:v>
                </c:pt>
                <c:pt idx="8">
                  <c:v>向上意欲</c:v>
                </c:pt>
                <c:pt idx="9">
                  <c:v>ルール遵守</c:v>
                </c:pt>
              </c:strCache>
            </c:strRef>
          </c:cat>
          <c:val>
            <c:numRef>
              <c:f>グラフ!$D$6:$M$6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E4CA-459D-B545-4610BF4C3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1449720"/>
        <c:axId val="502575200"/>
      </c:radarChart>
      <c:catAx>
        <c:axId val="491449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502575200"/>
        <c:crosses val="autoZero"/>
        <c:auto val="1"/>
        <c:lblAlgn val="ctr"/>
        <c:lblOffset val="100"/>
        <c:noMultiLvlLbl val="0"/>
      </c:catAx>
      <c:valAx>
        <c:axId val="502575200"/>
        <c:scaling>
          <c:orientation val="minMax"/>
          <c:max val="5"/>
        </c:scaling>
        <c:delete val="0"/>
        <c:axPos val="l"/>
        <c:majorGridlines>
          <c:spPr>
            <a:ln w="19050" cap="flat" cmpd="sng" algn="ctr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91449720"/>
        <c:crosses val="autoZero"/>
        <c:crossBetween val="between"/>
      </c:valAx>
      <c:spPr>
        <a:noFill/>
      </c:spPr>
    </c:plotArea>
    <c:plotVisOnly val="1"/>
    <c:dispBlanksAs val="gap"/>
    <c:showDLblsOverMax val="0"/>
    <c:extLst/>
  </c:chart>
  <c:spPr>
    <a:noFill/>
    <a:ln>
      <a:noFill/>
    </a:ln>
  </c:spPr>
  <c:txPr>
    <a:bodyPr/>
    <a:lstStyle/>
    <a:p>
      <a:pPr>
        <a:defRPr sz="1100" b="1">
          <a:solidFill>
            <a:sysClr val="windowText" lastClr="000000"/>
          </a:solidFill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r>
              <a:rPr lang="en-US" sz="1200"/>
              <a:t>AGV</a:t>
            </a:r>
            <a:r>
              <a:rPr lang="ja-JP" sz="1200"/>
              <a:t>バッテリー交換による重筋作業回数</a:t>
            </a:r>
            <a:r>
              <a:rPr lang="en-US" altLang="ja-JP" sz="1200"/>
              <a:t>/</a:t>
            </a:r>
            <a:r>
              <a:rPr lang="ja-JP" sz="1200"/>
              <a:t>直</a:t>
            </a:r>
          </a:p>
        </c:rich>
      </c:tx>
      <c:layout>
        <c:manualLayout>
          <c:xMode val="edge"/>
          <c:yMode val="edge"/>
          <c:x val="0.13196529254998057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9.6164831343518289E-2"/>
          <c:y val="0.19958333333333333"/>
          <c:w val="0.85572787641640125"/>
          <c:h val="0.642844488188976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S1.2.3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Sheet1!$B$2:$C$2</c:f>
              <c:strCache>
                <c:ptCount val="2"/>
                <c:pt idx="0">
                  <c:v>現状</c:v>
                </c:pt>
                <c:pt idx="1">
                  <c:v>2023年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A8-47AA-9E9A-A7D4D1E33A7A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S4.5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Sheet1!$B$2:$C$2</c:f>
              <c:strCache>
                <c:ptCount val="2"/>
                <c:pt idx="0">
                  <c:v>現状</c:v>
                </c:pt>
                <c:pt idx="1">
                  <c:v>2023年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A8-47AA-9E9A-A7D4D1E33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493798464"/>
        <c:axId val="493802424"/>
      </c:barChart>
      <c:catAx>
        <c:axId val="49379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93802424"/>
        <c:crosses val="autoZero"/>
        <c:auto val="1"/>
        <c:lblAlgn val="ctr"/>
        <c:lblOffset val="100"/>
        <c:noMultiLvlLbl val="0"/>
      </c:catAx>
      <c:valAx>
        <c:axId val="493802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9379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solidFill>
        <a:schemeClr val="tx1">
          <a:lumMod val="75000"/>
          <a:lumOff val="25000"/>
        </a:schemeClr>
      </a:solidFill>
      <a:prstDash val="sysDash"/>
      <a:round/>
    </a:ln>
    <a:effectLst/>
  </c:spPr>
  <c:txPr>
    <a:bodyPr/>
    <a:lstStyle/>
    <a:p>
      <a:pPr>
        <a:defRPr b="1">
          <a:solidFill>
            <a:sysClr val="windowText" lastClr="000000"/>
          </a:solidFill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r>
              <a:rPr lang="en-US" sz="1200"/>
              <a:t>AGV</a:t>
            </a:r>
            <a:r>
              <a:rPr lang="ja-JP" sz="1200"/>
              <a:t>バッテリー交換による重筋作業回数</a:t>
            </a:r>
            <a:r>
              <a:rPr lang="en-US" altLang="ja-JP" sz="1200"/>
              <a:t>/</a:t>
            </a:r>
            <a:r>
              <a:rPr lang="ja-JP" sz="1200"/>
              <a:t>直</a:t>
            </a:r>
          </a:p>
        </c:rich>
      </c:tx>
      <c:layout>
        <c:manualLayout>
          <c:xMode val="edge"/>
          <c:yMode val="edge"/>
          <c:x val="0.13196529254998057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085545181118327"/>
          <c:y val="0.19958332228236153"/>
          <c:w val="0.82223312969428464"/>
          <c:h val="0.6428444881889763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S1.2.3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Sheet1!$B$2:$C$2</c:f>
              <c:strCache>
                <c:ptCount val="2"/>
                <c:pt idx="0">
                  <c:v>現状</c:v>
                </c:pt>
                <c:pt idx="1">
                  <c:v>2023年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EA-4080-90AF-85F6D840ABAB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S4.5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AEA-4080-90AF-85F6D840ABAB}"/>
              </c:ext>
            </c:extLst>
          </c:dPt>
          <c:cat>
            <c:strRef>
              <c:f>Sheet1!$B$2:$C$2</c:f>
              <c:strCache>
                <c:ptCount val="2"/>
                <c:pt idx="0">
                  <c:v>現状</c:v>
                </c:pt>
                <c:pt idx="1">
                  <c:v>2023年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EA-4080-90AF-85F6D840AB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overlap val="100"/>
        <c:axId val="493798464"/>
        <c:axId val="493802424"/>
      </c:barChart>
      <c:catAx>
        <c:axId val="49379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93802424"/>
        <c:crosses val="autoZero"/>
        <c:auto val="1"/>
        <c:lblAlgn val="ctr"/>
        <c:lblOffset val="100"/>
        <c:noMultiLvlLbl val="0"/>
      </c:catAx>
      <c:valAx>
        <c:axId val="493802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pPr>
            <a:endParaRPr lang="ja-JP"/>
          </a:p>
        </c:txPr>
        <c:crossAx val="493798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9050" cap="flat" cmpd="sng" algn="ctr">
      <a:solidFill>
        <a:schemeClr val="tx1">
          <a:lumMod val="75000"/>
          <a:lumOff val="25000"/>
        </a:schemeClr>
      </a:solidFill>
      <a:round/>
    </a:ln>
    <a:effectLst/>
  </c:spPr>
  <c:txPr>
    <a:bodyPr/>
    <a:lstStyle/>
    <a:p>
      <a:pPr>
        <a:defRPr b="1">
          <a:solidFill>
            <a:sysClr val="windowText" lastClr="000000"/>
          </a:solidFill>
          <a:latin typeface="Meiryo UI" panose="020B0604030504040204" pitchFamily="50" charset="-128"/>
          <a:ea typeface="Meiryo UI" panose="020B0604030504040204" pitchFamily="50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05425-9EC0-4257-A180-D4A4F55DBAEB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8"/>
            <a:ext cx="2949787" cy="4986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912BC-EAD2-4F5E-83AC-0C72D20D6F5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04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79BD8C-2CF3-4B58-87B5-180BAC5127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11B2B-074B-43A8-9F16-064385700227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374786" name="Rectangle 2">
            <a:extLst>
              <a:ext uri="{FF2B5EF4-FFF2-40B4-BE49-F238E27FC236}">
                <a16:creationId xmlns:a16="http://schemas.microsoft.com/office/drawing/2014/main" id="{C3C2693C-52EC-4A93-9F4B-9A17EA1EC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462213" y="550863"/>
            <a:ext cx="4875212" cy="2743200"/>
          </a:xfrm>
          <a:ln/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747DF2-6E3E-4DA0-ADCD-56340D8ED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6022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690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712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041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b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3866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563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938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5943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883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698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465388" y="554038"/>
            <a:ext cx="4935537" cy="2776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3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>
            <a:extLst>
              <a:ext uri="{FF2B5EF4-FFF2-40B4-BE49-F238E27FC236}">
                <a16:creationId xmlns:a16="http://schemas.microsoft.com/office/drawing/2014/main" id="{24C31F16-5DD7-4ED5-8A4F-9DC087C784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5388" y="554038"/>
            <a:ext cx="4935537" cy="2776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ノート プレースホルダー 2">
            <a:extLst>
              <a:ext uri="{FF2B5EF4-FFF2-40B4-BE49-F238E27FC236}">
                <a16:creationId xmlns:a16="http://schemas.microsoft.com/office/drawing/2014/main" id="{8AC9FED4-ADFD-46EC-AEE5-75DBDE315D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00" name="スライド番号プレースホルダー 3">
            <a:extLst>
              <a:ext uri="{FF2B5EF4-FFF2-40B4-BE49-F238E27FC236}">
                <a16:creationId xmlns:a16="http://schemas.microsoft.com/office/drawing/2014/main" id="{1FA0F1A6-C869-4E79-9248-FEC2B073D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9300" indent="-2873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F4812EBB-1C99-46FD-92D3-876E52EBB622}" type="slidenum">
              <a:rPr lang="ja-JP" altLang="en-US" smtClean="0"/>
              <a:pPr/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898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465388" y="554038"/>
            <a:ext cx="4935537" cy="2776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200" b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268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スライド イメージ プレースホルダー 1">
            <a:extLst>
              <a:ext uri="{FF2B5EF4-FFF2-40B4-BE49-F238E27FC236}">
                <a16:creationId xmlns:a16="http://schemas.microsoft.com/office/drawing/2014/main" id="{3C07B62E-AC5C-4BC6-9F64-B4F64A8E33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5388" y="554038"/>
            <a:ext cx="4935537" cy="2776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ノート プレースホルダー 2">
            <a:extLst>
              <a:ext uri="{FF2B5EF4-FFF2-40B4-BE49-F238E27FC236}">
                <a16:creationId xmlns:a16="http://schemas.microsoft.com/office/drawing/2014/main" id="{F6C99B19-2D00-4627-BCBF-E733F68B2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4580" name="スライド番号プレースホルダー 3">
            <a:extLst>
              <a:ext uri="{FF2B5EF4-FFF2-40B4-BE49-F238E27FC236}">
                <a16:creationId xmlns:a16="http://schemas.microsoft.com/office/drawing/2014/main" id="{5CAA477C-7E13-4657-86C4-2188086A6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9300" indent="-2873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DABCC3FF-F92E-4952-9AFC-D3FC0CC2F4D8}" type="slidenum">
              <a:rPr lang="ja-JP" altLang="en-US" smtClean="0"/>
              <a:pPr/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46510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465388" y="554038"/>
            <a:ext cx="4935537" cy="2776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033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794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8233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231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b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3979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800"/>
              </a:lnSpc>
              <a:defRPr/>
            </a:pP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0196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4485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238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900" y="744538"/>
            <a:ext cx="6629400" cy="37290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9887">
              <a:spcBef>
                <a:spcPct val="0"/>
              </a:spcBef>
              <a:defRPr/>
            </a:pP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39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55268" indent="-29048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61947" indent="-23238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26727" indent="-23238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91506" indent="-232389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56284" indent="-23238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3021066" indent="-23238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85844" indent="-23238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950623" indent="-23238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6D429FC-5AED-4861-8B09-5D56CD81873F}" type="slidenum">
              <a:rPr lang="ja-JP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8418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0728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233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49917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5270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1611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52299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ー 1">
            <a:extLst>
              <a:ext uri="{FF2B5EF4-FFF2-40B4-BE49-F238E27FC236}">
                <a16:creationId xmlns:a16="http://schemas.microsoft.com/office/drawing/2014/main" id="{54ED7FE0-9645-4681-8E5E-4B982EF22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5388" y="554038"/>
            <a:ext cx="4935537" cy="2776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ノート プレースホルダー 2">
            <a:extLst>
              <a:ext uri="{FF2B5EF4-FFF2-40B4-BE49-F238E27FC236}">
                <a16:creationId xmlns:a16="http://schemas.microsoft.com/office/drawing/2014/main" id="{F78CF22E-D2AD-45CF-BD0A-0C19CA0783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676" name="スライド番号プレースホルダー 3">
            <a:extLst>
              <a:ext uri="{FF2B5EF4-FFF2-40B4-BE49-F238E27FC236}">
                <a16:creationId xmlns:a16="http://schemas.microsoft.com/office/drawing/2014/main" id="{91B2BAFA-B5B5-4574-B016-A8A818820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9300" indent="-2873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414DFACE-3669-4680-A79D-3B05C66133C8}" type="slidenum">
              <a:rPr lang="ja-JP" altLang="en-US" smtClean="0"/>
              <a:pPr/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69872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ー 1">
            <a:extLst>
              <a:ext uri="{FF2B5EF4-FFF2-40B4-BE49-F238E27FC236}">
                <a16:creationId xmlns:a16="http://schemas.microsoft.com/office/drawing/2014/main" id="{54ED7FE0-9645-4681-8E5E-4B982EF22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5388" y="554038"/>
            <a:ext cx="4935537" cy="2776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ノート プレースホルダー 2">
            <a:extLst>
              <a:ext uri="{FF2B5EF4-FFF2-40B4-BE49-F238E27FC236}">
                <a16:creationId xmlns:a16="http://schemas.microsoft.com/office/drawing/2014/main" id="{F78CF22E-D2AD-45CF-BD0A-0C19CA0783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676" name="スライド番号プレースホルダー 3">
            <a:extLst>
              <a:ext uri="{FF2B5EF4-FFF2-40B4-BE49-F238E27FC236}">
                <a16:creationId xmlns:a16="http://schemas.microsoft.com/office/drawing/2014/main" id="{91B2BAFA-B5B5-4574-B016-A8A818820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9300" indent="-2873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414DFACE-3669-4680-A79D-3B05C66133C8}" type="slidenum">
              <a:rPr lang="ja-JP" altLang="en-US" smtClean="0"/>
              <a:pPr/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97896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ー 1">
            <a:extLst>
              <a:ext uri="{FF2B5EF4-FFF2-40B4-BE49-F238E27FC236}">
                <a16:creationId xmlns:a16="http://schemas.microsoft.com/office/drawing/2014/main" id="{54ED7FE0-9645-4681-8E5E-4B982EF22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5388" y="554038"/>
            <a:ext cx="4935537" cy="2776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ノート プレースホルダー 2">
            <a:extLst>
              <a:ext uri="{FF2B5EF4-FFF2-40B4-BE49-F238E27FC236}">
                <a16:creationId xmlns:a16="http://schemas.microsoft.com/office/drawing/2014/main" id="{F78CF22E-D2AD-45CF-BD0A-0C19CA0783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en-US" altLang="ja-JP" sz="1200" b="0" i="0" u="none" strike="noStrike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8676" name="スライド番号プレースホルダー 3">
            <a:extLst>
              <a:ext uri="{FF2B5EF4-FFF2-40B4-BE49-F238E27FC236}">
                <a16:creationId xmlns:a16="http://schemas.microsoft.com/office/drawing/2014/main" id="{91B2BAFA-B5B5-4574-B016-A8A818820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9300" indent="-2873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414DFACE-3669-4680-A79D-3B05C66133C8}" type="slidenum">
              <a:rPr lang="ja-JP" altLang="en-US" smtClean="0"/>
              <a:pPr/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01332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465388" y="554038"/>
            <a:ext cx="4935537" cy="2776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46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192">
              <a:defRPr/>
            </a:pPr>
            <a:endParaRPr lang="en-US" altLang="ja-JP" sz="1200" b="0" i="0" u="none" strike="noStrike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B274C4-3E17-4E8D-A520-68058357A7FB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30425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スライド イメージ プレースホルダー 1">
            <a:extLst>
              <a:ext uri="{FF2B5EF4-FFF2-40B4-BE49-F238E27FC236}">
                <a16:creationId xmlns:a16="http://schemas.microsoft.com/office/drawing/2014/main" id="{54ED7FE0-9645-4681-8E5E-4B982EF22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5388" y="554038"/>
            <a:ext cx="4935537" cy="2776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ノート プレースホルダー 2">
            <a:extLst>
              <a:ext uri="{FF2B5EF4-FFF2-40B4-BE49-F238E27FC236}">
                <a16:creationId xmlns:a16="http://schemas.microsoft.com/office/drawing/2014/main" id="{F78CF22E-D2AD-45CF-BD0A-0C19CA0783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676" name="スライド番号プレースホルダー 3">
            <a:extLst>
              <a:ext uri="{FF2B5EF4-FFF2-40B4-BE49-F238E27FC236}">
                <a16:creationId xmlns:a16="http://schemas.microsoft.com/office/drawing/2014/main" id="{91B2BAFA-B5B5-4574-B016-A8A8188203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9300" indent="-2873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414DFACE-3669-4680-A79D-3B05C66133C8}" type="slidenum">
              <a:rPr lang="ja-JP" altLang="en-US" smtClean="0"/>
              <a:pPr/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569734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465388" y="554038"/>
            <a:ext cx="4935537" cy="2776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b="0" i="0" u="none" strike="noStrike" kern="120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2A500-235A-4BBF-B776-664B00914F05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85829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465388" y="554038"/>
            <a:ext cx="4935537" cy="2776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2A500-235A-4BBF-B776-664B00914F0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7892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7447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>
            <a:extLst>
              <a:ext uri="{FF2B5EF4-FFF2-40B4-BE49-F238E27FC236}">
                <a16:creationId xmlns:a16="http://schemas.microsoft.com/office/drawing/2014/main" id="{1BA8AA7E-3491-4549-A331-0959AD5F56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465388" y="554038"/>
            <a:ext cx="4935537" cy="27765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ノート プレースホルダー 2">
            <a:extLst>
              <a:ext uri="{FF2B5EF4-FFF2-40B4-BE49-F238E27FC236}">
                <a16:creationId xmlns:a16="http://schemas.microsoft.com/office/drawing/2014/main" id="{3EE2C755-DAAB-47D0-8354-AB4C3F6D4D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 sz="1200" b="0" dirty="0">
              <a:latin typeface="+mn-ea"/>
            </a:endParaRPr>
          </a:p>
        </p:txBody>
      </p:sp>
      <p:sp>
        <p:nvSpPr>
          <p:cNvPr id="6148" name="スライド番号プレースホルダー 3">
            <a:extLst>
              <a:ext uri="{FF2B5EF4-FFF2-40B4-BE49-F238E27FC236}">
                <a16:creationId xmlns:a16="http://schemas.microsoft.com/office/drawing/2014/main" id="{B668F610-7D91-4F56-9C46-CB1D8A408E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9300" indent="-2873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52525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12900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74863" indent="-23018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320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892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464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903663" indent="-230188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fld id="{7D0686DA-D040-4A47-B6C1-EC2A835EB5C9}" type="slidenum">
              <a:rPr lang="ja-JP" altLang="en-US" smtClean="0"/>
              <a:pPr/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133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765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465388" y="554038"/>
            <a:ext cx="4935537" cy="277653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2A500-235A-4BBF-B776-664B00914F05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5877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713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0">
              <a:solidFill>
                <a:srgbClr val="0000FF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B912BC-EAD2-4F5E-83AC-0C72D20D6F5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5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EC295C-4E50-4A96-B0E8-7B0F6425F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8D1CC08-4DFA-4601-A57D-C80E8565C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A2AB21-2086-4235-995C-F5E5792BE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B5EC5D-7ACE-4125-B4EF-F0AC9C67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B3836C-DFBA-4103-AF9F-D30D8CB6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399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EB9B71-23D3-4E74-8B37-AFAD7225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863BE45-D9AE-4D44-9906-840FC5D02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0BCA3D-B0CD-40E6-8B5C-8ED6E779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38B733-FB31-4B00-B8AB-78FF074AD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B92622-F718-413F-8BB6-D5F6F3D58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466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F6E98B4-26C1-4DFA-89E5-ABC94052F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E25CFED-7AC0-49FA-8400-E27B9A2A2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552E10-66DA-4865-9D96-69E4CCD1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F638B9-9AFB-4A63-9363-DB809FE8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312AF43-62C8-435D-8912-EA9DA1C9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600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4B40CA-839B-4925-AC2C-51FA446A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A5CFC6-C37E-4E69-9967-0662FF55F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12BFCC-B985-4702-9B40-5DF07F3B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A24AB16-FE9F-4D79-AA21-A51C7998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FBF7F8-C396-4B79-94B9-E52B4CCD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06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F7DB5B-3287-4A88-9F1A-554B28A7A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A5D6C2-6158-427F-97E3-8072A0065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0C1CA1-7F24-41AD-AA70-AAAFB52A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AECC50-0208-4CB3-9377-62BAE15B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01CA7B-A9A7-40E4-97A1-8D55567AE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10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8AC7F3-1439-40B3-8AFB-DDA1EF896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6DEED3-8BBC-470B-8B6A-B6CE6C357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B111FA2-1029-491B-9F2E-650084265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7A67694-D9B8-41F6-BE1D-9D4B74E6C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CCE9C72-1FEB-4E10-BC06-D7268A58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884AC3-E35B-45DC-8D4B-8F7E1C36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985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3801BC-44D3-4381-9DB1-954D660B1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2D98421-A758-4177-BA8D-B754C4A54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5A257A6-3F9E-43B8-AD8E-51968021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524BE5D-6FA9-43C9-8828-D804609B6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7354FD6-FCA4-4B76-9309-B69C2A0051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87DCB57-9AF5-405A-8F70-79BA1F6F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F34E49F-690B-4E36-BEC7-588F514C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0DFE683-323A-4BB7-93EA-DFC1000D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78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654547-F8E0-48E2-A6EF-C96599A6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0BC44E6-1DE5-4703-9A74-2447852FD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95B262B-5D44-4816-9123-02CAD54E8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A36B2CB-8149-4006-8C80-1CADA731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681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011BCC6-7C83-4C4E-800F-9B010B72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EAD2920-2371-4960-BAC8-BC4A00230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07FCE3-CF24-4676-8210-88B1D0C29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31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66FB5E-1FA9-4507-9DB1-BD2DBCE0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BA5294-253B-490D-8411-20341903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02361CF-E4E6-48BE-9C4A-84ED870B4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6B5869-9FD3-4E87-89CF-46AE15248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9E35E3B-C4BF-4AF6-85BD-EF29C349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EA2AB2F-7AE5-4211-8FE5-1E00E533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962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96C55D-9BDD-4B0D-8212-2E8453531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0E86271-CE4B-4D58-BA62-5C5A61F85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12F6EEA-B2C3-40CE-891F-97B08848A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DA4F61-6493-46EB-8418-84778A1EE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9A663C1-AABC-41DE-9F7E-20B31655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67D4378-3E57-4176-BC30-78A23748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608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0BDF461-F19C-4E98-9929-D4C7A5D1F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4BE0874-9AFF-4188-B868-C34CCD6E7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36D66C-90D2-47D7-8196-3AB416BCA4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E010F-8FEE-4DD7-B624-75CA1D615E85}" type="datetimeFigureOut">
              <a:rPr kumimoji="1" lang="ja-JP" altLang="en-US" smtClean="0"/>
              <a:t>2024/10/11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97197D-C48C-4613-9267-ACECFAD21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305B00-41AE-4B68-B919-6C3F9A6C7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E9A6B-789D-483D-BFFE-18EC4A25B46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0715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9.bin"/><Relationship Id="rId18" Type="http://schemas.openxmlformats.org/officeDocument/2006/relationships/oleObject" Target="../embeddings/oleObject13.bin"/><Relationship Id="rId3" Type="http://schemas.openxmlformats.org/officeDocument/2006/relationships/image" Target="../media/image70.png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2.bin"/><Relationship Id="rId2" Type="http://schemas.openxmlformats.org/officeDocument/2006/relationships/notesSlide" Target="../notesSlides/notesSlide10.xml"/><Relationship Id="rId16" Type="http://schemas.openxmlformats.org/officeDocument/2006/relationships/oleObject" Target="../embeddings/oleObject11.bin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image" Target="../media/image71.emf"/><Relationship Id="rId15" Type="http://schemas.openxmlformats.org/officeDocument/2006/relationships/image" Target="../media/image72.emf"/><Relationship Id="rId10" Type="http://schemas.openxmlformats.org/officeDocument/2006/relationships/oleObject" Target="../embeddings/oleObject6.bin"/><Relationship Id="rId19" Type="http://schemas.openxmlformats.org/officeDocument/2006/relationships/oleObject" Target="../embeddings/oleObject14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5.bin"/><Relationship Id="rId14" Type="http://schemas.openxmlformats.org/officeDocument/2006/relationships/oleObject" Target="../embeddings/oleObject10.bin"/><Relationship Id="rId22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61.png"/><Relationship Id="rId5" Type="http://schemas.openxmlformats.org/officeDocument/2006/relationships/image" Target="../media/image19.png"/><Relationship Id="rId10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4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3.png"/><Relationship Id="rId11" Type="http://schemas.openxmlformats.org/officeDocument/2006/relationships/image" Target="../media/image59.jpeg"/><Relationship Id="rId5" Type="http://schemas.openxmlformats.org/officeDocument/2006/relationships/image" Target="../media/image52.png"/><Relationship Id="rId10" Type="http://schemas.openxmlformats.org/officeDocument/2006/relationships/image" Target="../media/image75.emf"/><Relationship Id="rId4" Type="http://schemas.openxmlformats.org/officeDocument/2006/relationships/image" Target="../media/image51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5.png"/><Relationship Id="rId12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7.emf"/><Relationship Id="rId11" Type="http://schemas.openxmlformats.org/officeDocument/2006/relationships/image" Target="../media/image61.png"/><Relationship Id="rId5" Type="http://schemas.openxmlformats.org/officeDocument/2006/relationships/image" Target="../media/image19.png"/><Relationship Id="rId10" Type="http://schemas.openxmlformats.org/officeDocument/2006/relationships/image" Target="../media/image54.png"/><Relationship Id="rId4" Type="http://schemas.openxmlformats.org/officeDocument/2006/relationships/image" Target="../media/image76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74.png"/><Relationship Id="rId5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4.png"/><Relationship Id="rId5" Type="http://schemas.openxmlformats.org/officeDocument/2006/relationships/image" Target="../media/image78.png"/><Relationship Id="rId10" Type="http://schemas.openxmlformats.org/officeDocument/2006/relationships/image" Target="../media/image60.png"/><Relationship Id="rId4" Type="http://schemas.openxmlformats.org/officeDocument/2006/relationships/image" Target="../media/image73.png"/><Relationship Id="rId9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13" Type="http://schemas.openxmlformats.org/officeDocument/2006/relationships/image" Target="../media/image8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7.wdp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0" Type="http://schemas.microsoft.com/office/2007/relationships/hdphoto" Target="../media/hdphoto8.wdp"/><Relationship Id="rId4" Type="http://schemas.openxmlformats.org/officeDocument/2006/relationships/image" Target="../media/image82.emf"/><Relationship Id="rId9" Type="http://schemas.openxmlformats.org/officeDocument/2006/relationships/image" Target="../media/image85.png"/><Relationship Id="rId1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2.emf"/><Relationship Id="rId12" Type="http://schemas.microsoft.com/office/2007/relationships/hdphoto" Target="../media/hdphoto9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1.emf"/><Relationship Id="rId11" Type="http://schemas.openxmlformats.org/officeDocument/2006/relationships/image" Target="../media/image86.png"/><Relationship Id="rId5" Type="http://schemas.openxmlformats.org/officeDocument/2006/relationships/image" Target="../media/image90.emf"/><Relationship Id="rId10" Type="http://schemas.openxmlformats.org/officeDocument/2006/relationships/image" Target="../media/image19.png"/><Relationship Id="rId4" Type="http://schemas.openxmlformats.org/officeDocument/2006/relationships/image" Target="../media/image89.emf"/><Relationship Id="rId9" Type="http://schemas.openxmlformats.org/officeDocument/2006/relationships/image" Target="../media/image9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7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95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11" Type="http://schemas.openxmlformats.org/officeDocument/2006/relationships/image" Target="../media/image45.png"/><Relationship Id="rId5" Type="http://schemas.openxmlformats.org/officeDocument/2006/relationships/image" Target="../media/image53.png"/><Relationship Id="rId10" Type="http://schemas.openxmlformats.org/officeDocument/2006/relationships/image" Target="../media/image97.png"/><Relationship Id="rId4" Type="http://schemas.openxmlformats.org/officeDocument/2006/relationships/image" Target="../media/image52.png"/><Relationship Id="rId9" Type="http://schemas.openxmlformats.org/officeDocument/2006/relationships/image" Target="../media/image9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10" Type="http://schemas.openxmlformats.org/officeDocument/2006/relationships/image" Target="../media/image19.png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19.png"/><Relationship Id="rId4" Type="http://schemas.openxmlformats.org/officeDocument/2006/relationships/image" Target="../media/image8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97.png"/><Relationship Id="rId5" Type="http://schemas.openxmlformats.org/officeDocument/2006/relationships/image" Target="../media/image103.emf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3.pn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52.png"/><Relationship Id="rId11" Type="http://schemas.openxmlformats.org/officeDocument/2006/relationships/image" Target="../media/image105.png"/><Relationship Id="rId5" Type="http://schemas.openxmlformats.org/officeDocument/2006/relationships/image" Target="../media/image19.png"/><Relationship Id="rId10" Type="http://schemas.openxmlformats.org/officeDocument/2006/relationships/image" Target="../media/image104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11" Type="http://schemas.microsoft.com/office/2007/relationships/hdphoto" Target="../media/hdphoto10.wdp"/><Relationship Id="rId5" Type="http://schemas.openxmlformats.org/officeDocument/2006/relationships/image" Target="../media/image107.emf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3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12.png"/><Relationship Id="rId11" Type="http://schemas.openxmlformats.org/officeDocument/2006/relationships/image" Target="../media/image54.png"/><Relationship Id="rId5" Type="http://schemas.openxmlformats.org/officeDocument/2006/relationships/image" Target="../media/image19.png"/><Relationship Id="rId10" Type="http://schemas.openxmlformats.org/officeDocument/2006/relationships/image" Target="../media/image53.png"/><Relationship Id="rId4" Type="http://schemas.openxmlformats.org/officeDocument/2006/relationships/image" Target="../media/image111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54.png"/><Relationship Id="rId18" Type="http://schemas.openxmlformats.org/officeDocument/2006/relationships/image" Target="../media/image122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6.png"/><Relationship Id="rId12" Type="http://schemas.openxmlformats.org/officeDocument/2006/relationships/image" Target="../media/image51.png"/><Relationship Id="rId17" Type="http://schemas.openxmlformats.org/officeDocument/2006/relationships/image" Target="../media/image12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tags" Target="../tags/tag23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2.pn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123.png"/><Relationship Id="rId4" Type="http://schemas.openxmlformats.org/officeDocument/2006/relationships/image" Target="../media/image19.png"/><Relationship Id="rId9" Type="http://schemas.openxmlformats.org/officeDocument/2006/relationships/image" Target="../media/image118.png"/><Relationship Id="rId1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7.png"/><Relationship Id="rId12" Type="http://schemas.openxmlformats.org/officeDocument/2006/relationships/image" Target="../media/image12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8.png"/><Relationship Id="rId11" Type="http://schemas.openxmlformats.org/officeDocument/2006/relationships/image" Target="../media/image114.png"/><Relationship Id="rId5" Type="http://schemas.openxmlformats.org/officeDocument/2006/relationships/image" Target="../media/image49.png"/><Relationship Id="rId10" Type="http://schemas.openxmlformats.org/officeDocument/2006/relationships/image" Target="../media/image19.png"/><Relationship Id="rId4" Type="http://schemas.openxmlformats.org/officeDocument/2006/relationships/image" Target="../media/image45.png"/><Relationship Id="rId9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97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75.emf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5.emf"/><Relationship Id="rId1" Type="http://schemas.openxmlformats.org/officeDocument/2006/relationships/tags" Target="../tags/tag25.xml"/><Relationship Id="rId6" Type="http://schemas.openxmlformats.org/officeDocument/2006/relationships/image" Target="../media/image126.png"/><Relationship Id="rId11" Type="http://schemas.openxmlformats.org/officeDocument/2006/relationships/image" Target="../media/image53.png"/><Relationship Id="rId5" Type="http://schemas.microsoft.com/office/2017/06/relationships/model3d" Target="../media/model3d1.glb"/><Relationship Id="rId15" Type="http://schemas.openxmlformats.org/officeDocument/2006/relationships/image" Target="../media/image127.png"/><Relationship Id="rId10" Type="http://schemas.openxmlformats.org/officeDocument/2006/relationships/image" Target="../media/image54.png"/><Relationship Id="rId4" Type="http://schemas.openxmlformats.org/officeDocument/2006/relationships/image" Target="../media/image19.png"/><Relationship Id="rId9" Type="http://schemas.openxmlformats.org/officeDocument/2006/relationships/image" Target="../media/image61.png"/><Relationship Id="rId1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gif"/><Relationship Id="rId18" Type="http://schemas.openxmlformats.org/officeDocument/2006/relationships/image" Target="../media/image3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1.jpeg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0.png"/><Relationship Id="rId10" Type="http://schemas.openxmlformats.org/officeDocument/2006/relationships/image" Target="../media/image26.jpeg"/><Relationship Id="rId19" Type="http://schemas.openxmlformats.org/officeDocument/2006/relationships/image" Target="../media/image34.png"/><Relationship Id="rId4" Type="http://schemas.openxmlformats.org/officeDocument/2006/relationships/image" Target="../media/image20.emf"/><Relationship Id="rId9" Type="http://schemas.openxmlformats.org/officeDocument/2006/relationships/image" Target="../media/image25.jpe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4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57.png"/><Relationship Id="rId11" Type="http://schemas.openxmlformats.org/officeDocument/2006/relationships/image" Target="../media/image47.png"/><Relationship Id="rId5" Type="http://schemas.openxmlformats.org/officeDocument/2006/relationships/image" Target="../media/image128.png"/><Relationship Id="rId10" Type="http://schemas.openxmlformats.org/officeDocument/2006/relationships/image" Target="../media/image48.png"/><Relationship Id="rId4" Type="http://schemas.openxmlformats.org/officeDocument/2006/relationships/image" Target="../media/image19.png"/><Relationship Id="rId9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45.png"/><Relationship Id="rId11" Type="http://schemas.openxmlformats.org/officeDocument/2006/relationships/image" Target="../media/image133.png"/><Relationship Id="rId5" Type="http://schemas.openxmlformats.org/officeDocument/2006/relationships/image" Target="../media/image125.emf"/><Relationship Id="rId10" Type="http://schemas.openxmlformats.org/officeDocument/2006/relationships/image" Target="../media/image132.png"/><Relationship Id="rId4" Type="http://schemas.openxmlformats.org/officeDocument/2006/relationships/image" Target="../media/image19.png"/><Relationship Id="rId9" Type="http://schemas.openxmlformats.org/officeDocument/2006/relationships/image" Target="../media/image1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4.png"/><Relationship Id="rId7" Type="http://schemas.openxmlformats.org/officeDocument/2006/relationships/image" Target="../media/image1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45.png"/><Relationship Id="rId4" Type="http://schemas.openxmlformats.org/officeDocument/2006/relationships/image" Target="../media/image130.png"/><Relationship Id="rId9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2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37.png"/><Relationship Id="rId12" Type="http://schemas.openxmlformats.org/officeDocument/2006/relationships/image" Target="../media/image1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24.png"/><Relationship Id="rId11" Type="http://schemas.openxmlformats.org/officeDocument/2006/relationships/image" Target="../media/image140.png"/><Relationship Id="rId5" Type="http://schemas.openxmlformats.org/officeDocument/2006/relationships/image" Target="../media/image136.png"/><Relationship Id="rId10" Type="http://schemas.openxmlformats.org/officeDocument/2006/relationships/image" Target="../media/image139.png"/><Relationship Id="rId4" Type="http://schemas.openxmlformats.org/officeDocument/2006/relationships/image" Target="../media/image19.png"/><Relationship Id="rId9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30.png"/><Relationship Id="rId11" Type="http://schemas.openxmlformats.org/officeDocument/2006/relationships/image" Target="../media/image49.png"/><Relationship Id="rId5" Type="http://schemas.openxmlformats.org/officeDocument/2006/relationships/image" Target="../media/image132.png"/><Relationship Id="rId10" Type="http://schemas.openxmlformats.org/officeDocument/2006/relationships/image" Target="../media/image66.png"/><Relationship Id="rId4" Type="http://schemas.openxmlformats.org/officeDocument/2006/relationships/image" Target="../media/image19.png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32.png"/><Relationship Id="rId11" Type="http://schemas.openxmlformats.org/officeDocument/2006/relationships/image" Target="../media/image145.png"/><Relationship Id="rId5" Type="http://schemas.openxmlformats.org/officeDocument/2006/relationships/image" Target="../media/image19.png"/><Relationship Id="rId10" Type="http://schemas.openxmlformats.org/officeDocument/2006/relationships/image" Target="../media/image144.png"/><Relationship Id="rId4" Type="http://schemas.openxmlformats.org/officeDocument/2006/relationships/image" Target="../media/image143.jpe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1.png"/><Relationship Id="rId3" Type="http://schemas.openxmlformats.org/officeDocument/2006/relationships/notesSlide" Target="../notesSlides/notesSlide35.xml"/><Relationship Id="rId7" Type="http://schemas.microsoft.com/office/2007/relationships/hdphoto" Target="../media/hdphoto11.wdp"/><Relationship Id="rId12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4.png"/><Relationship Id="rId1" Type="http://schemas.openxmlformats.org/officeDocument/2006/relationships/tags" Target="../tags/tag31.xml"/><Relationship Id="rId6" Type="http://schemas.openxmlformats.org/officeDocument/2006/relationships/image" Target="../media/image148.png"/><Relationship Id="rId11" Type="http://schemas.openxmlformats.org/officeDocument/2006/relationships/image" Target="../media/image130.png"/><Relationship Id="rId5" Type="http://schemas.openxmlformats.org/officeDocument/2006/relationships/image" Target="../media/image147.jpeg"/><Relationship Id="rId15" Type="http://schemas.openxmlformats.org/officeDocument/2006/relationships/image" Target="../media/image153.png"/><Relationship Id="rId10" Type="http://schemas.openxmlformats.org/officeDocument/2006/relationships/image" Target="../media/image19.png"/><Relationship Id="rId4" Type="http://schemas.openxmlformats.org/officeDocument/2006/relationships/image" Target="../media/image146.jpeg"/><Relationship Id="rId9" Type="http://schemas.microsoft.com/office/2007/relationships/hdphoto" Target="../media/hdphoto12.wdp"/><Relationship Id="rId14" Type="http://schemas.openxmlformats.org/officeDocument/2006/relationships/image" Target="../media/image1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19.png"/><Relationship Id="rId11" Type="http://schemas.openxmlformats.org/officeDocument/2006/relationships/image" Target="../media/image161.png"/><Relationship Id="rId5" Type="http://schemas.openxmlformats.org/officeDocument/2006/relationships/image" Target="../media/image156.png"/><Relationship Id="rId10" Type="http://schemas.openxmlformats.org/officeDocument/2006/relationships/image" Target="../media/image160.png"/><Relationship Id="rId4" Type="http://schemas.openxmlformats.org/officeDocument/2006/relationships/image" Target="../media/image155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9.emf"/><Relationship Id="rId18" Type="http://schemas.openxmlformats.org/officeDocument/2006/relationships/image" Target="../media/image172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37.xml"/><Relationship Id="rId12" Type="http://schemas.openxmlformats.org/officeDocument/2006/relationships/image" Target="../media/image168.emf"/><Relationship Id="rId17" Type="http://schemas.openxmlformats.org/officeDocument/2006/relationships/image" Target="../media/image97.png"/><Relationship Id="rId2" Type="http://schemas.microsoft.com/office/2007/relationships/media" Target="../media/media3.mp4"/><Relationship Id="rId16" Type="http://schemas.openxmlformats.org/officeDocument/2006/relationships/image" Target="../media/image19.png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13.wdp"/><Relationship Id="rId5" Type="http://schemas.openxmlformats.org/officeDocument/2006/relationships/video" Target="../media/media4.mp4"/><Relationship Id="rId15" Type="http://schemas.openxmlformats.org/officeDocument/2006/relationships/image" Target="../media/image171.emf"/><Relationship Id="rId10" Type="http://schemas.openxmlformats.org/officeDocument/2006/relationships/image" Target="../media/image167.png"/><Relationship Id="rId4" Type="http://schemas.microsoft.com/office/2007/relationships/media" Target="../media/media4.mp4"/><Relationship Id="rId9" Type="http://schemas.openxmlformats.org/officeDocument/2006/relationships/image" Target="../media/image166.png"/><Relationship Id="rId14" Type="http://schemas.openxmlformats.org/officeDocument/2006/relationships/image" Target="../media/image17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180.emf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75.png"/><Relationship Id="rId12" Type="http://schemas.openxmlformats.org/officeDocument/2006/relationships/image" Target="../media/image179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174.png"/><Relationship Id="rId11" Type="http://schemas.openxmlformats.org/officeDocument/2006/relationships/chart" Target="../charts/chart3.xml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9.png"/><Relationship Id="rId9" Type="http://schemas.openxmlformats.org/officeDocument/2006/relationships/image" Target="../media/image17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12" Type="http://schemas.openxmlformats.org/officeDocument/2006/relationships/image" Target="../media/image4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11" Type="http://schemas.openxmlformats.org/officeDocument/2006/relationships/image" Target="../media/image39.jpg"/><Relationship Id="rId5" Type="http://schemas.microsoft.com/office/2007/relationships/hdphoto" Target="../media/hdphoto3.wdp"/><Relationship Id="rId15" Type="http://schemas.openxmlformats.org/officeDocument/2006/relationships/image" Target="../media/image43.emf"/><Relationship Id="rId10" Type="http://schemas.openxmlformats.org/officeDocument/2006/relationships/image" Target="../media/image38.jpg"/><Relationship Id="rId4" Type="http://schemas.openxmlformats.org/officeDocument/2006/relationships/image" Target="../media/image35.png"/><Relationship Id="rId9" Type="http://schemas.openxmlformats.org/officeDocument/2006/relationships/image" Target="../media/image19.png"/><Relationship Id="rId14" Type="http://schemas.openxmlformats.org/officeDocument/2006/relationships/image" Target="../media/image42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image" Target="../media/image182.emf"/><Relationship Id="rId18" Type="http://schemas.openxmlformats.org/officeDocument/2006/relationships/image" Target="../media/image46.png"/><Relationship Id="rId3" Type="http://schemas.openxmlformats.org/officeDocument/2006/relationships/notesSlide" Target="../notesSlides/notesSlide39.xml"/><Relationship Id="rId21" Type="http://schemas.openxmlformats.org/officeDocument/2006/relationships/image" Target="../media/image185.JPG"/><Relationship Id="rId7" Type="http://schemas.openxmlformats.org/officeDocument/2006/relationships/image" Target="../media/image13.emf"/><Relationship Id="rId12" Type="http://schemas.openxmlformats.org/officeDocument/2006/relationships/image" Target="../media/image18.emf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8.png"/><Relationship Id="rId20" Type="http://schemas.openxmlformats.org/officeDocument/2006/relationships/image" Target="../media/image184.png"/><Relationship Id="rId1" Type="http://schemas.openxmlformats.org/officeDocument/2006/relationships/tags" Target="../tags/tag35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24" Type="http://schemas.openxmlformats.org/officeDocument/2006/relationships/image" Target="../media/image187.png"/><Relationship Id="rId5" Type="http://schemas.openxmlformats.org/officeDocument/2006/relationships/image" Target="../media/image181.jpeg"/><Relationship Id="rId15" Type="http://schemas.openxmlformats.org/officeDocument/2006/relationships/image" Target="../media/image45.png"/><Relationship Id="rId23" Type="http://schemas.microsoft.com/office/2007/relationships/hdphoto" Target="../media/hdphoto14.wdp"/><Relationship Id="rId10" Type="http://schemas.openxmlformats.org/officeDocument/2006/relationships/image" Target="../media/image16.emf"/><Relationship Id="rId19" Type="http://schemas.openxmlformats.org/officeDocument/2006/relationships/image" Target="../media/image75.emf"/><Relationship Id="rId4" Type="http://schemas.openxmlformats.org/officeDocument/2006/relationships/image" Target="../media/image19.png"/><Relationship Id="rId9" Type="http://schemas.openxmlformats.org/officeDocument/2006/relationships/image" Target="../media/image15.emf"/><Relationship Id="rId14" Type="http://schemas.openxmlformats.org/officeDocument/2006/relationships/image" Target="../media/image183.png"/><Relationship Id="rId22" Type="http://schemas.openxmlformats.org/officeDocument/2006/relationships/image" Target="../media/image1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18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51.png"/><Relationship Id="rId5" Type="http://schemas.openxmlformats.org/officeDocument/2006/relationships/image" Target="../media/image19.png"/><Relationship Id="rId4" Type="http://schemas.openxmlformats.org/officeDocument/2006/relationships/image" Target="../media/image18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49.png"/><Relationship Id="rId18" Type="http://schemas.openxmlformats.org/officeDocument/2006/relationships/image" Target="../media/image194.png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12.emf"/><Relationship Id="rId12" Type="http://schemas.openxmlformats.org/officeDocument/2006/relationships/image" Target="../media/image48.png"/><Relationship Id="rId17" Type="http://schemas.openxmlformats.org/officeDocument/2006/relationships/image" Target="../media/image193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2.png"/><Relationship Id="rId1" Type="http://schemas.openxmlformats.org/officeDocument/2006/relationships/tags" Target="../tags/tag37.xml"/><Relationship Id="rId6" Type="http://schemas.openxmlformats.org/officeDocument/2006/relationships/image" Target="../media/image60.png"/><Relationship Id="rId11" Type="http://schemas.openxmlformats.org/officeDocument/2006/relationships/image" Target="../media/image47.png"/><Relationship Id="rId5" Type="http://schemas.openxmlformats.org/officeDocument/2006/relationships/image" Target="../media/image59.jpeg"/><Relationship Id="rId15" Type="http://schemas.openxmlformats.org/officeDocument/2006/relationships/image" Target="../media/image191.png"/><Relationship Id="rId10" Type="http://schemas.openxmlformats.org/officeDocument/2006/relationships/image" Target="../media/image46.png"/><Relationship Id="rId19" Type="http://schemas.openxmlformats.org/officeDocument/2006/relationships/image" Target="../media/image195.png"/><Relationship Id="rId4" Type="http://schemas.openxmlformats.org/officeDocument/2006/relationships/image" Target="../media/image19.png"/><Relationship Id="rId9" Type="http://schemas.openxmlformats.org/officeDocument/2006/relationships/image" Target="../media/image45.png"/><Relationship Id="rId14" Type="http://schemas.openxmlformats.org/officeDocument/2006/relationships/image" Target="../media/image19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9.png"/><Relationship Id="rId12" Type="http://schemas.openxmlformats.org/officeDocument/2006/relationships/image" Target="../media/image20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6" Type="http://schemas.openxmlformats.org/officeDocument/2006/relationships/image" Target="../media/image53.png"/><Relationship Id="rId11" Type="http://schemas.openxmlformats.org/officeDocument/2006/relationships/image" Target="../media/image199.png"/><Relationship Id="rId5" Type="http://schemas.openxmlformats.org/officeDocument/2006/relationships/image" Target="../media/image48.png"/><Relationship Id="rId15" Type="http://schemas.openxmlformats.org/officeDocument/2006/relationships/image" Target="../media/image203.png"/><Relationship Id="rId10" Type="http://schemas.openxmlformats.org/officeDocument/2006/relationships/image" Target="../media/image198.emf"/><Relationship Id="rId4" Type="http://schemas.openxmlformats.org/officeDocument/2006/relationships/image" Target="../media/image46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10" Type="http://schemas.openxmlformats.org/officeDocument/2006/relationships/image" Target="../media/image49.png"/><Relationship Id="rId4" Type="http://schemas.openxmlformats.org/officeDocument/2006/relationships/image" Target="../media/image19.png"/><Relationship Id="rId9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11" Type="http://schemas.openxmlformats.org/officeDocument/2006/relationships/image" Target="../media/image55.emf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19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jpe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11" Type="http://schemas.openxmlformats.org/officeDocument/2006/relationships/image" Target="../media/image52.png"/><Relationship Id="rId5" Type="http://schemas.openxmlformats.org/officeDocument/2006/relationships/image" Target="../media/image58.emf"/><Relationship Id="rId15" Type="http://schemas.openxmlformats.org/officeDocument/2006/relationships/image" Target="../media/image62.png"/><Relationship Id="rId10" Type="http://schemas.openxmlformats.org/officeDocument/2006/relationships/image" Target="../media/image45.png"/><Relationship Id="rId4" Type="http://schemas.openxmlformats.org/officeDocument/2006/relationships/chart" Target="../charts/chart1.xml"/><Relationship Id="rId9" Type="http://schemas.openxmlformats.org/officeDocument/2006/relationships/image" Target="../media/image6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3.emf"/><Relationship Id="rId11" Type="http://schemas.openxmlformats.org/officeDocument/2006/relationships/image" Target="../media/image67.png"/><Relationship Id="rId5" Type="http://schemas.openxmlformats.org/officeDocument/2006/relationships/image" Target="../media/image19.png"/><Relationship Id="rId10" Type="http://schemas.openxmlformats.org/officeDocument/2006/relationships/image" Target="../media/image66.png"/><Relationship Id="rId4" Type="http://schemas.openxmlformats.org/officeDocument/2006/relationships/image" Target="../media/image41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68.png"/><Relationship Id="rId3" Type="http://schemas.openxmlformats.org/officeDocument/2006/relationships/video" Target="NULL" TargetMode="External"/><Relationship Id="rId7" Type="http://schemas.openxmlformats.org/officeDocument/2006/relationships/image" Target="../media/image19.png"/><Relationship Id="rId12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4" Type="http://schemas.microsoft.com/office/2007/relationships/media" Target="../media/media2.mp4"/><Relationship Id="rId9" Type="http://schemas.openxmlformats.org/officeDocument/2006/relationships/image" Target="../media/image64.emf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>
            <a:extLst>
              <a:ext uri="{FF2B5EF4-FFF2-40B4-BE49-F238E27FC236}">
                <a16:creationId xmlns:a16="http://schemas.microsoft.com/office/drawing/2014/main" id="{90C1C12B-4FB3-4179-B41A-0419B78F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47" b="69364" l="13321" r="26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29372" r="73323" b="28907"/>
          <a:stretch/>
        </p:blipFill>
        <p:spPr bwMode="auto">
          <a:xfrm>
            <a:off x="2685103" y="1780669"/>
            <a:ext cx="1233714" cy="169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90C1C12B-4FB3-4179-B41A-0419B78F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03" b="68642" l="26517" r="403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15" t="29373" r="58815" b="28907"/>
          <a:stretch/>
        </p:blipFill>
        <p:spPr bwMode="auto">
          <a:xfrm>
            <a:off x="3875289" y="1780668"/>
            <a:ext cx="1407887" cy="1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90C1C12B-4FB3-4179-B41A-0419B78F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82" b="66908" l="41526" r="564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48" t="29373" r="42764" b="28907"/>
          <a:stretch/>
        </p:blipFill>
        <p:spPr bwMode="auto">
          <a:xfrm>
            <a:off x="5325080" y="1780668"/>
            <a:ext cx="1465943" cy="1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90C1C12B-4FB3-4179-B41A-0419B78F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47" b="68931" l="57161" r="70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7" t="29373" r="28488" b="28907"/>
          <a:stretch/>
        </p:blipFill>
        <p:spPr bwMode="auto">
          <a:xfrm>
            <a:off x="6761994" y="1780668"/>
            <a:ext cx="1371600" cy="1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90C1C12B-4FB3-4179-B41A-0419B78F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347" b="70087" l="71670" r="85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26" t="29373" r="13903" b="28907"/>
          <a:stretch/>
        </p:blipFill>
        <p:spPr bwMode="auto">
          <a:xfrm>
            <a:off x="8098944" y="1780668"/>
            <a:ext cx="1407886" cy="1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90C1C12B-4FB3-4179-B41A-0419B78F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9" b="47399" l="37774" r="923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5" r="6111" b="50256"/>
          <a:stretch/>
        </p:blipFill>
        <p:spPr bwMode="auto">
          <a:xfrm>
            <a:off x="4691702" y="582721"/>
            <a:ext cx="5551738" cy="202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90C1C12B-4FB3-4179-B41A-0419B78F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480" b="85549" l="6567" r="34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0" t="52775" r="64064" b="12636"/>
          <a:stretch/>
        </p:blipFill>
        <p:spPr bwMode="auto">
          <a:xfrm>
            <a:off x="1966656" y="2731205"/>
            <a:ext cx="2830286" cy="14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90C1C12B-4FB3-4179-B41A-0419B78F37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8" t="69253" r="17886" b="17268"/>
          <a:stretch/>
        </p:blipFill>
        <p:spPr bwMode="auto">
          <a:xfrm>
            <a:off x="4471094" y="3409748"/>
            <a:ext cx="4655820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D8AAA3E-5A08-4D83-5A7B-0D722FBCF79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99FF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6618" y="1501460"/>
            <a:ext cx="471764" cy="47080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C617C99-9906-A631-E3F6-D5C0ADA46074}"/>
              </a:ext>
            </a:extLst>
          </p:cNvPr>
          <p:cNvGrpSpPr/>
          <p:nvPr/>
        </p:nvGrpSpPr>
        <p:grpSpPr>
          <a:xfrm>
            <a:off x="630148" y="4237774"/>
            <a:ext cx="10931704" cy="2249043"/>
            <a:chOff x="630148" y="4237774"/>
            <a:chExt cx="10931704" cy="2249043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0EEFD68-80E2-46D0-8159-276DEBFB7757}"/>
                </a:ext>
              </a:extLst>
            </p:cNvPr>
            <p:cNvSpPr txBox="1"/>
            <p:nvPr/>
          </p:nvSpPr>
          <p:spPr>
            <a:xfrm>
              <a:off x="1524000" y="5089627"/>
              <a:ext cx="9144000" cy="92333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p:spPr>
          <p:txBody>
            <a:bodyPr wrap="square" rtlCol="0" anchor="ctr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ja-JP" altLang="en-US" sz="54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発表までしばらくお待ちください</a:t>
              </a: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210BE03-D96F-D784-D732-59668E5AB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0148" y="4237774"/>
              <a:ext cx="1243692" cy="2246570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6863C30A-889E-A58C-276B-8F38FA281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557085" y="4237774"/>
              <a:ext cx="1004767" cy="224904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180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509 C 0.00313 0.04769 0.02735 0.07315 0.04961 0.05324 C 0.07175 0.0331 0.10599 -0.12222 0.13399 -0.12454 C 0.16172 -0.12708 0.1905 0.02963 0.21719 0.03866 C 0.24349 0.04792 0.27201 -0.06736 0.29349 -0.07014 C 0.31498 -0.07315 0.32683 0.01736 0.34649 0.02176 C 0.36628 0.02639 0.37357 -0.04375 0.41211 -0.04375 C 0.43386 -0.04375 0.45352 -0.02153 0.45534 -0.00509 " pathEditMode="relative" rAng="0" ptsTypes="AAAAAAAA">
                                      <p:cBhvr>
                                        <p:cTn id="10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2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7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75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75" de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75" ac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75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75" de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75" accel="50000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図 16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124" y="697678"/>
            <a:ext cx="6010178" cy="6066744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3468D74-A625-4019-9E1D-D4C5E9415804}"/>
              </a:ext>
            </a:extLst>
          </p:cNvPr>
          <p:cNvSpPr/>
          <p:nvPr/>
        </p:nvSpPr>
        <p:spPr bwMode="auto">
          <a:xfrm>
            <a:off x="8473417" y="2761667"/>
            <a:ext cx="1310885" cy="1080000"/>
          </a:xfrm>
          <a:prstGeom prst="rect">
            <a:avLst/>
          </a:prstGeom>
          <a:solidFill>
            <a:srgbClr val="FFFF00">
              <a:alpha val="35000"/>
            </a:srgbClr>
          </a:solidFill>
          <a:ln w="9525">
            <a:noFill/>
            <a:round/>
            <a:headEnd/>
            <a:tailEnd/>
          </a:ln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ja-JP" altLang="en-US" sz="3600" kern="10">
              <a:solidFill>
                <a:srgbClr val="FFFFFF"/>
              </a:solidFill>
              <a:latin typeface="HGP創英角ﾎﾟｯﾌﾟ体"/>
              <a:ea typeface="HGP創英角ﾎﾟｯﾌﾟ体"/>
            </a:endParaRP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0828B5A9-1C04-4A58-8FF0-31464AAAA162}"/>
              </a:ext>
            </a:extLst>
          </p:cNvPr>
          <p:cNvGrpSpPr/>
          <p:nvPr/>
        </p:nvGrpSpPr>
        <p:grpSpPr>
          <a:xfrm>
            <a:off x="4043994" y="646998"/>
            <a:ext cx="5740308" cy="5897041"/>
            <a:chOff x="3014383" y="538035"/>
            <a:chExt cx="5740308" cy="5897041"/>
          </a:xfrm>
        </p:grpSpPr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69B790AB-FD5F-4F57-A18E-6CCAA94C37AA}"/>
                </a:ext>
              </a:extLst>
            </p:cNvPr>
            <p:cNvSpPr/>
            <p:nvPr/>
          </p:nvSpPr>
          <p:spPr bwMode="auto">
            <a:xfrm>
              <a:off x="5611661" y="3771900"/>
              <a:ext cx="2304000" cy="2196000"/>
            </a:xfrm>
            <a:prstGeom prst="rect">
              <a:avLst/>
            </a:prstGeom>
            <a:solidFill>
              <a:srgbClr val="FF99CC">
                <a:alpha val="35000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ja-JP" altLang="en-US" sz="3600" kern="1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B79C46E9-D99D-48A8-B3CA-976823292D9F}"/>
                </a:ext>
              </a:extLst>
            </p:cNvPr>
            <p:cNvGrpSpPr/>
            <p:nvPr/>
          </p:nvGrpSpPr>
          <p:grpSpPr>
            <a:xfrm>
              <a:off x="3014383" y="538035"/>
              <a:ext cx="5740308" cy="5897041"/>
              <a:chOff x="3014383" y="538035"/>
              <a:chExt cx="5740308" cy="5897041"/>
            </a:xfrm>
          </p:grpSpPr>
          <p:sp>
            <p:nvSpPr>
              <p:cNvPr id="32" name="正方形/長方形 31">
                <a:extLst>
                  <a:ext uri="{FF2B5EF4-FFF2-40B4-BE49-F238E27FC236}">
                    <a16:creationId xmlns:a16="http://schemas.microsoft.com/office/drawing/2014/main" id="{F71C0450-8BD9-45F4-A595-C2F9BA53396A}"/>
                  </a:ext>
                </a:extLst>
              </p:cNvPr>
              <p:cNvSpPr/>
              <p:nvPr/>
            </p:nvSpPr>
            <p:spPr bwMode="auto">
              <a:xfrm>
                <a:off x="3014383" y="542006"/>
                <a:ext cx="2597278" cy="5282122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EF1A0037-2535-48DD-ABB1-3508AA4CF62A}"/>
                  </a:ext>
                </a:extLst>
              </p:cNvPr>
              <p:cNvSpPr/>
              <p:nvPr/>
            </p:nvSpPr>
            <p:spPr bwMode="auto">
              <a:xfrm>
                <a:off x="5611660" y="538035"/>
                <a:ext cx="3143031" cy="2144865"/>
              </a:xfrm>
              <a:prstGeom prst="rect">
                <a:avLst/>
              </a:prstGeom>
              <a:solidFill>
                <a:srgbClr val="FFFF00">
                  <a:alpha val="3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FEC26426-D757-4F47-96E6-D3C594255FA5}"/>
                  </a:ext>
                </a:extLst>
              </p:cNvPr>
              <p:cNvSpPr/>
              <p:nvPr/>
            </p:nvSpPr>
            <p:spPr bwMode="auto">
              <a:xfrm>
                <a:off x="3044288" y="5823076"/>
                <a:ext cx="1174408" cy="612000"/>
              </a:xfrm>
              <a:prstGeom prst="rect">
                <a:avLst/>
              </a:prstGeom>
              <a:solidFill>
                <a:srgbClr val="FFFF00">
                  <a:alpha val="35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</p:grpSp>
      </p:grpSp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253518"/>
              </p:ext>
            </p:extLst>
          </p:nvPr>
        </p:nvGraphicFramePr>
        <p:xfrm>
          <a:off x="5911264" y="2020023"/>
          <a:ext cx="417276" cy="21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27040" imgH="280800" progId="">
                  <p:embed/>
                </p:oleObj>
              </mc:Choice>
              <mc:Fallback>
                <p:oleObj r:id="rId4" imgW="527040" imgH="280800" progId="">
                  <p:embed/>
                  <p:pic>
                    <p:nvPicPr>
                      <p:cNvPr id="8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1264" y="2020023"/>
                        <a:ext cx="417276" cy="21817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513131"/>
              </p:ext>
            </p:extLst>
          </p:nvPr>
        </p:nvGraphicFramePr>
        <p:xfrm>
          <a:off x="4245178" y="5226185"/>
          <a:ext cx="4159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27040" imgH="280800" progId="">
                  <p:embed/>
                </p:oleObj>
              </mc:Choice>
              <mc:Fallback>
                <p:oleObj r:id="rId6" imgW="527040" imgH="280800" progId="">
                  <p:embed/>
                  <p:pic>
                    <p:nvPicPr>
                      <p:cNvPr id="7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5178" y="5226185"/>
                        <a:ext cx="415925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>
            <a:extLst>
              <a:ext uri="{FF2B5EF4-FFF2-40B4-BE49-F238E27FC236}">
                <a16:creationId xmlns:a16="http://schemas.microsoft.com/office/drawing/2014/main" id="{48FB6B1A-7495-4025-BF38-5F449AAF12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821671"/>
              </p:ext>
            </p:extLst>
          </p:nvPr>
        </p:nvGraphicFramePr>
        <p:xfrm>
          <a:off x="4745921" y="4612231"/>
          <a:ext cx="4159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527040" imgH="280800" progId="">
                  <p:embed/>
                </p:oleObj>
              </mc:Choice>
              <mc:Fallback>
                <p:oleObj r:id="rId7" imgW="527040" imgH="280800" progId="">
                  <p:embed/>
                  <p:pic>
                    <p:nvPicPr>
                      <p:cNvPr id="11" name="オブジェクト 10">
                        <a:extLst>
                          <a:ext uri="{FF2B5EF4-FFF2-40B4-BE49-F238E27FC236}">
                            <a16:creationId xmlns:a16="http://schemas.microsoft.com/office/drawing/2014/main" id="{48FB6B1A-7495-4025-BF38-5F449AAF12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921" y="4612231"/>
                        <a:ext cx="415925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4">
            <a:extLst>
              <a:ext uri="{FF2B5EF4-FFF2-40B4-BE49-F238E27FC236}">
                <a16:creationId xmlns:a16="http://schemas.microsoft.com/office/drawing/2014/main" id="{F84CC822-57AC-4B96-BE5B-EC7222975D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434740"/>
              </p:ext>
            </p:extLst>
          </p:nvPr>
        </p:nvGraphicFramePr>
        <p:xfrm>
          <a:off x="3907721" y="4180431"/>
          <a:ext cx="4159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27040" imgH="280800" progId="">
                  <p:embed/>
                </p:oleObj>
              </mc:Choice>
              <mc:Fallback>
                <p:oleObj r:id="rId8" imgW="527040" imgH="280800" progId="">
                  <p:embed/>
                  <p:pic>
                    <p:nvPicPr>
                      <p:cNvPr id="15" name="オブジェクト 14">
                        <a:extLst>
                          <a:ext uri="{FF2B5EF4-FFF2-40B4-BE49-F238E27FC236}">
                            <a16:creationId xmlns:a16="http://schemas.microsoft.com/office/drawing/2014/main" id="{F84CC822-57AC-4B96-BE5B-EC7222975D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7721" y="4180431"/>
                        <a:ext cx="415925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2B9CBD96-8D5E-4433-8BEB-9F8918969D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703887"/>
              </p:ext>
            </p:extLst>
          </p:nvPr>
        </p:nvGraphicFramePr>
        <p:xfrm>
          <a:off x="8047921" y="713331"/>
          <a:ext cx="4159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527040" imgH="280800" progId="">
                  <p:embed/>
                </p:oleObj>
              </mc:Choice>
              <mc:Fallback>
                <p:oleObj r:id="rId9" imgW="527040" imgH="280800" progId="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2B9CBD96-8D5E-4433-8BEB-9F8918969D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7921" y="713331"/>
                        <a:ext cx="415925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C96A74C9-5E69-4F7A-9B6A-FF47609C60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131958"/>
              </p:ext>
            </p:extLst>
          </p:nvPr>
        </p:nvGraphicFramePr>
        <p:xfrm>
          <a:off x="7705021" y="1996031"/>
          <a:ext cx="4159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527040" imgH="280800" progId="">
                  <p:embed/>
                </p:oleObj>
              </mc:Choice>
              <mc:Fallback>
                <p:oleObj r:id="rId10" imgW="527040" imgH="280800" progId="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C96A74C9-5E69-4F7A-9B6A-FF47609C605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5021" y="1996031"/>
                        <a:ext cx="415925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C0A2EC4F-1E12-432E-A151-0BA68D2D3D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22352"/>
              </p:ext>
            </p:extLst>
          </p:nvPr>
        </p:nvGraphicFramePr>
        <p:xfrm>
          <a:off x="6739821" y="1424531"/>
          <a:ext cx="4159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527040" imgH="280800" progId="">
                  <p:embed/>
                </p:oleObj>
              </mc:Choice>
              <mc:Fallback>
                <p:oleObj r:id="rId11" imgW="527040" imgH="280800" progId="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C0A2EC4F-1E12-432E-A151-0BA68D2D3D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9821" y="1424531"/>
                        <a:ext cx="415925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オブジェクト 20">
            <a:extLst>
              <a:ext uri="{FF2B5EF4-FFF2-40B4-BE49-F238E27FC236}">
                <a16:creationId xmlns:a16="http://schemas.microsoft.com/office/drawing/2014/main" id="{38E6D9DD-E82D-4FD8-A801-3B835E2338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37822"/>
              </p:ext>
            </p:extLst>
          </p:nvPr>
        </p:nvGraphicFramePr>
        <p:xfrm>
          <a:off x="5228521" y="3316831"/>
          <a:ext cx="4159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527040" imgH="280800" progId="">
                  <p:embed/>
                </p:oleObj>
              </mc:Choice>
              <mc:Fallback>
                <p:oleObj r:id="rId12" imgW="527040" imgH="280800" progId="">
                  <p:embed/>
                  <p:pic>
                    <p:nvPicPr>
                      <p:cNvPr id="21" name="オブジェクト 20">
                        <a:extLst>
                          <a:ext uri="{FF2B5EF4-FFF2-40B4-BE49-F238E27FC236}">
                            <a16:creationId xmlns:a16="http://schemas.microsoft.com/office/drawing/2014/main" id="{38E6D9DD-E82D-4FD8-A801-3B835E2338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8521" y="3316831"/>
                        <a:ext cx="415925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オブジェクト 21">
            <a:extLst>
              <a:ext uri="{FF2B5EF4-FFF2-40B4-BE49-F238E27FC236}">
                <a16:creationId xmlns:a16="http://schemas.microsoft.com/office/drawing/2014/main" id="{7DFD3A60-4757-4425-9FC4-F39514CCDA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710350"/>
              </p:ext>
            </p:extLst>
          </p:nvPr>
        </p:nvGraphicFramePr>
        <p:xfrm>
          <a:off x="5266621" y="4193131"/>
          <a:ext cx="415925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527040" imgH="280800" progId="">
                  <p:embed/>
                </p:oleObj>
              </mc:Choice>
              <mc:Fallback>
                <p:oleObj r:id="rId13" imgW="527040" imgH="280800" progId="">
                  <p:embed/>
                  <p:pic>
                    <p:nvPicPr>
                      <p:cNvPr id="22" name="オブジェクト 21">
                        <a:extLst>
                          <a:ext uri="{FF2B5EF4-FFF2-40B4-BE49-F238E27FC236}">
                            <a16:creationId xmlns:a16="http://schemas.microsoft.com/office/drawing/2014/main" id="{7DFD3A60-4757-4425-9FC4-F39514CCDA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6621" y="4193131"/>
                        <a:ext cx="415925" cy="21907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オブジェクト 22">
            <a:extLst>
              <a:ext uri="{FF2B5EF4-FFF2-40B4-BE49-F238E27FC236}">
                <a16:creationId xmlns:a16="http://schemas.microsoft.com/office/drawing/2014/main" id="{EDF53AD8-AC36-4D9E-A25B-6407C9A256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366024"/>
              </p:ext>
            </p:extLst>
          </p:nvPr>
        </p:nvGraphicFramePr>
        <p:xfrm>
          <a:off x="6510877" y="5622924"/>
          <a:ext cx="432000" cy="2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1269720" imgH="758520" progId="">
                  <p:embed/>
                </p:oleObj>
              </mc:Choice>
              <mc:Fallback>
                <p:oleObj r:id="rId14" imgW="1269720" imgH="758520" progId="">
                  <p:embed/>
                  <p:pic>
                    <p:nvPicPr>
                      <p:cNvPr id="23" name="オブジェクト 22">
                        <a:extLst>
                          <a:ext uri="{FF2B5EF4-FFF2-40B4-BE49-F238E27FC236}">
                            <a16:creationId xmlns:a16="http://schemas.microsoft.com/office/drawing/2014/main" id="{EDF53AD8-AC36-4D9E-A25B-6407C9A256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0877" y="5622924"/>
                        <a:ext cx="432000" cy="2528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オブジェクト 24">
            <a:extLst>
              <a:ext uri="{FF2B5EF4-FFF2-40B4-BE49-F238E27FC236}">
                <a16:creationId xmlns:a16="http://schemas.microsoft.com/office/drawing/2014/main" id="{C602957F-D73A-45F7-AD4B-2EE745F229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315454"/>
              </p:ext>
            </p:extLst>
          </p:nvPr>
        </p:nvGraphicFramePr>
        <p:xfrm>
          <a:off x="6802977" y="4683124"/>
          <a:ext cx="432000" cy="2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6" imgW="1269720" imgH="758520" progId="">
                  <p:embed/>
                </p:oleObj>
              </mc:Choice>
              <mc:Fallback>
                <p:oleObj r:id="rId16" imgW="1269720" imgH="758520" progId="">
                  <p:embed/>
                  <p:pic>
                    <p:nvPicPr>
                      <p:cNvPr id="25" name="オブジェクト 24">
                        <a:extLst>
                          <a:ext uri="{FF2B5EF4-FFF2-40B4-BE49-F238E27FC236}">
                            <a16:creationId xmlns:a16="http://schemas.microsoft.com/office/drawing/2014/main" id="{C602957F-D73A-45F7-AD4B-2EE745F229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2977" y="4683124"/>
                        <a:ext cx="432000" cy="2528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オブジェクト 25">
            <a:extLst>
              <a:ext uri="{FF2B5EF4-FFF2-40B4-BE49-F238E27FC236}">
                <a16:creationId xmlns:a16="http://schemas.microsoft.com/office/drawing/2014/main" id="{61F34DFE-E763-469A-AE22-381875D843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721952"/>
              </p:ext>
            </p:extLst>
          </p:nvPr>
        </p:nvGraphicFramePr>
        <p:xfrm>
          <a:off x="7044277" y="4518024"/>
          <a:ext cx="432000" cy="2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7" imgW="1269720" imgH="758520" progId="">
                  <p:embed/>
                </p:oleObj>
              </mc:Choice>
              <mc:Fallback>
                <p:oleObj r:id="rId17" imgW="1269720" imgH="758520" progId="">
                  <p:embed/>
                  <p:pic>
                    <p:nvPicPr>
                      <p:cNvPr id="26" name="オブジェクト 25">
                        <a:extLst>
                          <a:ext uri="{FF2B5EF4-FFF2-40B4-BE49-F238E27FC236}">
                            <a16:creationId xmlns:a16="http://schemas.microsoft.com/office/drawing/2014/main" id="{61F34DFE-E763-469A-AE22-381875D843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4277" y="4518024"/>
                        <a:ext cx="432000" cy="2528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>
            <a:extLst>
              <a:ext uri="{FF2B5EF4-FFF2-40B4-BE49-F238E27FC236}">
                <a16:creationId xmlns:a16="http://schemas.microsoft.com/office/drawing/2014/main" id="{22905FF5-9AFE-4D75-AA69-A20F8D70C6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845070"/>
              </p:ext>
            </p:extLst>
          </p:nvPr>
        </p:nvGraphicFramePr>
        <p:xfrm>
          <a:off x="6993477" y="5648324"/>
          <a:ext cx="432000" cy="2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8" imgW="1269720" imgH="758520" progId="">
                  <p:embed/>
                </p:oleObj>
              </mc:Choice>
              <mc:Fallback>
                <p:oleObj r:id="rId18" imgW="1269720" imgH="758520" progId="">
                  <p:embed/>
                  <p:pic>
                    <p:nvPicPr>
                      <p:cNvPr id="27" name="オブジェクト 26">
                        <a:extLst>
                          <a:ext uri="{FF2B5EF4-FFF2-40B4-BE49-F238E27FC236}">
                            <a16:creationId xmlns:a16="http://schemas.microsoft.com/office/drawing/2014/main" id="{22905FF5-9AFE-4D75-AA69-A20F8D70C6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3477" y="5648324"/>
                        <a:ext cx="432000" cy="2528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オブジェクト 27">
            <a:extLst>
              <a:ext uri="{FF2B5EF4-FFF2-40B4-BE49-F238E27FC236}">
                <a16:creationId xmlns:a16="http://schemas.microsoft.com/office/drawing/2014/main" id="{B0EDDB0A-16BC-4525-97E3-9DC22261EA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7239693"/>
              </p:ext>
            </p:extLst>
          </p:nvPr>
        </p:nvGraphicFramePr>
        <p:xfrm>
          <a:off x="7577677" y="4403724"/>
          <a:ext cx="432000" cy="2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9" imgW="1269720" imgH="758520" progId="">
                  <p:embed/>
                </p:oleObj>
              </mc:Choice>
              <mc:Fallback>
                <p:oleObj r:id="rId19" imgW="1269720" imgH="758520" progId="">
                  <p:embed/>
                  <p:pic>
                    <p:nvPicPr>
                      <p:cNvPr id="28" name="オブジェクト 27">
                        <a:extLst>
                          <a:ext uri="{FF2B5EF4-FFF2-40B4-BE49-F238E27FC236}">
                            <a16:creationId xmlns:a16="http://schemas.microsoft.com/office/drawing/2014/main" id="{B0EDDB0A-16BC-4525-97E3-9DC22261E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7677" y="4403724"/>
                        <a:ext cx="432000" cy="252800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" name="正方形/長方形 6">
            <a:extLst>
              <a:ext uri="{FF2B5EF4-FFF2-40B4-BE49-F238E27FC236}">
                <a16:creationId xmlns:a16="http://schemas.microsoft.com/office/drawing/2014/main" id="{9FF1C916-7A3A-40F1-B461-894E97BF6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6-2.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テーマ選定背景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F7EC688-5005-4F86-93E2-7E209237645D}"/>
              </a:ext>
            </a:extLst>
          </p:cNvPr>
          <p:cNvSpPr/>
          <p:nvPr/>
        </p:nvSpPr>
        <p:spPr>
          <a:xfrm>
            <a:off x="9366915" y="6292770"/>
            <a:ext cx="2700000" cy="432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ツェルマットサークル担当エリア</a:t>
            </a:r>
            <a:endParaRPr lang="en-US" altLang="ja-JP" sz="1600" b="1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C67EBF00-7DDA-97DA-4F31-37EFEA7F3D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211942"/>
              </p:ext>
            </p:extLst>
          </p:nvPr>
        </p:nvGraphicFramePr>
        <p:xfrm>
          <a:off x="4890799" y="2485276"/>
          <a:ext cx="417276" cy="218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527040" imgH="280800" progId="">
                  <p:embed/>
                </p:oleObj>
              </mc:Choice>
              <mc:Fallback>
                <p:oleObj r:id="rId4" imgW="527040" imgH="280800" progId="">
                  <p:embed/>
                  <p:pic>
                    <p:nvPicPr>
                      <p:cNvPr id="8" name="オブジェクト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0799" y="2485276"/>
                        <a:ext cx="417276" cy="21817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図 11">
            <a:extLst>
              <a:ext uri="{FF2B5EF4-FFF2-40B4-BE49-F238E27FC236}">
                <a16:creationId xmlns:a16="http://schemas.microsoft.com/office/drawing/2014/main" id="{96017998-A521-FBB7-A8B9-6B3077A5A9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77" name="表 2">
            <a:extLst>
              <a:ext uri="{FF2B5EF4-FFF2-40B4-BE49-F238E27FC236}">
                <a16:creationId xmlns:a16="http://schemas.microsoft.com/office/drawing/2014/main" id="{8CB5D9E3-5C23-B878-C9CB-3E1A6CB96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175778"/>
              </p:ext>
            </p:extLst>
          </p:nvPr>
        </p:nvGraphicFramePr>
        <p:xfrm>
          <a:off x="451083" y="931451"/>
          <a:ext cx="2880000" cy="155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424317676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リフトエリア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777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2014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197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26923"/>
                  </a:ext>
                </a:extLst>
              </a:tr>
            </a:tbl>
          </a:graphicData>
        </a:graphic>
      </p:graphicFrame>
      <p:graphicFrame>
        <p:nvGraphicFramePr>
          <p:cNvPr id="78" name="オブジェクト 77">
            <a:extLst>
              <a:ext uri="{FF2B5EF4-FFF2-40B4-BE49-F238E27FC236}">
                <a16:creationId xmlns:a16="http://schemas.microsoft.com/office/drawing/2014/main" id="{0363438E-F956-2BD4-9BC6-04E9F57228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073270"/>
              </p:ext>
            </p:extLst>
          </p:nvPr>
        </p:nvGraphicFramePr>
        <p:xfrm>
          <a:off x="2139950" y="979898"/>
          <a:ext cx="6159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1" imgW="1269720" imgH="758520" progId="">
                  <p:embed/>
                </p:oleObj>
              </mc:Choice>
              <mc:Fallback>
                <p:oleObj r:id="rId21" imgW="1269720" imgH="758520" progId="">
                  <p:embed/>
                  <p:pic>
                    <p:nvPicPr>
                      <p:cNvPr id="16" name="オブジェクト 15">
                        <a:extLst>
                          <a:ext uri="{FF2B5EF4-FFF2-40B4-BE49-F238E27FC236}">
                            <a16:creationId xmlns:a16="http://schemas.microsoft.com/office/drawing/2014/main" id="{C72968E4-04FB-FA3C-1A5F-7BF14698764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950" y="979898"/>
                        <a:ext cx="615950" cy="360363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" name="表 2">
            <a:extLst>
              <a:ext uri="{FF2B5EF4-FFF2-40B4-BE49-F238E27FC236}">
                <a16:creationId xmlns:a16="http://schemas.microsoft.com/office/drawing/2014/main" id="{31CB5006-EC3C-409E-D69A-7740871BC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610558"/>
              </p:ext>
            </p:extLst>
          </p:nvPr>
        </p:nvGraphicFramePr>
        <p:xfrm>
          <a:off x="454490" y="2835963"/>
          <a:ext cx="2880000" cy="155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4243176763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エレカエリア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777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2014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197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26923"/>
                  </a:ext>
                </a:extLst>
              </a:tr>
            </a:tbl>
          </a:graphicData>
        </a:graphic>
      </p:graphicFrame>
      <p:graphicFrame>
        <p:nvGraphicFramePr>
          <p:cNvPr id="81" name="オブジェクト 80">
            <a:extLst>
              <a:ext uri="{FF2B5EF4-FFF2-40B4-BE49-F238E27FC236}">
                <a16:creationId xmlns:a16="http://schemas.microsoft.com/office/drawing/2014/main" id="{58393D3C-CBE1-56D9-6278-71065F976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284078"/>
              </p:ext>
            </p:extLst>
          </p:nvPr>
        </p:nvGraphicFramePr>
        <p:xfrm>
          <a:off x="2093876" y="2894246"/>
          <a:ext cx="683479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2" imgW="527040" imgH="280800" progId="">
                  <p:embed/>
                </p:oleObj>
              </mc:Choice>
              <mc:Fallback>
                <p:oleObj r:id="rId22" imgW="527040" imgH="280800" progId="">
                  <p:embed/>
                  <p:pic>
                    <p:nvPicPr>
                      <p:cNvPr id="21" name="オブジェクト 20">
                        <a:extLst>
                          <a:ext uri="{FF2B5EF4-FFF2-40B4-BE49-F238E27FC236}">
                            <a16:creationId xmlns:a16="http://schemas.microsoft.com/office/drawing/2014/main" id="{14DE2569-F418-8D03-1526-13D17D96863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876" y="2894246"/>
                        <a:ext cx="683479" cy="360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正方形/長方形 6">
            <a:extLst>
              <a:ext uri="{FF2B5EF4-FFF2-40B4-BE49-F238E27FC236}">
                <a16:creationId xmlns:a16="http://schemas.microsoft.com/office/drawing/2014/main" id="{991B5BED-98A1-EF7A-8EA1-B67253BB5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1051" y="86984"/>
            <a:ext cx="5652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2014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八和田山工場 第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工場の部品の運び方  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863B187-A2F1-D784-4488-B09A4FC4AB36}"/>
              </a:ext>
            </a:extLst>
          </p:cNvPr>
          <p:cNvSpPr/>
          <p:nvPr/>
        </p:nvSpPr>
        <p:spPr>
          <a:xfrm>
            <a:off x="10029738" y="4115591"/>
            <a:ext cx="151836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altLang="ja-JP" sz="2800" b="1">
                <a:solidFill>
                  <a:schemeClr val="tx1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2014</a:t>
            </a:r>
            <a:r>
              <a:rPr lang="ja-JP" altLang="en-US" sz="2800" b="1">
                <a:solidFill>
                  <a:schemeClr val="tx1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2800" b="1">
              <a:solidFill>
                <a:schemeClr val="tx1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B1033C9-B014-D357-B61D-D07FF862BF2D}"/>
              </a:ext>
            </a:extLst>
          </p:cNvPr>
          <p:cNvGrpSpPr/>
          <p:nvPr/>
        </p:nvGrpSpPr>
        <p:grpSpPr>
          <a:xfrm>
            <a:off x="9814418" y="767822"/>
            <a:ext cx="1359093" cy="432000"/>
            <a:chOff x="9993035" y="3309257"/>
            <a:chExt cx="1359093" cy="43200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618BA38D-0EB4-16B1-E9DA-5B86793E0D9B}"/>
                </a:ext>
              </a:extLst>
            </p:cNvPr>
            <p:cNvSpPr/>
            <p:nvPr/>
          </p:nvSpPr>
          <p:spPr>
            <a:xfrm>
              <a:off x="10094474" y="3309257"/>
              <a:ext cx="1152000" cy="43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07677E21-D3F7-86DF-4B0F-217A3B1AA45C}"/>
                </a:ext>
              </a:extLst>
            </p:cNvPr>
            <p:cNvSpPr/>
            <p:nvPr/>
          </p:nvSpPr>
          <p:spPr>
            <a:xfrm>
              <a:off x="9993035" y="3311461"/>
              <a:ext cx="1359093" cy="36242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ysClr val="windowText" lastClr="000000"/>
                  </a:solidFill>
                  <a:highlight>
                    <a:srgbClr val="FF99CC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第２工場</a:t>
              </a:r>
              <a:endParaRPr lang="ja-JP" altLang="en-US" sz="2000" b="1" dirty="0">
                <a:solidFill>
                  <a:sysClr val="windowText" lastClr="000000"/>
                </a:solidFill>
                <a:highlight>
                  <a:srgbClr val="FF99CC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6424F3-02A3-BD89-785D-9D2E49BE9553}"/>
              </a:ext>
            </a:extLst>
          </p:cNvPr>
          <p:cNvSpPr txBox="1"/>
          <p:nvPr/>
        </p:nvSpPr>
        <p:spPr>
          <a:xfrm>
            <a:off x="11656276" y="531451"/>
            <a:ext cx="5357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1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正方形/長方形 6">
            <a:extLst>
              <a:ext uri="{FF2B5EF4-FFF2-40B4-BE49-F238E27FC236}">
                <a16:creationId xmlns:a16="http://schemas.microsoft.com/office/drawing/2014/main" id="{F6531EE5-4B7E-DACD-711A-88C21DB39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6-2.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テーマ選定背景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3" name="表 2">
            <a:extLst>
              <a:ext uri="{FF2B5EF4-FFF2-40B4-BE49-F238E27FC236}">
                <a16:creationId xmlns:a16="http://schemas.microsoft.com/office/drawing/2014/main" id="{9364D04B-41CA-96BB-7063-AA0F25B8B1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577001"/>
              </p:ext>
            </p:extLst>
          </p:nvPr>
        </p:nvGraphicFramePr>
        <p:xfrm>
          <a:off x="451083" y="4753511"/>
          <a:ext cx="2880000" cy="155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424317676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458028687"/>
                    </a:ext>
                  </a:extLst>
                </a:gridCol>
              </a:tblGrid>
              <a:tr h="468000">
                <a:tc gridSpan="2">
                  <a:txBody>
                    <a:bodyPr/>
                    <a:lstStyle/>
                    <a:p>
                      <a:pPr algn="l"/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r>
                        <a:rPr kumimoji="1" lang="en-US" altLang="ja-JP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エリア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>
                        <a:alpha val="3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8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777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2014</a:t>
                      </a:r>
                      <a:r>
                        <a:rPr kumimoji="1" lang="ja-JP" altLang="en-US" sz="18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2022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197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０台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26923"/>
                  </a:ext>
                </a:extLst>
              </a:tr>
            </a:tbl>
          </a:graphicData>
        </a:graphic>
      </p:graphicFrame>
      <p:pic>
        <p:nvPicPr>
          <p:cNvPr id="9" name="図 8">
            <a:extLst>
              <a:ext uri="{FF2B5EF4-FFF2-40B4-BE49-F238E27FC236}">
                <a16:creationId xmlns:a16="http://schemas.microsoft.com/office/drawing/2014/main" id="{8CC914AB-EFFB-5C11-602D-757EE2E78C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9"/>
          <a:stretch/>
        </p:blipFill>
        <p:spPr>
          <a:xfrm>
            <a:off x="3777751" y="716728"/>
            <a:ext cx="5979139" cy="6046130"/>
          </a:xfrm>
          <a:prstGeom prst="rect">
            <a:avLst/>
          </a:prstGeom>
        </p:spPr>
      </p:pic>
      <p:sp>
        <p:nvSpPr>
          <p:cNvPr id="5" name="正方形/長方形 247">
            <a:extLst>
              <a:ext uri="{FF2B5EF4-FFF2-40B4-BE49-F238E27FC236}">
                <a16:creationId xmlns:a16="http://schemas.microsoft.com/office/drawing/2014/main" id="{6A1C59C5-50BA-5188-BE8A-0718B512347B}"/>
              </a:ext>
            </a:extLst>
          </p:cNvPr>
          <p:cNvSpPr/>
          <p:nvPr/>
        </p:nvSpPr>
        <p:spPr bwMode="auto">
          <a:xfrm>
            <a:off x="4187351" y="1442549"/>
            <a:ext cx="4672538" cy="4558201"/>
          </a:xfrm>
          <a:custGeom>
            <a:avLst/>
            <a:gdLst>
              <a:gd name="connsiteX0" fmla="*/ 0 w 4420400"/>
              <a:gd name="connsiteY0" fmla="*/ 0 h 4717773"/>
              <a:gd name="connsiteX1" fmla="*/ 4420400 w 4420400"/>
              <a:gd name="connsiteY1" fmla="*/ 0 h 4717773"/>
              <a:gd name="connsiteX2" fmla="*/ 4420400 w 4420400"/>
              <a:gd name="connsiteY2" fmla="*/ 4717773 h 4717773"/>
              <a:gd name="connsiteX3" fmla="*/ 0 w 4420400"/>
              <a:gd name="connsiteY3" fmla="*/ 4717773 h 4717773"/>
              <a:gd name="connsiteX4" fmla="*/ 0 w 4420400"/>
              <a:gd name="connsiteY4" fmla="*/ 0 h 4717773"/>
              <a:gd name="connsiteX0" fmla="*/ 0 w 4420400"/>
              <a:gd name="connsiteY0" fmla="*/ 0 h 4717773"/>
              <a:gd name="connsiteX1" fmla="*/ 3993680 w 4420400"/>
              <a:gd name="connsiteY1" fmla="*/ 8708 h 4717773"/>
              <a:gd name="connsiteX2" fmla="*/ 4420400 w 4420400"/>
              <a:gd name="connsiteY2" fmla="*/ 4717773 h 4717773"/>
              <a:gd name="connsiteX3" fmla="*/ 0 w 4420400"/>
              <a:gd name="connsiteY3" fmla="*/ 4717773 h 4717773"/>
              <a:gd name="connsiteX4" fmla="*/ 0 w 4420400"/>
              <a:gd name="connsiteY4" fmla="*/ 0 h 4717773"/>
              <a:gd name="connsiteX0" fmla="*/ 0 w 4420400"/>
              <a:gd name="connsiteY0" fmla="*/ 0 h 4717773"/>
              <a:gd name="connsiteX1" fmla="*/ 3993680 w 4420400"/>
              <a:gd name="connsiteY1" fmla="*/ 8708 h 4717773"/>
              <a:gd name="connsiteX2" fmla="*/ 3991601 w 4420400"/>
              <a:gd name="connsiteY2" fmla="*/ 627384 h 4717773"/>
              <a:gd name="connsiteX3" fmla="*/ 4420400 w 4420400"/>
              <a:gd name="connsiteY3" fmla="*/ 4717773 h 4717773"/>
              <a:gd name="connsiteX4" fmla="*/ 0 w 4420400"/>
              <a:gd name="connsiteY4" fmla="*/ 4717773 h 4717773"/>
              <a:gd name="connsiteX5" fmla="*/ 0 w 4420400"/>
              <a:gd name="connsiteY5" fmla="*/ 0 h 4717773"/>
              <a:gd name="connsiteX0" fmla="*/ 0 w 4714412"/>
              <a:gd name="connsiteY0" fmla="*/ 0 h 4717773"/>
              <a:gd name="connsiteX1" fmla="*/ 3993680 w 4714412"/>
              <a:gd name="connsiteY1" fmla="*/ 8708 h 4717773"/>
              <a:gd name="connsiteX2" fmla="*/ 3991601 w 4714412"/>
              <a:gd name="connsiteY2" fmla="*/ 627384 h 4717773"/>
              <a:gd name="connsiteX3" fmla="*/ 4714412 w 4714412"/>
              <a:gd name="connsiteY3" fmla="*/ 697053 h 4717773"/>
              <a:gd name="connsiteX4" fmla="*/ 4420400 w 4714412"/>
              <a:gd name="connsiteY4" fmla="*/ 4717773 h 4717773"/>
              <a:gd name="connsiteX5" fmla="*/ 0 w 4714412"/>
              <a:gd name="connsiteY5" fmla="*/ 4717773 h 4717773"/>
              <a:gd name="connsiteX6" fmla="*/ 0 w 4714412"/>
              <a:gd name="connsiteY6" fmla="*/ 0 h 4717773"/>
              <a:gd name="connsiteX0" fmla="*/ 0 w 4714412"/>
              <a:gd name="connsiteY0" fmla="*/ 0 h 4717773"/>
              <a:gd name="connsiteX1" fmla="*/ 3993680 w 4714412"/>
              <a:gd name="connsiteY1" fmla="*/ 8708 h 4717773"/>
              <a:gd name="connsiteX2" fmla="*/ 3991601 w 4714412"/>
              <a:gd name="connsiteY2" fmla="*/ 627384 h 4717773"/>
              <a:gd name="connsiteX3" fmla="*/ 4714412 w 4714412"/>
              <a:gd name="connsiteY3" fmla="*/ 697053 h 4717773"/>
              <a:gd name="connsiteX4" fmla="*/ 4688286 w 4714412"/>
              <a:gd name="connsiteY4" fmla="*/ 1742081 h 4717773"/>
              <a:gd name="connsiteX5" fmla="*/ 4420400 w 4714412"/>
              <a:gd name="connsiteY5" fmla="*/ 4717773 h 4717773"/>
              <a:gd name="connsiteX6" fmla="*/ 0 w 4714412"/>
              <a:gd name="connsiteY6" fmla="*/ 4717773 h 4717773"/>
              <a:gd name="connsiteX7" fmla="*/ 0 w 4714412"/>
              <a:gd name="connsiteY7" fmla="*/ 0 h 4717773"/>
              <a:gd name="connsiteX0" fmla="*/ 0 w 4714412"/>
              <a:gd name="connsiteY0" fmla="*/ 0 h 4717773"/>
              <a:gd name="connsiteX1" fmla="*/ 3993680 w 4714412"/>
              <a:gd name="connsiteY1" fmla="*/ 8708 h 4717773"/>
              <a:gd name="connsiteX2" fmla="*/ 3991601 w 4714412"/>
              <a:gd name="connsiteY2" fmla="*/ 627384 h 4717773"/>
              <a:gd name="connsiteX3" fmla="*/ 4714412 w 4714412"/>
              <a:gd name="connsiteY3" fmla="*/ 697053 h 4717773"/>
              <a:gd name="connsiteX4" fmla="*/ 4688286 w 4714412"/>
              <a:gd name="connsiteY4" fmla="*/ 1742081 h 4717773"/>
              <a:gd name="connsiteX5" fmla="*/ 4409612 w 4714412"/>
              <a:gd name="connsiteY5" fmla="*/ 1750790 h 4717773"/>
              <a:gd name="connsiteX6" fmla="*/ 4420400 w 4714412"/>
              <a:gd name="connsiteY6" fmla="*/ 4717773 h 4717773"/>
              <a:gd name="connsiteX7" fmla="*/ 0 w 4714412"/>
              <a:gd name="connsiteY7" fmla="*/ 4717773 h 4717773"/>
              <a:gd name="connsiteX8" fmla="*/ 0 w 4714412"/>
              <a:gd name="connsiteY8" fmla="*/ 0 h 4717773"/>
              <a:gd name="connsiteX0" fmla="*/ 0 w 4714412"/>
              <a:gd name="connsiteY0" fmla="*/ 0 h 4717773"/>
              <a:gd name="connsiteX1" fmla="*/ 3993680 w 4714412"/>
              <a:gd name="connsiteY1" fmla="*/ 8708 h 4717773"/>
              <a:gd name="connsiteX2" fmla="*/ 3991601 w 4714412"/>
              <a:gd name="connsiteY2" fmla="*/ 627384 h 4717773"/>
              <a:gd name="connsiteX3" fmla="*/ 4714412 w 4714412"/>
              <a:gd name="connsiteY3" fmla="*/ 697053 h 4717773"/>
              <a:gd name="connsiteX4" fmla="*/ 4696995 w 4714412"/>
              <a:gd name="connsiteY4" fmla="*/ 1689829 h 4717773"/>
              <a:gd name="connsiteX5" fmla="*/ 4409612 w 4714412"/>
              <a:gd name="connsiteY5" fmla="*/ 1750790 h 4717773"/>
              <a:gd name="connsiteX6" fmla="*/ 4420400 w 4714412"/>
              <a:gd name="connsiteY6" fmla="*/ 4717773 h 4717773"/>
              <a:gd name="connsiteX7" fmla="*/ 0 w 4714412"/>
              <a:gd name="connsiteY7" fmla="*/ 4717773 h 4717773"/>
              <a:gd name="connsiteX8" fmla="*/ 0 w 4714412"/>
              <a:gd name="connsiteY8" fmla="*/ 0 h 4717773"/>
              <a:gd name="connsiteX0" fmla="*/ 0 w 4714412"/>
              <a:gd name="connsiteY0" fmla="*/ 0 h 4717773"/>
              <a:gd name="connsiteX1" fmla="*/ 3993680 w 4714412"/>
              <a:gd name="connsiteY1" fmla="*/ 8708 h 4717773"/>
              <a:gd name="connsiteX2" fmla="*/ 3974184 w 4714412"/>
              <a:gd name="connsiteY2" fmla="*/ 592549 h 4717773"/>
              <a:gd name="connsiteX3" fmla="*/ 4714412 w 4714412"/>
              <a:gd name="connsiteY3" fmla="*/ 697053 h 4717773"/>
              <a:gd name="connsiteX4" fmla="*/ 4696995 w 4714412"/>
              <a:gd name="connsiteY4" fmla="*/ 1689829 h 4717773"/>
              <a:gd name="connsiteX5" fmla="*/ 4409612 w 4714412"/>
              <a:gd name="connsiteY5" fmla="*/ 1750790 h 4717773"/>
              <a:gd name="connsiteX6" fmla="*/ 4420400 w 4714412"/>
              <a:gd name="connsiteY6" fmla="*/ 4717773 h 4717773"/>
              <a:gd name="connsiteX7" fmla="*/ 0 w 4714412"/>
              <a:gd name="connsiteY7" fmla="*/ 4717773 h 4717773"/>
              <a:gd name="connsiteX8" fmla="*/ 0 w 4714412"/>
              <a:gd name="connsiteY8" fmla="*/ 0 h 4717773"/>
              <a:gd name="connsiteX0" fmla="*/ 0 w 4714412"/>
              <a:gd name="connsiteY0" fmla="*/ 0 h 4717773"/>
              <a:gd name="connsiteX1" fmla="*/ 3993680 w 4714412"/>
              <a:gd name="connsiteY1" fmla="*/ 8708 h 4717773"/>
              <a:gd name="connsiteX2" fmla="*/ 4000310 w 4714412"/>
              <a:gd name="connsiteY2" fmla="*/ 592549 h 4717773"/>
              <a:gd name="connsiteX3" fmla="*/ 4714412 w 4714412"/>
              <a:gd name="connsiteY3" fmla="*/ 697053 h 4717773"/>
              <a:gd name="connsiteX4" fmla="*/ 4696995 w 4714412"/>
              <a:gd name="connsiteY4" fmla="*/ 1689829 h 4717773"/>
              <a:gd name="connsiteX5" fmla="*/ 4409612 w 4714412"/>
              <a:gd name="connsiteY5" fmla="*/ 1750790 h 4717773"/>
              <a:gd name="connsiteX6" fmla="*/ 4420400 w 4714412"/>
              <a:gd name="connsiteY6" fmla="*/ 4717773 h 4717773"/>
              <a:gd name="connsiteX7" fmla="*/ 0 w 4714412"/>
              <a:gd name="connsiteY7" fmla="*/ 4717773 h 4717773"/>
              <a:gd name="connsiteX8" fmla="*/ 0 w 4714412"/>
              <a:gd name="connsiteY8" fmla="*/ 0 h 4717773"/>
              <a:gd name="connsiteX0" fmla="*/ 0 w 4714412"/>
              <a:gd name="connsiteY0" fmla="*/ 0 h 4717773"/>
              <a:gd name="connsiteX1" fmla="*/ 3967554 w 4714412"/>
              <a:gd name="connsiteY1" fmla="*/ 8708 h 4717773"/>
              <a:gd name="connsiteX2" fmla="*/ 4000310 w 4714412"/>
              <a:gd name="connsiteY2" fmla="*/ 592549 h 4717773"/>
              <a:gd name="connsiteX3" fmla="*/ 4714412 w 4714412"/>
              <a:gd name="connsiteY3" fmla="*/ 697053 h 4717773"/>
              <a:gd name="connsiteX4" fmla="*/ 4696995 w 4714412"/>
              <a:gd name="connsiteY4" fmla="*/ 1689829 h 4717773"/>
              <a:gd name="connsiteX5" fmla="*/ 4409612 w 4714412"/>
              <a:gd name="connsiteY5" fmla="*/ 1750790 h 4717773"/>
              <a:gd name="connsiteX6" fmla="*/ 4420400 w 4714412"/>
              <a:gd name="connsiteY6" fmla="*/ 4717773 h 4717773"/>
              <a:gd name="connsiteX7" fmla="*/ 0 w 4714412"/>
              <a:gd name="connsiteY7" fmla="*/ 4717773 h 4717773"/>
              <a:gd name="connsiteX8" fmla="*/ 0 w 4714412"/>
              <a:gd name="connsiteY8" fmla="*/ 0 h 4717773"/>
              <a:gd name="connsiteX0" fmla="*/ 0 w 4714412"/>
              <a:gd name="connsiteY0" fmla="*/ 0 h 4717773"/>
              <a:gd name="connsiteX1" fmla="*/ 3967554 w 4714412"/>
              <a:gd name="connsiteY1" fmla="*/ 8708 h 4717773"/>
              <a:gd name="connsiteX2" fmla="*/ 4000310 w 4714412"/>
              <a:gd name="connsiteY2" fmla="*/ 592549 h 4717773"/>
              <a:gd name="connsiteX3" fmla="*/ 4714412 w 4714412"/>
              <a:gd name="connsiteY3" fmla="*/ 662219 h 4717773"/>
              <a:gd name="connsiteX4" fmla="*/ 4696995 w 4714412"/>
              <a:gd name="connsiteY4" fmla="*/ 1689829 h 4717773"/>
              <a:gd name="connsiteX5" fmla="*/ 4409612 w 4714412"/>
              <a:gd name="connsiteY5" fmla="*/ 1750790 h 4717773"/>
              <a:gd name="connsiteX6" fmla="*/ 4420400 w 4714412"/>
              <a:gd name="connsiteY6" fmla="*/ 4717773 h 4717773"/>
              <a:gd name="connsiteX7" fmla="*/ 0 w 4714412"/>
              <a:gd name="connsiteY7" fmla="*/ 4717773 h 4717773"/>
              <a:gd name="connsiteX8" fmla="*/ 0 w 4714412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4000310 w 4721953"/>
              <a:gd name="connsiteY2" fmla="*/ 592549 h 4717773"/>
              <a:gd name="connsiteX3" fmla="*/ 4714412 w 4721953"/>
              <a:gd name="connsiteY3" fmla="*/ 662219 h 4717773"/>
              <a:gd name="connsiteX4" fmla="*/ 4714412 w 4721953"/>
              <a:gd name="connsiteY4" fmla="*/ 1672412 h 4717773"/>
              <a:gd name="connsiteX5" fmla="*/ 4409612 w 4721953"/>
              <a:gd name="connsiteY5" fmla="*/ 1750790 h 4717773"/>
              <a:gd name="connsiteX6" fmla="*/ 442040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4000310 w 4721953"/>
              <a:gd name="connsiteY2" fmla="*/ 592549 h 4717773"/>
              <a:gd name="connsiteX3" fmla="*/ 4714412 w 4721953"/>
              <a:gd name="connsiteY3" fmla="*/ 662219 h 4717773"/>
              <a:gd name="connsiteX4" fmla="*/ 4714412 w 4721953"/>
              <a:gd name="connsiteY4" fmla="*/ 1672412 h 4717773"/>
              <a:gd name="connsiteX5" fmla="*/ 4400903 w 4721953"/>
              <a:gd name="connsiteY5" fmla="*/ 1698538 h 4717773"/>
              <a:gd name="connsiteX6" fmla="*/ 442040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4000310 w 4721953"/>
              <a:gd name="connsiteY2" fmla="*/ 592549 h 4717773"/>
              <a:gd name="connsiteX3" fmla="*/ 4714412 w 4721953"/>
              <a:gd name="connsiteY3" fmla="*/ 662219 h 4717773"/>
              <a:gd name="connsiteX4" fmla="*/ 4714412 w 4721953"/>
              <a:gd name="connsiteY4" fmla="*/ 1672412 h 4717773"/>
              <a:gd name="connsiteX5" fmla="*/ 4400903 w 4721953"/>
              <a:gd name="connsiteY5" fmla="*/ 1698538 h 4717773"/>
              <a:gd name="connsiteX6" fmla="*/ 442040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4000310 w 4721953"/>
              <a:gd name="connsiteY2" fmla="*/ 592549 h 4717773"/>
              <a:gd name="connsiteX3" fmla="*/ 4714412 w 4721953"/>
              <a:gd name="connsiteY3" fmla="*/ 662219 h 4717773"/>
              <a:gd name="connsiteX4" fmla="*/ 4714412 w 4721953"/>
              <a:gd name="connsiteY4" fmla="*/ 1672412 h 4717773"/>
              <a:gd name="connsiteX5" fmla="*/ 4418320 w 4721953"/>
              <a:gd name="connsiteY5" fmla="*/ 1672412 h 4717773"/>
              <a:gd name="connsiteX6" fmla="*/ 442040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4000310 w 4721953"/>
              <a:gd name="connsiteY2" fmla="*/ 592549 h 4717773"/>
              <a:gd name="connsiteX3" fmla="*/ 4714412 w 4721953"/>
              <a:gd name="connsiteY3" fmla="*/ 662219 h 4717773"/>
              <a:gd name="connsiteX4" fmla="*/ 4714412 w 4721953"/>
              <a:gd name="connsiteY4" fmla="*/ 1672412 h 4717773"/>
              <a:gd name="connsiteX5" fmla="*/ 4418320 w 4721953"/>
              <a:gd name="connsiteY5" fmla="*/ 1672412 h 4717773"/>
              <a:gd name="connsiteX6" fmla="*/ 435944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4000310 w 4721953"/>
              <a:gd name="connsiteY2" fmla="*/ 592549 h 4717773"/>
              <a:gd name="connsiteX3" fmla="*/ 4714412 w 4721953"/>
              <a:gd name="connsiteY3" fmla="*/ 662219 h 4717773"/>
              <a:gd name="connsiteX4" fmla="*/ 4714412 w 4721953"/>
              <a:gd name="connsiteY4" fmla="*/ 1672412 h 4717773"/>
              <a:gd name="connsiteX5" fmla="*/ 4366069 w 4721953"/>
              <a:gd name="connsiteY5" fmla="*/ 1672412 h 4717773"/>
              <a:gd name="connsiteX6" fmla="*/ 435944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4000310 w 4721953"/>
              <a:gd name="connsiteY2" fmla="*/ 592549 h 4717773"/>
              <a:gd name="connsiteX3" fmla="*/ 4714412 w 4721953"/>
              <a:gd name="connsiteY3" fmla="*/ 662219 h 4717773"/>
              <a:gd name="connsiteX4" fmla="*/ 4714412 w 4721953"/>
              <a:gd name="connsiteY4" fmla="*/ 1672412 h 4717773"/>
              <a:gd name="connsiteX5" fmla="*/ 4366069 w 4721953"/>
              <a:gd name="connsiteY5" fmla="*/ 1672412 h 4717773"/>
              <a:gd name="connsiteX6" fmla="*/ 435944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3991602 w 4721953"/>
              <a:gd name="connsiteY2" fmla="*/ 618675 h 4717773"/>
              <a:gd name="connsiteX3" fmla="*/ 4714412 w 4721953"/>
              <a:gd name="connsiteY3" fmla="*/ 662219 h 4717773"/>
              <a:gd name="connsiteX4" fmla="*/ 4714412 w 4721953"/>
              <a:gd name="connsiteY4" fmla="*/ 1672412 h 4717773"/>
              <a:gd name="connsiteX5" fmla="*/ 4366069 w 4721953"/>
              <a:gd name="connsiteY5" fmla="*/ 1672412 h 4717773"/>
              <a:gd name="connsiteX6" fmla="*/ 435944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21953"/>
              <a:gd name="connsiteY0" fmla="*/ 0 h 4717773"/>
              <a:gd name="connsiteX1" fmla="*/ 3967554 w 4721953"/>
              <a:gd name="connsiteY1" fmla="*/ 8708 h 4717773"/>
              <a:gd name="connsiteX2" fmla="*/ 3991602 w 4721953"/>
              <a:gd name="connsiteY2" fmla="*/ 618675 h 4717773"/>
              <a:gd name="connsiteX3" fmla="*/ 4714412 w 4721953"/>
              <a:gd name="connsiteY3" fmla="*/ 618676 h 4717773"/>
              <a:gd name="connsiteX4" fmla="*/ 4714412 w 4721953"/>
              <a:gd name="connsiteY4" fmla="*/ 1672412 h 4717773"/>
              <a:gd name="connsiteX5" fmla="*/ 4366069 w 4721953"/>
              <a:gd name="connsiteY5" fmla="*/ 1672412 h 4717773"/>
              <a:gd name="connsiteX6" fmla="*/ 4359440 w 4721953"/>
              <a:gd name="connsiteY6" fmla="*/ 4717773 h 4717773"/>
              <a:gd name="connsiteX7" fmla="*/ 0 w 4721953"/>
              <a:gd name="connsiteY7" fmla="*/ 4717773 h 4717773"/>
              <a:gd name="connsiteX8" fmla="*/ 0 w 4721953"/>
              <a:gd name="connsiteY8" fmla="*/ 0 h 4717773"/>
              <a:gd name="connsiteX0" fmla="*/ 0 w 4714412"/>
              <a:gd name="connsiteY0" fmla="*/ 0 h 4717773"/>
              <a:gd name="connsiteX1" fmla="*/ 3967554 w 4714412"/>
              <a:gd name="connsiteY1" fmla="*/ 8708 h 4717773"/>
              <a:gd name="connsiteX2" fmla="*/ 3991602 w 4714412"/>
              <a:gd name="connsiteY2" fmla="*/ 618675 h 4717773"/>
              <a:gd name="connsiteX3" fmla="*/ 4714412 w 4714412"/>
              <a:gd name="connsiteY3" fmla="*/ 618676 h 4717773"/>
              <a:gd name="connsiteX4" fmla="*/ 4714412 w 4714412"/>
              <a:gd name="connsiteY4" fmla="*/ 1672412 h 4717773"/>
              <a:gd name="connsiteX5" fmla="*/ 4366069 w 4714412"/>
              <a:gd name="connsiteY5" fmla="*/ 1672412 h 4717773"/>
              <a:gd name="connsiteX6" fmla="*/ 4359440 w 4714412"/>
              <a:gd name="connsiteY6" fmla="*/ 4717773 h 4717773"/>
              <a:gd name="connsiteX7" fmla="*/ 0 w 4714412"/>
              <a:gd name="connsiteY7" fmla="*/ 4717773 h 4717773"/>
              <a:gd name="connsiteX8" fmla="*/ 0 w 4714412"/>
              <a:gd name="connsiteY8" fmla="*/ 0 h 471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14412" h="4717773">
                <a:moveTo>
                  <a:pt x="0" y="0"/>
                </a:moveTo>
                <a:lnTo>
                  <a:pt x="3967554" y="8708"/>
                </a:lnTo>
                <a:cubicBezTo>
                  <a:pt x="3987181" y="226545"/>
                  <a:pt x="3971975" y="400838"/>
                  <a:pt x="3991602" y="618675"/>
                </a:cubicBezTo>
                <a:lnTo>
                  <a:pt x="4714412" y="618676"/>
                </a:lnTo>
                <a:lnTo>
                  <a:pt x="4714412" y="1672412"/>
                </a:lnTo>
                <a:lnTo>
                  <a:pt x="4366069" y="1672412"/>
                </a:lnTo>
                <a:cubicBezTo>
                  <a:pt x="4366762" y="2687532"/>
                  <a:pt x="4358747" y="3702653"/>
                  <a:pt x="4359440" y="4717773"/>
                </a:cubicBezTo>
                <a:lnTo>
                  <a:pt x="0" y="4717773"/>
                </a:lnTo>
                <a:lnTo>
                  <a:pt x="0" y="0"/>
                </a:lnTo>
                <a:close/>
              </a:path>
            </a:pathLst>
          </a:custGeom>
          <a:solidFill>
            <a:srgbClr val="00FF00">
              <a:alpha val="34902"/>
            </a:srgbClr>
          </a:solidFill>
          <a:ln w="9525">
            <a:noFill/>
            <a:round/>
            <a:headEnd/>
            <a:tailEnd/>
          </a:ln>
        </p:spPr>
        <p:txBody>
          <a:bodyPr wrap="square" numCol="1" rtlCol="0" fromWordArt="1" anchor="ctr">
            <a:prstTxWarp prst="textPlain">
              <a:avLst>
                <a:gd name="adj" fmla="val 54745"/>
              </a:avLst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3600" kern="10" dirty="0">
              <a:solidFill>
                <a:srgbClr val="FFFFFF"/>
              </a:solidFill>
              <a:latin typeface="HGP創英角ﾎﾟｯﾌﾟ体"/>
              <a:ea typeface="HGP創英角ﾎﾟｯﾌﾟ体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7B8CE82-39F3-C696-D930-90618451C0BA}"/>
              </a:ext>
            </a:extLst>
          </p:cNvPr>
          <p:cNvSpPr/>
          <p:nvPr/>
        </p:nvSpPr>
        <p:spPr>
          <a:xfrm>
            <a:off x="10047156" y="4115591"/>
            <a:ext cx="151836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altLang="ja-JP" sz="2800" b="1">
                <a:solidFill>
                  <a:schemeClr val="tx1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ja-JP" altLang="en-US" sz="2800" b="1">
                <a:solidFill>
                  <a:schemeClr val="tx1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endParaRPr lang="en-US" altLang="ja-JP" sz="2800" b="1">
              <a:solidFill>
                <a:schemeClr val="tx1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457EB87-36B8-687A-01E3-DEDCBE176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11" name="表 2">
            <a:extLst>
              <a:ext uri="{FF2B5EF4-FFF2-40B4-BE49-F238E27FC236}">
                <a16:creationId xmlns:a16="http://schemas.microsoft.com/office/drawing/2014/main" id="{48561448-5732-0B38-5D48-AA69C2F8E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410239"/>
              </p:ext>
            </p:extLst>
          </p:nvPr>
        </p:nvGraphicFramePr>
        <p:xfrm>
          <a:off x="451083" y="931451"/>
          <a:ext cx="2880000" cy="155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424317676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514415200"/>
                    </a:ext>
                  </a:extLst>
                </a:gridCol>
              </a:tblGrid>
              <a:tr h="468000">
                <a:tc gridSpan="2">
                  <a:txBody>
                    <a:bodyPr/>
                    <a:lstStyle/>
                    <a:p>
                      <a:pPr algn="l"/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リフトエリア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3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8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777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2014</a:t>
                      </a:r>
                      <a:r>
                        <a:rPr kumimoji="1" lang="ja-JP" altLang="en-US" sz="18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2022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197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０台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26923"/>
                  </a:ext>
                </a:extLst>
              </a:tr>
            </a:tbl>
          </a:graphicData>
        </a:graphic>
      </p:graphicFrame>
      <p:graphicFrame>
        <p:nvGraphicFramePr>
          <p:cNvPr id="16" name="オブジェクト 15">
            <a:extLst>
              <a:ext uri="{FF2B5EF4-FFF2-40B4-BE49-F238E27FC236}">
                <a16:creationId xmlns:a16="http://schemas.microsoft.com/office/drawing/2014/main" id="{C72968E4-04FB-FA3C-1A5F-7BF1469876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499977"/>
              </p:ext>
            </p:extLst>
          </p:nvPr>
        </p:nvGraphicFramePr>
        <p:xfrm>
          <a:off x="2139950" y="979898"/>
          <a:ext cx="6159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269720" imgH="758520" progId="">
                  <p:embed/>
                </p:oleObj>
              </mc:Choice>
              <mc:Fallback>
                <p:oleObj r:id="rId6" imgW="1269720" imgH="758520" progId="">
                  <p:embed/>
                  <p:pic>
                    <p:nvPicPr>
                      <p:cNvPr id="48" name="オブジェクト 47">
                        <a:extLst>
                          <a:ext uri="{FF2B5EF4-FFF2-40B4-BE49-F238E27FC236}">
                            <a16:creationId xmlns:a16="http://schemas.microsoft.com/office/drawing/2014/main" id="{1AEF0B29-7272-0224-3819-EAC8F9EA0D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9950" y="979898"/>
                        <a:ext cx="615950" cy="360363"/>
                      </a:xfrm>
                      <a:prstGeom prst="rect">
                        <a:avLst/>
                      </a:prstGeom>
                      <a:solidFill>
                        <a:srgbClr val="FF99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矢印: 右 18">
            <a:extLst>
              <a:ext uri="{FF2B5EF4-FFF2-40B4-BE49-F238E27FC236}">
                <a16:creationId xmlns:a16="http://schemas.microsoft.com/office/drawing/2014/main" id="{2CCDC768-1944-4B10-758C-A1DB2B737A8A}"/>
              </a:ext>
            </a:extLst>
          </p:cNvPr>
          <p:cNvSpPr/>
          <p:nvPr/>
        </p:nvSpPr>
        <p:spPr>
          <a:xfrm>
            <a:off x="1624877" y="1957752"/>
            <a:ext cx="532411" cy="292753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0" name="表 2">
            <a:extLst>
              <a:ext uri="{FF2B5EF4-FFF2-40B4-BE49-F238E27FC236}">
                <a16:creationId xmlns:a16="http://schemas.microsoft.com/office/drawing/2014/main" id="{17CA9CD8-0996-E5D4-2166-1EBB3021B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357468"/>
              </p:ext>
            </p:extLst>
          </p:nvPr>
        </p:nvGraphicFramePr>
        <p:xfrm>
          <a:off x="454490" y="2835963"/>
          <a:ext cx="2880000" cy="155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424317676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458028687"/>
                    </a:ext>
                  </a:extLst>
                </a:gridCol>
              </a:tblGrid>
              <a:tr h="468000">
                <a:tc gridSpan="2">
                  <a:txBody>
                    <a:bodyPr/>
                    <a:lstStyle/>
                    <a:p>
                      <a:pPr algn="l"/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エレカエリア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8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777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2014</a:t>
                      </a:r>
                      <a:r>
                        <a:rPr kumimoji="1" lang="ja-JP" altLang="en-US" sz="18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2022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197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24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０台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26923"/>
                  </a:ext>
                </a:extLst>
              </a:tr>
            </a:tbl>
          </a:graphicData>
        </a:graphic>
      </p:graphicFrame>
      <p:graphicFrame>
        <p:nvGraphicFramePr>
          <p:cNvPr id="21" name="オブジェクト 20">
            <a:extLst>
              <a:ext uri="{FF2B5EF4-FFF2-40B4-BE49-F238E27FC236}">
                <a16:creationId xmlns:a16="http://schemas.microsoft.com/office/drawing/2014/main" id="{14DE2569-F418-8D03-1526-13D17D9686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098554"/>
              </p:ext>
            </p:extLst>
          </p:nvPr>
        </p:nvGraphicFramePr>
        <p:xfrm>
          <a:off x="2093876" y="2894246"/>
          <a:ext cx="683479" cy="3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27040" imgH="280800" progId="">
                  <p:embed/>
                </p:oleObj>
              </mc:Choice>
              <mc:Fallback>
                <p:oleObj r:id="rId8" imgW="527040" imgH="280800" progId="">
                  <p:embed/>
                  <p:pic>
                    <p:nvPicPr>
                      <p:cNvPr id="50" name="オブジェクト 49">
                        <a:extLst>
                          <a:ext uri="{FF2B5EF4-FFF2-40B4-BE49-F238E27FC236}">
                            <a16:creationId xmlns:a16="http://schemas.microsoft.com/office/drawing/2014/main" id="{C14D7F76-8863-9B2F-D401-7465530F76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876" y="2894246"/>
                        <a:ext cx="683479" cy="3600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12700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矢印: 右 21">
            <a:extLst>
              <a:ext uri="{FF2B5EF4-FFF2-40B4-BE49-F238E27FC236}">
                <a16:creationId xmlns:a16="http://schemas.microsoft.com/office/drawing/2014/main" id="{698AC1A0-A03B-F74A-B664-07780793FAF6}"/>
              </a:ext>
            </a:extLst>
          </p:cNvPr>
          <p:cNvSpPr/>
          <p:nvPr/>
        </p:nvSpPr>
        <p:spPr>
          <a:xfrm>
            <a:off x="1650566" y="3887850"/>
            <a:ext cx="532411" cy="292753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343AF9A8-12A9-79CA-4DB2-5DC3AF709467}"/>
              </a:ext>
            </a:extLst>
          </p:cNvPr>
          <p:cNvSpPr/>
          <p:nvPr/>
        </p:nvSpPr>
        <p:spPr>
          <a:xfrm>
            <a:off x="1650566" y="5776381"/>
            <a:ext cx="532411" cy="292753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6" name="表 2">
            <a:extLst>
              <a:ext uri="{FF2B5EF4-FFF2-40B4-BE49-F238E27FC236}">
                <a16:creationId xmlns:a16="http://schemas.microsoft.com/office/drawing/2014/main" id="{47657EE7-7125-93F2-FFE6-A34D2D30E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352846"/>
              </p:ext>
            </p:extLst>
          </p:nvPr>
        </p:nvGraphicFramePr>
        <p:xfrm>
          <a:off x="447408" y="4737570"/>
          <a:ext cx="2892000" cy="155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000">
                  <a:extLst>
                    <a:ext uri="{9D8B030D-6E8A-4147-A177-3AD203B41FA5}">
                      <a16:colId xmlns:a16="http://schemas.microsoft.com/office/drawing/2014/main" val="4243176763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458028687"/>
                    </a:ext>
                  </a:extLst>
                </a:gridCol>
                <a:gridCol w="960000">
                  <a:extLst>
                    <a:ext uri="{9D8B030D-6E8A-4147-A177-3AD203B41FA5}">
                      <a16:colId xmlns:a16="http://schemas.microsoft.com/office/drawing/2014/main" val="4245361011"/>
                    </a:ext>
                  </a:extLst>
                </a:gridCol>
              </a:tblGrid>
              <a:tr h="468000">
                <a:tc gridSpan="3">
                  <a:txBody>
                    <a:bodyPr/>
                    <a:lstStyle/>
                    <a:p>
                      <a:pPr algn="l"/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r>
                        <a:rPr kumimoji="1" lang="en-US" altLang="ja-JP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エリア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>
                        <a:alpha val="3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8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34902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8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277709"/>
                  </a:ext>
                </a:extLst>
              </a:tr>
              <a:tr h="3672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2014</a:t>
                      </a:r>
                      <a:r>
                        <a:rPr kumimoji="1" lang="ja-JP" altLang="en-US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2022</a:t>
                      </a:r>
                      <a:r>
                        <a:rPr kumimoji="1" lang="ja-JP" altLang="en-US" sz="16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2023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41974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０台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2400" b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626923"/>
                  </a:ext>
                </a:extLst>
              </a:tr>
            </a:tbl>
          </a:graphicData>
        </a:graphic>
      </p:graphicFrame>
      <p:grpSp>
        <p:nvGrpSpPr>
          <p:cNvPr id="291" name="グループ化 290">
            <a:extLst>
              <a:ext uri="{FF2B5EF4-FFF2-40B4-BE49-F238E27FC236}">
                <a16:creationId xmlns:a16="http://schemas.microsoft.com/office/drawing/2014/main" id="{4F3431CC-4162-9F7E-83C8-89C948B40181}"/>
              </a:ext>
            </a:extLst>
          </p:cNvPr>
          <p:cNvGrpSpPr/>
          <p:nvPr/>
        </p:nvGrpSpPr>
        <p:grpSpPr>
          <a:xfrm>
            <a:off x="1288607" y="5836791"/>
            <a:ext cx="1199094" cy="232343"/>
            <a:chOff x="10895792" y="4381235"/>
            <a:chExt cx="1199094" cy="306309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7" name="矢印: 右 26">
              <a:extLst>
                <a:ext uri="{FF2B5EF4-FFF2-40B4-BE49-F238E27FC236}">
                  <a16:creationId xmlns:a16="http://schemas.microsoft.com/office/drawing/2014/main" id="{F02354CE-E52B-7412-93EE-08E4A5E20AA6}"/>
                </a:ext>
              </a:extLst>
            </p:cNvPr>
            <p:cNvSpPr/>
            <p:nvPr/>
          </p:nvSpPr>
          <p:spPr>
            <a:xfrm>
              <a:off x="10895792" y="4394792"/>
              <a:ext cx="324000" cy="292752"/>
            </a:xfrm>
            <a:prstGeom prst="rightArrow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矢印: 右 27">
              <a:extLst>
                <a:ext uri="{FF2B5EF4-FFF2-40B4-BE49-F238E27FC236}">
                  <a16:creationId xmlns:a16="http://schemas.microsoft.com/office/drawing/2014/main" id="{72880228-2022-845B-32C2-E7D5F9FCDF30}"/>
                </a:ext>
              </a:extLst>
            </p:cNvPr>
            <p:cNvSpPr/>
            <p:nvPr/>
          </p:nvSpPr>
          <p:spPr>
            <a:xfrm>
              <a:off x="11770886" y="4381235"/>
              <a:ext cx="324000" cy="292753"/>
            </a:xfrm>
            <a:prstGeom prst="rightArrow">
              <a:avLst/>
            </a:prstGeom>
            <a:grp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8" name="グループ化 257">
            <a:extLst>
              <a:ext uri="{FF2B5EF4-FFF2-40B4-BE49-F238E27FC236}">
                <a16:creationId xmlns:a16="http://schemas.microsoft.com/office/drawing/2014/main" id="{EAD9AC86-0A7E-3730-2881-6C1E2C404CBB}"/>
              </a:ext>
            </a:extLst>
          </p:cNvPr>
          <p:cNvGrpSpPr/>
          <p:nvPr/>
        </p:nvGrpSpPr>
        <p:grpSpPr>
          <a:xfrm>
            <a:off x="1931406" y="4734581"/>
            <a:ext cx="516946" cy="373996"/>
            <a:chOff x="0" y="-80212"/>
            <a:chExt cx="1367004" cy="988989"/>
          </a:xfrm>
        </p:grpSpPr>
        <p:sp>
          <p:nvSpPr>
            <p:cNvPr id="259" name="正方形/長方形 258">
              <a:extLst>
                <a:ext uri="{FF2B5EF4-FFF2-40B4-BE49-F238E27FC236}">
                  <a16:creationId xmlns:a16="http://schemas.microsoft.com/office/drawing/2014/main" id="{C9D4E626-B51B-80B7-D0B8-08ABD1DB1A34}"/>
                </a:ext>
              </a:extLst>
            </p:cNvPr>
            <p:cNvSpPr/>
            <p:nvPr/>
          </p:nvSpPr>
          <p:spPr>
            <a:xfrm>
              <a:off x="0" y="-80212"/>
              <a:ext cx="1367004" cy="988989"/>
            </a:xfrm>
            <a:prstGeom prst="rect">
              <a:avLst/>
            </a:prstGeom>
            <a:solidFill>
              <a:srgbClr val="00B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ja-JP" altLang="en-US"/>
            </a:p>
          </p:txBody>
        </p:sp>
        <p:grpSp>
          <p:nvGrpSpPr>
            <p:cNvPr id="260" name="グループ化 259">
              <a:extLst>
                <a:ext uri="{FF2B5EF4-FFF2-40B4-BE49-F238E27FC236}">
                  <a16:creationId xmlns:a16="http://schemas.microsoft.com/office/drawing/2014/main" id="{69CF084B-0CF8-15F1-1AA6-15B7FCC3CBDF}"/>
                </a:ext>
              </a:extLst>
            </p:cNvPr>
            <p:cNvGrpSpPr/>
            <p:nvPr/>
          </p:nvGrpSpPr>
          <p:grpSpPr>
            <a:xfrm>
              <a:off x="219074" y="66675"/>
              <a:ext cx="971548" cy="647700"/>
              <a:chOff x="219075" y="66675"/>
              <a:chExt cx="1485897" cy="990600"/>
            </a:xfrm>
          </p:grpSpPr>
          <p:sp>
            <p:nvSpPr>
              <p:cNvPr id="261" name="フローチャート: 直接アクセス記憶 72">
                <a:extLst>
                  <a:ext uri="{FF2B5EF4-FFF2-40B4-BE49-F238E27FC236}">
                    <a16:creationId xmlns:a16="http://schemas.microsoft.com/office/drawing/2014/main" id="{625986B0-77B9-46B0-E783-2C09368445F4}"/>
                  </a:ext>
                </a:extLst>
              </p:cNvPr>
              <p:cNvSpPr/>
              <p:nvPr/>
            </p:nvSpPr>
            <p:spPr>
              <a:xfrm flipH="1">
                <a:off x="257175" y="523875"/>
                <a:ext cx="161925" cy="323850"/>
              </a:xfrm>
              <a:prstGeom prst="flowChartMagneticDrum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sp>
            <p:nvSpPr>
              <p:cNvPr id="262" name="フローチャート: 直接アクセス記憶 73">
                <a:extLst>
                  <a:ext uri="{FF2B5EF4-FFF2-40B4-BE49-F238E27FC236}">
                    <a16:creationId xmlns:a16="http://schemas.microsoft.com/office/drawing/2014/main" id="{CF757284-94D2-6444-B19F-896BE0EF861B}"/>
                  </a:ext>
                </a:extLst>
              </p:cNvPr>
              <p:cNvSpPr/>
              <p:nvPr/>
            </p:nvSpPr>
            <p:spPr>
              <a:xfrm flipH="1">
                <a:off x="523875" y="733425"/>
                <a:ext cx="161925" cy="323850"/>
              </a:xfrm>
              <a:prstGeom prst="flowChartMagneticDrum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sp>
            <p:nvSpPr>
              <p:cNvPr id="263" name="フローチャート: 直接アクセス記憶 74">
                <a:extLst>
                  <a:ext uri="{FF2B5EF4-FFF2-40B4-BE49-F238E27FC236}">
                    <a16:creationId xmlns:a16="http://schemas.microsoft.com/office/drawing/2014/main" id="{B62E0518-AFA6-0BEF-31B2-0A5167A522A5}"/>
                  </a:ext>
                </a:extLst>
              </p:cNvPr>
              <p:cNvSpPr/>
              <p:nvPr/>
            </p:nvSpPr>
            <p:spPr>
              <a:xfrm flipH="1">
                <a:off x="1257300" y="514350"/>
                <a:ext cx="161925" cy="323850"/>
              </a:xfrm>
              <a:prstGeom prst="flowChartMagneticDrum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sp>
            <p:nvSpPr>
              <p:cNvPr id="264" name="フローチャート: 直接アクセス記憶 75">
                <a:extLst>
                  <a:ext uri="{FF2B5EF4-FFF2-40B4-BE49-F238E27FC236}">
                    <a16:creationId xmlns:a16="http://schemas.microsoft.com/office/drawing/2014/main" id="{A72DB97E-979B-CF70-28D8-565C56EC7C55}"/>
                  </a:ext>
                </a:extLst>
              </p:cNvPr>
              <p:cNvSpPr/>
              <p:nvPr/>
            </p:nvSpPr>
            <p:spPr>
              <a:xfrm flipH="1">
                <a:off x="1524000" y="723900"/>
                <a:ext cx="161925" cy="323850"/>
              </a:xfrm>
              <a:prstGeom prst="flowChartMagneticDrum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sp>
            <p:nvSpPr>
              <p:cNvPr id="265" name="直方体 264">
                <a:extLst>
                  <a:ext uri="{FF2B5EF4-FFF2-40B4-BE49-F238E27FC236}">
                    <a16:creationId xmlns:a16="http://schemas.microsoft.com/office/drawing/2014/main" id="{A026B3E3-7602-7432-6C2D-A3A7A5B096FC}"/>
                  </a:ext>
                </a:extLst>
              </p:cNvPr>
              <p:cNvSpPr/>
              <p:nvPr/>
            </p:nvSpPr>
            <p:spPr>
              <a:xfrm flipH="1">
                <a:off x="219075" y="371476"/>
                <a:ext cx="1485897" cy="523874"/>
              </a:xfrm>
              <a:prstGeom prst="cube">
                <a:avLst>
                  <a:gd name="adj" fmla="val 67857"/>
                </a:avLst>
              </a:prstGeom>
              <a:solidFill>
                <a:schemeClr val="bg1">
                  <a:lumMod val="6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grpSp>
            <p:nvGrpSpPr>
              <p:cNvPr id="266" name="グループ化 265">
                <a:extLst>
                  <a:ext uri="{FF2B5EF4-FFF2-40B4-BE49-F238E27FC236}">
                    <a16:creationId xmlns:a16="http://schemas.microsoft.com/office/drawing/2014/main" id="{BE157E85-A10F-1B5E-0F61-89771C1A9D83}"/>
                  </a:ext>
                </a:extLst>
              </p:cNvPr>
              <p:cNvGrpSpPr/>
              <p:nvPr/>
            </p:nvGrpSpPr>
            <p:grpSpPr>
              <a:xfrm>
                <a:off x="257176" y="66675"/>
                <a:ext cx="1421467" cy="638175"/>
                <a:chOff x="257176" y="66675"/>
                <a:chExt cx="1610995" cy="647700"/>
              </a:xfrm>
            </p:grpSpPr>
            <p:grpSp>
              <p:nvGrpSpPr>
                <p:cNvPr id="267" name="グループ化 266">
                  <a:extLst>
                    <a:ext uri="{FF2B5EF4-FFF2-40B4-BE49-F238E27FC236}">
                      <a16:creationId xmlns:a16="http://schemas.microsoft.com/office/drawing/2014/main" id="{080A2D0D-204A-2892-EA59-F0A4F50B2DA5}"/>
                    </a:ext>
                  </a:extLst>
                </p:cNvPr>
                <p:cNvGrpSpPr/>
                <p:nvPr/>
              </p:nvGrpSpPr>
              <p:grpSpPr>
                <a:xfrm>
                  <a:off x="257176" y="66675"/>
                  <a:ext cx="1390650" cy="438150"/>
                  <a:chOff x="257176" y="66675"/>
                  <a:chExt cx="1390650" cy="438150"/>
                </a:xfrm>
              </p:grpSpPr>
              <p:sp>
                <p:nvSpPr>
                  <p:cNvPr id="272" name="直方体 271">
                    <a:extLst>
                      <a:ext uri="{FF2B5EF4-FFF2-40B4-BE49-F238E27FC236}">
                        <a16:creationId xmlns:a16="http://schemas.microsoft.com/office/drawing/2014/main" id="{9F66B323-14CD-82C5-3544-C93C46F2E8C4}"/>
                      </a:ext>
                    </a:extLst>
                  </p:cNvPr>
                  <p:cNvSpPr/>
                  <p:nvPr/>
                </p:nvSpPr>
                <p:spPr>
                  <a:xfrm flipH="1">
                    <a:off x="895351" y="66675"/>
                    <a:ext cx="752475" cy="438150"/>
                  </a:xfrm>
                  <a:prstGeom prst="cube">
                    <a:avLst/>
                  </a:prstGeom>
                  <a:solidFill>
                    <a:schemeClr val="bg1"/>
                  </a:solidFill>
                  <a:ln w="635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  <p:sp>
                <p:nvSpPr>
                  <p:cNvPr id="273" name="直方体 272">
                    <a:extLst>
                      <a:ext uri="{FF2B5EF4-FFF2-40B4-BE49-F238E27FC236}">
                        <a16:creationId xmlns:a16="http://schemas.microsoft.com/office/drawing/2014/main" id="{739BC012-7E7F-ED69-A3D5-B8AB8E073ECC}"/>
                      </a:ext>
                    </a:extLst>
                  </p:cNvPr>
                  <p:cNvSpPr/>
                  <p:nvPr/>
                </p:nvSpPr>
                <p:spPr>
                  <a:xfrm flipH="1">
                    <a:off x="257176" y="66675"/>
                    <a:ext cx="752475" cy="438150"/>
                  </a:xfrm>
                  <a:prstGeom prst="cube">
                    <a:avLst/>
                  </a:prstGeom>
                  <a:solidFill>
                    <a:schemeClr val="bg1"/>
                  </a:solidFill>
                  <a:ln w="635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</p:grpSp>
            <p:grpSp>
              <p:nvGrpSpPr>
                <p:cNvPr id="268" name="グループ化 267">
                  <a:extLst>
                    <a:ext uri="{FF2B5EF4-FFF2-40B4-BE49-F238E27FC236}">
                      <a16:creationId xmlns:a16="http://schemas.microsoft.com/office/drawing/2014/main" id="{FC7F753C-1D5F-D391-C5C9-7E3ACD40D856}"/>
                    </a:ext>
                  </a:extLst>
                </p:cNvPr>
                <p:cNvGrpSpPr/>
                <p:nvPr/>
              </p:nvGrpSpPr>
              <p:grpSpPr>
                <a:xfrm>
                  <a:off x="361951" y="171450"/>
                  <a:ext cx="1390650" cy="438150"/>
                  <a:chOff x="361951" y="171450"/>
                  <a:chExt cx="1390650" cy="438150"/>
                </a:xfrm>
              </p:grpSpPr>
              <p:sp>
                <p:nvSpPr>
                  <p:cNvPr id="270" name="直方体 269">
                    <a:extLst>
                      <a:ext uri="{FF2B5EF4-FFF2-40B4-BE49-F238E27FC236}">
                        <a16:creationId xmlns:a16="http://schemas.microsoft.com/office/drawing/2014/main" id="{0DED253F-5681-31BE-58F2-93CC62963E4D}"/>
                      </a:ext>
                    </a:extLst>
                  </p:cNvPr>
                  <p:cNvSpPr/>
                  <p:nvPr/>
                </p:nvSpPr>
                <p:spPr>
                  <a:xfrm flipH="1">
                    <a:off x="1000126" y="171450"/>
                    <a:ext cx="752475" cy="438150"/>
                  </a:xfrm>
                  <a:prstGeom prst="cube">
                    <a:avLst/>
                  </a:prstGeom>
                  <a:solidFill>
                    <a:schemeClr val="bg1"/>
                  </a:solidFill>
                  <a:ln w="635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  <p:sp>
                <p:nvSpPr>
                  <p:cNvPr id="271" name="直方体 270">
                    <a:extLst>
                      <a:ext uri="{FF2B5EF4-FFF2-40B4-BE49-F238E27FC236}">
                        <a16:creationId xmlns:a16="http://schemas.microsoft.com/office/drawing/2014/main" id="{F1F6A2F1-A827-554C-11F5-70B26ACDF7E3}"/>
                      </a:ext>
                    </a:extLst>
                  </p:cNvPr>
                  <p:cNvSpPr/>
                  <p:nvPr/>
                </p:nvSpPr>
                <p:spPr>
                  <a:xfrm flipH="1">
                    <a:off x="361951" y="171450"/>
                    <a:ext cx="752475" cy="438150"/>
                  </a:xfrm>
                  <a:prstGeom prst="cube">
                    <a:avLst/>
                  </a:prstGeom>
                  <a:solidFill>
                    <a:schemeClr val="bg1"/>
                  </a:solidFill>
                  <a:ln w="635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</p:grpSp>
            <p:sp>
              <p:nvSpPr>
                <p:cNvPr id="269" name="直方体 268">
                  <a:extLst>
                    <a:ext uri="{FF2B5EF4-FFF2-40B4-BE49-F238E27FC236}">
                      <a16:creationId xmlns:a16="http://schemas.microsoft.com/office/drawing/2014/main" id="{9657D60B-92AD-8A0E-599E-79BF1D514EBD}"/>
                    </a:ext>
                  </a:extLst>
                </p:cNvPr>
                <p:cNvSpPr/>
                <p:nvPr/>
              </p:nvSpPr>
              <p:spPr>
                <a:xfrm flipH="1">
                  <a:off x="1115695" y="276227"/>
                  <a:ext cx="752476" cy="438148"/>
                </a:xfrm>
                <a:prstGeom prst="cube">
                  <a:avLst/>
                </a:prstGeom>
                <a:solidFill>
                  <a:schemeClr val="bg1"/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</p:grpSp>
        </p:grpSp>
      </p:grp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732F56B5-08D3-8AC7-E15F-490A51E43060}"/>
              </a:ext>
            </a:extLst>
          </p:cNvPr>
          <p:cNvSpPr/>
          <p:nvPr/>
        </p:nvSpPr>
        <p:spPr>
          <a:xfrm>
            <a:off x="6737342" y="3557897"/>
            <a:ext cx="1692000" cy="1697684"/>
          </a:xfrm>
          <a:prstGeom prst="roundRect">
            <a:avLst>
              <a:gd name="adj" fmla="val 7531"/>
            </a:avLst>
          </a:prstGeom>
          <a:solidFill>
            <a:schemeClr val="bg1">
              <a:alpha val="50196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C67367C-D00A-75B5-483B-902FC16BC08B}"/>
              </a:ext>
            </a:extLst>
          </p:cNvPr>
          <p:cNvSpPr/>
          <p:nvPr/>
        </p:nvSpPr>
        <p:spPr>
          <a:xfrm>
            <a:off x="3777751" y="2641793"/>
            <a:ext cx="638990" cy="2014729"/>
          </a:xfrm>
          <a:prstGeom prst="roundRect">
            <a:avLst>
              <a:gd name="adj" fmla="val 7531"/>
            </a:avLst>
          </a:prstGeom>
          <a:solidFill>
            <a:schemeClr val="bg1">
              <a:alpha val="50196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84D71B5D-F74F-6F81-4940-8EE277B8BB8C}"/>
              </a:ext>
            </a:extLst>
          </p:cNvPr>
          <p:cNvGrpSpPr/>
          <p:nvPr/>
        </p:nvGrpSpPr>
        <p:grpSpPr>
          <a:xfrm>
            <a:off x="3864718" y="2690399"/>
            <a:ext cx="483603" cy="1882051"/>
            <a:chOff x="3864718" y="2690399"/>
            <a:chExt cx="483603" cy="1882051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4856440D-921A-D150-3430-81E21CBA5EB7}"/>
                </a:ext>
              </a:extLst>
            </p:cNvPr>
            <p:cNvGrpSpPr/>
            <p:nvPr/>
          </p:nvGrpSpPr>
          <p:grpSpPr>
            <a:xfrm>
              <a:off x="3874346" y="2690399"/>
              <a:ext cx="473975" cy="232469"/>
              <a:chOff x="0" y="0"/>
              <a:chExt cx="1381125" cy="742950"/>
            </a:xfrm>
          </p:grpSpPr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14ED0E02-3AE1-26A7-4BD1-601703E7ADA9}"/>
                  </a:ext>
                </a:extLst>
              </p:cNvPr>
              <p:cNvSpPr/>
              <p:nvPr/>
            </p:nvSpPr>
            <p:spPr>
              <a:xfrm>
                <a:off x="0" y="0"/>
                <a:ext cx="1381125" cy="742950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274A10D9-9E52-3E37-F1F2-968BA92EAF97}"/>
                  </a:ext>
                </a:extLst>
              </p:cNvPr>
              <p:cNvGrpSpPr/>
              <p:nvPr/>
            </p:nvGrpSpPr>
            <p:grpSpPr>
              <a:xfrm>
                <a:off x="219074" y="66675"/>
                <a:ext cx="971548" cy="647700"/>
                <a:chOff x="219075" y="66675"/>
                <a:chExt cx="1485897" cy="990600"/>
              </a:xfrm>
            </p:grpSpPr>
            <p:sp>
              <p:nvSpPr>
                <p:cNvPr id="17" name="フローチャート: 直接アクセス記憶 16">
                  <a:extLst>
                    <a:ext uri="{FF2B5EF4-FFF2-40B4-BE49-F238E27FC236}">
                      <a16:creationId xmlns:a16="http://schemas.microsoft.com/office/drawing/2014/main" id="{302099EE-CC61-3190-189D-B868B898BD4D}"/>
                    </a:ext>
                  </a:extLst>
                </p:cNvPr>
                <p:cNvSpPr/>
                <p:nvPr/>
              </p:nvSpPr>
              <p:spPr>
                <a:xfrm flipH="1">
                  <a:off x="257175" y="523875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18" name="フローチャート: 直接アクセス記憶 17">
                  <a:extLst>
                    <a:ext uri="{FF2B5EF4-FFF2-40B4-BE49-F238E27FC236}">
                      <a16:creationId xmlns:a16="http://schemas.microsoft.com/office/drawing/2014/main" id="{1308E9C6-0217-6B88-21A9-6AACAD7AE020}"/>
                    </a:ext>
                  </a:extLst>
                </p:cNvPr>
                <p:cNvSpPr/>
                <p:nvPr/>
              </p:nvSpPr>
              <p:spPr>
                <a:xfrm flipH="1">
                  <a:off x="523875" y="733425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24" name="フローチャート: 直接アクセス記憶 23">
                  <a:extLst>
                    <a:ext uri="{FF2B5EF4-FFF2-40B4-BE49-F238E27FC236}">
                      <a16:creationId xmlns:a16="http://schemas.microsoft.com/office/drawing/2014/main" id="{95D88A91-1B51-7410-DBA7-EBB449480BFA}"/>
                    </a:ext>
                  </a:extLst>
                </p:cNvPr>
                <p:cNvSpPr/>
                <p:nvPr/>
              </p:nvSpPr>
              <p:spPr>
                <a:xfrm flipH="1">
                  <a:off x="1257300" y="514350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36" name="フローチャート: 直接アクセス記憶 35">
                  <a:extLst>
                    <a:ext uri="{FF2B5EF4-FFF2-40B4-BE49-F238E27FC236}">
                      <a16:creationId xmlns:a16="http://schemas.microsoft.com/office/drawing/2014/main" id="{4C66FB9D-18AF-3295-9269-CB2D0DE4161F}"/>
                    </a:ext>
                  </a:extLst>
                </p:cNvPr>
                <p:cNvSpPr/>
                <p:nvPr/>
              </p:nvSpPr>
              <p:spPr>
                <a:xfrm flipH="1">
                  <a:off x="1524000" y="723900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37" name="直方体 36">
                  <a:extLst>
                    <a:ext uri="{FF2B5EF4-FFF2-40B4-BE49-F238E27FC236}">
                      <a16:creationId xmlns:a16="http://schemas.microsoft.com/office/drawing/2014/main" id="{1B3D360D-4794-C039-85EB-F9365B5264EC}"/>
                    </a:ext>
                  </a:extLst>
                </p:cNvPr>
                <p:cNvSpPr/>
                <p:nvPr/>
              </p:nvSpPr>
              <p:spPr>
                <a:xfrm flipH="1">
                  <a:off x="219075" y="371476"/>
                  <a:ext cx="1485897" cy="523874"/>
                </a:xfrm>
                <a:prstGeom prst="cube">
                  <a:avLst>
                    <a:gd name="adj" fmla="val 67857"/>
                  </a:avLst>
                </a:prstGeom>
                <a:solidFill>
                  <a:schemeClr val="bg1">
                    <a:lumMod val="6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B3F337ED-33EE-BABC-29E7-1BFCC6A030DC}"/>
                    </a:ext>
                  </a:extLst>
                </p:cNvPr>
                <p:cNvGrpSpPr/>
                <p:nvPr/>
              </p:nvGrpSpPr>
              <p:grpSpPr>
                <a:xfrm>
                  <a:off x="257176" y="66675"/>
                  <a:ext cx="1421467" cy="638175"/>
                  <a:chOff x="257176" y="66675"/>
                  <a:chExt cx="1610995" cy="647700"/>
                </a:xfrm>
              </p:grpSpPr>
              <p:grpSp>
                <p:nvGrpSpPr>
                  <p:cNvPr id="39" name="グループ化 38">
                    <a:extLst>
                      <a:ext uri="{FF2B5EF4-FFF2-40B4-BE49-F238E27FC236}">
                        <a16:creationId xmlns:a16="http://schemas.microsoft.com/office/drawing/2014/main" id="{B285389A-9C24-F54F-E3DD-09D8310123DE}"/>
                      </a:ext>
                    </a:extLst>
                  </p:cNvPr>
                  <p:cNvGrpSpPr/>
                  <p:nvPr/>
                </p:nvGrpSpPr>
                <p:grpSpPr>
                  <a:xfrm>
                    <a:off x="257176" y="66675"/>
                    <a:ext cx="1390650" cy="438150"/>
                    <a:chOff x="257176" y="66675"/>
                    <a:chExt cx="1390650" cy="438150"/>
                  </a:xfrm>
                </p:grpSpPr>
                <p:sp>
                  <p:nvSpPr>
                    <p:cNvPr id="46" name="直方体 45">
                      <a:extLst>
                        <a:ext uri="{FF2B5EF4-FFF2-40B4-BE49-F238E27FC236}">
                          <a16:creationId xmlns:a16="http://schemas.microsoft.com/office/drawing/2014/main" id="{2119FC98-2C1A-D3C0-F2E6-16982032D49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95351" y="66675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47" name="直方体 46">
                      <a:extLst>
                        <a:ext uri="{FF2B5EF4-FFF2-40B4-BE49-F238E27FC236}">
                          <a16:creationId xmlns:a16="http://schemas.microsoft.com/office/drawing/2014/main" id="{4FAA57C4-63DA-A18E-D33D-263F0F19009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57176" y="66675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  <p:grpSp>
                <p:nvGrpSpPr>
                  <p:cNvPr id="40" name="グループ化 39">
                    <a:extLst>
                      <a:ext uri="{FF2B5EF4-FFF2-40B4-BE49-F238E27FC236}">
                        <a16:creationId xmlns:a16="http://schemas.microsoft.com/office/drawing/2014/main" id="{C2A51EDF-4801-EBBE-DFF8-3564D7C02136}"/>
                      </a:ext>
                    </a:extLst>
                  </p:cNvPr>
                  <p:cNvGrpSpPr/>
                  <p:nvPr/>
                </p:nvGrpSpPr>
                <p:grpSpPr>
                  <a:xfrm>
                    <a:off x="361951" y="171450"/>
                    <a:ext cx="1390650" cy="438150"/>
                    <a:chOff x="361951" y="171450"/>
                    <a:chExt cx="1390650" cy="438150"/>
                  </a:xfrm>
                </p:grpSpPr>
                <p:sp>
                  <p:nvSpPr>
                    <p:cNvPr id="44" name="直方体 43">
                      <a:extLst>
                        <a:ext uri="{FF2B5EF4-FFF2-40B4-BE49-F238E27FC236}">
                          <a16:creationId xmlns:a16="http://schemas.microsoft.com/office/drawing/2014/main" id="{7961BDE7-ECD5-1DC7-7129-5676E5E2D26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00126" y="171450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45" name="直方体 44">
                      <a:extLst>
                        <a:ext uri="{FF2B5EF4-FFF2-40B4-BE49-F238E27FC236}">
                          <a16:creationId xmlns:a16="http://schemas.microsoft.com/office/drawing/2014/main" id="{E4576830-F131-D818-2C67-1BC2AC8091D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1951" y="171450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id="{A45BE87A-2A41-84F9-6751-7C411AB9DC24}"/>
                      </a:ext>
                    </a:extLst>
                  </p:cNvPr>
                  <p:cNvGrpSpPr/>
                  <p:nvPr/>
                </p:nvGrpSpPr>
                <p:grpSpPr>
                  <a:xfrm>
                    <a:off x="477521" y="276225"/>
                    <a:ext cx="1390650" cy="438150"/>
                    <a:chOff x="477521" y="276225"/>
                    <a:chExt cx="1390650" cy="438150"/>
                  </a:xfrm>
                </p:grpSpPr>
                <p:sp>
                  <p:nvSpPr>
                    <p:cNvPr id="42" name="直方体 41">
                      <a:extLst>
                        <a:ext uri="{FF2B5EF4-FFF2-40B4-BE49-F238E27FC236}">
                          <a16:creationId xmlns:a16="http://schemas.microsoft.com/office/drawing/2014/main" id="{35E68962-0570-92A7-C4D4-AE5FA15D73B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15697" y="276225"/>
                      <a:ext cx="752474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43" name="直方体 42">
                      <a:extLst>
                        <a:ext uri="{FF2B5EF4-FFF2-40B4-BE49-F238E27FC236}">
                          <a16:creationId xmlns:a16="http://schemas.microsoft.com/office/drawing/2014/main" id="{A8C67C2C-4573-3506-AA2F-10E91DE040A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21" y="276225"/>
                      <a:ext cx="752474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</p:grpSp>
          </p:grp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5388F59F-BEB1-751D-FA8F-3BF2715A2C2D}"/>
                </a:ext>
              </a:extLst>
            </p:cNvPr>
            <p:cNvGrpSpPr/>
            <p:nvPr/>
          </p:nvGrpSpPr>
          <p:grpSpPr>
            <a:xfrm>
              <a:off x="3864718" y="3515914"/>
              <a:ext cx="473975" cy="232469"/>
              <a:chOff x="0" y="0"/>
              <a:chExt cx="1381125" cy="742950"/>
            </a:xfrm>
          </p:grpSpPr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7B384F1C-C82F-37C4-A6A5-6AC5FA186105}"/>
                  </a:ext>
                </a:extLst>
              </p:cNvPr>
              <p:cNvSpPr/>
              <p:nvPr/>
            </p:nvSpPr>
            <p:spPr>
              <a:xfrm>
                <a:off x="0" y="0"/>
                <a:ext cx="1381125" cy="742950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grpSp>
            <p:nvGrpSpPr>
              <p:cNvPr id="50" name="グループ化 49">
                <a:extLst>
                  <a:ext uri="{FF2B5EF4-FFF2-40B4-BE49-F238E27FC236}">
                    <a16:creationId xmlns:a16="http://schemas.microsoft.com/office/drawing/2014/main" id="{F55D6F1B-14C7-2496-80D9-975F1D2BA937}"/>
                  </a:ext>
                </a:extLst>
              </p:cNvPr>
              <p:cNvGrpSpPr/>
              <p:nvPr/>
            </p:nvGrpSpPr>
            <p:grpSpPr>
              <a:xfrm>
                <a:off x="219074" y="66675"/>
                <a:ext cx="971548" cy="647700"/>
                <a:chOff x="219075" y="66675"/>
                <a:chExt cx="1485897" cy="990600"/>
              </a:xfrm>
            </p:grpSpPr>
            <p:sp>
              <p:nvSpPr>
                <p:cNvPr id="51" name="フローチャート: 直接アクセス記憶 50">
                  <a:extLst>
                    <a:ext uri="{FF2B5EF4-FFF2-40B4-BE49-F238E27FC236}">
                      <a16:creationId xmlns:a16="http://schemas.microsoft.com/office/drawing/2014/main" id="{B52DDBE3-D8AE-7606-4F44-3C1F14F87181}"/>
                    </a:ext>
                  </a:extLst>
                </p:cNvPr>
                <p:cNvSpPr/>
                <p:nvPr/>
              </p:nvSpPr>
              <p:spPr>
                <a:xfrm flipH="1">
                  <a:off x="257175" y="523875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52" name="フローチャート: 直接アクセス記憶 51">
                  <a:extLst>
                    <a:ext uri="{FF2B5EF4-FFF2-40B4-BE49-F238E27FC236}">
                      <a16:creationId xmlns:a16="http://schemas.microsoft.com/office/drawing/2014/main" id="{E99673BC-76C6-FE9B-1566-EE8B48B49540}"/>
                    </a:ext>
                  </a:extLst>
                </p:cNvPr>
                <p:cNvSpPr/>
                <p:nvPr/>
              </p:nvSpPr>
              <p:spPr>
                <a:xfrm flipH="1">
                  <a:off x="523875" y="733425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53" name="フローチャート: 直接アクセス記憶 52">
                  <a:extLst>
                    <a:ext uri="{FF2B5EF4-FFF2-40B4-BE49-F238E27FC236}">
                      <a16:creationId xmlns:a16="http://schemas.microsoft.com/office/drawing/2014/main" id="{66C346A4-5407-49CE-E988-ACFA1B849002}"/>
                    </a:ext>
                  </a:extLst>
                </p:cNvPr>
                <p:cNvSpPr/>
                <p:nvPr/>
              </p:nvSpPr>
              <p:spPr>
                <a:xfrm flipH="1">
                  <a:off x="1257300" y="514350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54" name="フローチャート: 直接アクセス記憶 53">
                  <a:extLst>
                    <a:ext uri="{FF2B5EF4-FFF2-40B4-BE49-F238E27FC236}">
                      <a16:creationId xmlns:a16="http://schemas.microsoft.com/office/drawing/2014/main" id="{C380BA6F-E9CD-8CC9-8E61-1965D41C55A6}"/>
                    </a:ext>
                  </a:extLst>
                </p:cNvPr>
                <p:cNvSpPr/>
                <p:nvPr/>
              </p:nvSpPr>
              <p:spPr>
                <a:xfrm flipH="1">
                  <a:off x="1524000" y="723900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55" name="直方体 54">
                  <a:extLst>
                    <a:ext uri="{FF2B5EF4-FFF2-40B4-BE49-F238E27FC236}">
                      <a16:creationId xmlns:a16="http://schemas.microsoft.com/office/drawing/2014/main" id="{B166C696-1979-24CB-085D-CE1241E65717}"/>
                    </a:ext>
                  </a:extLst>
                </p:cNvPr>
                <p:cNvSpPr/>
                <p:nvPr/>
              </p:nvSpPr>
              <p:spPr>
                <a:xfrm flipH="1">
                  <a:off x="219075" y="371476"/>
                  <a:ext cx="1485897" cy="523874"/>
                </a:xfrm>
                <a:prstGeom prst="cube">
                  <a:avLst>
                    <a:gd name="adj" fmla="val 67857"/>
                  </a:avLst>
                </a:prstGeom>
                <a:solidFill>
                  <a:schemeClr val="bg1">
                    <a:lumMod val="6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grpSp>
              <p:nvGrpSpPr>
                <p:cNvPr id="56" name="グループ化 55">
                  <a:extLst>
                    <a:ext uri="{FF2B5EF4-FFF2-40B4-BE49-F238E27FC236}">
                      <a16:creationId xmlns:a16="http://schemas.microsoft.com/office/drawing/2014/main" id="{3AD2CCA2-FCC7-A2DE-5590-323C994AEB09}"/>
                    </a:ext>
                  </a:extLst>
                </p:cNvPr>
                <p:cNvGrpSpPr/>
                <p:nvPr/>
              </p:nvGrpSpPr>
              <p:grpSpPr>
                <a:xfrm>
                  <a:off x="257176" y="66675"/>
                  <a:ext cx="1421467" cy="638175"/>
                  <a:chOff x="257176" y="66675"/>
                  <a:chExt cx="1610995" cy="647700"/>
                </a:xfrm>
              </p:grpSpPr>
              <p:grpSp>
                <p:nvGrpSpPr>
                  <p:cNvPr id="57" name="グループ化 56">
                    <a:extLst>
                      <a:ext uri="{FF2B5EF4-FFF2-40B4-BE49-F238E27FC236}">
                        <a16:creationId xmlns:a16="http://schemas.microsoft.com/office/drawing/2014/main" id="{3ABDF43B-8833-0D64-3495-452E3C7F26DA}"/>
                      </a:ext>
                    </a:extLst>
                  </p:cNvPr>
                  <p:cNvGrpSpPr/>
                  <p:nvPr/>
                </p:nvGrpSpPr>
                <p:grpSpPr>
                  <a:xfrm>
                    <a:off x="257176" y="66675"/>
                    <a:ext cx="1390650" cy="438150"/>
                    <a:chOff x="257176" y="66675"/>
                    <a:chExt cx="1390650" cy="438150"/>
                  </a:xfrm>
                </p:grpSpPr>
                <p:sp>
                  <p:nvSpPr>
                    <p:cNvPr id="68" name="直方体 67">
                      <a:extLst>
                        <a:ext uri="{FF2B5EF4-FFF2-40B4-BE49-F238E27FC236}">
                          <a16:creationId xmlns:a16="http://schemas.microsoft.com/office/drawing/2014/main" id="{084051E7-9EAA-C715-8A0A-F52C202572C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95351" y="66675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69" name="直方体 68">
                      <a:extLst>
                        <a:ext uri="{FF2B5EF4-FFF2-40B4-BE49-F238E27FC236}">
                          <a16:creationId xmlns:a16="http://schemas.microsoft.com/office/drawing/2014/main" id="{FD74DBA6-54A6-4AAF-5DAF-45668A23F17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57176" y="66675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  <p:grpSp>
                <p:nvGrpSpPr>
                  <p:cNvPr id="58" name="グループ化 57">
                    <a:extLst>
                      <a:ext uri="{FF2B5EF4-FFF2-40B4-BE49-F238E27FC236}">
                        <a16:creationId xmlns:a16="http://schemas.microsoft.com/office/drawing/2014/main" id="{2EB9A61C-2BD4-81BD-2AFA-6A50BC645736}"/>
                      </a:ext>
                    </a:extLst>
                  </p:cNvPr>
                  <p:cNvGrpSpPr/>
                  <p:nvPr/>
                </p:nvGrpSpPr>
                <p:grpSpPr>
                  <a:xfrm>
                    <a:off x="361951" y="171450"/>
                    <a:ext cx="1390650" cy="438150"/>
                    <a:chOff x="361951" y="171450"/>
                    <a:chExt cx="1390650" cy="438150"/>
                  </a:xfrm>
                </p:grpSpPr>
                <p:sp>
                  <p:nvSpPr>
                    <p:cNvPr id="65" name="直方体 64">
                      <a:extLst>
                        <a:ext uri="{FF2B5EF4-FFF2-40B4-BE49-F238E27FC236}">
                          <a16:creationId xmlns:a16="http://schemas.microsoft.com/office/drawing/2014/main" id="{72C8761E-D280-9618-DA40-01E1B86F560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00126" y="171450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67" name="直方体 66">
                      <a:extLst>
                        <a:ext uri="{FF2B5EF4-FFF2-40B4-BE49-F238E27FC236}">
                          <a16:creationId xmlns:a16="http://schemas.microsoft.com/office/drawing/2014/main" id="{37B3C4C6-3E49-8704-EC0E-9FB872DEC19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1951" y="171450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  <p:grpSp>
                <p:nvGrpSpPr>
                  <p:cNvPr id="59" name="グループ化 58">
                    <a:extLst>
                      <a:ext uri="{FF2B5EF4-FFF2-40B4-BE49-F238E27FC236}">
                        <a16:creationId xmlns:a16="http://schemas.microsoft.com/office/drawing/2014/main" id="{2F89CA26-C7DE-D501-93F5-F47518CC035B}"/>
                      </a:ext>
                    </a:extLst>
                  </p:cNvPr>
                  <p:cNvGrpSpPr/>
                  <p:nvPr/>
                </p:nvGrpSpPr>
                <p:grpSpPr>
                  <a:xfrm>
                    <a:off x="477521" y="276225"/>
                    <a:ext cx="1390650" cy="438150"/>
                    <a:chOff x="477521" y="276225"/>
                    <a:chExt cx="1390650" cy="438150"/>
                  </a:xfrm>
                </p:grpSpPr>
                <p:sp>
                  <p:nvSpPr>
                    <p:cNvPr id="60" name="直方体 59">
                      <a:extLst>
                        <a:ext uri="{FF2B5EF4-FFF2-40B4-BE49-F238E27FC236}">
                          <a16:creationId xmlns:a16="http://schemas.microsoft.com/office/drawing/2014/main" id="{0014F082-6D96-514A-4A69-FC99EDD9DDB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15697" y="276225"/>
                      <a:ext cx="752474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62" name="直方体 61">
                      <a:extLst>
                        <a:ext uri="{FF2B5EF4-FFF2-40B4-BE49-F238E27FC236}">
                          <a16:creationId xmlns:a16="http://schemas.microsoft.com/office/drawing/2014/main" id="{73FA30EE-D544-331B-2402-46434A87A01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21" y="276225"/>
                      <a:ext cx="752474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</p:grpSp>
          </p:grp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85E3133A-98D1-9A9E-2A61-110F8B88C492}"/>
                </a:ext>
              </a:extLst>
            </p:cNvPr>
            <p:cNvGrpSpPr/>
            <p:nvPr/>
          </p:nvGrpSpPr>
          <p:grpSpPr>
            <a:xfrm>
              <a:off x="3870880" y="4339981"/>
              <a:ext cx="473975" cy="232469"/>
              <a:chOff x="0" y="0"/>
              <a:chExt cx="1381125" cy="742950"/>
            </a:xfrm>
          </p:grpSpPr>
          <p:sp>
            <p:nvSpPr>
              <p:cNvPr id="71" name="正方形/長方形 70">
                <a:extLst>
                  <a:ext uri="{FF2B5EF4-FFF2-40B4-BE49-F238E27FC236}">
                    <a16:creationId xmlns:a16="http://schemas.microsoft.com/office/drawing/2014/main" id="{B212E636-4E0A-4883-43F2-7959F7EDD81B}"/>
                  </a:ext>
                </a:extLst>
              </p:cNvPr>
              <p:cNvSpPr/>
              <p:nvPr/>
            </p:nvSpPr>
            <p:spPr>
              <a:xfrm>
                <a:off x="0" y="0"/>
                <a:ext cx="1381125" cy="742950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ysClr val="windowText" lastClr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grpSp>
            <p:nvGrpSpPr>
              <p:cNvPr id="72" name="グループ化 71">
                <a:extLst>
                  <a:ext uri="{FF2B5EF4-FFF2-40B4-BE49-F238E27FC236}">
                    <a16:creationId xmlns:a16="http://schemas.microsoft.com/office/drawing/2014/main" id="{D1E7450D-BD3F-2781-F6A1-543A5FFADFCC}"/>
                  </a:ext>
                </a:extLst>
              </p:cNvPr>
              <p:cNvGrpSpPr/>
              <p:nvPr/>
            </p:nvGrpSpPr>
            <p:grpSpPr>
              <a:xfrm>
                <a:off x="219074" y="66675"/>
                <a:ext cx="971548" cy="647700"/>
                <a:chOff x="219075" y="66675"/>
                <a:chExt cx="1485897" cy="990600"/>
              </a:xfrm>
            </p:grpSpPr>
            <p:sp>
              <p:nvSpPr>
                <p:cNvPr id="73" name="フローチャート: 直接アクセス記憶 72">
                  <a:extLst>
                    <a:ext uri="{FF2B5EF4-FFF2-40B4-BE49-F238E27FC236}">
                      <a16:creationId xmlns:a16="http://schemas.microsoft.com/office/drawing/2014/main" id="{682B5996-1782-30B1-C6A6-59114BFE1E27}"/>
                    </a:ext>
                  </a:extLst>
                </p:cNvPr>
                <p:cNvSpPr/>
                <p:nvPr/>
              </p:nvSpPr>
              <p:spPr>
                <a:xfrm flipH="1">
                  <a:off x="257175" y="523875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77" name="フローチャート: 直接アクセス記憶 76">
                  <a:extLst>
                    <a:ext uri="{FF2B5EF4-FFF2-40B4-BE49-F238E27FC236}">
                      <a16:creationId xmlns:a16="http://schemas.microsoft.com/office/drawing/2014/main" id="{8BCF119F-C404-D443-EBB2-53D52A59F5C7}"/>
                    </a:ext>
                  </a:extLst>
                </p:cNvPr>
                <p:cNvSpPr/>
                <p:nvPr/>
              </p:nvSpPr>
              <p:spPr>
                <a:xfrm flipH="1">
                  <a:off x="523875" y="733425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78" name="フローチャート: 直接アクセス記憶 77">
                  <a:extLst>
                    <a:ext uri="{FF2B5EF4-FFF2-40B4-BE49-F238E27FC236}">
                      <a16:creationId xmlns:a16="http://schemas.microsoft.com/office/drawing/2014/main" id="{2FD4FD53-870C-4A35-EE6C-9F18B6C5DDE5}"/>
                    </a:ext>
                  </a:extLst>
                </p:cNvPr>
                <p:cNvSpPr/>
                <p:nvPr/>
              </p:nvSpPr>
              <p:spPr>
                <a:xfrm flipH="1">
                  <a:off x="1257300" y="514350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79" name="フローチャート: 直接アクセス記憶 78">
                  <a:extLst>
                    <a:ext uri="{FF2B5EF4-FFF2-40B4-BE49-F238E27FC236}">
                      <a16:creationId xmlns:a16="http://schemas.microsoft.com/office/drawing/2014/main" id="{4A43D76E-4E35-843E-78B3-2CAE0F47985C}"/>
                    </a:ext>
                  </a:extLst>
                </p:cNvPr>
                <p:cNvSpPr/>
                <p:nvPr/>
              </p:nvSpPr>
              <p:spPr>
                <a:xfrm flipH="1">
                  <a:off x="1524000" y="723900"/>
                  <a:ext cx="161925" cy="323850"/>
                </a:xfrm>
                <a:prstGeom prst="flowChartMagneticDrum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80" name="直方体 79">
                  <a:extLst>
                    <a:ext uri="{FF2B5EF4-FFF2-40B4-BE49-F238E27FC236}">
                      <a16:creationId xmlns:a16="http://schemas.microsoft.com/office/drawing/2014/main" id="{A1F2EB4D-0F0D-0AD4-5177-8B2F81EF3CEA}"/>
                    </a:ext>
                  </a:extLst>
                </p:cNvPr>
                <p:cNvSpPr/>
                <p:nvPr/>
              </p:nvSpPr>
              <p:spPr>
                <a:xfrm flipH="1">
                  <a:off x="219075" y="371476"/>
                  <a:ext cx="1485897" cy="523874"/>
                </a:xfrm>
                <a:prstGeom prst="cube">
                  <a:avLst>
                    <a:gd name="adj" fmla="val 67857"/>
                  </a:avLst>
                </a:prstGeom>
                <a:solidFill>
                  <a:schemeClr val="bg1">
                    <a:lumMod val="6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grpSp>
              <p:nvGrpSpPr>
                <p:cNvPr id="81" name="グループ化 80">
                  <a:extLst>
                    <a:ext uri="{FF2B5EF4-FFF2-40B4-BE49-F238E27FC236}">
                      <a16:creationId xmlns:a16="http://schemas.microsoft.com/office/drawing/2014/main" id="{743543C8-8E0B-10D0-53B9-F966D6CFD422}"/>
                    </a:ext>
                  </a:extLst>
                </p:cNvPr>
                <p:cNvGrpSpPr/>
                <p:nvPr/>
              </p:nvGrpSpPr>
              <p:grpSpPr>
                <a:xfrm>
                  <a:off x="257176" y="66675"/>
                  <a:ext cx="1421467" cy="638175"/>
                  <a:chOff x="257176" y="66675"/>
                  <a:chExt cx="1610995" cy="647700"/>
                </a:xfrm>
              </p:grpSpPr>
              <p:grpSp>
                <p:nvGrpSpPr>
                  <p:cNvPr id="82" name="グループ化 81">
                    <a:extLst>
                      <a:ext uri="{FF2B5EF4-FFF2-40B4-BE49-F238E27FC236}">
                        <a16:creationId xmlns:a16="http://schemas.microsoft.com/office/drawing/2014/main" id="{253A1661-45DC-2788-B5C6-42ACA83B89D2}"/>
                      </a:ext>
                    </a:extLst>
                  </p:cNvPr>
                  <p:cNvGrpSpPr/>
                  <p:nvPr/>
                </p:nvGrpSpPr>
                <p:grpSpPr>
                  <a:xfrm>
                    <a:off x="257176" y="66675"/>
                    <a:ext cx="1390650" cy="438150"/>
                    <a:chOff x="257176" y="66675"/>
                    <a:chExt cx="1390650" cy="438150"/>
                  </a:xfrm>
                </p:grpSpPr>
                <p:sp>
                  <p:nvSpPr>
                    <p:cNvPr id="89" name="直方体 88">
                      <a:extLst>
                        <a:ext uri="{FF2B5EF4-FFF2-40B4-BE49-F238E27FC236}">
                          <a16:creationId xmlns:a16="http://schemas.microsoft.com/office/drawing/2014/main" id="{6FBEB589-71C9-BB99-BC55-1003DA6DBB2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895351" y="66675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90" name="直方体 89">
                      <a:extLst>
                        <a:ext uri="{FF2B5EF4-FFF2-40B4-BE49-F238E27FC236}">
                          <a16:creationId xmlns:a16="http://schemas.microsoft.com/office/drawing/2014/main" id="{F8E038B7-A015-71BD-3F77-C7222963BDF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257176" y="66675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  <p:grpSp>
                <p:nvGrpSpPr>
                  <p:cNvPr id="83" name="グループ化 82">
                    <a:extLst>
                      <a:ext uri="{FF2B5EF4-FFF2-40B4-BE49-F238E27FC236}">
                        <a16:creationId xmlns:a16="http://schemas.microsoft.com/office/drawing/2014/main" id="{494020EB-4CC9-6B27-9653-0B3956D51DB0}"/>
                      </a:ext>
                    </a:extLst>
                  </p:cNvPr>
                  <p:cNvGrpSpPr/>
                  <p:nvPr/>
                </p:nvGrpSpPr>
                <p:grpSpPr>
                  <a:xfrm>
                    <a:off x="361951" y="171450"/>
                    <a:ext cx="1390650" cy="438150"/>
                    <a:chOff x="361951" y="171450"/>
                    <a:chExt cx="1390650" cy="438150"/>
                  </a:xfrm>
                </p:grpSpPr>
                <p:sp>
                  <p:nvSpPr>
                    <p:cNvPr id="87" name="直方体 86">
                      <a:extLst>
                        <a:ext uri="{FF2B5EF4-FFF2-40B4-BE49-F238E27FC236}">
                          <a16:creationId xmlns:a16="http://schemas.microsoft.com/office/drawing/2014/main" id="{DAE5DB90-4BB5-7184-56D1-890136816AF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000126" y="171450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88" name="直方体 87">
                      <a:extLst>
                        <a:ext uri="{FF2B5EF4-FFF2-40B4-BE49-F238E27FC236}">
                          <a16:creationId xmlns:a16="http://schemas.microsoft.com/office/drawing/2014/main" id="{E687BE80-E677-36C3-FC5C-4AF2CFDE617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361951" y="171450"/>
                      <a:ext cx="752475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  <p:grpSp>
                <p:nvGrpSpPr>
                  <p:cNvPr id="84" name="グループ化 83">
                    <a:extLst>
                      <a:ext uri="{FF2B5EF4-FFF2-40B4-BE49-F238E27FC236}">
                        <a16:creationId xmlns:a16="http://schemas.microsoft.com/office/drawing/2014/main" id="{9819B32D-EA3B-E02D-EA1F-B0FBD63A9836}"/>
                      </a:ext>
                    </a:extLst>
                  </p:cNvPr>
                  <p:cNvGrpSpPr/>
                  <p:nvPr/>
                </p:nvGrpSpPr>
                <p:grpSpPr>
                  <a:xfrm>
                    <a:off x="477521" y="276225"/>
                    <a:ext cx="1390650" cy="438150"/>
                    <a:chOff x="477521" y="276225"/>
                    <a:chExt cx="1390650" cy="438150"/>
                  </a:xfrm>
                </p:grpSpPr>
                <p:sp>
                  <p:nvSpPr>
                    <p:cNvPr id="85" name="直方体 84">
                      <a:extLst>
                        <a:ext uri="{FF2B5EF4-FFF2-40B4-BE49-F238E27FC236}">
                          <a16:creationId xmlns:a16="http://schemas.microsoft.com/office/drawing/2014/main" id="{4919A9D4-5B84-1960-1CE7-CB2CF211DC5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115697" y="276225"/>
                      <a:ext cx="752474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  <p:sp>
                  <p:nvSpPr>
                    <p:cNvPr id="86" name="直方体 85">
                      <a:extLst>
                        <a:ext uri="{FF2B5EF4-FFF2-40B4-BE49-F238E27FC236}">
                          <a16:creationId xmlns:a16="http://schemas.microsoft.com/office/drawing/2014/main" id="{CB4DC0B4-5111-E140-6AD0-0F14DA173B6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477521" y="276225"/>
                      <a:ext cx="752474" cy="438150"/>
                    </a:xfrm>
                    <a:prstGeom prst="cube">
                      <a:avLst/>
                    </a:prstGeom>
                    <a:solidFill>
                      <a:schemeClr val="bg1"/>
                    </a:solidFill>
                    <a:ln w="635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l"/>
                      <a:endParaRPr lang="ja-JP" altLang="en-US"/>
                    </a:p>
                  </p:txBody>
                </p:sp>
              </p:grpSp>
            </p:grpSp>
          </p:grpSp>
        </p:grpSp>
      </p:grpSp>
      <p:grpSp>
        <p:nvGrpSpPr>
          <p:cNvPr id="279" name="グループ化 278">
            <a:extLst>
              <a:ext uri="{FF2B5EF4-FFF2-40B4-BE49-F238E27FC236}">
                <a16:creationId xmlns:a16="http://schemas.microsoft.com/office/drawing/2014/main" id="{22804647-EE42-3932-D5E1-0F5BC879BA4E}"/>
              </a:ext>
            </a:extLst>
          </p:cNvPr>
          <p:cNvGrpSpPr/>
          <p:nvPr/>
        </p:nvGrpSpPr>
        <p:grpSpPr>
          <a:xfrm>
            <a:off x="2509081" y="4472346"/>
            <a:ext cx="730611" cy="668198"/>
            <a:chOff x="2479177" y="4481060"/>
            <a:chExt cx="730611" cy="668198"/>
          </a:xfrm>
        </p:grpSpPr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18392217-DD64-49C7-BE42-EA2B25812C7E}"/>
                </a:ext>
              </a:extLst>
            </p:cNvPr>
            <p:cNvSpPr/>
            <p:nvPr/>
          </p:nvSpPr>
          <p:spPr>
            <a:xfrm>
              <a:off x="2479177" y="4481060"/>
              <a:ext cx="730611" cy="668198"/>
            </a:xfrm>
            <a:prstGeom prst="rect">
              <a:avLst/>
            </a:prstGeom>
            <a:solidFill>
              <a:srgbClr val="00B05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ja-JP" altLang="en-US"/>
            </a:p>
          </p:txBody>
        </p:sp>
        <p:pic>
          <p:nvPicPr>
            <p:cNvPr id="278" name="図 277">
              <a:extLst>
                <a:ext uri="{FF2B5EF4-FFF2-40B4-BE49-F238E27FC236}">
                  <a16:creationId xmlns:a16="http://schemas.microsoft.com/office/drawing/2014/main" id="{2BEF5238-F8B1-6882-5D0F-12EE08B8F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9435" y="4487160"/>
              <a:ext cx="677439" cy="639645"/>
            </a:xfrm>
            <a:prstGeom prst="rect">
              <a:avLst/>
            </a:prstGeom>
          </p:spPr>
        </p:pic>
      </p:grpSp>
      <p:grpSp>
        <p:nvGrpSpPr>
          <p:cNvPr id="280" name="グループ化 279">
            <a:extLst>
              <a:ext uri="{FF2B5EF4-FFF2-40B4-BE49-F238E27FC236}">
                <a16:creationId xmlns:a16="http://schemas.microsoft.com/office/drawing/2014/main" id="{E1C17E2E-7BC1-606C-FEEB-F169B5E18B0F}"/>
              </a:ext>
            </a:extLst>
          </p:cNvPr>
          <p:cNvGrpSpPr/>
          <p:nvPr/>
        </p:nvGrpSpPr>
        <p:grpSpPr>
          <a:xfrm>
            <a:off x="7809541" y="4140434"/>
            <a:ext cx="514947" cy="470957"/>
            <a:chOff x="2479177" y="4481060"/>
            <a:chExt cx="730611" cy="668198"/>
          </a:xfrm>
        </p:grpSpPr>
        <p:sp>
          <p:nvSpPr>
            <p:cNvPr id="281" name="正方形/長方形 280">
              <a:extLst>
                <a:ext uri="{FF2B5EF4-FFF2-40B4-BE49-F238E27FC236}">
                  <a16:creationId xmlns:a16="http://schemas.microsoft.com/office/drawing/2014/main" id="{08B9CCC4-812F-9D4E-58D9-8AE9BA76EC9A}"/>
                </a:ext>
              </a:extLst>
            </p:cNvPr>
            <p:cNvSpPr/>
            <p:nvPr/>
          </p:nvSpPr>
          <p:spPr>
            <a:xfrm>
              <a:off x="2479177" y="4481060"/>
              <a:ext cx="730611" cy="668198"/>
            </a:xfrm>
            <a:prstGeom prst="rect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ja-JP" altLang="en-US"/>
            </a:p>
          </p:txBody>
        </p:sp>
        <p:pic>
          <p:nvPicPr>
            <p:cNvPr id="282" name="図 281">
              <a:extLst>
                <a:ext uri="{FF2B5EF4-FFF2-40B4-BE49-F238E27FC236}">
                  <a16:creationId xmlns:a16="http://schemas.microsoft.com/office/drawing/2014/main" id="{85C4730D-9F83-A1B1-324F-60A273FB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762" y="4481669"/>
              <a:ext cx="677439" cy="639645"/>
            </a:xfrm>
            <a:prstGeom prst="rect">
              <a:avLst/>
            </a:prstGeom>
          </p:spPr>
        </p:pic>
      </p:grpSp>
      <p:grpSp>
        <p:nvGrpSpPr>
          <p:cNvPr id="283" name="グループ化 282">
            <a:extLst>
              <a:ext uri="{FF2B5EF4-FFF2-40B4-BE49-F238E27FC236}">
                <a16:creationId xmlns:a16="http://schemas.microsoft.com/office/drawing/2014/main" id="{B663BA9C-6A8A-CFF4-59E2-FACED8CA2418}"/>
              </a:ext>
            </a:extLst>
          </p:cNvPr>
          <p:cNvGrpSpPr/>
          <p:nvPr/>
        </p:nvGrpSpPr>
        <p:grpSpPr>
          <a:xfrm>
            <a:off x="7790802" y="3612843"/>
            <a:ext cx="514947" cy="470957"/>
            <a:chOff x="2479177" y="4481060"/>
            <a:chExt cx="730611" cy="668198"/>
          </a:xfrm>
        </p:grpSpPr>
        <p:sp>
          <p:nvSpPr>
            <p:cNvPr id="284" name="正方形/長方形 283">
              <a:extLst>
                <a:ext uri="{FF2B5EF4-FFF2-40B4-BE49-F238E27FC236}">
                  <a16:creationId xmlns:a16="http://schemas.microsoft.com/office/drawing/2014/main" id="{D5A9B769-B2BC-5AED-F087-F943C0FA4AF2}"/>
                </a:ext>
              </a:extLst>
            </p:cNvPr>
            <p:cNvSpPr/>
            <p:nvPr/>
          </p:nvSpPr>
          <p:spPr>
            <a:xfrm>
              <a:off x="2479177" y="4481060"/>
              <a:ext cx="730611" cy="668198"/>
            </a:xfrm>
            <a:prstGeom prst="rect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ja-JP" altLang="en-US"/>
            </a:p>
          </p:txBody>
        </p:sp>
        <p:pic>
          <p:nvPicPr>
            <p:cNvPr id="285" name="図 284">
              <a:extLst>
                <a:ext uri="{FF2B5EF4-FFF2-40B4-BE49-F238E27FC236}">
                  <a16:creationId xmlns:a16="http://schemas.microsoft.com/office/drawing/2014/main" id="{5EC5CDAE-B262-84DA-BEC2-01BA1972B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762" y="4481669"/>
              <a:ext cx="677439" cy="639645"/>
            </a:xfrm>
            <a:prstGeom prst="rect">
              <a:avLst/>
            </a:prstGeom>
          </p:spPr>
        </p:pic>
      </p:grpSp>
      <p:grpSp>
        <p:nvGrpSpPr>
          <p:cNvPr id="286" name="グループ化 285">
            <a:extLst>
              <a:ext uri="{FF2B5EF4-FFF2-40B4-BE49-F238E27FC236}">
                <a16:creationId xmlns:a16="http://schemas.microsoft.com/office/drawing/2014/main" id="{7CFEA7FB-A54E-E347-4592-FB843F71005C}"/>
              </a:ext>
            </a:extLst>
          </p:cNvPr>
          <p:cNvGrpSpPr/>
          <p:nvPr/>
        </p:nvGrpSpPr>
        <p:grpSpPr>
          <a:xfrm>
            <a:off x="7810445" y="4657487"/>
            <a:ext cx="514947" cy="470957"/>
            <a:chOff x="2479177" y="4481060"/>
            <a:chExt cx="730611" cy="668198"/>
          </a:xfrm>
        </p:grpSpPr>
        <p:sp>
          <p:nvSpPr>
            <p:cNvPr id="287" name="正方形/長方形 286">
              <a:extLst>
                <a:ext uri="{FF2B5EF4-FFF2-40B4-BE49-F238E27FC236}">
                  <a16:creationId xmlns:a16="http://schemas.microsoft.com/office/drawing/2014/main" id="{0AD44DAF-0C7B-6F0B-E896-8903D5A19790}"/>
                </a:ext>
              </a:extLst>
            </p:cNvPr>
            <p:cNvSpPr/>
            <p:nvPr/>
          </p:nvSpPr>
          <p:spPr>
            <a:xfrm>
              <a:off x="2479177" y="4481060"/>
              <a:ext cx="730611" cy="668198"/>
            </a:xfrm>
            <a:prstGeom prst="rect">
              <a:avLst/>
            </a:prstGeom>
            <a:solidFill>
              <a:srgbClr val="66FF3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ja-JP" altLang="en-US"/>
            </a:p>
          </p:txBody>
        </p:sp>
        <p:pic>
          <p:nvPicPr>
            <p:cNvPr id="288" name="図 287">
              <a:extLst>
                <a:ext uri="{FF2B5EF4-FFF2-40B4-BE49-F238E27FC236}">
                  <a16:creationId xmlns:a16="http://schemas.microsoft.com/office/drawing/2014/main" id="{3F0F7923-22D4-98EE-E67F-4E8F4C559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762" y="4481669"/>
              <a:ext cx="677439" cy="639645"/>
            </a:xfrm>
            <a:prstGeom prst="rect">
              <a:avLst/>
            </a:prstGeom>
          </p:spPr>
        </p:pic>
      </p:grpSp>
      <p:grpSp>
        <p:nvGrpSpPr>
          <p:cNvPr id="231" name="グループ化 230">
            <a:extLst>
              <a:ext uri="{FF2B5EF4-FFF2-40B4-BE49-F238E27FC236}">
                <a16:creationId xmlns:a16="http://schemas.microsoft.com/office/drawing/2014/main" id="{42E53E04-C6AC-33F4-4B00-D763D51D055A}"/>
              </a:ext>
            </a:extLst>
          </p:cNvPr>
          <p:cNvGrpSpPr/>
          <p:nvPr/>
        </p:nvGrpSpPr>
        <p:grpSpPr>
          <a:xfrm>
            <a:off x="4271771" y="4412027"/>
            <a:ext cx="2090788" cy="1830334"/>
            <a:chOff x="4271771" y="4412027"/>
            <a:chExt cx="2090788" cy="1830334"/>
          </a:xfrm>
        </p:grpSpPr>
        <p:grpSp>
          <p:nvGrpSpPr>
            <p:cNvPr id="182" name="グループ化 181">
              <a:extLst>
                <a:ext uri="{FF2B5EF4-FFF2-40B4-BE49-F238E27FC236}">
                  <a16:creationId xmlns:a16="http://schemas.microsoft.com/office/drawing/2014/main" id="{19CD07AC-8153-0F46-F27B-DB9EF51A4B0F}"/>
                </a:ext>
              </a:extLst>
            </p:cNvPr>
            <p:cNvGrpSpPr/>
            <p:nvPr/>
          </p:nvGrpSpPr>
          <p:grpSpPr>
            <a:xfrm>
              <a:off x="4271771" y="4656522"/>
              <a:ext cx="2090788" cy="1585839"/>
              <a:chOff x="4933065" y="4660723"/>
              <a:chExt cx="2001680" cy="1382205"/>
            </a:xfrm>
          </p:grpSpPr>
          <p:sp>
            <p:nvSpPr>
              <p:cNvPr id="255" name="四角形: 角を丸くする 254">
                <a:extLst>
                  <a:ext uri="{FF2B5EF4-FFF2-40B4-BE49-F238E27FC236}">
                    <a16:creationId xmlns:a16="http://schemas.microsoft.com/office/drawing/2014/main" id="{80D4EEED-B524-430B-E714-E6A27123BD04}"/>
                  </a:ext>
                </a:extLst>
              </p:cNvPr>
              <p:cNvSpPr/>
              <p:nvPr/>
            </p:nvSpPr>
            <p:spPr>
              <a:xfrm>
                <a:off x="4933065" y="4660723"/>
                <a:ext cx="2001680" cy="754267"/>
              </a:xfrm>
              <a:prstGeom prst="roundRect">
                <a:avLst>
                  <a:gd name="adj" fmla="val 7531"/>
                </a:avLst>
              </a:prstGeom>
              <a:solidFill>
                <a:schemeClr val="bg1">
                  <a:alpha val="50196"/>
                </a:schemeClr>
              </a:soli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6" name="正方形/長方形 255">
                <a:extLst>
                  <a:ext uri="{FF2B5EF4-FFF2-40B4-BE49-F238E27FC236}">
                    <a16:creationId xmlns:a16="http://schemas.microsoft.com/office/drawing/2014/main" id="{C4D30133-0E95-1BE0-D9CC-5911C96AB3F4}"/>
                  </a:ext>
                </a:extLst>
              </p:cNvPr>
              <p:cNvSpPr/>
              <p:nvPr/>
            </p:nvSpPr>
            <p:spPr>
              <a:xfrm>
                <a:off x="5127570" y="5500975"/>
                <a:ext cx="1680366" cy="54195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新規</a:t>
                </a:r>
                <a:r>
                  <a:rPr kumimoji="1" lang="en-US" altLang="ja-JP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S4.S5</a:t>
                </a:r>
              </a:p>
              <a:p>
                <a:pPr algn="ctr"/>
                <a:r>
                  <a:rPr kumimoji="1" lang="ja-JP" altLang="en-US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ライン予定地</a:t>
                </a:r>
                <a:endPara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89" name="グループ化 288">
              <a:extLst>
                <a:ext uri="{FF2B5EF4-FFF2-40B4-BE49-F238E27FC236}">
                  <a16:creationId xmlns:a16="http://schemas.microsoft.com/office/drawing/2014/main" id="{514FF6FD-874D-D14B-F8A5-3C019ABEF137}"/>
                </a:ext>
              </a:extLst>
            </p:cNvPr>
            <p:cNvGrpSpPr/>
            <p:nvPr/>
          </p:nvGrpSpPr>
          <p:grpSpPr>
            <a:xfrm>
              <a:off x="4695726" y="4966691"/>
              <a:ext cx="514947" cy="470957"/>
              <a:chOff x="2479177" y="4481060"/>
              <a:chExt cx="730611" cy="668198"/>
            </a:xfrm>
          </p:grpSpPr>
          <p:sp>
            <p:nvSpPr>
              <p:cNvPr id="290" name="正方形/長方形 289">
                <a:extLst>
                  <a:ext uri="{FF2B5EF4-FFF2-40B4-BE49-F238E27FC236}">
                    <a16:creationId xmlns:a16="http://schemas.microsoft.com/office/drawing/2014/main" id="{FFE190E6-B896-10B9-A579-2247A075EA7B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293" name="図 292">
                <a:extLst>
                  <a:ext uri="{FF2B5EF4-FFF2-40B4-BE49-F238E27FC236}">
                    <a16:creationId xmlns:a16="http://schemas.microsoft.com/office/drawing/2014/main" id="{CEA38972-9B18-2B4B-6138-A7AB9CDF6A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294" name="グループ化 293">
              <a:extLst>
                <a:ext uri="{FF2B5EF4-FFF2-40B4-BE49-F238E27FC236}">
                  <a16:creationId xmlns:a16="http://schemas.microsoft.com/office/drawing/2014/main" id="{B7C9821E-25EC-6134-6008-DC7320EF80CA}"/>
                </a:ext>
              </a:extLst>
            </p:cNvPr>
            <p:cNvGrpSpPr/>
            <p:nvPr/>
          </p:nvGrpSpPr>
          <p:grpSpPr>
            <a:xfrm>
              <a:off x="4684192" y="4412027"/>
              <a:ext cx="514947" cy="470957"/>
              <a:chOff x="2479177" y="4481060"/>
              <a:chExt cx="730611" cy="668198"/>
            </a:xfrm>
          </p:grpSpPr>
          <p:sp>
            <p:nvSpPr>
              <p:cNvPr id="295" name="正方形/長方形 294">
                <a:extLst>
                  <a:ext uri="{FF2B5EF4-FFF2-40B4-BE49-F238E27FC236}">
                    <a16:creationId xmlns:a16="http://schemas.microsoft.com/office/drawing/2014/main" id="{481F3C15-3C1A-CC63-9508-DFA328499668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296" name="図 295">
                <a:extLst>
                  <a:ext uri="{FF2B5EF4-FFF2-40B4-BE49-F238E27FC236}">
                    <a16:creationId xmlns:a16="http://schemas.microsoft.com/office/drawing/2014/main" id="{6638D5E1-C240-C3C6-1BE7-ABA714AD9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298" name="グループ化 297">
              <a:extLst>
                <a:ext uri="{FF2B5EF4-FFF2-40B4-BE49-F238E27FC236}">
                  <a16:creationId xmlns:a16="http://schemas.microsoft.com/office/drawing/2014/main" id="{13CEF8C1-8339-EE49-C9CE-BB3DF16ECFA8}"/>
                </a:ext>
              </a:extLst>
            </p:cNvPr>
            <p:cNvGrpSpPr/>
            <p:nvPr/>
          </p:nvGrpSpPr>
          <p:grpSpPr>
            <a:xfrm>
              <a:off x="5518649" y="4415369"/>
              <a:ext cx="514947" cy="470957"/>
              <a:chOff x="2479177" y="4481060"/>
              <a:chExt cx="730611" cy="668198"/>
            </a:xfrm>
          </p:grpSpPr>
          <p:sp>
            <p:nvSpPr>
              <p:cNvPr id="299" name="正方形/長方形 298">
                <a:extLst>
                  <a:ext uri="{FF2B5EF4-FFF2-40B4-BE49-F238E27FC236}">
                    <a16:creationId xmlns:a16="http://schemas.microsoft.com/office/drawing/2014/main" id="{7813EB8B-9DFF-2B6A-9AE8-52B05082F5FD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300" name="図 299">
                <a:extLst>
                  <a:ext uri="{FF2B5EF4-FFF2-40B4-BE49-F238E27FC236}">
                    <a16:creationId xmlns:a16="http://schemas.microsoft.com/office/drawing/2014/main" id="{35E50A48-5F67-FAF4-4B7F-79D1680ABC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304" name="グループ化 303">
              <a:extLst>
                <a:ext uri="{FF2B5EF4-FFF2-40B4-BE49-F238E27FC236}">
                  <a16:creationId xmlns:a16="http://schemas.microsoft.com/office/drawing/2014/main" id="{6D22336F-1F92-BB64-238F-422E1055BBAB}"/>
                </a:ext>
              </a:extLst>
            </p:cNvPr>
            <p:cNvGrpSpPr/>
            <p:nvPr/>
          </p:nvGrpSpPr>
          <p:grpSpPr>
            <a:xfrm>
              <a:off x="5546973" y="4940405"/>
              <a:ext cx="514947" cy="470957"/>
              <a:chOff x="2479177" y="4481060"/>
              <a:chExt cx="730611" cy="668198"/>
            </a:xfrm>
          </p:grpSpPr>
          <p:sp>
            <p:nvSpPr>
              <p:cNvPr id="305" name="正方形/長方形 304">
                <a:extLst>
                  <a:ext uri="{FF2B5EF4-FFF2-40B4-BE49-F238E27FC236}">
                    <a16:creationId xmlns:a16="http://schemas.microsoft.com/office/drawing/2014/main" id="{10F80F0C-FCFF-D251-FE89-A9C0E17A54BB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306" name="図 305">
                <a:extLst>
                  <a:ext uri="{FF2B5EF4-FFF2-40B4-BE49-F238E27FC236}">
                    <a16:creationId xmlns:a16="http://schemas.microsoft.com/office/drawing/2014/main" id="{1D1A0BE3-52EF-9B02-8434-0E0F6E9DF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</p:grpSp>
      <p:sp>
        <p:nvSpPr>
          <p:cNvPr id="3" name="正方形/長方形 6">
            <a:extLst>
              <a:ext uri="{FF2B5EF4-FFF2-40B4-BE49-F238E27FC236}">
                <a16:creationId xmlns:a16="http://schemas.microsoft.com/office/drawing/2014/main" id="{065EC7CD-5FB4-0CB6-2E2F-FD7C32760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7629" y="86984"/>
            <a:ext cx="5652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2022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…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八和田山工場 第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工場の部品の運び方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29" name="グループ化 228">
            <a:extLst>
              <a:ext uri="{FF2B5EF4-FFF2-40B4-BE49-F238E27FC236}">
                <a16:creationId xmlns:a16="http://schemas.microsoft.com/office/drawing/2014/main" id="{BD913457-5016-669E-4BD0-7925D7593CE4}"/>
              </a:ext>
            </a:extLst>
          </p:cNvPr>
          <p:cNvGrpSpPr/>
          <p:nvPr/>
        </p:nvGrpSpPr>
        <p:grpSpPr>
          <a:xfrm>
            <a:off x="6763635" y="1963882"/>
            <a:ext cx="4759182" cy="1967020"/>
            <a:chOff x="6763635" y="1963882"/>
            <a:chExt cx="4759182" cy="1967020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C258F142-4E31-8BE4-3164-15938076F2FB}"/>
                </a:ext>
              </a:extLst>
            </p:cNvPr>
            <p:cNvGrpSpPr/>
            <p:nvPr/>
          </p:nvGrpSpPr>
          <p:grpSpPr>
            <a:xfrm>
              <a:off x="6763635" y="1963882"/>
              <a:ext cx="3216329" cy="809739"/>
              <a:chOff x="7534361" y="1901766"/>
              <a:chExt cx="3457775" cy="967610"/>
            </a:xfrm>
          </p:grpSpPr>
          <p:sp>
            <p:nvSpPr>
              <p:cNvPr id="34" name="吹き出し: 角を丸めた四角形 33">
                <a:extLst>
                  <a:ext uri="{FF2B5EF4-FFF2-40B4-BE49-F238E27FC236}">
                    <a16:creationId xmlns:a16="http://schemas.microsoft.com/office/drawing/2014/main" id="{183A9968-3005-1439-16EF-9D4ACDE6379D}"/>
                  </a:ext>
                </a:extLst>
              </p:cNvPr>
              <p:cNvSpPr/>
              <p:nvPr/>
            </p:nvSpPr>
            <p:spPr>
              <a:xfrm>
                <a:off x="7534361" y="1901766"/>
                <a:ext cx="3457775" cy="967610"/>
              </a:xfrm>
              <a:prstGeom prst="wedgeRoundRectCallout">
                <a:avLst>
                  <a:gd name="adj1" fmla="val 53853"/>
                  <a:gd name="adj2" fmla="val 92193"/>
                  <a:gd name="adj3" fmla="val 16667"/>
                </a:avLst>
              </a:prstGeom>
              <a:solidFill>
                <a:srgbClr val="FFCCFF"/>
              </a:solidFill>
              <a:ln w="38100">
                <a:solidFill>
                  <a:srgbClr val="FF66FF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49886092-3504-55ED-25BF-3B01624BC650}"/>
                  </a:ext>
                </a:extLst>
              </p:cNvPr>
              <p:cNvSpPr txBox="1"/>
              <p:nvPr/>
            </p:nvSpPr>
            <p:spPr>
              <a:xfrm>
                <a:off x="7602467" y="1999398"/>
                <a:ext cx="3178182" cy="772343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新規</a:t>
                </a:r>
                <a:r>
                  <a:rPr lang="en-US" altLang="ja-JP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S4.S5</a:t>
                </a:r>
                <a:r>
                  <a:rPr lang="ja-JP" altLang="en-US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ライン立ち上げで</a:t>
                </a:r>
                <a:endParaRPr lang="en-US" altLang="ja-JP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kumimoji="1" lang="en-US" altLang="ja-JP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AGV</a:t>
                </a:r>
                <a:r>
                  <a:rPr kumimoji="1" lang="ja-JP" altLang="en-US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は</a:t>
                </a:r>
                <a:r>
                  <a:rPr kumimoji="1" lang="en-US" altLang="ja-JP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  <a:r>
                  <a:rPr lang="ja-JP" altLang="en-US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台追加になります</a:t>
                </a:r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C0D433B0-FEC3-3270-3867-084E6A7F0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522"/>
            <a:stretch/>
          </p:blipFill>
          <p:spPr>
            <a:xfrm>
              <a:off x="10082542" y="2081086"/>
              <a:ext cx="1312678" cy="18498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2D45D96-3276-EC67-BD39-DF796AEDFDA0}"/>
                </a:ext>
              </a:extLst>
            </p:cNvPr>
            <p:cNvSpPr/>
            <p:nvPr/>
          </p:nvSpPr>
          <p:spPr>
            <a:xfrm rot="870277">
              <a:off x="11038535" y="3461205"/>
              <a:ext cx="484282" cy="1824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30" name="グループ化 229">
            <a:extLst>
              <a:ext uri="{FF2B5EF4-FFF2-40B4-BE49-F238E27FC236}">
                <a16:creationId xmlns:a16="http://schemas.microsoft.com/office/drawing/2014/main" id="{9F7E50CB-0516-9061-97C3-D2ECE6807975}"/>
              </a:ext>
            </a:extLst>
          </p:cNvPr>
          <p:cNvGrpSpPr/>
          <p:nvPr/>
        </p:nvGrpSpPr>
        <p:grpSpPr>
          <a:xfrm>
            <a:off x="9756890" y="4664907"/>
            <a:ext cx="2130711" cy="1027687"/>
            <a:chOff x="9756890" y="4664907"/>
            <a:chExt cx="2130711" cy="1027687"/>
          </a:xfrm>
        </p:grpSpPr>
        <p:sp>
          <p:nvSpPr>
            <p:cNvPr id="292" name="正方形/長方形 291">
              <a:extLst>
                <a:ext uri="{FF2B5EF4-FFF2-40B4-BE49-F238E27FC236}">
                  <a16:creationId xmlns:a16="http://schemas.microsoft.com/office/drawing/2014/main" id="{9F37096A-D9B5-899F-C830-D98E31F8512C}"/>
                </a:ext>
              </a:extLst>
            </p:cNvPr>
            <p:cNvSpPr/>
            <p:nvPr/>
          </p:nvSpPr>
          <p:spPr>
            <a:xfrm>
              <a:off x="9756890" y="5169374"/>
              <a:ext cx="2130711" cy="52322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t">
              <a:spAutoFit/>
            </a:bodyPr>
            <a:lstStyle/>
            <a:p>
              <a:pPr algn="ctr"/>
              <a:r>
                <a:rPr lang="en-US" altLang="ja-JP" sz="28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2023</a:t>
              </a:r>
              <a:r>
                <a:rPr lang="ja-JP" altLang="en-US" sz="28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年には</a:t>
              </a:r>
              <a:endParaRPr lang="en-US" altLang="ja-JP" sz="28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矢印: 下 30">
              <a:extLst>
                <a:ext uri="{FF2B5EF4-FFF2-40B4-BE49-F238E27FC236}">
                  <a16:creationId xmlns:a16="http://schemas.microsoft.com/office/drawing/2014/main" id="{6B23D390-4E7E-9A01-2050-D7EFE0EEB893}"/>
                </a:ext>
              </a:extLst>
            </p:cNvPr>
            <p:cNvSpPr/>
            <p:nvPr/>
          </p:nvSpPr>
          <p:spPr>
            <a:xfrm>
              <a:off x="10600934" y="4664907"/>
              <a:ext cx="394226" cy="4169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5" name="正方形/長方形 224">
            <a:extLst>
              <a:ext uri="{FF2B5EF4-FFF2-40B4-BE49-F238E27FC236}">
                <a16:creationId xmlns:a16="http://schemas.microsoft.com/office/drawing/2014/main" id="{CA0D975A-966E-1C3A-B3A5-90CD5B4D4A0D}"/>
              </a:ext>
            </a:extLst>
          </p:cNvPr>
          <p:cNvSpPr/>
          <p:nvPr/>
        </p:nvSpPr>
        <p:spPr>
          <a:xfrm>
            <a:off x="9366915" y="6292770"/>
            <a:ext cx="2700000" cy="432000"/>
          </a:xfrm>
          <a:prstGeom prst="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ツェルマットサークル担当エリア</a:t>
            </a:r>
            <a:endParaRPr lang="en-US" altLang="ja-JP" sz="1600" b="1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26" name="グループ化 225">
            <a:extLst>
              <a:ext uri="{FF2B5EF4-FFF2-40B4-BE49-F238E27FC236}">
                <a16:creationId xmlns:a16="http://schemas.microsoft.com/office/drawing/2014/main" id="{CCF8BE1C-864E-F244-D1B5-93B1B74EE177}"/>
              </a:ext>
            </a:extLst>
          </p:cNvPr>
          <p:cNvGrpSpPr/>
          <p:nvPr/>
        </p:nvGrpSpPr>
        <p:grpSpPr>
          <a:xfrm>
            <a:off x="9814418" y="767822"/>
            <a:ext cx="1359093" cy="432000"/>
            <a:chOff x="9993035" y="3309257"/>
            <a:chExt cx="1359093" cy="432000"/>
          </a:xfrm>
        </p:grpSpPr>
        <p:sp>
          <p:nvSpPr>
            <p:cNvPr id="227" name="正方形/長方形 226">
              <a:extLst>
                <a:ext uri="{FF2B5EF4-FFF2-40B4-BE49-F238E27FC236}">
                  <a16:creationId xmlns:a16="http://schemas.microsoft.com/office/drawing/2014/main" id="{44E4B2B6-0E75-DCB3-F210-2C6E0A741C89}"/>
                </a:ext>
              </a:extLst>
            </p:cNvPr>
            <p:cNvSpPr/>
            <p:nvPr/>
          </p:nvSpPr>
          <p:spPr>
            <a:xfrm>
              <a:off x="10094474" y="3309257"/>
              <a:ext cx="1152000" cy="43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8" name="正方形/長方形 227">
              <a:extLst>
                <a:ext uri="{FF2B5EF4-FFF2-40B4-BE49-F238E27FC236}">
                  <a16:creationId xmlns:a16="http://schemas.microsoft.com/office/drawing/2014/main" id="{9C8C70E6-EAD3-8C90-75B8-03963993F63A}"/>
                </a:ext>
              </a:extLst>
            </p:cNvPr>
            <p:cNvSpPr/>
            <p:nvPr/>
          </p:nvSpPr>
          <p:spPr>
            <a:xfrm>
              <a:off x="9993035" y="3311461"/>
              <a:ext cx="1359093" cy="36242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ysClr val="windowText" lastClr="000000"/>
                  </a:solidFill>
                  <a:highlight>
                    <a:srgbClr val="FF99CC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第２工場</a:t>
              </a:r>
              <a:endParaRPr lang="ja-JP" altLang="en-US" sz="2000" b="1" dirty="0">
                <a:solidFill>
                  <a:sysClr val="windowText" lastClr="000000"/>
                </a:solidFill>
                <a:highlight>
                  <a:srgbClr val="FF99CC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C060E7-83E5-E149-84DD-340CFA58384B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2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3DAFD55-9C07-819A-6B89-4A1D972FD4B0}"/>
              </a:ext>
            </a:extLst>
          </p:cNvPr>
          <p:cNvGrpSpPr/>
          <p:nvPr/>
        </p:nvGrpSpPr>
        <p:grpSpPr>
          <a:xfrm>
            <a:off x="5594434" y="584624"/>
            <a:ext cx="4584798" cy="1544162"/>
            <a:chOff x="6804110" y="5074684"/>
            <a:chExt cx="5136903" cy="173011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97FEE6D5-B0C0-9456-A022-6B8D08709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548"/>
            <a:stretch/>
          </p:blipFill>
          <p:spPr>
            <a:xfrm>
              <a:off x="7412366" y="5074684"/>
              <a:ext cx="1056409" cy="17199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6E3124B5-E58A-6681-39C8-B0BB1AEC9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9503"/>
            <a:stretch/>
          </p:blipFill>
          <p:spPr>
            <a:xfrm>
              <a:off x="10860750" y="5147639"/>
              <a:ext cx="1080263" cy="164065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049DDC60-7693-0AD9-64B9-7F4FC9E64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714"/>
            <a:stretch/>
          </p:blipFill>
          <p:spPr>
            <a:xfrm>
              <a:off x="8578089" y="5303515"/>
              <a:ext cx="1148418" cy="15012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C543154-AD43-E98F-9A72-BADB8F754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2167"/>
            <a:stretch/>
          </p:blipFill>
          <p:spPr>
            <a:xfrm>
              <a:off x="9749194" y="5271127"/>
              <a:ext cx="1124564" cy="15235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FAF603CE-AFCE-CBD5-8D10-B67C9F6A3865}"/>
                </a:ext>
              </a:extLst>
            </p:cNvPr>
            <p:cNvSpPr/>
            <p:nvPr/>
          </p:nvSpPr>
          <p:spPr>
            <a:xfrm rot="870277">
              <a:off x="10579115" y="6400362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870862C-5BB6-923C-53A6-F5154988D529}"/>
                </a:ext>
              </a:extLst>
            </p:cNvPr>
            <p:cNvSpPr/>
            <p:nvPr/>
          </p:nvSpPr>
          <p:spPr>
            <a:xfrm rot="870277">
              <a:off x="8310710" y="6422889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B14F109D-016A-1673-DC7D-F3D86FAAF8CD}"/>
                </a:ext>
              </a:extLst>
            </p:cNvPr>
            <p:cNvSpPr/>
            <p:nvPr/>
          </p:nvSpPr>
          <p:spPr>
            <a:xfrm rot="870277">
              <a:off x="9508643" y="6451382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105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89234B13-4623-3A29-0EBE-CF114A5E431D}"/>
                </a:ext>
              </a:extLst>
            </p:cNvPr>
            <p:cNvSpPr/>
            <p:nvPr/>
          </p:nvSpPr>
          <p:spPr>
            <a:xfrm rot="870277">
              <a:off x="6804110" y="6232974"/>
              <a:ext cx="915976" cy="268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AEC04C5C-7B65-63F1-C32A-EE73B62FCC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522"/>
          <a:stretch/>
        </p:blipFill>
        <p:spPr>
          <a:xfrm>
            <a:off x="10191999" y="681845"/>
            <a:ext cx="1023458" cy="14422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正方形/長方形 6">
            <a:extLst>
              <a:ext uri="{FF2B5EF4-FFF2-40B4-BE49-F238E27FC236}">
                <a16:creationId xmlns:a16="http://schemas.microsoft.com/office/drawing/2014/main" id="{94A6B071-D4E8-4DD5-9D52-5B418753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6-3.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テーマ選定背景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6AA96A1-BB90-887D-BC5B-502FB3972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4" name="正方形/長方形 6">
            <a:extLst>
              <a:ext uri="{FF2B5EF4-FFF2-40B4-BE49-F238E27FC236}">
                <a16:creationId xmlns:a16="http://schemas.microsoft.com/office/drawing/2014/main" id="{3F42C31D-4CCF-3E34-188E-4E220367E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930" y="86984"/>
            <a:ext cx="522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新規プロジェクト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が立ち上がる！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87897EC3-AD75-E6CE-A99B-3C64C79FC99F}"/>
              </a:ext>
            </a:extLst>
          </p:cNvPr>
          <p:cNvGrpSpPr/>
          <p:nvPr/>
        </p:nvGrpSpPr>
        <p:grpSpPr>
          <a:xfrm>
            <a:off x="272399" y="692404"/>
            <a:ext cx="11288056" cy="2022390"/>
            <a:chOff x="272399" y="692404"/>
            <a:chExt cx="11288056" cy="2022390"/>
          </a:xfrm>
        </p:grpSpPr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BAF2DAA8-6841-3CA7-44AC-1258AB84197E}"/>
                </a:ext>
              </a:extLst>
            </p:cNvPr>
            <p:cNvGrpSpPr/>
            <p:nvPr/>
          </p:nvGrpSpPr>
          <p:grpSpPr>
            <a:xfrm>
              <a:off x="1491081" y="692404"/>
              <a:ext cx="3903660" cy="2022390"/>
              <a:chOff x="966564" y="4627092"/>
              <a:chExt cx="10301267" cy="2173088"/>
            </a:xfrm>
          </p:grpSpPr>
          <p:sp>
            <p:nvSpPr>
              <p:cNvPr id="176" name="正方形/長方形 175">
                <a:extLst>
                  <a:ext uri="{FF2B5EF4-FFF2-40B4-BE49-F238E27FC236}">
                    <a16:creationId xmlns:a16="http://schemas.microsoft.com/office/drawing/2014/main" id="{0C86812F-E060-9193-7564-BDD5660BFE7A}"/>
                  </a:ext>
                </a:extLst>
              </p:cNvPr>
              <p:cNvSpPr/>
              <p:nvPr/>
            </p:nvSpPr>
            <p:spPr>
              <a:xfrm>
                <a:off x="1097368" y="4627092"/>
                <a:ext cx="10045296" cy="2042819"/>
              </a:xfrm>
              <a:prstGeom prst="rect">
                <a:avLst/>
              </a:prstGeom>
              <a:solidFill>
                <a:schemeClr val="bg1"/>
              </a:solidFill>
              <a:ln w="101600">
                <a:solidFill>
                  <a:schemeClr val="bg1">
                    <a:lumMod val="65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/>
              </a:p>
            </p:txBody>
          </p:sp>
          <p:sp>
            <p:nvSpPr>
              <p:cNvPr id="177" name="台形 176">
                <a:extLst>
                  <a:ext uri="{FF2B5EF4-FFF2-40B4-BE49-F238E27FC236}">
                    <a16:creationId xmlns:a16="http://schemas.microsoft.com/office/drawing/2014/main" id="{948DA320-AE40-FC5B-D984-7BE6C649603C}"/>
                  </a:ext>
                </a:extLst>
              </p:cNvPr>
              <p:cNvSpPr/>
              <p:nvPr/>
            </p:nvSpPr>
            <p:spPr>
              <a:xfrm>
                <a:off x="966564" y="6669910"/>
                <a:ext cx="10301267" cy="130270"/>
              </a:xfrm>
              <a:prstGeom prst="trapezoid">
                <a:avLst>
                  <a:gd name="adj" fmla="val 8165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A9F9B10A-63DC-CECC-0F0D-D58F67583D22}"/>
                </a:ext>
              </a:extLst>
            </p:cNvPr>
            <p:cNvGrpSpPr/>
            <p:nvPr/>
          </p:nvGrpSpPr>
          <p:grpSpPr>
            <a:xfrm>
              <a:off x="2627050" y="2372268"/>
              <a:ext cx="2483914" cy="233440"/>
              <a:chOff x="7652810" y="6430496"/>
              <a:chExt cx="3240547" cy="304549"/>
            </a:xfrm>
          </p:grpSpPr>
          <p:grpSp>
            <p:nvGrpSpPr>
              <p:cNvPr id="150" name="グループ化 149">
                <a:extLst>
                  <a:ext uri="{FF2B5EF4-FFF2-40B4-BE49-F238E27FC236}">
                    <a16:creationId xmlns:a16="http://schemas.microsoft.com/office/drawing/2014/main" id="{6C996356-BB34-CD47-7DB9-2A8F55873CCF}"/>
                  </a:ext>
                </a:extLst>
              </p:cNvPr>
              <p:cNvGrpSpPr/>
              <p:nvPr/>
            </p:nvGrpSpPr>
            <p:grpSpPr>
              <a:xfrm>
                <a:off x="10186803" y="6591045"/>
                <a:ext cx="706554" cy="144000"/>
                <a:chOff x="-625008" y="4977429"/>
                <a:chExt cx="3384203" cy="932038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61" name="円柱 160">
                  <a:extLst>
                    <a:ext uri="{FF2B5EF4-FFF2-40B4-BE49-F238E27FC236}">
                      <a16:creationId xmlns:a16="http://schemas.microsoft.com/office/drawing/2014/main" id="{A60BA6A3-1981-70EA-BA38-CE42DBC1C4BE}"/>
                    </a:ext>
                  </a:extLst>
                </p:cNvPr>
                <p:cNvSpPr/>
                <p:nvPr/>
              </p:nvSpPr>
              <p:spPr>
                <a:xfrm rot="16200000">
                  <a:off x="1086164" y="4236436"/>
                  <a:ext cx="932038" cy="2414024"/>
                </a:xfrm>
                <a:prstGeom prst="can">
                  <a:avLst/>
                </a:prstGeom>
                <a:solidFill>
                  <a:srgbClr val="0000FF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5" name="円柱 174">
                  <a:extLst>
                    <a:ext uri="{FF2B5EF4-FFF2-40B4-BE49-F238E27FC236}">
                      <a16:creationId xmlns:a16="http://schemas.microsoft.com/office/drawing/2014/main" id="{7D108CC4-7B0B-1149-1FD3-06C72590BDC3}"/>
                    </a:ext>
                  </a:extLst>
                </p:cNvPr>
                <p:cNvSpPr/>
                <p:nvPr/>
              </p:nvSpPr>
              <p:spPr>
                <a:xfrm rot="16200000">
                  <a:off x="-474132" y="4844182"/>
                  <a:ext cx="914400" cy="1216152"/>
                </a:xfrm>
                <a:prstGeom prst="can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1" name="グループ化 150">
                <a:extLst>
                  <a:ext uri="{FF2B5EF4-FFF2-40B4-BE49-F238E27FC236}">
                    <a16:creationId xmlns:a16="http://schemas.microsoft.com/office/drawing/2014/main" id="{5FAA91BE-13B8-B4F9-76E0-1734D31A507E}"/>
                  </a:ext>
                </a:extLst>
              </p:cNvPr>
              <p:cNvGrpSpPr/>
              <p:nvPr/>
            </p:nvGrpSpPr>
            <p:grpSpPr>
              <a:xfrm>
                <a:off x="9264124" y="6589442"/>
                <a:ext cx="706554" cy="144000"/>
                <a:chOff x="-625008" y="4977429"/>
                <a:chExt cx="3384203" cy="932038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8" name="円柱 157">
                  <a:extLst>
                    <a:ext uri="{FF2B5EF4-FFF2-40B4-BE49-F238E27FC236}">
                      <a16:creationId xmlns:a16="http://schemas.microsoft.com/office/drawing/2014/main" id="{50A7A3FE-0009-28DB-CC6E-C76A498EE5FE}"/>
                    </a:ext>
                  </a:extLst>
                </p:cNvPr>
                <p:cNvSpPr/>
                <p:nvPr/>
              </p:nvSpPr>
              <p:spPr>
                <a:xfrm rot="16200000">
                  <a:off x="1086164" y="4236436"/>
                  <a:ext cx="932038" cy="2414024"/>
                </a:xfrm>
                <a:prstGeom prst="can">
                  <a:avLst/>
                </a:prstGeom>
                <a:solidFill>
                  <a:srgbClr val="FF00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" name="円柱 159">
                  <a:extLst>
                    <a:ext uri="{FF2B5EF4-FFF2-40B4-BE49-F238E27FC236}">
                      <a16:creationId xmlns:a16="http://schemas.microsoft.com/office/drawing/2014/main" id="{FBA3284A-DADD-E572-DB51-EA6A226940CF}"/>
                    </a:ext>
                  </a:extLst>
                </p:cNvPr>
                <p:cNvSpPr/>
                <p:nvPr/>
              </p:nvSpPr>
              <p:spPr>
                <a:xfrm rot="16200000">
                  <a:off x="-474132" y="4844182"/>
                  <a:ext cx="914400" cy="1216152"/>
                </a:xfrm>
                <a:prstGeom prst="can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2" name="グループ化 151">
                <a:extLst>
                  <a:ext uri="{FF2B5EF4-FFF2-40B4-BE49-F238E27FC236}">
                    <a16:creationId xmlns:a16="http://schemas.microsoft.com/office/drawing/2014/main" id="{9D1A43D1-B15F-093C-0EDB-0C703F2B8B27}"/>
                  </a:ext>
                </a:extLst>
              </p:cNvPr>
              <p:cNvGrpSpPr/>
              <p:nvPr/>
            </p:nvGrpSpPr>
            <p:grpSpPr>
              <a:xfrm>
                <a:off x="8428018" y="6570942"/>
                <a:ext cx="697192" cy="149388"/>
                <a:chOff x="-580165" y="4942553"/>
                <a:chExt cx="3339360" cy="96691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6" name="円柱 155">
                  <a:extLst>
                    <a:ext uri="{FF2B5EF4-FFF2-40B4-BE49-F238E27FC236}">
                      <a16:creationId xmlns:a16="http://schemas.microsoft.com/office/drawing/2014/main" id="{54C9A518-24CE-8337-8A0C-066DFC897786}"/>
                    </a:ext>
                  </a:extLst>
                </p:cNvPr>
                <p:cNvSpPr/>
                <p:nvPr/>
              </p:nvSpPr>
              <p:spPr>
                <a:xfrm rot="16200000">
                  <a:off x="1086164" y="4236436"/>
                  <a:ext cx="932038" cy="2414024"/>
                </a:xfrm>
                <a:prstGeom prst="can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7" name="円柱 156">
                  <a:extLst>
                    <a:ext uri="{FF2B5EF4-FFF2-40B4-BE49-F238E27FC236}">
                      <a16:creationId xmlns:a16="http://schemas.microsoft.com/office/drawing/2014/main" id="{AB0A0651-7BF6-EDD9-99D9-414B792D6FE7}"/>
                    </a:ext>
                  </a:extLst>
                </p:cNvPr>
                <p:cNvSpPr/>
                <p:nvPr/>
              </p:nvSpPr>
              <p:spPr>
                <a:xfrm rot="16200000">
                  <a:off x="-429289" y="4791677"/>
                  <a:ext cx="914400" cy="1216151"/>
                </a:xfrm>
                <a:prstGeom prst="can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3" name="グループ化 152">
                <a:extLst>
                  <a:ext uri="{FF2B5EF4-FFF2-40B4-BE49-F238E27FC236}">
                    <a16:creationId xmlns:a16="http://schemas.microsoft.com/office/drawing/2014/main" id="{1279007B-09EE-E344-C915-F84BFAEB6473}"/>
                  </a:ext>
                </a:extLst>
              </p:cNvPr>
              <p:cNvGrpSpPr/>
              <p:nvPr/>
            </p:nvGrpSpPr>
            <p:grpSpPr>
              <a:xfrm>
                <a:off x="7652810" y="6430496"/>
                <a:ext cx="593799" cy="296090"/>
                <a:chOff x="4713709" y="6271024"/>
                <a:chExt cx="627019" cy="312655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54" name="四角形: 角を丸くする 153">
                  <a:extLst>
                    <a:ext uri="{FF2B5EF4-FFF2-40B4-BE49-F238E27FC236}">
                      <a16:creationId xmlns:a16="http://schemas.microsoft.com/office/drawing/2014/main" id="{9AEA6F93-B0D4-2B93-74A9-C461CFA8FB4C}"/>
                    </a:ext>
                  </a:extLst>
                </p:cNvPr>
                <p:cNvSpPr/>
                <p:nvPr/>
              </p:nvSpPr>
              <p:spPr>
                <a:xfrm>
                  <a:off x="4713711" y="6357256"/>
                  <a:ext cx="627017" cy="226423"/>
                </a:xfrm>
                <a:prstGeom prst="roundRect">
                  <a:avLst/>
                </a:prstGeom>
                <a:pattFill prst="narVert">
                  <a:fgClr>
                    <a:schemeClr val="bg1">
                      <a:lumMod val="95000"/>
                    </a:schemeClr>
                  </a:fgClr>
                  <a:bgClr>
                    <a:schemeClr val="bg2">
                      <a:lumMod val="90000"/>
                    </a:schemeClr>
                  </a:bgClr>
                </a:patt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5" name="四角形: 上の 2 つの角を丸める 154">
                  <a:extLst>
                    <a:ext uri="{FF2B5EF4-FFF2-40B4-BE49-F238E27FC236}">
                      <a16:creationId xmlns:a16="http://schemas.microsoft.com/office/drawing/2014/main" id="{15BA24D0-E297-4B5B-31FB-F22317A6FA16}"/>
                    </a:ext>
                  </a:extLst>
                </p:cNvPr>
                <p:cNvSpPr/>
                <p:nvPr/>
              </p:nvSpPr>
              <p:spPr>
                <a:xfrm>
                  <a:off x="4713709" y="6271024"/>
                  <a:ext cx="627017" cy="181845"/>
                </a:xfrm>
                <a:prstGeom prst="round2SameRect">
                  <a:avLst/>
                </a:pr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30" name="グループ化 129">
              <a:extLst>
                <a:ext uri="{FF2B5EF4-FFF2-40B4-BE49-F238E27FC236}">
                  <a16:creationId xmlns:a16="http://schemas.microsoft.com/office/drawing/2014/main" id="{53399D17-AB11-7F7B-7655-56C83AF21430}"/>
                </a:ext>
              </a:extLst>
            </p:cNvPr>
            <p:cNvGrpSpPr/>
            <p:nvPr/>
          </p:nvGrpSpPr>
          <p:grpSpPr>
            <a:xfrm>
              <a:off x="272399" y="1143952"/>
              <a:ext cx="11288056" cy="1554832"/>
              <a:chOff x="616972" y="3246231"/>
              <a:chExt cx="11288056" cy="1554832"/>
            </a:xfrm>
          </p:grpSpPr>
          <p:pic>
            <p:nvPicPr>
              <p:cNvPr id="148" name="図 147">
                <a:extLst>
                  <a:ext uri="{FF2B5EF4-FFF2-40B4-BE49-F238E27FC236}">
                    <a16:creationId xmlns:a16="http://schemas.microsoft.com/office/drawing/2014/main" id="{53A800E6-94F8-6ABC-E3B7-00F8779A2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45259"/>
              <a:stretch/>
            </p:blipFill>
            <p:spPr>
              <a:xfrm>
                <a:off x="616972" y="3246231"/>
                <a:ext cx="1455335" cy="1538894"/>
              </a:xfrm>
              <a:prstGeom prst="rect">
                <a:avLst/>
              </a:prstGeom>
              <a:effectLst/>
            </p:spPr>
          </p:pic>
          <p:grpSp>
            <p:nvGrpSpPr>
              <p:cNvPr id="140" name="グループ化 139">
                <a:extLst>
                  <a:ext uri="{FF2B5EF4-FFF2-40B4-BE49-F238E27FC236}">
                    <a16:creationId xmlns:a16="http://schemas.microsoft.com/office/drawing/2014/main" id="{ADA190D4-0AD8-FEBF-0860-C30A1827DBA0}"/>
                  </a:ext>
                </a:extLst>
              </p:cNvPr>
              <p:cNvGrpSpPr/>
              <p:nvPr/>
            </p:nvGrpSpPr>
            <p:grpSpPr>
              <a:xfrm>
                <a:off x="5877434" y="4236411"/>
                <a:ext cx="6027594" cy="564652"/>
                <a:chOff x="2618378" y="3449898"/>
                <a:chExt cx="4833639" cy="521037"/>
              </a:xfrm>
            </p:grpSpPr>
            <p:sp>
              <p:nvSpPr>
                <p:cNvPr id="146" name="台形 145">
                  <a:extLst>
                    <a:ext uri="{FF2B5EF4-FFF2-40B4-BE49-F238E27FC236}">
                      <a16:creationId xmlns:a16="http://schemas.microsoft.com/office/drawing/2014/main" id="{8792BEA1-D481-F347-B463-86A9987E29FF}"/>
                    </a:ext>
                  </a:extLst>
                </p:cNvPr>
                <p:cNvSpPr/>
                <p:nvPr/>
              </p:nvSpPr>
              <p:spPr>
                <a:xfrm>
                  <a:off x="2627033" y="3449898"/>
                  <a:ext cx="4824984" cy="378968"/>
                </a:xfrm>
                <a:prstGeom prst="trapezoid">
                  <a:avLst>
                    <a:gd name="adj" fmla="val 105428"/>
                  </a:avLst>
                </a:prstGeom>
                <a:blipFill>
                  <a:blip r:embed="rId11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tile tx="0" ty="0" sx="100000" sy="100000" flip="none" algn="tl"/>
                </a:blipFill>
                <a:ln w="2857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7" name="正方形/長方形 146">
                  <a:extLst>
                    <a:ext uri="{FF2B5EF4-FFF2-40B4-BE49-F238E27FC236}">
                      <a16:creationId xmlns:a16="http://schemas.microsoft.com/office/drawing/2014/main" id="{B9457E3D-0B3D-CB1E-3C27-9DEBF4CE0485}"/>
                    </a:ext>
                  </a:extLst>
                </p:cNvPr>
                <p:cNvSpPr/>
                <p:nvPr/>
              </p:nvSpPr>
              <p:spPr>
                <a:xfrm>
                  <a:off x="2618378" y="3829322"/>
                  <a:ext cx="4824984" cy="141613"/>
                </a:xfrm>
                <a:prstGeom prst="rect">
                  <a:avLst/>
                </a:prstGeom>
                <a:blipFill>
                  <a:blip r:embed="rId11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tile tx="0" ty="0" sx="100000" sy="100000" flip="none" algn="tl"/>
                </a:blipFill>
                <a:ln w="2857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131" name="テキスト ボックス 6">
              <a:extLst>
                <a:ext uri="{FF2B5EF4-FFF2-40B4-BE49-F238E27FC236}">
                  <a16:creationId xmlns:a16="http://schemas.microsoft.com/office/drawing/2014/main" id="{5BBE0D81-EC5B-ACE5-5BF9-3EAB9AABA494}"/>
                </a:ext>
              </a:extLst>
            </p:cNvPr>
            <p:cNvSpPr txBox="1"/>
            <p:nvPr/>
          </p:nvSpPr>
          <p:spPr>
            <a:xfrm flipH="1">
              <a:off x="1825299" y="722068"/>
              <a:ext cx="3226677" cy="426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000"/>
                </a:lnSpc>
                <a:defRPr/>
              </a:pPr>
              <a:r>
                <a:rPr lang="en-US" altLang="ja-JP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lang="ja-JP" altLang="en-US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部品供給係のチャレンジ項目</a:t>
              </a:r>
              <a:r>
                <a:rPr lang="en-US" altLang="ja-JP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  <a:r>
                <a:rPr lang="ja-JP" altLang="en-US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endParaRPr lang="en-US" altLang="ja-JP" sz="18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3EFEAEB-FA37-D1AD-E301-40FACA207F76}"/>
              </a:ext>
            </a:extLst>
          </p:cNvPr>
          <p:cNvSpPr/>
          <p:nvPr/>
        </p:nvSpPr>
        <p:spPr>
          <a:xfrm rot="870277">
            <a:off x="10033194" y="1719346"/>
            <a:ext cx="484282" cy="167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有金</a:t>
            </a:r>
            <a:endParaRPr lang="ja-JP" altLang="en-US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CD48179-3549-D819-54DB-23682C3350BC}"/>
              </a:ext>
            </a:extLst>
          </p:cNvPr>
          <p:cNvSpPr/>
          <p:nvPr/>
        </p:nvSpPr>
        <p:spPr>
          <a:xfrm flipH="1">
            <a:off x="358847" y="683094"/>
            <a:ext cx="1119547" cy="705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ja-JP" altLang="en-US" sz="12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木村工長</a:t>
            </a:r>
            <a:endParaRPr lang="ja-JP" altLang="en-US" sz="12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6ADF4EB-2441-9040-45D6-09CDEC4116A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36" t="22846" b="1567"/>
          <a:stretch/>
        </p:blipFill>
        <p:spPr>
          <a:xfrm>
            <a:off x="3158831" y="2992927"/>
            <a:ext cx="6631458" cy="3644757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92C3DAD-B0AF-5527-39A0-A54FF6199FD0}"/>
              </a:ext>
            </a:extLst>
          </p:cNvPr>
          <p:cNvGrpSpPr/>
          <p:nvPr/>
        </p:nvGrpSpPr>
        <p:grpSpPr>
          <a:xfrm>
            <a:off x="264266" y="3080600"/>
            <a:ext cx="2534863" cy="432000"/>
            <a:chOff x="284778" y="3201649"/>
            <a:chExt cx="2534863" cy="432000"/>
          </a:xfrm>
        </p:grpSpPr>
        <p:sp>
          <p:nvSpPr>
            <p:cNvPr id="66" name="正方形/長方形 65">
              <a:extLst>
                <a:ext uri="{FF2B5EF4-FFF2-40B4-BE49-F238E27FC236}">
                  <a16:creationId xmlns:a16="http://schemas.microsoft.com/office/drawing/2014/main" id="{A6DEA6A0-35C5-FDF6-A115-DE6BD620E96D}"/>
                </a:ext>
              </a:extLst>
            </p:cNvPr>
            <p:cNvSpPr/>
            <p:nvPr/>
          </p:nvSpPr>
          <p:spPr>
            <a:xfrm>
              <a:off x="284778" y="3201649"/>
              <a:ext cx="2520000" cy="432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FEA9B378-C4ED-183F-59C1-C2468611FF13}"/>
                </a:ext>
              </a:extLst>
            </p:cNvPr>
            <p:cNvSpPr txBox="1"/>
            <p:nvPr/>
          </p:nvSpPr>
          <p:spPr>
            <a:xfrm>
              <a:off x="310634" y="3229619"/>
              <a:ext cx="250900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rPr>
                <a:t>八和田山工場レイアウト</a:t>
              </a:r>
            </a:p>
          </p:txBody>
        </p:sp>
      </p:grp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A7BDBF81-ECBF-D40E-32FC-9DF1686C7FEA}"/>
              </a:ext>
            </a:extLst>
          </p:cNvPr>
          <p:cNvGrpSpPr/>
          <p:nvPr/>
        </p:nvGrpSpPr>
        <p:grpSpPr>
          <a:xfrm>
            <a:off x="7478422" y="3222954"/>
            <a:ext cx="1359093" cy="432000"/>
            <a:chOff x="9993035" y="3309257"/>
            <a:chExt cx="1359093" cy="432000"/>
          </a:xfrm>
        </p:grpSpPr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CBC753D4-0E5F-D720-783A-681F16479821}"/>
                </a:ext>
              </a:extLst>
            </p:cNvPr>
            <p:cNvSpPr/>
            <p:nvPr/>
          </p:nvSpPr>
          <p:spPr>
            <a:xfrm>
              <a:off x="10094474" y="3309257"/>
              <a:ext cx="1152000" cy="43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CC3006CF-F958-90FF-8879-5BB1B09D272D}"/>
                </a:ext>
              </a:extLst>
            </p:cNvPr>
            <p:cNvSpPr/>
            <p:nvPr/>
          </p:nvSpPr>
          <p:spPr>
            <a:xfrm>
              <a:off x="9993035" y="3311461"/>
              <a:ext cx="1359093" cy="36242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ysClr val="windowText" lastClr="000000"/>
                  </a:solidFill>
                  <a:highlight>
                    <a:srgbClr val="FF99CC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第２工場</a:t>
              </a:r>
              <a:endParaRPr lang="ja-JP" altLang="en-US" sz="2000" b="1" dirty="0">
                <a:solidFill>
                  <a:sysClr val="windowText" lastClr="000000"/>
                </a:solidFill>
                <a:highlight>
                  <a:srgbClr val="FF99CC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0FD60A8B-CD9F-9E03-5F30-15B14975E0AD}"/>
              </a:ext>
            </a:extLst>
          </p:cNvPr>
          <p:cNvGrpSpPr/>
          <p:nvPr/>
        </p:nvGrpSpPr>
        <p:grpSpPr>
          <a:xfrm>
            <a:off x="4207816" y="3214849"/>
            <a:ext cx="1359093" cy="432000"/>
            <a:chOff x="10699805" y="3416341"/>
            <a:chExt cx="1359093" cy="432000"/>
          </a:xfrm>
        </p:grpSpPr>
        <p:sp>
          <p:nvSpPr>
            <p:cNvPr id="85" name="正方形/長方形 84">
              <a:extLst>
                <a:ext uri="{FF2B5EF4-FFF2-40B4-BE49-F238E27FC236}">
                  <a16:creationId xmlns:a16="http://schemas.microsoft.com/office/drawing/2014/main" id="{C3CFE30B-C69A-6984-7FFB-E5D187D77014}"/>
                </a:ext>
              </a:extLst>
            </p:cNvPr>
            <p:cNvSpPr/>
            <p:nvPr/>
          </p:nvSpPr>
          <p:spPr>
            <a:xfrm>
              <a:off x="10794868" y="3416341"/>
              <a:ext cx="1152000" cy="43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F65C60A6-4919-6AFE-BE8C-07351B5BCEBA}"/>
                </a:ext>
              </a:extLst>
            </p:cNvPr>
            <p:cNvSpPr/>
            <p:nvPr/>
          </p:nvSpPr>
          <p:spPr>
            <a:xfrm>
              <a:off x="10699805" y="3421504"/>
              <a:ext cx="1359093" cy="362424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ysClr val="windowText" lastClr="000000"/>
                  </a:solidFill>
                  <a:highlight>
                    <a:srgbClr val="00FFFF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第１工場</a:t>
              </a:r>
              <a:endParaRPr lang="ja-JP" altLang="en-US" sz="2000" b="1" dirty="0">
                <a:solidFill>
                  <a:sysClr val="windowText" lastClr="000000"/>
                </a:solidFill>
                <a:highlight>
                  <a:srgbClr val="00FFFF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869C741A-B990-9585-24D6-76218E8881BB}"/>
              </a:ext>
            </a:extLst>
          </p:cNvPr>
          <p:cNvGrpSpPr/>
          <p:nvPr/>
        </p:nvGrpSpPr>
        <p:grpSpPr>
          <a:xfrm>
            <a:off x="6822153" y="5040027"/>
            <a:ext cx="4812597" cy="1536643"/>
            <a:chOff x="6822153" y="5040027"/>
            <a:chExt cx="4812597" cy="1536643"/>
          </a:xfrm>
        </p:grpSpPr>
        <p:grpSp>
          <p:nvGrpSpPr>
            <p:cNvPr id="93" name="グループ化 92">
              <a:extLst>
                <a:ext uri="{FF2B5EF4-FFF2-40B4-BE49-F238E27FC236}">
                  <a16:creationId xmlns:a16="http://schemas.microsoft.com/office/drawing/2014/main" id="{6B4A1364-CF67-B1FF-75D3-1676C7DF6545}"/>
                </a:ext>
              </a:extLst>
            </p:cNvPr>
            <p:cNvGrpSpPr/>
            <p:nvPr/>
          </p:nvGrpSpPr>
          <p:grpSpPr>
            <a:xfrm>
              <a:off x="9333327" y="5868273"/>
              <a:ext cx="2301423" cy="708397"/>
              <a:chOff x="9346125" y="5822564"/>
              <a:chExt cx="2301423" cy="708397"/>
            </a:xfrm>
          </p:grpSpPr>
          <p:sp>
            <p:nvSpPr>
              <p:cNvPr id="96" name="吹き出し: 線 95">
                <a:extLst>
                  <a:ext uri="{FF2B5EF4-FFF2-40B4-BE49-F238E27FC236}">
                    <a16:creationId xmlns:a16="http://schemas.microsoft.com/office/drawing/2014/main" id="{9795CB73-D415-2BC5-9BB3-C18E7E1D072D}"/>
                  </a:ext>
                </a:extLst>
              </p:cNvPr>
              <p:cNvSpPr/>
              <p:nvPr/>
            </p:nvSpPr>
            <p:spPr>
              <a:xfrm>
                <a:off x="9346125" y="5822564"/>
                <a:ext cx="2301423" cy="708397"/>
              </a:xfrm>
              <a:prstGeom prst="borderCallout1">
                <a:avLst>
                  <a:gd name="adj1" fmla="val 46455"/>
                  <a:gd name="adj2" fmla="val -167"/>
                  <a:gd name="adj3" fmla="val 5162"/>
                  <a:gd name="adj4" fmla="val -69644"/>
                </a:avLst>
              </a:prstGeom>
              <a:solidFill>
                <a:schemeClr val="bg1"/>
              </a:solidFill>
              <a:ln w="38100">
                <a:solidFill>
                  <a:srgbClr val="0000FF"/>
                </a:solidFill>
                <a:headEnd type="none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7" name="テキスト ボックス 96">
                <a:extLst>
                  <a:ext uri="{FF2B5EF4-FFF2-40B4-BE49-F238E27FC236}">
                    <a16:creationId xmlns:a16="http://schemas.microsoft.com/office/drawing/2014/main" id="{AF4D7B67-C601-DC36-F119-5A68930F2790}"/>
                  </a:ext>
                </a:extLst>
              </p:cNvPr>
              <p:cNvSpPr txBox="1"/>
              <p:nvPr/>
            </p:nvSpPr>
            <p:spPr>
              <a:xfrm>
                <a:off x="9346126" y="5878217"/>
                <a:ext cx="2284326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kumimoji="1" lang="ja-JP" altLang="en-US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新規プロジェクトエリア</a:t>
                </a:r>
                <a:endParaRPr kumimoji="1" lang="en-US" altLang="ja-JP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000"/>
                  </a:lnSpc>
                </a:pPr>
                <a:r>
                  <a:rPr lang="en-US" altLang="ja-JP" sz="20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S4.S5</a:t>
                </a:r>
                <a:r>
                  <a:rPr lang="ja-JP" altLang="en-US" sz="20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ライン</a:t>
                </a:r>
                <a:endParaRPr kumimoji="1" lang="ja-JP" altLang="en-US" sz="2000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95" name="四角形: 角を丸くする 94">
              <a:extLst>
                <a:ext uri="{FF2B5EF4-FFF2-40B4-BE49-F238E27FC236}">
                  <a16:creationId xmlns:a16="http://schemas.microsoft.com/office/drawing/2014/main" id="{1B7C5EB2-B683-9BA7-B89B-DBD2D0C78C59}"/>
                </a:ext>
              </a:extLst>
            </p:cNvPr>
            <p:cNvSpPr/>
            <p:nvPr/>
          </p:nvSpPr>
          <p:spPr>
            <a:xfrm>
              <a:off x="6822153" y="5040027"/>
              <a:ext cx="900000" cy="864000"/>
            </a:xfrm>
            <a:prstGeom prst="roundRect">
              <a:avLst>
                <a:gd name="adj" fmla="val 4250"/>
              </a:avLst>
            </a:prstGeom>
            <a:noFill/>
            <a:ln w="571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A792322-2702-46F8-E757-C1BDD19826C8}"/>
              </a:ext>
            </a:extLst>
          </p:cNvPr>
          <p:cNvGrpSpPr/>
          <p:nvPr/>
        </p:nvGrpSpPr>
        <p:grpSpPr>
          <a:xfrm>
            <a:off x="7855082" y="4021176"/>
            <a:ext cx="4163596" cy="1667336"/>
            <a:chOff x="7855082" y="4021176"/>
            <a:chExt cx="4163596" cy="1667336"/>
          </a:xfrm>
        </p:grpSpPr>
        <p:grpSp>
          <p:nvGrpSpPr>
            <p:cNvPr id="98" name="グループ化 97">
              <a:extLst>
                <a:ext uri="{FF2B5EF4-FFF2-40B4-BE49-F238E27FC236}">
                  <a16:creationId xmlns:a16="http://schemas.microsoft.com/office/drawing/2014/main" id="{5B6D0A6B-1BFF-A18D-3177-89EF16D65B8D}"/>
                </a:ext>
              </a:extLst>
            </p:cNvPr>
            <p:cNvGrpSpPr/>
            <p:nvPr/>
          </p:nvGrpSpPr>
          <p:grpSpPr>
            <a:xfrm>
              <a:off x="7855082" y="4021176"/>
              <a:ext cx="3771119" cy="1553085"/>
              <a:chOff x="6776327" y="4256610"/>
              <a:chExt cx="3771119" cy="1553085"/>
            </a:xfrm>
          </p:grpSpPr>
          <p:sp>
            <p:nvSpPr>
              <p:cNvPr id="99" name="吹き出し: 線 98">
                <a:extLst>
                  <a:ext uri="{FF2B5EF4-FFF2-40B4-BE49-F238E27FC236}">
                    <a16:creationId xmlns:a16="http://schemas.microsoft.com/office/drawing/2014/main" id="{02C11241-55EA-D2AD-E552-CCDBA8D64F81}"/>
                  </a:ext>
                </a:extLst>
              </p:cNvPr>
              <p:cNvSpPr/>
              <p:nvPr/>
            </p:nvSpPr>
            <p:spPr>
              <a:xfrm>
                <a:off x="8168612" y="4256610"/>
                <a:ext cx="2301423" cy="708397"/>
              </a:xfrm>
              <a:prstGeom prst="borderCallout1">
                <a:avLst>
                  <a:gd name="adj1" fmla="val 46455"/>
                  <a:gd name="adj2" fmla="val -167"/>
                  <a:gd name="adj3" fmla="val 98591"/>
                  <a:gd name="adj4" fmla="val -17425"/>
                </a:avLst>
              </a:prstGeom>
              <a:solidFill>
                <a:schemeClr val="bg1"/>
              </a:solidFill>
              <a:ln w="38100">
                <a:solidFill>
                  <a:srgbClr val="0000FF"/>
                </a:solidFill>
                <a:headEnd type="none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0" name="テキスト ボックス 99">
                <a:extLst>
                  <a:ext uri="{FF2B5EF4-FFF2-40B4-BE49-F238E27FC236}">
                    <a16:creationId xmlns:a16="http://schemas.microsoft.com/office/drawing/2014/main" id="{FDC835B3-EC9C-1EE2-1ADC-4D8EEE6F2874}"/>
                  </a:ext>
                </a:extLst>
              </p:cNvPr>
              <p:cNvSpPr txBox="1"/>
              <p:nvPr/>
            </p:nvSpPr>
            <p:spPr>
              <a:xfrm>
                <a:off x="8263120" y="4323072"/>
                <a:ext cx="2284326" cy="605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ja-JP" altLang="en-US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現在稼動中の</a:t>
                </a:r>
                <a:endParaRPr kumimoji="1" lang="en-US" altLang="ja-JP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000"/>
                  </a:lnSpc>
                </a:pPr>
                <a:r>
                  <a:rPr lang="en-US" altLang="ja-JP" sz="20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S1.S2.S3</a:t>
                </a:r>
                <a:r>
                  <a:rPr lang="ja-JP" altLang="en-US" sz="20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ライン</a:t>
                </a:r>
                <a:endParaRPr kumimoji="1" lang="ja-JP" altLang="en-US" sz="2000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01" name="四角形: 角を丸くする 100">
                <a:extLst>
                  <a:ext uri="{FF2B5EF4-FFF2-40B4-BE49-F238E27FC236}">
                    <a16:creationId xmlns:a16="http://schemas.microsoft.com/office/drawing/2014/main" id="{B7C3502F-7FB8-CC36-16F7-961BFC8A525A}"/>
                  </a:ext>
                </a:extLst>
              </p:cNvPr>
              <p:cNvSpPr/>
              <p:nvPr/>
            </p:nvSpPr>
            <p:spPr>
              <a:xfrm>
                <a:off x="6776327" y="4947353"/>
                <a:ext cx="1008000" cy="862342"/>
              </a:xfrm>
              <a:prstGeom prst="roundRect">
                <a:avLst>
                  <a:gd name="adj" fmla="val 4250"/>
                </a:avLst>
              </a:prstGeom>
              <a:noFill/>
              <a:ln w="57150">
                <a:solidFill>
                  <a:srgbClr val="0000FF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2" name="矢印: 下 101">
              <a:extLst>
                <a:ext uri="{FF2B5EF4-FFF2-40B4-BE49-F238E27FC236}">
                  <a16:creationId xmlns:a16="http://schemas.microsoft.com/office/drawing/2014/main" id="{64B86C28-EEF3-24CB-7B1B-2FD19D021C29}"/>
                </a:ext>
              </a:extLst>
            </p:cNvPr>
            <p:cNvSpPr/>
            <p:nvPr/>
          </p:nvSpPr>
          <p:spPr>
            <a:xfrm>
              <a:off x="9864777" y="4839226"/>
              <a:ext cx="327222" cy="849286"/>
            </a:xfrm>
            <a:prstGeom prst="downArrow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テキスト ボックス 6">
              <a:extLst>
                <a:ext uri="{FF2B5EF4-FFF2-40B4-BE49-F238E27FC236}">
                  <a16:creationId xmlns:a16="http://schemas.microsoft.com/office/drawing/2014/main" id="{380EF804-3F33-F1D9-A119-8A409B186D84}"/>
                </a:ext>
              </a:extLst>
            </p:cNvPr>
            <p:cNvSpPr txBox="1"/>
            <p:nvPr/>
          </p:nvSpPr>
          <p:spPr>
            <a:xfrm>
              <a:off x="10172989" y="4897488"/>
              <a:ext cx="1845689" cy="58189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  <a:defRPr/>
              </a:pPr>
              <a:r>
                <a:rPr lang="ja-JP" altLang="en-US" sz="1600" b="1" dirty="0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新規プロジェクトは</a:t>
              </a:r>
              <a:endParaRPr lang="en-US" altLang="ja-JP" sz="1600" b="1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000"/>
                </a:lnSpc>
                <a:defRPr/>
              </a:pPr>
              <a:r>
                <a:rPr lang="ja-JP" altLang="en-US" sz="1600" b="1" dirty="0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同じラインを計画！</a:t>
              </a:r>
              <a:endParaRPr lang="en-US" altLang="ja-JP" sz="1600" b="1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0" name="テキスト ボックス 6">
            <a:extLst>
              <a:ext uri="{FF2B5EF4-FFF2-40B4-BE49-F238E27FC236}">
                <a16:creationId xmlns:a16="http://schemas.microsoft.com/office/drawing/2014/main" id="{2D8D60EB-B701-808E-D04F-CE7D9FAC89A2}"/>
              </a:ext>
            </a:extLst>
          </p:cNvPr>
          <p:cNvSpPr txBox="1"/>
          <p:nvPr/>
        </p:nvSpPr>
        <p:spPr>
          <a:xfrm>
            <a:off x="1703751" y="1237515"/>
            <a:ext cx="3563831" cy="1019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  <a:defRPr/>
            </a:pPr>
            <a:r>
              <a: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rPr>
              <a:t>S1.2.3</a:t>
            </a:r>
            <a:r>
              <a:rPr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rPr>
              <a:t>ラインの自動搬送・自動供給で</a:t>
            </a:r>
            <a:endParaRPr lang="en-US" altLang="ja-JP" sz="16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500"/>
              </a:lnSpc>
              <a:defRPr/>
            </a:pPr>
            <a:r>
              <a:rPr lang="ja-JP" altLang="en-US" sz="1800" b="1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苦労している事を無くし</a:t>
            </a:r>
            <a:endParaRPr lang="en-US" altLang="ja-JP" sz="1800" b="1">
              <a:solidFill>
                <a:srgbClr val="FF0000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2500"/>
              </a:lnSpc>
              <a:defRPr/>
            </a:pPr>
            <a:r>
              <a:rPr lang="ja-JP" altLang="en-US" sz="20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新規</a:t>
            </a:r>
            <a:r>
              <a:rPr lang="en-US" altLang="ja-JP" sz="20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S4.S5</a:t>
            </a:r>
            <a:r>
              <a:rPr lang="ja-JP" altLang="en-US" sz="20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ラインに活かす！</a:t>
            </a:r>
            <a:endParaRPr lang="en-US" altLang="ja-JP" sz="2000" b="1" dirty="0">
              <a:solidFill>
                <a:srgbClr val="0000FF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FE527C-3FC2-1D4C-73BE-4750B59A30F2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1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A6FA77E4-9CC3-A26F-299A-6ADBC486C0B8}"/>
              </a:ext>
            </a:extLst>
          </p:cNvPr>
          <p:cNvGrpSpPr/>
          <p:nvPr/>
        </p:nvGrpSpPr>
        <p:grpSpPr>
          <a:xfrm>
            <a:off x="8375237" y="3429000"/>
            <a:ext cx="3221749" cy="2880351"/>
            <a:chOff x="8477391" y="3429000"/>
            <a:chExt cx="3221749" cy="2880351"/>
          </a:xfrm>
        </p:grpSpPr>
        <p:sp>
          <p:nvSpPr>
            <p:cNvPr id="1326" name="爆発: 8 pt 778">
              <a:extLst>
                <a:ext uri="{FF2B5EF4-FFF2-40B4-BE49-F238E27FC236}">
                  <a16:creationId xmlns:a16="http://schemas.microsoft.com/office/drawing/2014/main" id="{032D1E51-1DF6-F8D9-7435-E10C1D20B02D}"/>
                </a:ext>
              </a:extLst>
            </p:cNvPr>
            <p:cNvSpPr/>
            <p:nvPr/>
          </p:nvSpPr>
          <p:spPr>
            <a:xfrm>
              <a:off x="8477391" y="3429000"/>
              <a:ext cx="3221749" cy="1803039"/>
            </a:xfrm>
            <a:custGeom>
              <a:avLst/>
              <a:gdLst>
                <a:gd name="connsiteX0" fmla="*/ 10800 w 21600"/>
                <a:gd name="connsiteY0" fmla="*/ 5800 h 21600"/>
                <a:gd name="connsiteX1" fmla="*/ 14522 w 21600"/>
                <a:gd name="connsiteY1" fmla="*/ 0 h 21600"/>
                <a:gd name="connsiteX2" fmla="*/ 14155 w 21600"/>
                <a:gd name="connsiteY2" fmla="*/ 5325 h 21600"/>
                <a:gd name="connsiteX3" fmla="*/ 18380 w 21600"/>
                <a:gd name="connsiteY3" fmla="*/ 4457 h 21600"/>
                <a:gd name="connsiteX4" fmla="*/ 16702 w 21600"/>
                <a:gd name="connsiteY4" fmla="*/ 7315 h 21600"/>
                <a:gd name="connsiteX5" fmla="*/ 21097 w 21600"/>
                <a:gd name="connsiteY5" fmla="*/ 8137 h 21600"/>
                <a:gd name="connsiteX6" fmla="*/ 17607 w 21600"/>
                <a:gd name="connsiteY6" fmla="*/ 10475 h 21600"/>
                <a:gd name="connsiteX7" fmla="*/ 21600 w 21600"/>
                <a:gd name="connsiteY7" fmla="*/ 13290 h 21600"/>
                <a:gd name="connsiteX8" fmla="*/ 16837 w 21600"/>
                <a:gd name="connsiteY8" fmla="*/ 12942 h 21600"/>
                <a:gd name="connsiteX9" fmla="*/ 18145 w 21600"/>
                <a:gd name="connsiteY9" fmla="*/ 18095 h 21600"/>
                <a:gd name="connsiteX10" fmla="*/ 14020 w 21600"/>
                <a:gd name="connsiteY10" fmla="*/ 14457 h 21600"/>
                <a:gd name="connsiteX11" fmla="*/ 13247 w 21600"/>
                <a:gd name="connsiteY11" fmla="*/ 19737 h 21600"/>
                <a:gd name="connsiteX12" fmla="*/ 10532 w 21600"/>
                <a:gd name="connsiteY12" fmla="*/ 14935 h 21600"/>
                <a:gd name="connsiteX13" fmla="*/ 8485 w 21600"/>
                <a:gd name="connsiteY13" fmla="*/ 21600 h 21600"/>
                <a:gd name="connsiteX14" fmla="*/ 7715 w 21600"/>
                <a:gd name="connsiteY14" fmla="*/ 15627 h 21600"/>
                <a:gd name="connsiteX15" fmla="*/ 4762 w 21600"/>
                <a:gd name="connsiteY15" fmla="*/ 17617 h 21600"/>
                <a:gd name="connsiteX16" fmla="*/ 5667 w 21600"/>
                <a:gd name="connsiteY16" fmla="*/ 13937 h 21600"/>
                <a:gd name="connsiteX17" fmla="*/ 135 w 21600"/>
                <a:gd name="connsiteY17" fmla="*/ 14587 h 21600"/>
                <a:gd name="connsiteX18" fmla="*/ 3722 w 21600"/>
                <a:gd name="connsiteY18" fmla="*/ 11775 h 21600"/>
                <a:gd name="connsiteX19" fmla="*/ 0 w 21600"/>
                <a:gd name="connsiteY19" fmla="*/ 8615 h 21600"/>
                <a:gd name="connsiteX20" fmla="*/ 4627 w 21600"/>
                <a:gd name="connsiteY20" fmla="*/ 7617 h 21600"/>
                <a:gd name="connsiteX21" fmla="*/ 370 w 21600"/>
                <a:gd name="connsiteY21" fmla="*/ 2295 h 21600"/>
                <a:gd name="connsiteX22" fmla="*/ 7312 w 21600"/>
                <a:gd name="connsiteY22" fmla="*/ 6320 h 21600"/>
                <a:gd name="connsiteX23" fmla="*/ 8352 w 21600"/>
                <a:gd name="connsiteY23" fmla="*/ 2295 h 21600"/>
                <a:gd name="connsiteX24" fmla="*/ 10800 w 21600"/>
                <a:gd name="connsiteY24" fmla="*/ 5800 h 21600"/>
                <a:gd name="connsiteX0" fmla="*/ 10800 w 21600"/>
                <a:gd name="connsiteY0" fmla="*/ 5800 h 21600"/>
                <a:gd name="connsiteX1" fmla="*/ 14522 w 21600"/>
                <a:gd name="connsiteY1" fmla="*/ 0 h 21600"/>
                <a:gd name="connsiteX2" fmla="*/ 14155 w 21600"/>
                <a:gd name="connsiteY2" fmla="*/ 5325 h 21600"/>
                <a:gd name="connsiteX3" fmla="*/ 18380 w 21600"/>
                <a:gd name="connsiteY3" fmla="*/ 4457 h 21600"/>
                <a:gd name="connsiteX4" fmla="*/ 16702 w 21600"/>
                <a:gd name="connsiteY4" fmla="*/ 7315 h 21600"/>
                <a:gd name="connsiteX5" fmla="*/ 21097 w 21600"/>
                <a:gd name="connsiteY5" fmla="*/ 8137 h 21600"/>
                <a:gd name="connsiteX6" fmla="*/ 17607 w 21600"/>
                <a:gd name="connsiteY6" fmla="*/ 10475 h 21600"/>
                <a:gd name="connsiteX7" fmla="*/ 21600 w 21600"/>
                <a:gd name="connsiteY7" fmla="*/ 13290 h 21600"/>
                <a:gd name="connsiteX8" fmla="*/ 16837 w 21600"/>
                <a:gd name="connsiteY8" fmla="*/ 12942 h 21600"/>
                <a:gd name="connsiteX9" fmla="*/ 18145 w 21600"/>
                <a:gd name="connsiteY9" fmla="*/ 18095 h 21600"/>
                <a:gd name="connsiteX10" fmla="*/ 14020 w 21600"/>
                <a:gd name="connsiteY10" fmla="*/ 14457 h 21600"/>
                <a:gd name="connsiteX11" fmla="*/ 13247 w 21600"/>
                <a:gd name="connsiteY11" fmla="*/ 19737 h 21600"/>
                <a:gd name="connsiteX12" fmla="*/ 10532 w 21600"/>
                <a:gd name="connsiteY12" fmla="*/ 14935 h 21600"/>
                <a:gd name="connsiteX13" fmla="*/ 8485 w 21600"/>
                <a:gd name="connsiteY13" fmla="*/ 21600 h 21600"/>
                <a:gd name="connsiteX14" fmla="*/ 7715 w 21600"/>
                <a:gd name="connsiteY14" fmla="*/ 15627 h 21600"/>
                <a:gd name="connsiteX15" fmla="*/ 4762 w 21600"/>
                <a:gd name="connsiteY15" fmla="*/ 17617 h 21600"/>
                <a:gd name="connsiteX16" fmla="*/ 4823 w 21600"/>
                <a:gd name="connsiteY16" fmla="*/ 14815 h 21600"/>
                <a:gd name="connsiteX17" fmla="*/ 135 w 21600"/>
                <a:gd name="connsiteY17" fmla="*/ 14587 h 21600"/>
                <a:gd name="connsiteX18" fmla="*/ 3722 w 21600"/>
                <a:gd name="connsiteY18" fmla="*/ 11775 h 21600"/>
                <a:gd name="connsiteX19" fmla="*/ 0 w 21600"/>
                <a:gd name="connsiteY19" fmla="*/ 8615 h 21600"/>
                <a:gd name="connsiteX20" fmla="*/ 4627 w 21600"/>
                <a:gd name="connsiteY20" fmla="*/ 7617 h 21600"/>
                <a:gd name="connsiteX21" fmla="*/ 370 w 21600"/>
                <a:gd name="connsiteY21" fmla="*/ 2295 h 21600"/>
                <a:gd name="connsiteX22" fmla="*/ 7312 w 21600"/>
                <a:gd name="connsiteY22" fmla="*/ 6320 h 21600"/>
                <a:gd name="connsiteX23" fmla="*/ 8352 w 21600"/>
                <a:gd name="connsiteY23" fmla="*/ 2295 h 21600"/>
                <a:gd name="connsiteX24" fmla="*/ 10800 w 21600"/>
                <a:gd name="connsiteY24" fmla="*/ 5800 h 21600"/>
                <a:gd name="connsiteX0" fmla="*/ 10800 w 21600"/>
                <a:gd name="connsiteY0" fmla="*/ 5800 h 21600"/>
                <a:gd name="connsiteX1" fmla="*/ 14522 w 21600"/>
                <a:gd name="connsiteY1" fmla="*/ 0 h 21600"/>
                <a:gd name="connsiteX2" fmla="*/ 14155 w 21600"/>
                <a:gd name="connsiteY2" fmla="*/ 5325 h 21600"/>
                <a:gd name="connsiteX3" fmla="*/ 18380 w 21600"/>
                <a:gd name="connsiteY3" fmla="*/ 4457 h 21600"/>
                <a:gd name="connsiteX4" fmla="*/ 16702 w 21600"/>
                <a:gd name="connsiteY4" fmla="*/ 7315 h 21600"/>
                <a:gd name="connsiteX5" fmla="*/ 21097 w 21600"/>
                <a:gd name="connsiteY5" fmla="*/ 8137 h 21600"/>
                <a:gd name="connsiteX6" fmla="*/ 17607 w 21600"/>
                <a:gd name="connsiteY6" fmla="*/ 10475 h 21600"/>
                <a:gd name="connsiteX7" fmla="*/ 21600 w 21600"/>
                <a:gd name="connsiteY7" fmla="*/ 13290 h 21600"/>
                <a:gd name="connsiteX8" fmla="*/ 16837 w 21600"/>
                <a:gd name="connsiteY8" fmla="*/ 12942 h 21600"/>
                <a:gd name="connsiteX9" fmla="*/ 18145 w 21600"/>
                <a:gd name="connsiteY9" fmla="*/ 18095 h 21600"/>
                <a:gd name="connsiteX10" fmla="*/ 14020 w 21600"/>
                <a:gd name="connsiteY10" fmla="*/ 14457 h 21600"/>
                <a:gd name="connsiteX11" fmla="*/ 13247 w 21600"/>
                <a:gd name="connsiteY11" fmla="*/ 19737 h 21600"/>
                <a:gd name="connsiteX12" fmla="*/ 10785 w 21600"/>
                <a:gd name="connsiteY12" fmla="*/ 15813 h 21600"/>
                <a:gd name="connsiteX13" fmla="*/ 8485 w 21600"/>
                <a:gd name="connsiteY13" fmla="*/ 21600 h 21600"/>
                <a:gd name="connsiteX14" fmla="*/ 7715 w 21600"/>
                <a:gd name="connsiteY14" fmla="*/ 15627 h 21600"/>
                <a:gd name="connsiteX15" fmla="*/ 4762 w 21600"/>
                <a:gd name="connsiteY15" fmla="*/ 17617 h 21600"/>
                <a:gd name="connsiteX16" fmla="*/ 4823 w 21600"/>
                <a:gd name="connsiteY16" fmla="*/ 14815 h 21600"/>
                <a:gd name="connsiteX17" fmla="*/ 135 w 21600"/>
                <a:gd name="connsiteY17" fmla="*/ 14587 h 21600"/>
                <a:gd name="connsiteX18" fmla="*/ 3722 w 21600"/>
                <a:gd name="connsiteY18" fmla="*/ 11775 h 21600"/>
                <a:gd name="connsiteX19" fmla="*/ 0 w 21600"/>
                <a:gd name="connsiteY19" fmla="*/ 8615 h 21600"/>
                <a:gd name="connsiteX20" fmla="*/ 4627 w 21600"/>
                <a:gd name="connsiteY20" fmla="*/ 7617 h 21600"/>
                <a:gd name="connsiteX21" fmla="*/ 370 w 21600"/>
                <a:gd name="connsiteY21" fmla="*/ 2295 h 21600"/>
                <a:gd name="connsiteX22" fmla="*/ 7312 w 21600"/>
                <a:gd name="connsiteY22" fmla="*/ 6320 h 21600"/>
                <a:gd name="connsiteX23" fmla="*/ 8352 w 21600"/>
                <a:gd name="connsiteY23" fmla="*/ 2295 h 21600"/>
                <a:gd name="connsiteX24" fmla="*/ 10800 w 21600"/>
                <a:gd name="connsiteY24" fmla="*/ 5800 h 21600"/>
                <a:gd name="connsiteX0" fmla="*/ 10800 w 21600"/>
                <a:gd name="connsiteY0" fmla="*/ 5800 h 21600"/>
                <a:gd name="connsiteX1" fmla="*/ 14522 w 21600"/>
                <a:gd name="connsiteY1" fmla="*/ 0 h 21600"/>
                <a:gd name="connsiteX2" fmla="*/ 14155 w 21600"/>
                <a:gd name="connsiteY2" fmla="*/ 5325 h 21600"/>
                <a:gd name="connsiteX3" fmla="*/ 18380 w 21600"/>
                <a:gd name="connsiteY3" fmla="*/ 4457 h 21600"/>
                <a:gd name="connsiteX4" fmla="*/ 16702 w 21600"/>
                <a:gd name="connsiteY4" fmla="*/ 7315 h 21600"/>
                <a:gd name="connsiteX5" fmla="*/ 21097 w 21600"/>
                <a:gd name="connsiteY5" fmla="*/ 8137 h 21600"/>
                <a:gd name="connsiteX6" fmla="*/ 17607 w 21600"/>
                <a:gd name="connsiteY6" fmla="*/ 10475 h 21600"/>
                <a:gd name="connsiteX7" fmla="*/ 21600 w 21600"/>
                <a:gd name="connsiteY7" fmla="*/ 13290 h 21600"/>
                <a:gd name="connsiteX8" fmla="*/ 16837 w 21600"/>
                <a:gd name="connsiteY8" fmla="*/ 12942 h 21600"/>
                <a:gd name="connsiteX9" fmla="*/ 18145 w 21600"/>
                <a:gd name="connsiteY9" fmla="*/ 18095 h 21600"/>
                <a:gd name="connsiteX10" fmla="*/ 14779 w 21600"/>
                <a:gd name="connsiteY10" fmla="*/ 16038 h 21600"/>
                <a:gd name="connsiteX11" fmla="*/ 13247 w 21600"/>
                <a:gd name="connsiteY11" fmla="*/ 19737 h 21600"/>
                <a:gd name="connsiteX12" fmla="*/ 10785 w 21600"/>
                <a:gd name="connsiteY12" fmla="*/ 15813 h 21600"/>
                <a:gd name="connsiteX13" fmla="*/ 8485 w 21600"/>
                <a:gd name="connsiteY13" fmla="*/ 21600 h 21600"/>
                <a:gd name="connsiteX14" fmla="*/ 7715 w 21600"/>
                <a:gd name="connsiteY14" fmla="*/ 15627 h 21600"/>
                <a:gd name="connsiteX15" fmla="*/ 4762 w 21600"/>
                <a:gd name="connsiteY15" fmla="*/ 17617 h 21600"/>
                <a:gd name="connsiteX16" fmla="*/ 4823 w 21600"/>
                <a:gd name="connsiteY16" fmla="*/ 14815 h 21600"/>
                <a:gd name="connsiteX17" fmla="*/ 135 w 21600"/>
                <a:gd name="connsiteY17" fmla="*/ 14587 h 21600"/>
                <a:gd name="connsiteX18" fmla="*/ 3722 w 21600"/>
                <a:gd name="connsiteY18" fmla="*/ 11775 h 21600"/>
                <a:gd name="connsiteX19" fmla="*/ 0 w 21600"/>
                <a:gd name="connsiteY19" fmla="*/ 8615 h 21600"/>
                <a:gd name="connsiteX20" fmla="*/ 4627 w 21600"/>
                <a:gd name="connsiteY20" fmla="*/ 7617 h 21600"/>
                <a:gd name="connsiteX21" fmla="*/ 370 w 21600"/>
                <a:gd name="connsiteY21" fmla="*/ 2295 h 21600"/>
                <a:gd name="connsiteX22" fmla="*/ 7312 w 21600"/>
                <a:gd name="connsiteY22" fmla="*/ 6320 h 21600"/>
                <a:gd name="connsiteX23" fmla="*/ 8352 w 21600"/>
                <a:gd name="connsiteY23" fmla="*/ 2295 h 21600"/>
                <a:gd name="connsiteX24" fmla="*/ 10800 w 21600"/>
                <a:gd name="connsiteY24" fmla="*/ 5800 h 21600"/>
                <a:gd name="connsiteX0" fmla="*/ 10800 w 21600"/>
                <a:gd name="connsiteY0" fmla="*/ 5800 h 21600"/>
                <a:gd name="connsiteX1" fmla="*/ 14522 w 21600"/>
                <a:gd name="connsiteY1" fmla="*/ 0 h 21600"/>
                <a:gd name="connsiteX2" fmla="*/ 14155 w 21600"/>
                <a:gd name="connsiteY2" fmla="*/ 5325 h 21600"/>
                <a:gd name="connsiteX3" fmla="*/ 18380 w 21600"/>
                <a:gd name="connsiteY3" fmla="*/ 4457 h 21600"/>
                <a:gd name="connsiteX4" fmla="*/ 16702 w 21600"/>
                <a:gd name="connsiteY4" fmla="*/ 7315 h 21600"/>
                <a:gd name="connsiteX5" fmla="*/ 21097 w 21600"/>
                <a:gd name="connsiteY5" fmla="*/ 8137 h 21600"/>
                <a:gd name="connsiteX6" fmla="*/ 17607 w 21600"/>
                <a:gd name="connsiteY6" fmla="*/ 10475 h 21600"/>
                <a:gd name="connsiteX7" fmla="*/ 21600 w 21600"/>
                <a:gd name="connsiteY7" fmla="*/ 13290 h 21600"/>
                <a:gd name="connsiteX8" fmla="*/ 17596 w 21600"/>
                <a:gd name="connsiteY8" fmla="*/ 14172 h 21600"/>
                <a:gd name="connsiteX9" fmla="*/ 18145 w 21600"/>
                <a:gd name="connsiteY9" fmla="*/ 18095 h 21600"/>
                <a:gd name="connsiteX10" fmla="*/ 14779 w 21600"/>
                <a:gd name="connsiteY10" fmla="*/ 16038 h 21600"/>
                <a:gd name="connsiteX11" fmla="*/ 13247 w 21600"/>
                <a:gd name="connsiteY11" fmla="*/ 19737 h 21600"/>
                <a:gd name="connsiteX12" fmla="*/ 10785 w 21600"/>
                <a:gd name="connsiteY12" fmla="*/ 15813 h 21600"/>
                <a:gd name="connsiteX13" fmla="*/ 8485 w 21600"/>
                <a:gd name="connsiteY13" fmla="*/ 21600 h 21600"/>
                <a:gd name="connsiteX14" fmla="*/ 7715 w 21600"/>
                <a:gd name="connsiteY14" fmla="*/ 15627 h 21600"/>
                <a:gd name="connsiteX15" fmla="*/ 4762 w 21600"/>
                <a:gd name="connsiteY15" fmla="*/ 17617 h 21600"/>
                <a:gd name="connsiteX16" fmla="*/ 4823 w 21600"/>
                <a:gd name="connsiteY16" fmla="*/ 14815 h 21600"/>
                <a:gd name="connsiteX17" fmla="*/ 135 w 21600"/>
                <a:gd name="connsiteY17" fmla="*/ 14587 h 21600"/>
                <a:gd name="connsiteX18" fmla="*/ 3722 w 21600"/>
                <a:gd name="connsiteY18" fmla="*/ 11775 h 21600"/>
                <a:gd name="connsiteX19" fmla="*/ 0 w 21600"/>
                <a:gd name="connsiteY19" fmla="*/ 8615 h 21600"/>
                <a:gd name="connsiteX20" fmla="*/ 4627 w 21600"/>
                <a:gd name="connsiteY20" fmla="*/ 7617 h 21600"/>
                <a:gd name="connsiteX21" fmla="*/ 370 w 21600"/>
                <a:gd name="connsiteY21" fmla="*/ 2295 h 21600"/>
                <a:gd name="connsiteX22" fmla="*/ 7312 w 21600"/>
                <a:gd name="connsiteY22" fmla="*/ 6320 h 21600"/>
                <a:gd name="connsiteX23" fmla="*/ 8352 w 21600"/>
                <a:gd name="connsiteY23" fmla="*/ 2295 h 21600"/>
                <a:gd name="connsiteX24" fmla="*/ 10800 w 21600"/>
                <a:gd name="connsiteY24" fmla="*/ 580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600" h="21600">
                  <a:moveTo>
                    <a:pt x="10800" y="5800"/>
                  </a:moveTo>
                  <a:lnTo>
                    <a:pt x="14522" y="0"/>
                  </a:lnTo>
                  <a:cubicBezTo>
                    <a:pt x="14400" y="1775"/>
                    <a:pt x="14277" y="3550"/>
                    <a:pt x="14155" y="5325"/>
                  </a:cubicBezTo>
                  <a:lnTo>
                    <a:pt x="18380" y="4457"/>
                  </a:lnTo>
                  <a:lnTo>
                    <a:pt x="16702" y="7315"/>
                  </a:lnTo>
                  <a:lnTo>
                    <a:pt x="21097" y="8137"/>
                  </a:lnTo>
                  <a:lnTo>
                    <a:pt x="17607" y="10475"/>
                  </a:lnTo>
                  <a:lnTo>
                    <a:pt x="21600" y="13290"/>
                  </a:lnTo>
                  <a:lnTo>
                    <a:pt x="17596" y="14172"/>
                  </a:lnTo>
                  <a:lnTo>
                    <a:pt x="18145" y="18095"/>
                  </a:lnTo>
                  <a:lnTo>
                    <a:pt x="14779" y="16038"/>
                  </a:lnTo>
                  <a:lnTo>
                    <a:pt x="13247" y="19737"/>
                  </a:lnTo>
                  <a:lnTo>
                    <a:pt x="10785" y="15813"/>
                  </a:lnTo>
                  <a:lnTo>
                    <a:pt x="8485" y="21600"/>
                  </a:lnTo>
                  <a:cubicBezTo>
                    <a:pt x="8228" y="19609"/>
                    <a:pt x="7972" y="17618"/>
                    <a:pt x="7715" y="15627"/>
                  </a:cubicBezTo>
                  <a:lnTo>
                    <a:pt x="4762" y="17617"/>
                  </a:lnTo>
                  <a:cubicBezTo>
                    <a:pt x="4782" y="16683"/>
                    <a:pt x="4803" y="15749"/>
                    <a:pt x="4823" y="14815"/>
                  </a:cubicBezTo>
                  <a:lnTo>
                    <a:pt x="135" y="14587"/>
                  </a:lnTo>
                  <a:lnTo>
                    <a:pt x="3722" y="11775"/>
                  </a:lnTo>
                  <a:lnTo>
                    <a:pt x="0" y="8615"/>
                  </a:lnTo>
                  <a:lnTo>
                    <a:pt x="4627" y="7617"/>
                  </a:lnTo>
                  <a:lnTo>
                    <a:pt x="370" y="2295"/>
                  </a:lnTo>
                  <a:lnTo>
                    <a:pt x="7312" y="6320"/>
                  </a:lnTo>
                  <a:lnTo>
                    <a:pt x="8352" y="2295"/>
                  </a:lnTo>
                  <a:lnTo>
                    <a:pt x="10800" y="5800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C878E5A-B055-7E2F-2D0E-720F307F2F47}"/>
                </a:ext>
              </a:extLst>
            </p:cNvPr>
            <p:cNvSpPr txBox="1"/>
            <p:nvPr/>
          </p:nvSpPr>
          <p:spPr>
            <a:xfrm flipH="1">
              <a:off x="9123096" y="3989887"/>
              <a:ext cx="19303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危険な作業</a:t>
              </a:r>
              <a:r>
                <a:rPr lang="en-US" altLang="ja-JP" sz="24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!!</a:t>
              </a:r>
              <a:endParaRPr kumimoji="1" lang="ja-JP" altLang="en-US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6769289E-0C6E-3A09-DC5C-A5C1C6C3C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b="2924"/>
            <a:stretch/>
          </p:blipFill>
          <p:spPr>
            <a:xfrm>
              <a:off x="10038772" y="4367270"/>
              <a:ext cx="1532632" cy="194208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311A9F52-7EBB-39DD-FB51-5A502C12900A}"/>
                </a:ext>
              </a:extLst>
            </p:cNvPr>
            <p:cNvSpPr/>
            <p:nvPr/>
          </p:nvSpPr>
          <p:spPr>
            <a:xfrm>
              <a:off x="11214858" y="5944653"/>
              <a:ext cx="484282" cy="167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aphicFrame>
        <p:nvGraphicFramePr>
          <p:cNvPr id="2" name="表 3">
            <a:extLst>
              <a:ext uri="{FF2B5EF4-FFF2-40B4-BE49-F238E27FC236}">
                <a16:creationId xmlns:a16="http://schemas.microsoft.com/office/drawing/2014/main" id="{EBDE8A3A-BA78-4B28-9F42-93F3A4E66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148572"/>
              </p:ext>
            </p:extLst>
          </p:nvPr>
        </p:nvGraphicFramePr>
        <p:xfrm>
          <a:off x="4576498" y="917627"/>
          <a:ext cx="3060000" cy="24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val="2251798052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*問題の</a:t>
                      </a:r>
                      <a:r>
                        <a:rPr kumimoji="1" lang="ja-JP" altLang="en-US" sz="180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洗い出し*</a:t>
                      </a:r>
                      <a:endParaRPr kumimoji="1" lang="en-US" altLang="ja-JP" sz="1800" dirty="0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60716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r>
                        <a:rPr lang="en-US" altLang="ja-JP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1. AGV</a:t>
                      </a: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のバッテリー交換作業</a:t>
                      </a:r>
                      <a:endParaRPr lang="en-US" altLang="ja-JP" sz="14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r>
                        <a:rPr lang="en-US" altLang="ja-JP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2. AGV</a:t>
                      </a: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台車脱線による停止</a:t>
                      </a:r>
                      <a:endParaRPr lang="en-US" altLang="ja-JP" sz="14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r>
                        <a:rPr lang="en-US" altLang="ja-JP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3. </a:t>
                      </a: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自動供給時のポリ引っ掛かり</a:t>
                      </a:r>
                      <a:endParaRPr lang="en-US" altLang="ja-JP" sz="14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r>
                        <a:rPr lang="en-US" altLang="ja-JP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4. </a:t>
                      </a: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センサー位置ズレによる異常停止</a:t>
                      </a:r>
                      <a:endParaRPr lang="en-US" altLang="ja-JP" sz="1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83703"/>
                  </a:ext>
                </a:extLst>
              </a:tr>
            </a:tbl>
          </a:graphicData>
        </a:graphic>
      </p:graphicFrame>
      <p:sp>
        <p:nvSpPr>
          <p:cNvPr id="14" name="正方形/長方形 6">
            <a:extLst>
              <a:ext uri="{FF2B5EF4-FFF2-40B4-BE49-F238E27FC236}">
                <a16:creationId xmlns:a16="http://schemas.microsoft.com/office/drawing/2014/main" id="{94A6B071-D4E8-4DD5-9D52-5B418753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6-4.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テーマ選定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17" name="図 1216">
            <a:extLst>
              <a:ext uri="{FF2B5EF4-FFF2-40B4-BE49-F238E27FC236}">
                <a16:creationId xmlns:a16="http://schemas.microsoft.com/office/drawing/2014/main" id="{70980451-5797-D08F-F75A-FC1CC15C3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1225" name="表 3">
            <a:extLst>
              <a:ext uri="{FF2B5EF4-FFF2-40B4-BE49-F238E27FC236}">
                <a16:creationId xmlns:a16="http://schemas.microsoft.com/office/drawing/2014/main" id="{78D17DAB-51B8-68B0-820E-62E912B3F1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738338"/>
              </p:ext>
            </p:extLst>
          </p:nvPr>
        </p:nvGraphicFramePr>
        <p:xfrm>
          <a:off x="8309867" y="908012"/>
          <a:ext cx="3600000" cy="24423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2251798052"/>
                    </a:ext>
                  </a:extLst>
                </a:gridCol>
              </a:tblGrid>
              <a:tr h="6423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</a:t>
                      </a:r>
                      <a:r>
                        <a:rPr lang="ja-JP" altLang="en-US" sz="1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メンバーの困りごと*</a:t>
                      </a:r>
                      <a:endParaRPr lang="en-US" altLang="ja-JP" sz="18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60716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ja-JP" altLang="en-US" sz="16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✋</a:t>
                      </a:r>
                      <a:r>
                        <a:rPr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バッテリーが</a:t>
                      </a:r>
                      <a:r>
                        <a:rPr lang="ja-JP" altLang="en-US" sz="20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重い</a:t>
                      </a:r>
                      <a:r>
                        <a:rPr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！</a:t>
                      </a:r>
                      <a:endParaRPr lang="en-US" altLang="ja-JP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✋</a:t>
                      </a:r>
                      <a:r>
                        <a:rPr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作業姿勢が</a:t>
                      </a:r>
                      <a:r>
                        <a:rPr lang="ja-JP" altLang="en-US" sz="20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低い</a:t>
                      </a:r>
                      <a:r>
                        <a:rPr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！</a:t>
                      </a:r>
                      <a:endParaRPr lang="en-US" altLang="ja-JP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2500"/>
                        </a:lnSpc>
                      </a:pP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✋</a:t>
                      </a:r>
                      <a:r>
                        <a:rPr lang="ja-JP" altLang="en-US" sz="20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腰、腕に</a:t>
                      </a:r>
                      <a:r>
                        <a:rPr lang="ja-JP" altLang="en-US" sz="2000" b="1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負担</a:t>
                      </a: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がかかり、辛い</a:t>
                      </a:r>
                      <a:r>
                        <a:rPr kumimoji="1"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！</a:t>
                      </a:r>
                      <a:endParaRPr kumimoji="1" lang="en-US" altLang="ja-JP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2500"/>
                        </a:lnSpc>
                      </a:pP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✋</a:t>
                      </a:r>
                      <a:r>
                        <a:rPr lang="ja-JP" altLang="en-US" sz="14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手を滑らせて</a:t>
                      </a:r>
                      <a:r>
                        <a:rPr lang="ja-JP" altLang="en-US" sz="14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バッテリーを</a:t>
                      </a:r>
                      <a:endParaRPr lang="en-US" altLang="ja-JP" sz="14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2500"/>
                        </a:lnSpc>
                      </a:pPr>
                      <a:r>
                        <a:rPr lang="ja-JP" altLang="en-US" sz="16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　　　　　　　　　　</a:t>
                      </a:r>
                      <a:r>
                        <a:rPr lang="ja-JP" altLang="en-US" sz="20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落下</a:t>
                      </a:r>
                      <a:r>
                        <a:rPr lang="ja-JP" altLang="en-US" sz="2000" b="1" dirty="0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させる</a:t>
                      </a:r>
                      <a:r>
                        <a:rPr lang="ja-JP" altLang="en-US" sz="18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危険</a:t>
                      </a: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！</a:t>
                      </a:r>
                      <a:endParaRPr lang="en-US" altLang="ja-JP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83703"/>
                  </a:ext>
                </a:extLst>
              </a:tr>
            </a:tbl>
          </a:graphicData>
        </a:graphic>
      </p:graphicFrame>
      <p:sp>
        <p:nvSpPr>
          <p:cNvPr id="1226" name="テキスト ボックス 1225">
            <a:extLst>
              <a:ext uri="{FF2B5EF4-FFF2-40B4-BE49-F238E27FC236}">
                <a16:creationId xmlns:a16="http://schemas.microsoft.com/office/drawing/2014/main" id="{C74FC4BA-4F49-ADD6-5FC9-0256E5942618}"/>
              </a:ext>
            </a:extLst>
          </p:cNvPr>
          <p:cNvSpPr txBox="1"/>
          <p:nvPr/>
        </p:nvSpPr>
        <p:spPr>
          <a:xfrm>
            <a:off x="4572957" y="1765098"/>
            <a:ext cx="30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1. AGV</a:t>
            </a:r>
            <a:r>
              <a:rPr lang="ja-JP" altLang="en-US" b="1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のバッテリー交換作業</a:t>
            </a:r>
            <a:endParaRPr lang="en-US" altLang="ja-JP" b="1">
              <a:solidFill>
                <a:srgbClr val="FF0000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28" name="グループ化 1327">
            <a:extLst>
              <a:ext uri="{FF2B5EF4-FFF2-40B4-BE49-F238E27FC236}">
                <a16:creationId xmlns:a16="http://schemas.microsoft.com/office/drawing/2014/main" id="{BEBFA3BB-8E42-366B-B96E-CC0719A12563}"/>
              </a:ext>
            </a:extLst>
          </p:cNvPr>
          <p:cNvGrpSpPr/>
          <p:nvPr/>
        </p:nvGrpSpPr>
        <p:grpSpPr>
          <a:xfrm>
            <a:off x="492861" y="3690309"/>
            <a:ext cx="7779547" cy="2684396"/>
            <a:chOff x="3994113" y="766719"/>
            <a:chExt cx="7114315" cy="2454852"/>
          </a:xfrm>
        </p:grpSpPr>
        <p:pic>
          <p:nvPicPr>
            <p:cNvPr id="1329" name="図 1328">
              <a:extLst>
                <a:ext uri="{FF2B5EF4-FFF2-40B4-BE49-F238E27FC236}">
                  <a16:creationId xmlns:a16="http://schemas.microsoft.com/office/drawing/2014/main" id="{7DAC157C-A399-DC23-14C6-5AC76FD45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8511" y="1176073"/>
              <a:ext cx="7049917" cy="2045498"/>
            </a:xfrm>
            <a:prstGeom prst="rect">
              <a:avLst/>
            </a:prstGeom>
          </p:spPr>
        </p:pic>
        <p:sp>
          <p:nvSpPr>
            <p:cNvPr id="1330" name="正方形/長方形 1329">
              <a:extLst>
                <a:ext uri="{FF2B5EF4-FFF2-40B4-BE49-F238E27FC236}">
                  <a16:creationId xmlns:a16="http://schemas.microsoft.com/office/drawing/2014/main" id="{4FED3DB8-75D6-9AA1-25C3-56CFEF9A7409}"/>
                </a:ext>
              </a:extLst>
            </p:cNvPr>
            <p:cNvSpPr/>
            <p:nvPr/>
          </p:nvSpPr>
          <p:spPr>
            <a:xfrm>
              <a:off x="3994113" y="766719"/>
              <a:ext cx="2647762" cy="3377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r>
                <a:rPr lang="en-US" altLang="ja-JP" b="1">
                  <a:solidFill>
                    <a:schemeClr val="tx1"/>
                  </a:solidFill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lang="ja-JP" altLang="en-US" b="1">
                  <a:solidFill>
                    <a:schemeClr val="tx1"/>
                  </a:solidFill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社内安全リスクレベル評価</a:t>
              </a:r>
              <a:r>
                <a:rPr lang="en-US" altLang="ja-JP" b="1">
                  <a:solidFill>
                    <a:schemeClr val="tx1"/>
                  </a:solidFill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  <a:endParaRPr lang="en-US" altLang="ja-JP" b="1" dirty="0">
                <a:solidFill>
                  <a:schemeClr val="tx1"/>
                </a:solidFill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aphicFrame>
        <p:nvGraphicFramePr>
          <p:cNvPr id="4" name="表 6">
            <a:extLst>
              <a:ext uri="{FF2B5EF4-FFF2-40B4-BE49-F238E27FC236}">
                <a16:creationId xmlns:a16="http://schemas.microsoft.com/office/drawing/2014/main" id="{A966A7B7-0EE5-1F9D-E958-572683D13F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512638"/>
              </p:ext>
            </p:extLst>
          </p:nvPr>
        </p:nvGraphicFramePr>
        <p:xfrm>
          <a:off x="8573789" y="5151351"/>
          <a:ext cx="1260000" cy="11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1352364451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リスクレベル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06868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4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Ⅲ</a:t>
                      </a:r>
                      <a:endParaRPr kumimoji="1" lang="ja-JP" altLang="en-US" sz="4400" b="1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661408"/>
                  </a:ext>
                </a:extLst>
              </a:tr>
            </a:tbl>
          </a:graphicData>
        </a:graphic>
      </p:graphicFrame>
      <p:sp>
        <p:nvSpPr>
          <p:cNvPr id="5" name="正方形/長方形 6">
            <a:extLst>
              <a:ext uri="{FF2B5EF4-FFF2-40B4-BE49-F238E27FC236}">
                <a16:creationId xmlns:a16="http://schemas.microsoft.com/office/drawing/2014/main" id="{D4B51FCC-ECB4-F464-7B1D-825D5B8BC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073" y="86984"/>
            <a:ext cx="3708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現在苦労している</a:t>
            </a: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問題の洗い出し</a:t>
            </a:r>
            <a:endParaRPr lang="ja-JP" alt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F6C07682-0DB1-8F36-8841-27C321857FEF}"/>
              </a:ext>
            </a:extLst>
          </p:cNvPr>
          <p:cNvGrpSpPr/>
          <p:nvPr/>
        </p:nvGrpSpPr>
        <p:grpSpPr>
          <a:xfrm>
            <a:off x="-18631" y="630597"/>
            <a:ext cx="4482379" cy="2785286"/>
            <a:chOff x="27241" y="254597"/>
            <a:chExt cx="4482379" cy="2785286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2EF8AA79-5BEB-892E-689F-92A5F170B14E}"/>
                </a:ext>
              </a:extLst>
            </p:cNvPr>
            <p:cNvSpPr/>
            <p:nvPr/>
          </p:nvSpPr>
          <p:spPr>
            <a:xfrm>
              <a:off x="256005" y="254597"/>
              <a:ext cx="3782011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altLang="ja-JP" b="1">
                  <a:solidFill>
                    <a:schemeClr val="tx1"/>
                  </a:solidFill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lang="ja-JP" altLang="en-US" b="1">
                  <a:solidFill>
                    <a:schemeClr val="tx1"/>
                  </a:solidFill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ツェルマットサークル</a:t>
              </a:r>
              <a:r>
                <a:rPr lang="en-US" altLang="ja-JP" b="1">
                  <a:solidFill>
                    <a:schemeClr val="tx1"/>
                  </a:solidFill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QC</a:t>
              </a:r>
              <a:r>
                <a:rPr lang="ja-JP" altLang="en-US" b="1">
                  <a:solidFill>
                    <a:schemeClr val="tx1"/>
                  </a:solidFill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サークル会合</a:t>
              </a:r>
              <a:r>
                <a:rPr lang="en-US" altLang="ja-JP" b="1">
                  <a:solidFill>
                    <a:schemeClr val="tx1"/>
                  </a:solidFill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  <a:endParaRPr lang="en-US" altLang="ja-JP" b="1" dirty="0">
                <a:solidFill>
                  <a:schemeClr val="tx1"/>
                </a:solidFill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85553DE6-59E1-FEBE-2164-77022E93B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8290"/>
            <a:stretch/>
          </p:blipFill>
          <p:spPr>
            <a:xfrm>
              <a:off x="325774" y="1323166"/>
              <a:ext cx="797556" cy="132123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83D032BE-39A9-74AB-E3D7-9B49592C38C8}"/>
                </a:ext>
              </a:extLst>
            </p:cNvPr>
            <p:cNvGrpSpPr/>
            <p:nvPr/>
          </p:nvGrpSpPr>
          <p:grpSpPr>
            <a:xfrm>
              <a:off x="27241" y="1197526"/>
              <a:ext cx="3522147" cy="1446873"/>
              <a:chOff x="7157069" y="4839584"/>
              <a:chExt cx="4783944" cy="1965211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AE6EE39F-3ECD-EC7B-FCF5-6D709D44AD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9503"/>
              <a:stretch/>
            </p:blipFill>
            <p:spPr>
              <a:xfrm>
                <a:off x="10860750" y="5147639"/>
                <a:ext cx="1080263" cy="164065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2C8F53C6-656B-264E-FE20-95682E7478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11714"/>
              <a:stretch/>
            </p:blipFill>
            <p:spPr>
              <a:xfrm>
                <a:off x="8578089" y="5303515"/>
                <a:ext cx="1148418" cy="150128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5EDB350A-C241-F958-2826-754848031E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12167"/>
              <a:stretch/>
            </p:blipFill>
            <p:spPr>
              <a:xfrm>
                <a:off x="9749194" y="5271125"/>
                <a:ext cx="1124564" cy="152352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11B0F3C9-9280-1057-ED27-87650C092439}"/>
                  </a:ext>
                </a:extLst>
              </p:cNvPr>
              <p:cNvSpPr/>
              <p:nvPr/>
            </p:nvSpPr>
            <p:spPr>
              <a:xfrm rot="870277">
                <a:off x="10508218" y="5014927"/>
                <a:ext cx="733378" cy="2464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奥山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1997CF65-D515-699C-CACA-B8D3B37B1C62}"/>
                  </a:ext>
                </a:extLst>
              </p:cNvPr>
              <p:cNvSpPr/>
              <p:nvPr/>
            </p:nvSpPr>
            <p:spPr>
              <a:xfrm rot="870277">
                <a:off x="8516563" y="5035255"/>
                <a:ext cx="702871" cy="31421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上原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14C4A634-68CA-38E3-56A9-E0A39AC305E8}"/>
                  </a:ext>
                </a:extLst>
              </p:cNvPr>
              <p:cNvSpPr/>
              <p:nvPr/>
            </p:nvSpPr>
            <p:spPr>
              <a:xfrm rot="870277">
                <a:off x="9566843" y="5094337"/>
                <a:ext cx="664306" cy="2060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飯田</a:t>
                </a:r>
                <a:endParaRPr lang="ja-JP" altLang="en-US" sz="1050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" name="正方形/長方形 24">
                <a:extLst>
                  <a:ext uri="{FF2B5EF4-FFF2-40B4-BE49-F238E27FC236}">
                    <a16:creationId xmlns:a16="http://schemas.microsoft.com/office/drawing/2014/main" id="{757D6639-198C-28D2-5038-96D27E94A559}"/>
                  </a:ext>
                </a:extLst>
              </p:cNvPr>
              <p:cNvSpPr/>
              <p:nvPr/>
            </p:nvSpPr>
            <p:spPr>
              <a:xfrm rot="20044492">
                <a:off x="7157069" y="4839584"/>
                <a:ext cx="1035207" cy="2833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尾野班長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361EB771-2C58-300F-E733-AFDDDDB8B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522"/>
            <a:stretch/>
          </p:blipFill>
          <p:spPr>
            <a:xfrm>
              <a:off x="3508356" y="1473386"/>
              <a:ext cx="844253" cy="11897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1814E134-9941-4D4A-2ACC-1EEE797A38A9}"/>
                </a:ext>
              </a:extLst>
            </p:cNvPr>
            <p:cNvSpPr/>
            <p:nvPr/>
          </p:nvSpPr>
          <p:spPr>
            <a:xfrm rot="870277">
              <a:off x="3376570" y="1322828"/>
              <a:ext cx="484282" cy="167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37B72396-28A9-5A51-1FF1-CF535AEF39EB}"/>
                </a:ext>
              </a:extLst>
            </p:cNvPr>
            <p:cNvGrpSpPr/>
            <p:nvPr/>
          </p:nvGrpSpPr>
          <p:grpSpPr>
            <a:xfrm>
              <a:off x="109092" y="2627651"/>
              <a:ext cx="4400528" cy="412232"/>
              <a:chOff x="2618378" y="3449898"/>
              <a:chExt cx="4833639" cy="521037"/>
            </a:xfrm>
          </p:grpSpPr>
          <p:sp>
            <p:nvSpPr>
              <p:cNvPr id="1223" name="台形 1222">
                <a:extLst>
                  <a:ext uri="{FF2B5EF4-FFF2-40B4-BE49-F238E27FC236}">
                    <a16:creationId xmlns:a16="http://schemas.microsoft.com/office/drawing/2014/main" id="{F6A91E8A-7767-1542-C413-F61961BAA83C}"/>
                  </a:ext>
                </a:extLst>
              </p:cNvPr>
              <p:cNvSpPr/>
              <p:nvPr/>
            </p:nvSpPr>
            <p:spPr>
              <a:xfrm>
                <a:off x="2627033" y="3449898"/>
                <a:ext cx="4824984" cy="378968"/>
              </a:xfrm>
              <a:prstGeom prst="trapezoid">
                <a:avLst>
                  <a:gd name="adj" fmla="val 105428"/>
                </a:avLst>
              </a:prstGeom>
              <a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tile tx="0" ty="0" sx="100000" sy="100000" flip="none" algn="tl"/>
              </a:blip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ln w="6350">
                    <a:solidFill>
                      <a:schemeClr val="tx1"/>
                    </a:solidFill>
                  </a:ln>
                  <a:latin typeface="HGS教科書体" panose="02020600000000000000" pitchFamily="18" charset="-128"/>
                  <a:ea typeface="HGS教科書体" panose="02020600000000000000" pitchFamily="18" charset="-128"/>
                </a:endParaRPr>
              </a:p>
            </p:txBody>
          </p:sp>
          <p:sp>
            <p:nvSpPr>
              <p:cNvPr id="1224" name="正方形/長方形 1223">
                <a:extLst>
                  <a:ext uri="{FF2B5EF4-FFF2-40B4-BE49-F238E27FC236}">
                    <a16:creationId xmlns:a16="http://schemas.microsoft.com/office/drawing/2014/main" id="{DB6077BC-094C-A5B0-9E69-3495AABAC7C1}"/>
                  </a:ext>
                </a:extLst>
              </p:cNvPr>
              <p:cNvSpPr/>
              <p:nvPr/>
            </p:nvSpPr>
            <p:spPr>
              <a:xfrm>
                <a:off x="2618378" y="3829322"/>
                <a:ext cx="4824984" cy="141613"/>
              </a:xfrm>
              <a:prstGeom prst="rect">
                <a:avLst/>
              </a:prstGeom>
              <a:blipFill>
                <a:blip r:embed="rId1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tile tx="0" ty="0" sx="100000" sy="100000" flip="none" algn="tl"/>
              </a:blip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ln w="6350">
                    <a:solidFill>
                      <a:schemeClr val="tx1"/>
                    </a:solidFill>
                  </a:ln>
                  <a:latin typeface="HGS教科書体" panose="02020600000000000000" pitchFamily="18" charset="-128"/>
                  <a:ea typeface="HGS教科書体" panose="02020600000000000000" pitchFamily="18" charset="-128"/>
                </a:endParaRPr>
              </a:p>
            </p:txBody>
          </p:sp>
        </p:grpSp>
      </p:grpSp>
      <p:sp>
        <p:nvSpPr>
          <p:cNvPr id="8" name="矢印: 右 7">
            <a:extLst>
              <a:ext uri="{FF2B5EF4-FFF2-40B4-BE49-F238E27FC236}">
                <a16:creationId xmlns:a16="http://schemas.microsoft.com/office/drawing/2014/main" id="{92FC4341-8C64-C7BA-A1B4-F89F237C5154}"/>
              </a:ext>
            </a:extLst>
          </p:cNvPr>
          <p:cNvSpPr/>
          <p:nvPr/>
        </p:nvSpPr>
        <p:spPr>
          <a:xfrm>
            <a:off x="7749248" y="1102275"/>
            <a:ext cx="470833" cy="39630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C52D2EEC-F6A0-B79A-23AE-11FCDC7AE12A}"/>
              </a:ext>
            </a:extLst>
          </p:cNvPr>
          <p:cNvSpPr/>
          <p:nvPr/>
        </p:nvSpPr>
        <p:spPr>
          <a:xfrm>
            <a:off x="6259649" y="5045938"/>
            <a:ext cx="1968311" cy="37698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endParaRPr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A9E92C3-02F5-3C73-11B2-52B87F90D995}"/>
              </a:ext>
            </a:extLst>
          </p:cNvPr>
          <p:cNvSpPr txBox="1"/>
          <p:nvPr/>
        </p:nvSpPr>
        <p:spPr>
          <a:xfrm>
            <a:off x="806819" y="1049760"/>
            <a:ext cx="2766020" cy="584775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b="1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『</a:t>
            </a:r>
            <a:r>
              <a:rPr kumimoji="1" lang="ja-JP" altLang="en-US" sz="3200" b="1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全員一致！</a:t>
            </a:r>
            <a:r>
              <a:rPr kumimoji="1" lang="en-US" altLang="ja-JP" sz="3200" b="1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』</a:t>
            </a:r>
            <a:endParaRPr kumimoji="1" lang="ja-JP" altLang="en-US" sz="3200" b="1">
              <a:solidFill>
                <a:srgbClr val="FF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A7BD5CE-6E5F-EB9F-5C99-582C951486B4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12/43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6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6" grpId="0"/>
      <p:bldP spid="8" grpId="0" animBg="1"/>
      <p:bldP spid="10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BEC8D1F-3DFD-6986-FAD1-E0B5780C1007}"/>
              </a:ext>
            </a:extLst>
          </p:cNvPr>
          <p:cNvGrpSpPr/>
          <p:nvPr/>
        </p:nvGrpSpPr>
        <p:grpSpPr>
          <a:xfrm>
            <a:off x="561128" y="1251311"/>
            <a:ext cx="5209485" cy="5111474"/>
            <a:chOff x="361105" y="731876"/>
            <a:chExt cx="4672536" cy="4584619"/>
          </a:xfrm>
        </p:grpSpPr>
        <p:pic>
          <p:nvPicPr>
            <p:cNvPr id="1231" name="図 1230">
              <a:extLst>
                <a:ext uri="{FF2B5EF4-FFF2-40B4-BE49-F238E27FC236}">
                  <a16:creationId xmlns:a16="http://schemas.microsoft.com/office/drawing/2014/main" id="{5F9E70DD-6D2C-6901-CDC3-13DF9E3BB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105" y="731876"/>
              <a:ext cx="4672536" cy="4584619"/>
            </a:xfrm>
            <a:prstGeom prst="rect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240" name="四角形: 角を丸くする 1239">
              <a:extLst>
                <a:ext uri="{FF2B5EF4-FFF2-40B4-BE49-F238E27FC236}">
                  <a16:creationId xmlns:a16="http://schemas.microsoft.com/office/drawing/2014/main" id="{1756B978-7D9E-3F17-F507-1975FF6AEEC9}"/>
                </a:ext>
              </a:extLst>
            </p:cNvPr>
            <p:cNvSpPr/>
            <p:nvPr/>
          </p:nvSpPr>
          <p:spPr>
            <a:xfrm>
              <a:off x="2588669" y="2773914"/>
              <a:ext cx="1353450" cy="1512000"/>
            </a:xfrm>
            <a:prstGeom prst="roundRect">
              <a:avLst>
                <a:gd name="adj" fmla="val 7531"/>
              </a:avLst>
            </a:prstGeom>
            <a:solidFill>
              <a:schemeClr val="bg1">
                <a:alpha val="50196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1" name="四角形: 角を丸くする 1240">
              <a:extLst>
                <a:ext uri="{FF2B5EF4-FFF2-40B4-BE49-F238E27FC236}">
                  <a16:creationId xmlns:a16="http://schemas.microsoft.com/office/drawing/2014/main" id="{6E373D55-1CEF-0072-3CB6-69320FDB245D}"/>
                </a:ext>
              </a:extLst>
            </p:cNvPr>
            <p:cNvSpPr/>
            <p:nvPr/>
          </p:nvSpPr>
          <p:spPr>
            <a:xfrm>
              <a:off x="506270" y="2149633"/>
              <a:ext cx="453049" cy="1551817"/>
            </a:xfrm>
            <a:prstGeom prst="roundRect">
              <a:avLst>
                <a:gd name="adj" fmla="val 4226"/>
              </a:avLst>
            </a:prstGeom>
            <a:solidFill>
              <a:schemeClr val="bg1">
                <a:alpha val="50196"/>
              </a:scheme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9" name="四角形: 角を丸くする 1378">
              <a:extLst>
                <a:ext uri="{FF2B5EF4-FFF2-40B4-BE49-F238E27FC236}">
                  <a16:creationId xmlns:a16="http://schemas.microsoft.com/office/drawing/2014/main" id="{77426CBC-FC12-F0BF-DFF9-E0D7A2FD2A33}"/>
                </a:ext>
              </a:extLst>
            </p:cNvPr>
            <p:cNvSpPr/>
            <p:nvPr/>
          </p:nvSpPr>
          <p:spPr>
            <a:xfrm>
              <a:off x="747057" y="3717108"/>
              <a:ext cx="1561151" cy="671353"/>
            </a:xfrm>
            <a:prstGeom prst="roundRect">
              <a:avLst>
                <a:gd name="adj" fmla="val 7531"/>
              </a:avLst>
            </a:prstGeom>
            <a:solidFill>
              <a:schemeClr val="bg1">
                <a:alpha val="50196"/>
              </a:schemeClr>
            </a:solidFill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1" name="正方形/長方形 1380">
              <a:extLst>
                <a:ext uri="{FF2B5EF4-FFF2-40B4-BE49-F238E27FC236}">
                  <a16:creationId xmlns:a16="http://schemas.microsoft.com/office/drawing/2014/main" id="{6F7EBA98-E936-6429-7931-C4BF70EA32EB}"/>
                </a:ext>
              </a:extLst>
            </p:cNvPr>
            <p:cNvSpPr/>
            <p:nvPr/>
          </p:nvSpPr>
          <p:spPr>
            <a:xfrm>
              <a:off x="849555" y="4482312"/>
              <a:ext cx="1356156" cy="3874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新規</a:t>
              </a:r>
              <a:r>
                <a:rPr kumimoji="1" lang="en-US" altLang="ja-JP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S4.S5</a:t>
              </a:r>
              <a:r>
                <a:rPr kumimoji="1" lang="ja-JP" altLang="en-US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ライン</a:t>
              </a:r>
              <a:endParaRPr kumimoji="1"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82" name="正方形/長方形 1381">
              <a:extLst>
                <a:ext uri="{FF2B5EF4-FFF2-40B4-BE49-F238E27FC236}">
                  <a16:creationId xmlns:a16="http://schemas.microsoft.com/office/drawing/2014/main" id="{8EC63D51-F029-3FA8-B6E7-A0BF484F1C5B}"/>
                </a:ext>
              </a:extLst>
            </p:cNvPr>
            <p:cNvSpPr/>
            <p:nvPr/>
          </p:nvSpPr>
          <p:spPr>
            <a:xfrm>
              <a:off x="2567550" y="2316602"/>
              <a:ext cx="1356156" cy="38747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S1.S</a:t>
              </a:r>
              <a:r>
                <a:rPr lang="en-US" altLang="ja-JP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2.S3</a:t>
              </a:r>
              <a:r>
                <a:rPr kumimoji="1" lang="ja-JP" altLang="en-US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ライン</a:t>
              </a:r>
              <a:endParaRPr kumimoji="1"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86" name="正方形/長方形 1385">
              <a:extLst>
                <a:ext uri="{FF2B5EF4-FFF2-40B4-BE49-F238E27FC236}">
                  <a16:creationId xmlns:a16="http://schemas.microsoft.com/office/drawing/2014/main" id="{4B9ED8EF-8CB1-19E8-523B-A4A9495F5BA7}"/>
                </a:ext>
              </a:extLst>
            </p:cNvPr>
            <p:cNvSpPr/>
            <p:nvPr/>
          </p:nvSpPr>
          <p:spPr>
            <a:xfrm>
              <a:off x="2800511" y="3386814"/>
              <a:ext cx="432000" cy="216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S1</a:t>
              </a:r>
              <a:endParaRPr kumimoji="1"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87" name="正方形/長方形 1386">
              <a:extLst>
                <a:ext uri="{FF2B5EF4-FFF2-40B4-BE49-F238E27FC236}">
                  <a16:creationId xmlns:a16="http://schemas.microsoft.com/office/drawing/2014/main" id="{042BA5ED-8286-3185-71AE-01F5F83078BF}"/>
                </a:ext>
              </a:extLst>
            </p:cNvPr>
            <p:cNvSpPr/>
            <p:nvPr/>
          </p:nvSpPr>
          <p:spPr>
            <a:xfrm>
              <a:off x="2793315" y="3041843"/>
              <a:ext cx="432000" cy="216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S3</a:t>
              </a:r>
              <a:endParaRPr kumimoji="1"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88" name="正方形/長方形 1387">
              <a:extLst>
                <a:ext uri="{FF2B5EF4-FFF2-40B4-BE49-F238E27FC236}">
                  <a16:creationId xmlns:a16="http://schemas.microsoft.com/office/drawing/2014/main" id="{7A5CB8FC-EAEE-F702-B271-55C3CE59F103}"/>
                </a:ext>
              </a:extLst>
            </p:cNvPr>
            <p:cNvSpPr/>
            <p:nvPr/>
          </p:nvSpPr>
          <p:spPr>
            <a:xfrm>
              <a:off x="2796227" y="3752845"/>
              <a:ext cx="432000" cy="216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S2</a:t>
              </a:r>
              <a:endParaRPr kumimoji="1"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425" name="図 1424">
              <a:extLst>
                <a:ext uri="{FF2B5EF4-FFF2-40B4-BE49-F238E27FC236}">
                  <a16:creationId xmlns:a16="http://schemas.microsoft.com/office/drawing/2014/main" id="{62E36DC3-1855-D769-08BF-7F0FBC26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601" y="3411203"/>
              <a:ext cx="437007" cy="215738"/>
            </a:xfrm>
            <a:prstGeom prst="rect">
              <a:avLst/>
            </a:prstGeom>
          </p:spPr>
        </p:pic>
        <p:pic>
          <p:nvPicPr>
            <p:cNvPr id="1426" name="図 1425">
              <a:extLst>
                <a:ext uri="{FF2B5EF4-FFF2-40B4-BE49-F238E27FC236}">
                  <a16:creationId xmlns:a16="http://schemas.microsoft.com/office/drawing/2014/main" id="{28EAD77D-01A4-B31F-89FD-4ED3DC14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268" y="2340093"/>
              <a:ext cx="437007" cy="215738"/>
            </a:xfrm>
            <a:prstGeom prst="rect">
              <a:avLst/>
            </a:prstGeom>
          </p:spPr>
        </p:pic>
        <p:pic>
          <p:nvPicPr>
            <p:cNvPr id="1427" name="図 1426">
              <a:extLst>
                <a:ext uri="{FF2B5EF4-FFF2-40B4-BE49-F238E27FC236}">
                  <a16:creationId xmlns:a16="http://schemas.microsoft.com/office/drawing/2014/main" id="{B4FDB83D-EEE7-93DE-4702-0F81CA9EF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310" y="2940613"/>
              <a:ext cx="437007" cy="215738"/>
            </a:xfrm>
            <a:prstGeom prst="rect">
              <a:avLst/>
            </a:prstGeom>
          </p:spPr>
        </p:pic>
        <p:grpSp>
          <p:nvGrpSpPr>
            <p:cNvPr id="1431" name="グループ化 1430">
              <a:extLst>
                <a:ext uri="{FF2B5EF4-FFF2-40B4-BE49-F238E27FC236}">
                  <a16:creationId xmlns:a16="http://schemas.microsoft.com/office/drawing/2014/main" id="{8D412800-8299-0D7A-B0CF-291C800522C4}"/>
                </a:ext>
              </a:extLst>
            </p:cNvPr>
            <p:cNvGrpSpPr/>
            <p:nvPr/>
          </p:nvGrpSpPr>
          <p:grpSpPr>
            <a:xfrm>
              <a:off x="3360542" y="2827552"/>
              <a:ext cx="468619" cy="428586"/>
              <a:chOff x="2479177" y="4481060"/>
              <a:chExt cx="730611" cy="668198"/>
            </a:xfrm>
          </p:grpSpPr>
          <p:sp>
            <p:nvSpPr>
              <p:cNvPr id="1432" name="正方形/長方形 1431">
                <a:extLst>
                  <a:ext uri="{FF2B5EF4-FFF2-40B4-BE49-F238E27FC236}">
                    <a16:creationId xmlns:a16="http://schemas.microsoft.com/office/drawing/2014/main" id="{7693891F-9802-95ED-1BC8-B102ED6F2DBD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33" name="図 1432">
                <a:extLst>
                  <a:ext uri="{FF2B5EF4-FFF2-40B4-BE49-F238E27FC236}">
                    <a16:creationId xmlns:a16="http://schemas.microsoft.com/office/drawing/2014/main" id="{89306F67-48A4-318A-35A1-B42B0AAA0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39" name="グループ化 1438">
              <a:extLst>
                <a:ext uri="{FF2B5EF4-FFF2-40B4-BE49-F238E27FC236}">
                  <a16:creationId xmlns:a16="http://schemas.microsoft.com/office/drawing/2014/main" id="{E4C29350-0289-54BB-8C2E-4F1BA8E4166A}"/>
                </a:ext>
              </a:extLst>
            </p:cNvPr>
            <p:cNvGrpSpPr/>
            <p:nvPr/>
          </p:nvGrpSpPr>
          <p:grpSpPr>
            <a:xfrm>
              <a:off x="3383325" y="3301072"/>
              <a:ext cx="468619" cy="428586"/>
              <a:chOff x="2479177" y="4481060"/>
              <a:chExt cx="730611" cy="668198"/>
            </a:xfrm>
          </p:grpSpPr>
          <p:sp>
            <p:nvSpPr>
              <p:cNvPr id="1440" name="正方形/長方形 1439">
                <a:extLst>
                  <a:ext uri="{FF2B5EF4-FFF2-40B4-BE49-F238E27FC236}">
                    <a16:creationId xmlns:a16="http://schemas.microsoft.com/office/drawing/2014/main" id="{F52ADF2F-2438-584C-E976-B1FAEAA010B4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41" name="図 1440">
                <a:extLst>
                  <a:ext uri="{FF2B5EF4-FFF2-40B4-BE49-F238E27FC236}">
                    <a16:creationId xmlns:a16="http://schemas.microsoft.com/office/drawing/2014/main" id="{8377E95B-C5C0-AE36-6356-056C297CF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42" name="グループ化 1441">
              <a:extLst>
                <a:ext uri="{FF2B5EF4-FFF2-40B4-BE49-F238E27FC236}">
                  <a16:creationId xmlns:a16="http://schemas.microsoft.com/office/drawing/2014/main" id="{43EE5471-9944-64AB-0CD2-F8A9AAAC77FE}"/>
                </a:ext>
              </a:extLst>
            </p:cNvPr>
            <p:cNvGrpSpPr/>
            <p:nvPr/>
          </p:nvGrpSpPr>
          <p:grpSpPr>
            <a:xfrm>
              <a:off x="3374458" y="3771126"/>
              <a:ext cx="468619" cy="428586"/>
              <a:chOff x="2479177" y="4481060"/>
              <a:chExt cx="730611" cy="668198"/>
            </a:xfrm>
          </p:grpSpPr>
          <p:sp>
            <p:nvSpPr>
              <p:cNvPr id="1443" name="正方形/長方形 1442">
                <a:extLst>
                  <a:ext uri="{FF2B5EF4-FFF2-40B4-BE49-F238E27FC236}">
                    <a16:creationId xmlns:a16="http://schemas.microsoft.com/office/drawing/2014/main" id="{B1986C34-031E-EF5F-BD72-DBBE393F0C7F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44" name="図 1443">
                <a:extLst>
                  <a:ext uri="{FF2B5EF4-FFF2-40B4-BE49-F238E27FC236}">
                    <a16:creationId xmlns:a16="http://schemas.microsoft.com/office/drawing/2014/main" id="{FC04C8F3-9E2F-CC1F-8055-4033D61A9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47" name="グループ化 1446">
              <a:extLst>
                <a:ext uri="{FF2B5EF4-FFF2-40B4-BE49-F238E27FC236}">
                  <a16:creationId xmlns:a16="http://schemas.microsoft.com/office/drawing/2014/main" id="{4AF308B0-3406-AC6A-EB0C-9126BB70ACFE}"/>
                </a:ext>
              </a:extLst>
            </p:cNvPr>
            <p:cNvGrpSpPr/>
            <p:nvPr/>
          </p:nvGrpSpPr>
          <p:grpSpPr>
            <a:xfrm>
              <a:off x="1110089" y="3471386"/>
              <a:ext cx="468619" cy="428586"/>
              <a:chOff x="2479177" y="4481060"/>
              <a:chExt cx="730611" cy="668198"/>
            </a:xfrm>
          </p:grpSpPr>
          <p:sp>
            <p:nvSpPr>
              <p:cNvPr id="1448" name="正方形/長方形 1447">
                <a:extLst>
                  <a:ext uri="{FF2B5EF4-FFF2-40B4-BE49-F238E27FC236}">
                    <a16:creationId xmlns:a16="http://schemas.microsoft.com/office/drawing/2014/main" id="{0228EA78-52BA-DFA8-36B9-3CE90B5CEE0F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49" name="図 1448">
                <a:extLst>
                  <a:ext uri="{FF2B5EF4-FFF2-40B4-BE49-F238E27FC236}">
                    <a16:creationId xmlns:a16="http://schemas.microsoft.com/office/drawing/2014/main" id="{CCBE73CE-FC99-5763-4FA3-EF033CD95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3FDA76BE-C249-8A64-AE17-D727D6FC59E5}"/>
                </a:ext>
              </a:extLst>
            </p:cNvPr>
            <p:cNvGrpSpPr/>
            <p:nvPr/>
          </p:nvGrpSpPr>
          <p:grpSpPr>
            <a:xfrm>
              <a:off x="1656555" y="3494815"/>
              <a:ext cx="468619" cy="428586"/>
              <a:chOff x="2479177" y="4481060"/>
              <a:chExt cx="730611" cy="668198"/>
            </a:xfrm>
          </p:grpSpPr>
          <p:sp>
            <p:nvSpPr>
              <p:cNvPr id="1451" name="正方形/長方形 1450">
                <a:extLst>
                  <a:ext uri="{FF2B5EF4-FFF2-40B4-BE49-F238E27FC236}">
                    <a16:creationId xmlns:a16="http://schemas.microsoft.com/office/drawing/2014/main" id="{820305A4-AF88-2DA4-82D7-D1E74C78D5EC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52" name="図 1451">
                <a:extLst>
                  <a:ext uri="{FF2B5EF4-FFF2-40B4-BE49-F238E27FC236}">
                    <a16:creationId xmlns:a16="http://schemas.microsoft.com/office/drawing/2014/main" id="{5335051C-BABD-D376-7FFC-A57774907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53" name="グループ化 1452">
              <a:extLst>
                <a:ext uri="{FF2B5EF4-FFF2-40B4-BE49-F238E27FC236}">
                  <a16:creationId xmlns:a16="http://schemas.microsoft.com/office/drawing/2014/main" id="{9DDC1FD3-1585-E127-8EFF-C0375A1BA293}"/>
                </a:ext>
              </a:extLst>
            </p:cNvPr>
            <p:cNvGrpSpPr/>
            <p:nvPr/>
          </p:nvGrpSpPr>
          <p:grpSpPr>
            <a:xfrm>
              <a:off x="1666783" y="3948939"/>
              <a:ext cx="468619" cy="428586"/>
              <a:chOff x="2479177" y="4481060"/>
              <a:chExt cx="730611" cy="668198"/>
            </a:xfrm>
          </p:grpSpPr>
          <p:sp>
            <p:nvSpPr>
              <p:cNvPr id="1454" name="正方形/長方形 1453">
                <a:extLst>
                  <a:ext uri="{FF2B5EF4-FFF2-40B4-BE49-F238E27FC236}">
                    <a16:creationId xmlns:a16="http://schemas.microsoft.com/office/drawing/2014/main" id="{69538E07-425D-A309-F563-71C22016D6F7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55" name="図 1454">
                <a:extLst>
                  <a:ext uri="{FF2B5EF4-FFF2-40B4-BE49-F238E27FC236}">
                    <a16:creationId xmlns:a16="http://schemas.microsoft.com/office/drawing/2014/main" id="{DFD3D1FD-163D-76F1-D257-44C7B6B5D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56" name="グループ化 1455">
              <a:extLst>
                <a:ext uri="{FF2B5EF4-FFF2-40B4-BE49-F238E27FC236}">
                  <a16:creationId xmlns:a16="http://schemas.microsoft.com/office/drawing/2014/main" id="{8C2B942F-2BD5-F029-2FD2-EDF9F4D5704F}"/>
                </a:ext>
              </a:extLst>
            </p:cNvPr>
            <p:cNvGrpSpPr/>
            <p:nvPr/>
          </p:nvGrpSpPr>
          <p:grpSpPr>
            <a:xfrm>
              <a:off x="1113281" y="3931013"/>
              <a:ext cx="468619" cy="428586"/>
              <a:chOff x="2479177" y="4481060"/>
              <a:chExt cx="730611" cy="668198"/>
            </a:xfrm>
          </p:grpSpPr>
          <p:sp>
            <p:nvSpPr>
              <p:cNvPr id="1457" name="正方形/長方形 1456">
                <a:extLst>
                  <a:ext uri="{FF2B5EF4-FFF2-40B4-BE49-F238E27FC236}">
                    <a16:creationId xmlns:a16="http://schemas.microsoft.com/office/drawing/2014/main" id="{E5187B21-37DB-DA3E-F141-5801F0BF0089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58" name="図 1457">
                <a:extLst>
                  <a:ext uri="{FF2B5EF4-FFF2-40B4-BE49-F238E27FC236}">
                    <a16:creationId xmlns:a16="http://schemas.microsoft.com/office/drawing/2014/main" id="{B9FF104F-E1C4-6B0F-4A21-7995B68ED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</p:grpSp>
      <p:sp>
        <p:nvSpPr>
          <p:cNvPr id="14" name="正方形/長方形 6">
            <a:extLst>
              <a:ext uri="{FF2B5EF4-FFF2-40B4-BE49-F238E27FC236}">
                <a16:creationId xmlns:a16="http://schemas.microsoft.com/office/drawing/2014/main" id="{94A6B071-D4E8-4DD5-9D52-5B418753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6-4.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テーマ選定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17" name="図 1216">
            <a:extLst>
              <a:ext uri="{FF2B5EF4-FFF2-40B4-BE49-F238E27FC236}">
                <a16:creationId xmlns:a16="http://schemas.microsoft.com/office/drawing/2014/main" id="{70980451-5797-D08F-F75A-FC1CC15C3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5309641-2231-8B67-75BF-01C5086AA523}"/>
              </a:ext>
            </a:extLst>
          </p:cNvPr>
          <p:cNvGrpSpPr/>
          <p:nvPr/>
        </p:nvGrpSpPr>
        <p:grpSpPr>
          <a:xfrm>
            <a:off x="720401" y="1509728"/>
            <a:ext cx="3098204" cy="540000"/>
            <a:chOff x="6129695" y="1446896"/>
            <a:chExt cx="3098204" cy="540000"/>
          </a:xfrm>
        </p:grpSpPr>
        <p:sp>
          <p:nvSpPr>
            <p:cNvPr id="1389" name="吹き出し: 線 1388">
              <a:extLst>
                <a:ext uri="{FF2B5EF4-FFF2-40B4-BE49-F238E27FC236}">
                  <a16:creationId xmlns:a16="http://schemas.microsoft.com/office/drawing/2014/main" id="{FA305DF9-33ED-A1A4-544B-1CF54565FDE0}"/>
                </a:ext>
              </a:extLst>
            </p:cNvPr>
            <p:cNvSpPr/>
            <p:nvPr/>
          </p:nvSpPr>
          <p:spPr>
            <a:xfrm>
              <a:off x="6129695" y="1446896"/>
              <a:ext cx="2935925" cy="540000"/>
            </a:xfrm>
            <a:prstGeom prst="borderCallout1">
              <a:avLst>
                <a:gd name="adj1" fmla="val 95952"/>
                <a:gd name="adj2" fmla="val 9416"/>
                <a:gd name="adj3" fmla="val 242464"/>
                <a:gd name="adj4" fmla="val 9464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D94A65B2-CC36-6E20-5374-1B7F8A28F808}"/>
                </a:ext>
              </a:extLst>
            </p:cNvPr>
            <p:cNvSpPr txBox="1"/>
            <p:nvPr/>
          </p:nvSpPr>
          <p:spPr>
            <a:xfrm>
              <a:off x="6183379" y="1548117"/>
              <a:ext cx="3044520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kumimoji="1"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重筋作業にならな</a:t>
              </a:r>
              <a:r>
                <a:rPr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い（</a:t>
              </a:r>
              <a:r>
                <a:rPr lang="en-US" altLang="ja-JP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台）</a:t>
              </a:r>
              <a:endParaRPr kumimoji="1"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7EDBC2A-5135-23EB-9163-1F89315687D4}"/>
              </a:ext>
            </a:extLst>
          </p:cNvPr>
          <p:cNvGrpSpPr/>
          <p:nvPr/>
        </p:nvGrpSpPr>
        <p:grpSpPr>
          <a:xfrm>
            <a:off x="6106867" y="5057826"/>
            <a:ext cx="3052572" cy="1260000"/>
            <a:chOff x="6165956" y="5300529"/>
            <a:chExt cx="3052572" cy="1260000"/>
          </a:xfrm>
        </p:grpSpPr>
        <p:sp>
          <p:nvSpPr>
            <p:cNvPr id="4" name="吹き出し: 線 3">
              <a:extLst>
                <a:ext uri="{FF2B5EF4-FFF2-40B4-BE49-F238E27FC236}">
                  <a16:creationId xmlns:a16="http://schemas.microsoft.com/office/drawing/2014/main" id="{5185E01D-EDF1-E681-7466-8FE9D8DD26A0}"/>
                </a:ext>
              </a:extLst>
            </p:cNvPr>
            <p:cNvSpPr/>
            <p:nvPr/>
          </p:nvSpPr>
          <p:spPr>
            <a:xfrm>
              <a:off x="6179867" y="5300529"/>
              <a:ext cx="2952000" cy="1260000"/>
            </a:xfrm>
            <a:prstGeom prst="borderCallout1">
              <a:avLst>
                <a:gd name="adj1" fmla="val 56354"/>
                <a:gd name="adj2" fmla="val 396"/>
                <a:gd name="adj3" fmla="val 14610"/>
                <a:gd name="adj4" fmla="val -113592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6B81B0E-12D8-B3FE-318B-712947A8DC36}"/>
                </a:ext>
              </a:extLst>
            </p:cNvPr>
            <p:cNvSpPr txBox="1"/>
            <p:nvPr/>
          </p:nvSpPr>
          <p:spPr>
            <a:xfrm>
              <a:off x="6165956" y="5335013"/>
              <a:ext cx="3052572" cy="1191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kumimoji="1" lang="ja-JP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今後重筋作業になる</a:t>
              </a:r>
              <a:r>
                <a:rPr lang="ja-JP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（</a:t>
              </a:r>
              <a:r>
                <a:rPr lang="en-US" altLang="ja-JP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台）</a:t>
              </a:r>
              <a:endParaRPr kumimoji="1" lang="en-US" altLang="ja-JP" b="1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2200"/>
                </a:lnSpc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（新規</a:t>
              </a:r>
              <a:r>
                <a: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S4.S5</a:t>
              </a: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ライン</a:t>
              </a:r>
              <a:r>
                <a: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</a:p>
            <a:p>
              <a:pPr algn="ctr">
                <a:lnSpc>
                  <a:spcPts val="2200"/>
                </a:lnSpc>
              </a:pPr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2023</a:t>
              </a:r>
              <a:r>
                <a:rPr kumimoji="1"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年新規プロジェクト</a:t>
              </a:r>
              <a:endParaRPr kumimoji="1"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2200"/>
                </a:lnSpc>
              </a:pPr>
              <a:r>
                <a:rPr kumimoji="1"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立ち上がり時</a:t>
              </a:r>
            </a:p>
          </p:txBody>
        </p:sp>
      </p:grpSp>
      <p:sp>
        <p:nvSpPr>
          <p:cNvPr id="29" name="正方形/長方形 6">
            <a:extLst>
              <a:ext uri="{FF2B5EF4-FFF2-40B4-BE49-F238E27FC236}">
                <a16:creationId xmlns:a16="http://schemas.microsoft.com/office/drawing/2014/main" id="{79CEA007-A0AD-29FA-3904-FFC0826A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4073" y="86984"/>
            <a:ext cx="6516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現在苦労している問題</a:t>
            </a:r>
            <a:r>
              <a:rPr lang="en-US" altLang="ja-J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【AGV</a:t>
            </a: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のバッテリー交換重筋作業とは</a:t>
            </a:r>
            <a:r>
              <a:rPr lang="en-US" altLang="ja-J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ja-JP" altLang="en-US" sz="2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E1E638F-625E-9A21-DEF3-583B888CA043}"/>
              </a:ext>
            </a:extLst>
          </p:cNvPr>
          <p:cNvGrpSpPr/>
          <p:nvPr/>
        </p:nvGrpSpPr>
        <p:grpSpPr>
          <a:xfrm>
            <a:off x="2365128" y="699425"/>
            <a:ext cx="1359093" cy="432000"/>
            <a:chOff x="9993035" y="3309257"/>
            <a:chExt cx="1359093" cy="432000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526C2484-B630-1950-E390-7E2CE165E416}"/>
                </a:ext>
              </a:extLst>
            </p:cNvPr>
            <p:cNvSpPr/>
            <p:nvPr/>
          </p:nvSpPr>
          <p:spPr>
            <a:xfrm>
              <a:off x="10094474" y="3309257"/>
              <a:ext cx="1152000" cy="43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A3F4352E-8152-3392-92B7-54369CC7BC2D}"/>
                </a:ext>
              </a:extLst>
            </p:cNvPr>
            <p:cNvSpPr/>
            <p:nvPr/>
          </p:nvSpPr>
          <p:spPr>
            <a:xfrm>
              <a:off x="9993035" y="3311461"/>
              <a:ext cx="1359093" cy="36242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ysClr val="windowText" lastClr="000000"/>
                  </a:solidFill>
                  <a:highlight>
                    <a:srgbClr val="FF99CC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第２工場</a:t>
              </a:r>
              <a:endParaRPr lang="ja-JP" altLang="en-US" sz="2000" b="1" dirty="0">
                <a:solidFill>
                  <a:sysClr val="windowText" lastClr="000000"/>
                </a:solidFill>
                <a:highlight>
                  <a:srgbClr val="FF99CC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BCA8F39-F030-B7F1-7F7C-1DE310C41F2A}"/>
              </a:ext>
            </a:extLst>
          </p:cNvPr>
          <p:cNvGrpSpPr/>
          <p:nvPr/>
        </p:nvGrpSpPr>
        <p:grpSpPr>
          <a:xfrm>
            <a:off x="6016116" y="3414402"/>
            <a:ext cx="3056662" cy="1080000"/>
            <a:chOff x="6043669" y="3766554"/>
            <a:chExt cx="3056662" cy="1080000"/>
          </a:xfrm>
        </p:grpSpPr>
        <p:sp>
          <p:nvSpPr>
            <p:cNvPr id="1390" name="吹き出し: 線 1389">
              <a:extLst>
                <a:ext uri="{FF2B5EF4-FFF2-40B4-BE49-F238E27FC236}">
                  <a16:creationId xmlns:a16="http://schemas.microsoft.com/office/drawing/2014/main" id="{518EEC38-82CA-D4DC-DFDF-E4ABDEBE5501}"/>
                </a:ext>
              </a:extLst>
            </p:cNvPr>
            <p:cNvSpPr/>
            <p:nvPr/>
          </p:nvSpPr>
          <p:spPr>
            <a:xfrm>
              <a:off x="6096000" y="3766554"/>
              <a:ext cx="2952000" cy="1080000"/>
            </a:xfrm>
            <a:prstGeom prst="borderCallout1">
              <a:avLst>
                <a:gd name="adj1" fmla="val 46455"/>
                <a:gd name="adj2" fmla="val -167"/>
                <a:gd name="adj3" fmla="val 77846"/>
                <a:gd name="adj4" fmla="val -51310"/>
              </a:avLst>
            </a:prstGeom>
            <a:solidFill>
              <a:schemeClr val="bg1"/>
            </a:solidFill>
            <a:ln w="57150">
              <a:solidFill>
                <a:srgbClr val="FF0000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B044CF9-775F-157A-07AF-9D19CD4D4260}"/>
                </a:ext>
              </a:extLst>
            </p:cNvPr>
            <p:cNvSpPr txBox="1"/>
            <p:nvPr/>
          </p:nvSpPr>
          <p:spPr>
            <a:xfrm>
              <a:off x="6043669" y="3834137"/>
              <a:ext cx="305666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kumimoji="1" lang="ja-JP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重筋作業になる</a:t>
              </a:r>
              <a:r>
                <a:rPr lang="ja-JP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（</a:t>
              </a:r>
              <a:r>
                <a:rPr lang="en-US" altLang="ja-JP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台）</a:t>
              </a:r>
              <a:endParaRPr kumimoji="1" lang="en-US" altLang="ja-JP" b="1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2200"/>
                </a:lnSpc>
              </a:pPr>
              <a:r>
                <a:rPr lang="en-US" altLang="ja-JP" sz="16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(S1.S2.S3</a:t>
              </a:r>
              <a:r>
                <a:rPr lang="ja-JP" altLang="en-US" sz="16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ライン</a:t>
              </a:r>
              <a:r>
                <a:rPr lang="en-US" altLang="ja-JP" sz="16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</a:p>
            <a:p>
              <a:pPr algn="ctr">
                <a:lnSpc>
                  <a:spcPts val="2200"/>
                </a:lnSpc>
              </a:pPr>
              <a:r>
                <a: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2022</a:t>
              </a: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年現在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5" name="矢印: 右 14">
            <a:extLst>
              <a:ext uri="{FF2B5EF4-FFF2-40B4-BE49-F238E27FC236}">
                <a16:creationId xmlns:a16="http://schemas.microsoft.com/office/drawing/2014/main" id="{3BB0E155-51AA-02E8-8DB4-0738BFC0E38B}"/>
              </a:ext>
            </a:extLst>
          </p:cNvPr>
          <p:cNvSpPr/>
          <p:nvPr/>
        </p:nvSpPr>
        <p:spPr>
          <a:xfrm>
            <a:off x="5970350" y="860084"/>
            <a:ext cx="3200521" cy="2184257"/>
          </a:xfrm>
          <a:prstGeom prst="rightArrow">
            <a:avLst>
              <a:gd name="adj1" fmla="val 65457"/>
              <a:gd name="adj2" fmla="val 50000"/>
            </a:avLst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76" name="グループ化 1375">
            <a:extLst>
              <a:ext uri="{FF2B5EF4-FFF2-40B4-BE49-F238E27FC236}">
                <a16:creationId xmlns:a16="http://schemas.microsoft.com/office/drawing/2014/main" id="{D89F030C-6261-9A32-EB38-21055A3C560E}"/>
              </a:ext>
            </a:extLst>
          </p:cNvPr>
          <p:cNvGrpSpPr/>
          <p:nvPr/>
        </p:nvGrpSpPr>
        <p:grpSpPr>
          <a:xfrm>
            <a:off x="5854267" y="978494"/>
            <a:ext cx="6268086" cy="3494344"/>
            <a:chOff x="5923914" y="2766558"/>
            <a:chExt cx="6268086" cy="3494344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1A9C8984-1F72-0036-EAE2-73B5AB967B0F}"/>
                </a:ext>
              </a:extLst>
            </p:cNvPr>
            <p:cNvGrpSpPr/>
            <p:nvPr/>
          </p:nvGrpSpPr>
          <p:grpSpPr>
            <a:xfrm>
              <a:off x="9342162" y="2766558"/>
              <a:ext cx="2849838" cy="3494344"/>
              <a:chOff x="9736344" y="2012477"/>
              <a:chExt cx="2269866" cy="2783208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F1443B25-E868-4977-C31C-23491E90455D}"/>
                  </a:ext>
                </a:extLst>
              </p:cNvPr>
              <p:cNvGrpSpPr/>
              <p:nvPr/>
            </p:nvGrpSpPr>
            <p:grpSpPr>
              <a:xfrm>
                <a:off x="9736344" y="2012477"/>
                <a:ext cx="2269866" cy="2783208"/>
                <a:chOff x="9736344" y="2012477"/>
                <a:chExt cx="2269866" cy="2783208"/>
              </a:xfrm>
            </p:grpSpPr>
            <p:pic>
              <p:nvPicPr>
                <p:cNvPr id="24" name="図 23" descr="男, 座る, 荷物, スーツケース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B4D1A52B-FD0C-7222-21B0-5075DF009B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736344" y="2206026"/>
                  <a:ext cx="1951439" cy="2589659"/>
                </a:xfrm>
                <a:prstGeom prst="rect">
                  <a:avLst/>
                </a:prstGeom>
              </p:spPr>
            </p:pic>
            <p:sp>
              <p:nvSpPr>
                <p:cNvPr id="25" name="稲妻 24">
                  <a:extLst>
                    <a:ext uri="{FF2B5EF4-FFF2-40B4-BE49-F238E27FC236}">
                      <a16:creationId xmlns:a16="http://schemas.microsoft.com/office/drawing/2014/main" id="{5889D0CF-50A0-A158-7C39-E7DC15844055}"/>
                    </a:ext>
                  </a:extLst>
                </p:cNvPr>
                <p:cNvSpPr/>
                <p:nvPr/>
              </p:nvSpPr>
              <p:spPr>
                <a:xfrm rot="5400000">
                  <a:off x="11217092" y="2092222"/>
                  <a:ext cx="606493" cy="447003"/>
                </a:xfrm>
                <a:prstGeom prst="lightningBolt">
                  <a:avLst/>
                </a:prstGeom>
                <a:solidFill>
                  <a:srgbClr val="FFFF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6" name="稲妻 25">
                  <a:extLst>
                    <a:ext uri="{FF2B5EF4-FFF2-40B4-BE49-F238E27FC236}">
                      <a16:creationId xmlns:a16="http://schemas.microsoft.com/office/drawing/2014/main" id="{926D0012-D03C-3B57-173B-B6C79183134E}"/>
                    </a:ext>
                  </a:extLst>
                </p:cNvPr>
                <p:cNvSpPr/>
                <p:nvPr/>
              </p:nvSpPr>
              <p:spPr>
                <a:xfrm rot="6479503">
                  <a:off x="11574522" y="2437098"/>
                  <a:ext cx="393415" cy="469960"/>
                </a:xfrm>
                <a:prstGeom prst="lightningBolt">
                  <a:avLst/>
                </a:prstGeom>
                <a:solidFill>
                  <a:srgbClr val="FFFF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" name="稲妻 26">
                  <a:extLst>
                    <a:ext uri="{FF2B5EF4-FFF2-40B4-BE49-F238E27FC236}">
                      <a16:creationId xmlns:a16="http://schemas.microsoft.com/office/drawing/2014/main" id="{EC38677C-2966-D868-34CC-CC2040AC14E3}"/>
                    </a:ext>
                  </a:extLst>
                </p:cNvPr>
                <p:cNvSpPr/>
                <p:nvPr/>
              </p:nvSpPr>
              <p:spPr>
                <a:xfrm rot="7714777">
                  <a:off x="11212570" y="2918439"/>
                  <a:ext cx="390618" cy="462993"/>
                </a:xfrm>
                <a:prstGeom prst="lightningBolt">
                  <a:avLst/>
                </a:prstGeom>
                <a:solidFill>
                  <a:srgbClr val="FFFF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稲妻 27">
                  <a:extLst>
                    <a:ext uri="{FF2B5EF4-FFF2-40B4-BE49-F238E27FC236}">
                      <a16:creationId xmlns:a16="http://schemas.microsoft.com/office/drawing/2014/main" id="{93588EB5-1D58-530A-4C31-02F8E1E3E770}"/>
                    </a:ext>
                  </a:extLst>
                </p:cNvPr>
                <p:cNvSpPr/>
                <p:nvPr/>
              </p:nvSpPr>
              <p:spPr>
                <a:xfrm rot="10548303">
                  <a:off x="11067061" y="3217495"/>
                  <a:ext cx="390618" cy="389480"/>
                </a:xfrm>
                <a:prstGeom prst="lightningBolt">
                  <a:avLst/>
                </a:prstGeom>
                <a:solidFill>
                  <a:srgbClr val="FFFF00"/>
                </a:soli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6A0C389C-D54E-FADA-746B-0FFDB21F82DD}"/>
                  </a:ext>
                </a:extLst>
              </p:cNvPr>
              <p:cNvSpPr/>
              <p:nvPr/>
            </p:nvSpPr>
            <p:spPr>
              <a:xfrm rot="20764044">
                <a:off x="10205439" y="4272356"/>
                <a:ext cx="504000" cy="833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</p:grp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264569D8-BCEF-E800-3DC4-2128E3C09C8D}"/>
                </a:ext>
              </a:extLst>
            </p:cNvPr>
            <p:cNvSpPr txBox="1"/>
            <p:nvPr/>
          </p:nvSpPr>
          <p:spPr>
            <a:xfrm>
              <a:off x="5923914" y="3026984"/>
              <a:ext cx="3060000" cy="1440000"/>
            </a:xfrm>
            <a:prstGeom prst="rect">
              <a:avLst/>
            </a:prstGeom>
            <a:noFill/>
            <a:ln w="38100">
              <a:noFill/>
              <a:prstDash val="sysDash"/>
            </a:ln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　バッテリー交換時に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500"/>
                </a:lnSpc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　重いバッテリーを出し入れする為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500"/>
                </a:lnSpc>
              </a:pPr>
              <a:r>
                <a:rPr lang="ja-JP" altLang="en-US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ja-JP" altLang="en-US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腰・腕に負担</a:t>
              </a: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がかかり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500"/>
                </a:lnSpc>
              </a:pPr>
              <a:r>
                <a:rPr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ja-JP" altLang="en-US" b="1">
                  <a:solidFill>
                    <a:schemeClr val="bg1"/>
                  </a:solidFill>
                  <a:highlight>
                    <a:srgbClr val="FF00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重筋作業が発生！</a:t>
              </a:r>
              <a:endParaRPr kumimoji="1" lang="en-US" altLang="ja-JP" sz="1200" b="1">
                <a:solidFill>
                  <a:schemeClr val="bg1"/>
                </a:solidFill>
                <a:highlight>
                  <a:srgbClr val="FF00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319B7FF-7E5C-206A-1B70-086DC607558D}"/>
              </a:ext>
            </a:extLst>
          </p:cNvPr>
          <p:cNvGrpSpPr/>
          <p:nvPr/>
        </p:nvGrpSpPr>
        <p:grpSpPr>
          <a:xfrm>
            <a:off x="9215179" y="4224412"/>
            <a:ext cx="2441097" cy="2102137"/>
            <a:chOff x="9678512" y="299942"/>
            <a:chExt cx="2150446" cy="1851844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A43B23AB-E6CD-D828-EB0C-2195869A57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2720"/>
            <a:stretch/>
          </p:blipFill>
          <p:spPr>
            <a:xfrm>
              <a:off x="10787297" y="857664"/>
              <a:ext cx="1041661" cy="12941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836A4C28-8785-D45C-F165-E5DD523C96E6}"/>
                </a:ext>
              </a:extLst>
            </p:cNvPr>
            <p:cNvGrpSpPr/>
            <p:nvPr/>
          </p:nvGrpSpPr>
          <p:grpSpPr>
            <a:xfrm rot="794751" flipH="1">
              <a:off x="9678512" y="299942"/>
              <a:ext cx="1612851" cy="791852"/>
              <a:chOff x="3324192" y="5068632"/>
              <a:chExt cx="2206549" cy="791700"/>
            </a:xfrm>
          </p:grpSpPr>
          <p:sp>
            <p:nvSpPr>
              <p:cNvPr id="22" name="フリーフォーム: 図形 21">
                <a:extLst>
                  <a:ext uri="{FF2B5EF4-FFF2-40B4-BE49-F238E27FC236}">
                    <a16:creationId xmlns:a16="http://schemas.microsoft.com/office/drawing/2014/main" id="{2C72B516-A648-6893-3B34-A2FFEE28C243}"/>
                  </a:ext>
                </a:extLst>
              </p:cNvPr>
              <p:cNvSpPr/>
              <p:nvPr/>
            </p:nvSpPr>
            <p:spPr>
              <a:xfrm>
                <a:off x="3473344" y="5068632"/>
                <a:ext cx="2057397" cy="791700"/>
              </a:xfrm>
              <a:custGeom>
                <a:avLst/>
                <a:gdLst>
                  <a:gd name="connsiteX0" fmla="*/ 337953 w 2024077"/>
                  <a:gd name="connsiteY0" fmla="*/ 151019 h 819993"/>
                  <a:gd name="connsiteX1" fmla="*/ 684183 w 2024077"/>
                  <a:gd name="connsiteY1" fmla="*/ 99 h 819993"/>
                  <a:gd name="connsiteX2" fmla="*/ 1119188 w 2024077"/>
                  <a:gd name="connsiteY2" fmla="*/ 177652 h 819993"/>
                  <a:gd name="connsiteX3" fmla="*/ 1447662 w 2024077"/>
                  <a:gd name="connsiteY3" fmla="*/ 35610 h 819993"/>
                  <a:gd name="connsiteX4" fmla="*/ 1785014 w 2024077"/>
                  <a:gd name="connsiteY4" fmla="*/ 88876 h 819993"/>
                  <a:gd name="connsiteX5" fmla="*/ 2015833 w 2024077"/>
                  <a:gd name="connsiteY5" fmla="*/ 399594 h 819993"/>
                  <a:gd name="connsiteX6" fmla="*/ 1935934 w 2024077"/>
                  <a:gd name="connsiteY6" fmla="*/ 603781 h 819993"/>
                  <a:gd name="connsiteX7" fmla="*/ 1589705 w 2024077"/>
                  <a:gd name="connsiteY7" fmla="*/ 683680 h 819993"/>
                  <a:gd name="connsiteX8" fmla="*/ 1181332 w 2024077"/>
                  <a:gd name="connsiteY8" fmla="*/ 701435 h 819993"/>
                  <a:gd name="connsiteX9" fmla="*/ 826225 w 2024077"/>
                  <a:gd name="connsiteY9" fmla="*/ 816845 h 819993"/>
                  <a:gd name="connsiteX10" fmla="*/ 542140 w 2024077"/>
                  <a:gd name="connsiteY10" fmla="*/ 559392 h 819993"/>
                  <a:gd name="connsiteX11" fmla="*/ 151522 w 2024077"/>
                  <a:gd name="connsiteY11" fmla="*/ 657047 h 819993"/>
                  <a:gd name="connsiteX12" fmla="*/ 602 w 2024077"/>
                  <a:gd name="connsiteY12" fmla="*/ 417349 h 819993"/>
                  <a:gd name="connsiteX13" fmla="*/ 107134 w 2024077"/>
                  <a:gd name="connsiteY13" fmla="*/ 62243 h 819993"/>
                  <a:gd name="connsiteX14" fmla="*/ 337953 w 2024077"/>
                  <a:gd name="connsiteY14" fmla="*/ 151019 h 819993"/>
                  <a:gd name="connsiteX0" fmla="*/ 375530 w 2061654"/>
                  <a:gd name="connsiteY0" fmla="*/ 151032 h 820006"/>
                  <a:gd name="connsiteX1" fmla="*/ 721760 w 2061654"/>
                  <a:gd name="connsiteY1" fmla="*/ 112 h 820006"/>
                  <a:gd name="connsiteX2" fmla="*/ 1156765 w 2061654"/>
                  <a:gd name="connsiteY2" fmla="*/ 177665 h 820006"/>
                  <a:gd name="connsiteX3" fmla="*/ 1485239 w 2061654"/>
                  <a:gd name="connsiteY3" fmla="*/ 35623 h 820006"/>
                  <a:gd name="connsiteX4" fmla="*/ 1822591 w 2061654"/>
                  <a:gd name="connsiteY4" fmla="*/ 88889 h 820006"/>
                  <a:gd name="connsiteX5" fmla="*/ 2053410 w 2061654"/>
                  <a:gd name="connsiteY5" fmla="*/ 399607 h 820006"/>
                  <a:gd name="connsiteX6" fmla="*/ 1973511 w 2061654"/>
                  <a:gd name="connsiteY6" fmla="*/ 603794 h 820006"/>
                  <a:gd name="connsiteX7" fmla="*/ 1627282 w 2061654"/>
                  <a:gd name="connsiteY7" fmla="*/ 683693 h 820006"/>
                  <a:gd name="connsiteX8" fmla="*/ 1218909 w 2061654"/>
                  <a:gd name="connsiteY8" fmla="*/ 701448 h 820006"/>
                  <a:gd name="connsiteX9" fmla="*/ 863802 w 2061654"/>
                  <a:gd name="connsiteY9" fmla="*/ 816858 h 820006"/>
                  <a:gd name="connsiteX10" fmla="*/ 579717 w 2061654"/>
                  <a:gd name="connsiteY10" fmla="*/ 559405 h 820006"/>
                  <a:gd name="connsiteX11" fmla="*/ 189099 w 2061654"/>
                  <a:gd name="connsiteY11" fmla="*/ 657060 h 820006"/>
                  <a:gd name="connsiteX12" fmla="*/ 38179 w 2061654"/>
                  <a:gd name="connsiteY12" fmla="*/ 417362 h 820006"/>
                  <a:gd name="connsiteX13" fmla="*/ 20423 w 2061654"/>
                  <a:gd name="connsiteY13" fmla="*/ 159910 h 820006"/>
                  <a:gd name="connsiteX14" fmla="*/ 375530 w 2061654"/>
                  <a:gd name="connsiteY14" fmla="*/ 151032 h 820006"/>
                  <a:gd name="connsiteX0" fmla="*/ 426582 w 2112706"/>
                  <a:gd name="connsiteY0" fmla="*/ 151032 h 820006"/>
                  <a:gd name="connsiteX1" fmla="*/ 772812 w 2112706"/>
                  <a:gd name="connsiteY1" fmla="*/ 112 h 820006"/>
                  <a:gd name="connsiteX2" fmla="*/ 1207817 w 2112706"/>
                  <a:gd name="connsiteY2" fmla="*/ 177665 h 820006"/>
                  <a:gd name="connsiteX3" fmla="*/ 1536291 w 2112706"/>
                  <a:gd name="connsiteY3" fmla="*/ 35623 h 820006"/>
                  <a:gd name="connsiteX4" fmla="*/ 1873643 w 2112706"/>
                  <a:gd name="connsiteY4" fmla="*/ 88889 h 820006"/>
                  <a:gd name="connsiteX5" fmla="*/ 2104462 w 2112706"/>
                  <a:gd name="connsiteY5" fmla="*/ 399607 h 820006"/>
                  <a:gd name="connsiteX6" fmla="*/ 2024563 w 2112706"/>
                  <a:gd name="connsiteY6" fmla="*/ 603794 h 820006"/>
                  <a:gd name="connsiteX7" fmla="*/ 1678334 w 2112706"/>
                  <a:gd name="connsiteY7" fmla="*/ 683693 h 820006"/>
                  <a:gd name="connsiteX8" fmla="*/ 1269961 w 2112706"/>
                  <a:gd name="connsiteY8" fmla="*/ 701448 h 820006"/>
                  <a:gd name="connsiteX9" fmla="*/ 914854 w 2112706"/>
                  <a:gd name="connsiteY9" fmla="*/ 816858 h 820006"/>
                  <a:gd name="connsiteX10" fmla="*/ 630769 w 2112706"/>
                  <a:gd name="connsiteY10" fmla="*/ 559405 h 820006"/>
                  <a:gd name="connsiteX11" fmla="*/ 240151 w 2112706"/>
                  <a:gd name="connsiteY11" fmla="*/ 657060 h 820006"/>
                  <a:gd name="connsiteX12" fmla="*/ 89231 w 2112706"/>
                  <a:gd name="connsiteY12" fmla="*/ 417362 h 820006"/>
                  <a:gd name="connsiteX13" fmla="*/ 71475 w 2112706"/>
                  <a:gd name="connsiteY13" fmla="*/ 159910 h 820006"/>
                  <a:gd name="connsiteX14" fmla="*/ 426582 w 2112706"/>
                  <a:gd name="connsiteY14" fmla="*/ 151032 h 820006"/>
                  <a:gd name="connsiteX0" fmla="*/ 377581 w 2063705"/>
                  <a:gd name="connsiteY0" fmla="*/ 158687 h 827661"/>
                  <a:gd name="connsiteX1" fmla="*/ 723811 w 2063705"/>
                  <a:gd name="connsiteY1" fmla="*/ 7767 h 827661"/>
                  <a:gd name="connsiteX2" fmla="*/ 1158816 w 2063705"/>
                  <a:gd name="connsiteY2" fmla="*/ 185320 h 827661"/>
                  <a:gd name="connsiteX3" fmla="*/ 1487290 w 2063705"/>
                  <a:gd name="connsiteY3" fmla="*/ 43278 h 827661"/>
                  <a:gd name="connsiteX4" fmla="*/ 1824642 w 2063705"/>
                  <a:gd name="connsiteY4" fmla="*/ 96544 h 827661"/>
                  <a:gd name="connsiteX5" fmla="*/ 2055461 w 2063705"/>
                  <a:gd name="connsiteY5" fmla="*/ 407262 h 827661"/>
                  <a:gd name="connsiteX6" fmla="*/ 1975562 w 2063705"/>
                  <a:gd name="connsiteY6" fmla="*/ 611449 h 827661"/>
                  <a:gd name="connsiteX7" fmla="*/ 1629333 w 2063705"/>
                  <a:gd name="connsiteY7" fmla="*/ 691348 h 827661"/>
                  <a:gd name="connsiteX8" fmla="*/ 1220960 w 2063705"/>
                  <a:gd name="connsiteY8" fmla="*/ 709103 h 827661"/>
                  <a:gd name="connsiteX9" fmla="*/ 865853 w 2063705"/>
                  <a:gd name="connsiteY9" fmla="*/ 824513 h 827661"/>
                  <a:gd name="connsiteX10" fmla="*/ 581768 w 2063705"/>
                  <a:gd name="connsiteY10" fmla="*/ 567060 h 827661"/>
                  <a:gd name="connsiteX11" fmla="*/ 191150 w 2063705"/>
                  <a:gd name="connsiteY11" fmla="*/ 664715 h 827661"/>
                  <a:gd name="connsiteX12" fmla="*/ 40230 w 2063705"/>
                  <a:gd name="connsiteY12" fmla="*/ 425017 h 827661"/>
                  <a:gd name="connsiteX13" fmla="*/ 93495 w 2063705"/>
                  <a:gd name="connsiteY13" fmla="*/ 43278 h 827661"/>
                  <a:gd name="connsiteX14" fmla="*/ 377581 w 2063705"/>
                  <a:gd name="connsiteY14" fmla="*/ 158687 h 827661"/>
                  <a:gd name="connsiteX0" fmla="*/ 394589 w 2080713"/>
                  <a:gd name="connsiteY0" fmla="*/ 151018 h 819992"/>
                  <a:gd name="connsiteX1" fmla="*/ 740819 w 2080713"/>
                  <a:gd name="connsiteY1" fmla="*/ 98 h 819992"/>
                  <a:gd name="connsiteX2" fmla="*/ 1175824 w 2080713"/>
                  <a:gd name="connsiteY2" fmla="*/ 177651 h 819992"/>
                  <a:gd name="connsiteX3" fmla="*/ 1504298 w 2080713"/>
                  <a:gd name="connsiteY3" fmla="*/ 35609 h 819992"/>
                  <a:gd name="connsiteX4" fmla="*/ 1841650 w 2080713"/>
                  <a:gd name="connsiteY4" fmla="*/ 88875 h 819992"/>
                  <a:gd name="connsiteX5" fmla="*/ 2072469 w 2080713"/>
                  <a:gd name="connsiteY5" fmla="*/ 399593 h 819992"/>
                  <a:gd name="connsiteX6" fmla="*/ 1992570 w 2080713"/>
                  <a:gd name="connsiteY6" fmla="*/ 603780 h 819992"/>
                  <a:gd name="connsiteX7" fmla="*/ 1646341 w 2080713"/>
                  <a:gd name="connsiteY7" fmla="*/ 683679 h 819992"/>
                  <a:gd name="connsiteX8" fmla="*/ 1237968 w 2080713"/>
                  <a:gd name="connsiteY8" fmla="*/ 701434 h 819992"/>
                  <a:gd name="connsiteX9" fmla="*/ 882861 w 2080713"/>
                  <a:gd name="connsiteY9" fmla="*/ 816844 h 819992"/>
                  <a:gd name="connsiteX10" fmla="*/ 598776 w 2080713"/>
                  <a:gd name="connsiteY10" fmla="*/ 559391 h 819992"/>
                  <a:gd name="connsiteX11" fmla="*/ 208158 w 2080713"/>
                  <a:gd name="connsiteY11" fmla="*/ 657046 h 819992"/>
                  <a:gd name="connsiteX12" fmla="*/ 57238 w 2080713"/>
                  <a:gd name="connsiteY12" fmla="*/ 417348 h 819992"/>
                  <a:gd name="connsiteX13" fmla="*/ 83870 w 2080713"/>
                  <a:gd name="connsiteY13" fmla="*/ 44487 h 819992"/>
                  <a:gd name="connsiteX14" fmla="*/ 394589 w 2080713"/>
                  <a:gd name="connsiteY14" fmla="*/ 151018 h 819992"/>
                  <a:gd name="connsiteX0" fmla="*/ 391980 w 2078104"/>
                  <a:gd name="connsiteY0" fmla="*/ 151018 h 819992"/>
                  <a:gd name="connsiteX1" fmla="*/ 738210 w 2078104"/>
                  <a:gd name="connsiteY1" fmla="*/ 98 h 819992"/>
                  <a:gd name="connsiteX2" fmla="*/ 1173215 w 2078104"/>
                  <a:gd name="connsiteY2" fmla="*/ 177651 h 819992"/>
                  <a:gd name="connsiteX3" fmla="*/ 1501689 w 2078104"/>
                  <a:gd name="connsiteY3" fmla="*/ 35609 h 819992"/>
                  <a:gd name="connsiteX4" fmla="*/ 1839041 w 2078104"/>
                  <a:gd name="connsiteY4" fmla="*/ 88875 h 819992"/>
                  <a:gd name="connsiteX5" fmla="*/ 2069860 w 2078104"/>
                  <a:gd name="connsiteY5" fmla="*/ 399593 h 819992"/>
                  <a:gd name="connsiteX6" fmla="*/ 1989961 w 2078104"/>
                  <a:gd name="connsiteY6" fmla="*/ 603780 h 819992"/>
                  <a:gd name="connsiteX7" fmla="*/ 1643732 w 2078104"/>
                  <a:gd name="connsiteY7" fmla="*/ 683679 h 819992"/>
                  <a:gd name="connsiteX8" fmla="*/ 1235359 w 2078104"/>
                  <a:gd name="connsiteY8" fmla="*/ 701434 h 819992"/>
                  <a:gd name="connsiteX9" fmla="*/ 880252 w 2078104"/>
                  <a:gd name="connsiteY9" fmla="*/ 816844 h 819992"/>
                  <a:gd name="connsiteX10" fmla="*/ 596167 w 2078104"/>
                  <a:gd name="connsiteY10" fmla="*/ 559391 h 819992"/>
                  <a:gd name="connsiteX11" fmla="*/ 205549 w 2078104"/>
                  <a:gd name="connsiteY11" fmla="*/ 657046 h 819992"/>
                  <a:gd name="connsiteX12" fmla="*/ 1363 w 2078104"/>
                  <a:gd name="connsiteY12" fmla="*/ 470614 h 819992"/>
                  <a:gd name="connsiteX13" fmla="*/ 81261 w 2078104"/>
                  <a:gd name="connsiteY13" fmla="*/ 44487 h 819992"/>
                  <a:gd name="connsiteX14" fmla="*/ 391980 w 2078104"/>
                  <a:gd name="connsiteY14" fmla="*/ 151018 h 819992"/>
                  <a:gd name="connsiteX0" fmla="*/ 421220 w 2107344"/>
                  <a:gd name="connsiteY0" fmla="*/ 151018 h 819992"/>
                  <a:gd name="connsiteX1" fmla="*/ 767450 w 2107344"/>
                  <a:gd name="connsiteY1" fmla="*/ 98 h 819992"/>
                  <a:gd name="connsiteX2" fmla="*/ 1202455 w 2107344"/>
                  <a:gd name="connsiteY2" fmla="*/ 177651 h 819992"/>
                  <a:gd name="connsiteX3" fmla="*/ 1530929 w 2107344"/>
                  <a:gd name="connsiteY3" fmla="*/ 35609 h 819992"/>
                  <a:gd name="connsiteX4" fmla="*/ 1868281 w 2107344"/>
                  <a:gd name="connsiteY4" fmla="*/ 88875 h 819992"/>
                  <a:gd name="connsiteX5" fmla="*/ 2099100 w 2107344"/>
                  <a:gd name="connsiteY5" fmla="*/ 399593 h 819992"/>
                  <a:gd name="connsiteX6" fmla="*/ 2019201 w 2107344"/>
                  <a:gd name="connsiteY6" fmla="*/ 603780 h 819992"/>
                  <a:gd name="connsiteX7" fmla="*/ 1672972 w 2107344"/>
                  <a:gd name="connsiteY7" fmla="*/ 683679 h 819992"/>
                  <a:gd name="connsiteX8" fmla="*/ 1264599 w 2107344"/>
                  <a:gd name="connsiteY8" fmla="*/ 701434 h 819992"/>
                  <a:gd name="connsiteX9" fmla="*/ 909492 w 2107344"/>
                  <a:gd name="connsiteY9" fmla="*/ 816844 h 819992"/>
                  <a:gd name="connsiteX10" fmla="*/ 625407 w 2107344"/>
                  <a:gd name="connsiteY10" fmla="*/ 559391 h 819992"/>
                  <a:gd name="connsiteX11" fmla="*/ 234789 w 2107344"/>
                  <a:gd name="connsiteY11" fmla="*/ 657046 h 819992"/>
                  <a:gd name="connsiteX12" fmla="*/ 30603 w 2107344"/>
                  <a:gd name="connsiteY12" fmla="*/ 470614 h 819992"/>
                  <a:gd name="connsiteX13" fmla="*/ 110501 w 2107344"/>
                  <a:gd name="connsiteY13" fmla="*/ 44487 h 819992"/>
                  <a:gd name="connsiteX14" fmla="*/ 421220 w 2107344"/>
                  <a:gd name="connsiteY14" fmla="*/ 151018 h 819992"/>
                  <a:gd name="connsiteX0" fmla="*/ 421220 w 2107344"/>
                  <a:gd name="connsiteY0" fmla="*/ 151018 h 819992"/>
                  <a:gd name="connsiteX1" fmla="*/ 767450 w 2107344"/>
                  <a:gd name="connsiteY1" fmla="*/ 98 h 819992"/>
                  <a:gd name="connsiteX2" fmla="*/ 1202455 w 2107344"/>
                  <a:gd name="connsiteY2" fmla="*/ 177651 h 819992"/>
                  <a:gd name="connsiteX3" fmla="*/ 1530929 w 2107344"/>
                  <a:gd name="connsiteY3" fmla="*/ 35609 h 819992"/>
                  <a:gd name="connsiteX4" fmla="*/ 1868281 w 2107344"/>
                  <a:gd name="connsiteY4" fmla="*/ 177651 h 819992"/>
                  <a:gd name="connsiteX5" fmla="*/ 2099100 w 2107344"/>
                  <a:gd name="connsiteY5" fmla="*/ 399593 h 819992"/>
                  <a:gd name="connsiteX6" fmla="*/ 2019201 w 2107344"/>
                  <a:gd name="connsiteY6" fmla="*/ 603780 h 819992"/>
                  <a:gd name="connsiteX7" fmla="*/ 1672972 w 2107344"/>
                  <a:gd name="connsiteY7" fmla="*/ 683679 h 819992"/>
                  <a:gd name="connsiteX8" fmla="*/ 1264599 w 2107344"/>
                  <a:gd name="connsiteY8" fmla="*/ 701434 h 819992"/>
                  <a:gd name="connsiteX9" fmla="*/ 909492 w 2107344"/>
                  <a:gd name="connsiteY9" fmla="*/ 816844 h 819992"/>
                  <a:gd name="connsiteX10" fmla="*/ 625407 w 2107344"/>
                  <a:gd name="connsiteY10" fmla="*/ 559391 h 819992"/>
                  <a:gd name="connsiteX11" fmla="*/ 234789 w 2107344"/>
                  <a:gd name="connsiteY11" fmla="*/ 657046 h 819992"/>
                  <a:gd name="connsiteX12" fmla="*/ 30603 w 2107344"/>
                  <a:gd name="connsiteY12" fmla="*/ 470614 h 819992"/>
                  <a:gd name="connsiteX13" fmla="*/ 110501 w 2107344"/>
                  <a:gd name="connsiteY13" fmla="*/ 44487 h 819992"/>
                  <a:gd name="connsiteX14" fmla="*/ 421220 w 2107344"/>
                  <a:gd name="connsiteY14" fmla="*/ 151018 h 819992"/>
                  <a:gd name="connsiteX0" fmla="*/ 421220 w 2107344"/>
                  <a:gd name="connsiteY0" fmla="*/ 177552 h 846526"/>
                  <a:gd name="connsiteX1" fmla="*/ 767450 w 2107344"/>
                  <a:gd name="connsiteY1" fmla="*/ 26632 h 846526"/>
                  <a:gd name="connsiteX2" fmla="*/ 1202455 w 2107344"/>
                  <a:gd name="connsiteY2" fmla="*/ 204185 h 846526"/>
                  <a:gd name="connsiteX3" fmla="*/ 1584195 w 2107344"/>
                  <a:gd name="connsiteY3" fmla="*/ 0 h 846526"/>
                  <a:gd name="connsiteX4" fmla="*/ 1868281 w 2107344"/>
                  <a:gd name="connsiteY4" fmla="*/ 204185 h 846526"/>
                  <a:gd name="connsiteX5" fmla="*/ 2099100 w 2107344"/>
                  <a:gd name="connsiteY5" fmla="*/ 426127 h 846526"/>
                  <a:gd name="connsiteX6" fmla="*/ 2019201 w 2107344"/>
                  <a:gd name="connsiteY6" fmla="*/ 630314 h 846526"/>
                  <a:gd name="connsiteX7" fmla="*/ 1672972 w 2107344"/>
                  <a:gd name="connsiteY7" fmla="*/ 710213 h 846526"/>
                  <a:gd name="connsiteX8" fmla="*/ 1264599 w 2107344"/>
                  <a:gd name="connsiteY8" fmla="*/ 727968 h 846526"/>
                  <a:gd name="connsiteX9" fmla="*/ 909492 w 2107344"/>
                  <a:gd name="connsiteY9" fmla="*/ 843378 h 846526"/>
                  <a:gd name="connsiteX10" fmla="*/ 625407 w 2107344"/>
                  <a:gd name="connsiteY10" fmla="*/ 585925 h 846526"/>
                  <a:gd name="connsiteX11" fmla="*/ 234789 w 2107344"/>
                  <a:gd name="connsiteY11" fmla="*/ 683580 h 846526"/>
                  <a:gd name="connsiteX12" fmla="*/ 30603 w 2107344"/>
                  <a:gd name="connsiteY12" fmla="*/ 497148 h 846526"/>
                  <a:gd name="connsiteX13" fmla="*/ 110501 w 2107344"/>
                  <a:gd name="connsiteY13" fmla="*/ 71021 h 846526"/>
                  <a:gd name="connsiteX14" fmla="*/ 421220 w 2107344"/>
                  <a:gd name="connsiteY14" fmla="*/ 177552 h 846526"/>
                  <a:gd name="connsiteX0" fmla="*/ 421220 w 2115364"/>
                  <a:gd name="connsiteY0" fmla="*/ 177552 h 846526"/>
                  <a:gd name="connsiteX1" fmla="*/ 767450 w 2115364"/>
                  <a:gd name="connsiteY1" fmla="*/ 26632 h 846526"/>
                  <a:gd name="connsiteX2" fmla="*/ 1202455 w 2115364"/>
                  <a:gd name="connsiteY2" fmla="*/ 204185 h 846526"/>
                  <a:gd name="connsiteX3" fmla="*/ 1584195 w 2115364"/>
                  <a:gd name="connsiteY3" fmla="*/ 0 h 846526"/>
                  <a:gd name="connsiteX4" fmla="*/ 1868281 w 2115364"/>
                  <a:gd name="connsiteY4" fmla="*/ 204185 h 846526"/>
                  <a:gd name="connsiteX5" fmla="*/ 2107978 w 2115364"/>
                  <a:gd name="connsiteY5" fmla="*/ 284084 h 846526"/>
                  <a:gd name="connsiteX6" fmla="*/ 2019201 w 2115364"/>
                  <a:gd name="connsiteY6" fmla="*/ 630314 h 846526"/>
                  <a:gd name="connsiteX7" fmla="*/ 1672972 w 2115364"/>
                  <a:gd name="connsiteY7" fmla="*/ 710213 h 846526"/>
                  <a:gd name="connsiteX8" fmla="*/ 1264599 w 2115364"/>
                  <a:gd name="connsiteY8" fmla="*/ 727968 h 846526"/>
                  <a:gd name="connsiteX9" fmla="*/ 909492 w 2115364"/>
                  <a:gd name="connsiteY9" fmla="*/ 843378 h 846526"/>
                  <a:gd name="connsiteX10" fmla="*/ 625407 w 2115364"/>
                  <a:gd name="connsiteY10" fmla="*/ 585925 h 846526"/>
                  <a:gd name="connsiteX11" fmla="*/ 234789 w 2115364"/>
                  <a:gd name="connsiteY11" fmla="*/ 683580 h 846526"/>
                  <a:gd name="connsiteX12" fmla="*/ 30603 w 2115364"/>
                  <a:gd name="connsiteY12" fmla="*/ 497148 h 846526"/>
                  <a:gd name="connsiteX13" fmla="*/ 110501 w 2115364"/>
                  <a:gd name="connsiteY13" fmla="*/ 71021 h 846526"/>
                  <a:gd name="connsiteX14" fmla="*/ 421220 w 2115364"/>
                  <a:gd name="connsiteY14" fmla="*/ 177552 h 846526"/>
                  <a:gd name="connsiteX0" fmla="*/ 421220 w 2145372"/>
                  <a:gd name="connsiteY0" fmla="*/ 177552 h 846526"/>
                  <a:gd name="connsiteX1" fmla="*/ 767450 w 2145372"/>
                  <a:gd name="connsiteY1" fmla="*/ 26632 h 846526"/>
                  <a:gd name="connsiteX2" fmla="*/ 1202455 w 2145372"/>
                  <a:gd name="connsiteY2" fmla="*/ 204185 h 846526"/>
                  <a:gd name="connsiteX3" fmla="*/ 1584195 w 2145372"/>
                  <a:gd name="connsiteY3" fmla="*/ 0 h 846526"/>
                  <a:gd name="connsiteX4" fmla="*/ 1868281 w 2145372"/>
                  <a:gd name="connsiteY4" fmla="*/ 204185 h 846526"/>
                  <a:gd name="connsiteX5" fmla="*/ 2107978 w 2145372"/>
                  <a:gd name="connsiteY5" fmla="*/ 284084 h 846526"/>
                  <a:gd name="connsiteX6" fmla="*/ 2099100 w 2145372"/>
                  <a:gd name="connsiteY6" fmla="*/ 630314 h 846526"/>
                  <a:gd name="connsiteX7" fmla="*/ 1672972 w 2145372"/>
                  <a:gd name="connsiteY7" fmla="*/ 710213 h 846526"/>
                  <a:gd name="connsiteX8" fmla="*/ 1264599 w 2145372"/>
                  <a:gd name="connsiteY8" fmla="*/ 727968 h 846526"/>
                  <a:gd name="connsiteX9" fmla="*/ 909492 w 2145372"/>
                  <a:gd name="connsiteY9" fmla="*/ 843378 h 846526"/>
                  <a:gd name="connsiteX10" fmla="*/ 625407 w 2145372"/>
                  <a:gd name="connsiteY10" fmla="*/ 585925 h 846526"/>
                  <a:gd name="connsiteX11" fmla="*/ 234789 w 2145372"/>
                  <a:gd name="connsiteY11" fmla="*/ 683580 h 846526"/>
                  <a:gd name="connsiteX12" fmla="*/ 30603 w 2145372"/>
                  <a:gd name="connsiteY12" fmla="*/ 497148 h 846526"/>
                  <a:gd name="connsiteX13" fmla="*/ 110501 w 2145372"/>
                  <a:gd name="connsiteY13" fmla="*/ 71021 h 846526"/>
                  <a:gd name="connsiteX14" fmla="*/ 421220 w 2145372"/>
                  <a:gd name="connsiteY14" fmla="*/ 177552 h 846526"/>
                  <a:gd name="connsiteX0" fmla="*/ 421220 w 2145372"/>
                  <a:gd name="connsiteY0" fmla="*/ 177552 h 846630"/>
                  <a:gd name="connsiteX1" fmla="*/ 767450 w 2145372"/>
                  <a:gd name="connsiteY1" fmla="*/ 26632 h 846630"/>
                  <a:gd name="connsiteX2" fmla="*/ 1202455 w 2145372"/>
                  <a:gd name="connsiteY2" fmla="*/ 204185 h 846630"/>
                  <a:gd name="connsiteX3" fmla="*/ 1584195 w 2145372"/>
                  <a:gd name="connsiteY3" fmla="*/ 0 h 846630"/>
                  <a:gd name="connsiteX4" fmla="*/ 1868281 w 2145372"/>
                  <a:gd name="connsiteY4" fmla="*/ 204185 h 846630"/>
                  <a:gd name="connsiteX5" fmla="*/ 2107978 w 2145372"/>
                  <a:gd name="connsiteY5" fmla="*/ 284084 h 846630"/>
                  <a:gd name="connsiteX6" fmla="*/ 2099100 w 2145372"/>
                  <a:gd name="connsiteY6" fmla="*/ 630314 h 846630"/>
                  <a:gd name="connsiteX7" fmla="*/ 1672972 w 2145372"/>
                  <a:gd name="connsiteY7" fmla="*/ 683580 h 846630"/>
                  <a:gd name="connsiteX8" fmla="*/ 1264599 w 2145372"/>
                  <a:gd name="connsiteY8" fmla="*/ 727968 h 846630"/>
                  <a:gd name="connsiteX9" fmla="*/ 909492 w 2145372"/>
                  <a:gd name="connsiteY9" fmla="*/ 843378 h 846630"/>
                  <a:gd name="connsiteX10" fmla="*/ 625407 w 2145372"/>
                  <a:gd name="connsiteY10" fmla="*/ 585925 h 846630"/>
                  <a:gd name="connsiteX11" fmla="*/ 234789 w 2145372"/>
                  <a:gd name="connsiteY11" fmla="*/ 683580 h 846630"/>
                  <a:gd name="connsiteX12" fmla="*/ 30603 w 2145372"/>
                  <a:gd name="connsiteY12" fmla="*/ 497148 h 846630"/>
                  <a:gd name="connsiteX13" fmla="*/ 110501 w 2145372"/>
                  <a:gd name="connsiteY13" fmla="*/ 71021 h 846630"/>
                  <a:gd name="connsiteX14" fmla="*/ 421220 w 2145372"/>
                  <a:gd name="connsiteY14" fmla="*/ 177552 h 846630"/>
                  <a:gd name="connsiteX0" fmla="*/ 421220 w 2145372"/>
                  <a:gd name="connsiteY0" fmla="*/ 177552 h 846630"/>
                  <a:gd name="connsiteX1" fmla="*/ 767450 w 2145372"/>
                  <a:gd name="connsiteY1" fmla="*/ 26632 h 846630"/>
                  <a:gd name="connsiteX2" fmla="*/ 1202455 w 2145372"/>
                  <a:gd name="connsiteY2" fmla="*/ 204185 h 846630"/>
                  <a:gd name="connsiteX3" fmla="*/ 1584195 w 2145372"/>
                  <a:gd name="connsiteY3" fmla="*/ 0 h 846630"/>
                  <a:gd name="connsiteX4" fmla="*/ 1868281 w 2145372"/>
                  <a:gd name="connsiteY4" fmla="*/ 204185 h 846630"/>
                  <a:gd name="connsiteX5" fmla="*/ 2107978 w 2145372"/>
                  <a:gd name="connsiteY5" fmla="*/ 284084 h 846630"/>
                  <a:gd name="connsiteX6" fmla="*/ 2099100 w 2145372"/>
                  <a:gd name="connsiteY6" fmla="*/ 630314 h 846630"/>
                  <a:gd name="connsiteX7" fmla="*/ 1672972 w 2145372"/>
                  <a:gd name="connsiteY7" fmla="*/ 683580 h 846630"/>
                  <a:gd name="connsiteX8" fmla="*/ 1264599 w 2145372"/>
                  <a:gd name="connsiteY8" fmla="*/ 727968 h 846630"/>
                  <a:gd name="connsiteX9" fmla="*/ 909492 w 2145372"/>
                  <a:gd name="connsiteY9" fmla="*/ 843378 h 846630"/>
                  <a:gd name="connsiteX10" fmla="*/ 625407 w 2145372"/>
                  <a:gd name="connsiteY10" fmla="*/ 585925 h 846630"/>
                  <a:gd name="connsiteX11" fmla="*/ 234789 w 2145372"/>
                  <a:gd name="connsiteY11" fmla="*/ 683580 h 846630"/>
                  <a:gd name="connsiteX12" fmla="*/ 30603 w 2145372"/>
                  <a:gd name="connsiteY12" fmla="*/ 497148 h 846630"/>
                  <a:gd name="connsiteX13" fmla="*/ 110501 w 2145372"/>
                  <a:gd name="connsiteY13" fmla="*/ 71021 h 846630"/>
                  <a:gd name="connsiteX14" fmla="*/ 421220 w 2145372"/>
                  <a:gd name="connsiteY14" fmla="*/ 177552 h 846630"/>
                  <a:gd name="connsiteX0" fmla="*/ 421220 w 2145372"/>
                  <a:gd name="connsiteY0" fmla="*/ 177552 h 846630"/>
                  <a:gd name="connsiteX1" fmla="*/ 767450 w 2145372"/>
                  <a:gd name="connsiteY1" fmla="*/ 26632 h 846630"/>
                  <a:gd name="connsiteX2" fmla="*/ 1202455 w 2145372"/>
                  <a:gd name="connsiteY2" fmla="*/ 204185 h 846630"/>
                  <a:gd name="connsiteX3" fmla="*/ 1584195 w 2145372"/>
                  <a:gd name="connsiteY3" fmla="*/ 0 h 846630"/>
                  <a:gd name="connsiteX4" fmla="*/ 1868281 w 2145372"/>
                  <a:gd name="connsiteY4" fmla="*/ 204185 h 846630"/>
                  <a:gd name="connsiteX5" fmla="*/ 2107978 w 2145372"/>
                  <a:gd name="connsiteY5" fmla="*/ 284084 h 846630"/>
                  <a:gd name="connsiteX6" fmla="*/ 2099100 w 2145372"/>
                  <a:gd name="connsiteY6" fmla="*/ 745723 h 846630"/>
                  <a:gd name="connsiteX7" fmla="*/ 1672972 w 2145372"/>
                  <a:gd name="connsiteY7" fmla="*/ 683580 h 846630"/>
                  <a:gd name="connsiteX8" fmla="*/ 1264599 w 2145372"/>
                  <a:gd name="connsiteY8" fmla="*/ 727968 h 846630"/>
                  <a:gd name="connsiteX9" fmla="*/ 909492 w 2145372"/>
                  <a:gd name="connsiteY9" fmla="*/ 843378 h 846630"/>
                  <a:gd name="connsiteX10" fmla="*/ 625407 w 2145372"/>
                  <a:gd name="connsiteY10" fmla="*/ 585925 h 846630"/>
                  <a:gd name="connsiteX11" fmla="*/ 234789 w 2145372"/>
                  <a:gd name="connsiteY11" fmla="*/ 683580 h 846630"/>
                  <a:gd name="connsiteX12" fmla="*/ 30603 w 2145372"/>
                  <a:gd name="connsiteY12" fmla="*/ 497148 h 846630"/>
                  <a:gd name="connsiteX13" fmla="*/ 110501 w 2145372"/>
                  <a:gd name="connsiteY13" fmla="*/ 71021 h 846630"/>
                  <a:gd name="connsiteX14" fmla="*/ 421220 w 2145372"/>
                  <a:gd name="connsiteY14" fmla="*/ 177552 h 846630"/>
                  <a:gd name="connsiteX0" fmla="*/ 421220 w 2227162"/>
                  <a:gd name="connsiteY0" fmla="*/ 177552 h 846630"/>
                  <a:gd name="connsiteX1" fmla="*/ 767450 w 2227162"/>
                  <a:gd name="connsiteY1" fmla="*/ 26632 h 846630"/>
                  <a:gd name="connsiteX2" fmla="*/ 1202455 w 2227162"/>
                  <a:gd name="connsiteY2" fmla="*/ 204185 h 846630"/>
                  <a:gd name="connsiteX3" fmla="*/ 1584195 w 2227162"/>
                  <a:gd name="connsiteY3" fmla="*/ 0 h 846630"/>
                  <a:gd name="connsiteX4" fmla="*/ 1868281 w 2227162"/>
                  <a:gd name="connsiteY4" fmla="*/ 204185 h 846630"/>
                  <a:gd name="connsiteX5" fmla="*/ 2107978 w 2227162"/>
                  <a:gd name="connsiteY5" fmla="*/ 284084 h 846630"/>
                  <a:gd name="connsiteX6" fmla="*/ 2227136 w 2227162"/>
                  <a:gd name="connsiteY6" fmla="*/ 474660 h 846630"/>
                  <a:gd name="connsiteX7" fmla="*/ 2099100 w 2227162"/>
                  <a:gd name="connsiteY7" fmla="*/ 745723 h 846630"/>
                  <a:gd name="connsiteX8" fmla="*/ 1672972 w 2227162"/>
                  <a:gd name="connsiteY8" fmla="*/ 683580 h 846630"/>
                  <a:gd name="connsiteX9" fmla="*/ 1264599 w 2227162"/>
                  <a:gd name="connsiteY9" fmla="*/ 727968 h 846630"/>
                  <a:gd name="connsiteX10" fmla="*/ 909492 w 2227162"/>
                  <a:gd name="connsiteY10" fmla="*/ 843378 h 846630"/>
                  <a:gd name="connsiteX11" fmla="*/ 625407 w 2227162"/>
                  <a:gd name="connsiteY11" fmla="*/ 585925 h 846630"/>
                  <a:gd name="connsiteX12" fmla="*/ 234789 w 2227162"/>
                  <a:gd name="connsiteY12" fmla="*/ 683580 h 846630"/>
                  <a:gd name="connsiteX13" fmla="*/ 30603 w 2227162"/>
                  <a:gd name="connsiteY13" fmla="*/ 497148 h 846630"/>
                  <a:gd name="connsiteX14" fmla="*/ 110501 w 2227162"/>
                  <a:gd name="connsiteY14" fmla="*/ 71021 h 846630"/>
                  <a:gd name="connsiteX15" fmla="*/ 421220 w 2227162"/>
                  <a:gd name="connsiteY15" fmla="*/ 177552 h 846630"/>
                  <a:gd name="connsiteX0" fmla="*/ 567023 w 2372965"/>
                  <a:gd name="connsiteY0" fmla="*/ 177552 h 846630"/>
                  <a:gd name="connsiteX1" fmla="*/ 913253 w 2372965"/>
                  <a:gd name="connsiteY1" fmla="*/ 26632 h 846630"/>
                  <a:gd name="connsiteX2" fmla="*/ 1348258 w 2372965"/>
                  <a:gd name="connsiteY2" fmla="*/ 204185 h 846630"/>
                  <a:gd name="connsiteX3" fmla="*/ 1729998 w 2372965"/>
                  <a:gd name="connsiteY3" fmla="*/ 0 h 846630"/>
                  <a:gd name="connsiteX4" fmla="*/ 2014084 w 2372965"/>
                  <a:gd name="connsiteY4" fmla="*/ 204185 h 846630"/>
                  <a:gd name="connsiteX5" fmla="*/ 2253781 w 2372965"/>
                  <a:gd name="connsiteY5" fmla="*/ 284084 h 846630"/>
                  <a:gd name="connsiteX6" fmla="*/ 2372939 w 2372965"/>
                  <a:gd name="connsiteY6" fmla="*/ 474660 h 846630"/>
                  <a:gd name="connsiteX7" fmla="*/ 2244903 w 2372965"/>
                  <a:gd name="connsiteY7" fmla="*/ 745723 h 846630"/>
                  <a:gd name="connsiteX8" fmla="*/ 1818775 w 2372965"/>
                  <a:gd name="connsiteY8" fmla="*/ 683580 h 846630"/>
                  <a:gd name="connsiteX9" fmla="*/ 1410402 w 2372965"/>
                  <a:gd name="connsiteY9" fmla="*/ 727968 h 846630"/>
                  <a:gd name="connsiteX10" fmla="*/ 1055295 w 2372965"/>
                  <a:gd name="connsiteY10" fmla="*/ 843378 h 846630"/>
                  <a:gd name="connsiteX11" fmla="*/ 771210 w 2372965"/>
                  <a:gd name="connsiteY11" fmla="*/ 585925 h 846630"/>
                  <a:gd name="connsiteX12" fmla="*/ 380592 w 2372965"/>
                  <a:gd name="connsiteY12" fmla="*/ 683580 h 846630"/>
                  <a:gd name="connsiteX13" fmla="*/ 235 w 2372965"/>
                  <a:gd name="connsiteY13" fmla="*/ 515425 h 846630"/>
                  <a:gd name="connsiteX14" fmla="*/ 256304 w 2372965"/>
                  <a:gd name="connsiteY14" fmla="*/ 71021 h 846630"/>
                  <a:gd name="connsiteX15" fmla="*/ 567023 w 2372965"/>
                  <a:gd name="connsiteY15" fmla="*/ 177552 h 846630"/>
                  <a:gd name="connsiteX0" fmla="*/ 567029 w 2372971"/>
                  <a:gd name="connsiteY0" fmla="*/ 177552 h 846630"/>
                  <a:gd name="connsiteX1" fmla="*/ 913259 w 2372971"/>
                  <a:gd name="connsiteY1" fmla="*/ 26632 h 846630"/>
                  <a:gd name="connsiteX2" fmla="*/ 1348264 w 2372971"/>
                  <a:gd name="connsiteY2" fmla="*/ 204185 h 846630"/>
                  <a:gd name="connsiteX3" fmla="*/ 1730004 w 2372971"/>
                  <a:gd name="connsiteY3" fmla="*/ 0 h 846630"/>
                  <a:gd name="connsiteX4" fmla="*/ 2014090 w 2372971"/>
                  <a:gd name="connsiteY4" fmla="*/ 204185 h 846630"/>
                  <a:gd name="connsiteX5" fmla="*/ 2253787 w 2372971"/>
                  <a:gd name="connsiteY5" fmla="*/ 284084 h 846630"/>
                  <a:gd name="connsiteX6" fmla="*/ 2372945 w 2372971"/>
                  <a:gd name="connsiteY6" fmla="*/ 474660 h 846630"/>
                  <a:gd name="connsiteX7" fmla="*/ 2244909 w 2372971"/>
                  <a:gd name="connsiteY7" fmla="*/ 745723 h 846630"/>
                  <a:gd name="connsiteX8" fmla="*/ 1818781 w 2372971"/>
                  <a:gd name="connsiteY8" fmla="*/ 683580 h 846630"/>
                  <a:gd name="connsiteX9" fmla="*/ 1410408 w 2372971"/>
                  <a:gd name="connsiteY9" fmla="*/ 727968 h 846630"/>
                  <a:gd name="connsiteX10" fmla="*/ 1055301 w 2372971"/>
                  <a:gd name="connsiteY10" fmla="*/ 843378 h 846630"/>
                  <a:gd name="connsiteX11" fmla="*/ 771216 w 2372971"/>
                  <a:gd name="connsiteY11" fmla="*/ 585925 h 846630"/>
                  <a:gd name="connsiteX12" fmla="*/ 380598 w 2372971"/>
                  <a:gd name="connsiteY12" fmla="*/ 683580 h 846630"/>
                  <a:gd name="connsiteX13" fmla="*/ 241 w 2372971"/>
                  <a:gd name="connsiteY13" fmla="*/ 515425 h 846630"/>
                  <a:gd name="connsiteX14" fmla="*/ 251550 w 2372971"/>
                  <a:gd name="connsiteY14" fmla="*/ 174921 h 846630"/>
                  <a:gd name="connsiteX15" fmla="*/ 567029 w 2372971"/>
                  <a:gd name="connsiteY15" fmla="*/ 177552 h 846630"/>
                  <a:gd name="connsiteX0" fmla="*/ 567015 w 2372957"/>
                  <a:gd name="connsiteY0" fmla="*/ 177552 h 846630"/>
                  <a:gd name="connsiteX1" fmla="*/ 913245 w 2372957"/>
                  <a:gd name="connsiteY1" fmla="*/ 26632 h 846630"/>
                  <a:gd name="connsiteX2" fmla="*/ 1348250 w 2372957"/>
                  <a:gd name="connsiteY2" fmla="*/ 204185 h 846630"/>
                  <a:gd name="connsiteX3" fmla="*/ 1729990 w 2372957"/>
                  <a:gd name="connsiteY3" fmla="*/ 0 h 846630"/>
                  <a:gd name="connsiteX4" fmla="*/ 2014076 w 2372957"/>
                  <a:gd name="connsiteY4" fmla="*/ 204185 h 846630"/>
                  <a:gd name="connsiteX5" fmla="*/ 2253773 w 2372957"/>
                  <a:gd name="connsiteY5" fmla="*/ 284084 h 846630"/>
                  <a:gd name="connsiteX6" fmla="*/ 2372931 w 2372957"/>
                  <a:gd name="connsiteY6" fmla="*/ 474660 h 846630"/>
                  <a:gd name="connsiteX7" fmla="*/ 2244895 w 2372957"/>
                  <a:gd name="connsiteY7" fmla="*/ 745723 h 846630"/>
                  <a:gd name="connsiteX8" fmla="*/ 1818767 w 2372957"/>
                  <a:gd name="connsiteY8" fmla="*/ 683580 h 846630"/>
                  <a:gd name="connsiteX9" fmla="*/ 1410394 w 2372957"/>
                  <a:gd name="connsiteY9" fmla="*/ 727968 h 846630"/>
                  <a:gd name="connsiteX10" fmla="*/ 1055287 w 2372957"/>
                  <a:gd name="connsiteY10" fmla="*/ 843378 h 846630"/>
                  <a:gd name="connsiteX11" fmla="*/ 771202 w 2372957"/>
                  <a:gd name="connsiteY11" fmla="*/ 585925 h 846630"/>
                  <a:gd name="connsiteX12" fmla="*/ 380584 w 2372957"/>
                  <a:gd name="connsiteY12" fmla="*/ 683580 h 846630"/>
                  <a:gd name="connsiteX13" fmla="*/ 227 w 2372957"/>
                  <a:gd name="connsiteY13" fmla="*/ 515425 h 846630"/>
                  <a:gd name="connsiteX14" fmla="*/ 263137 w 2372957"/>
                  <a:gd name="connsiteY14" fmla="*/ 197882 h 846630"/>
                  <a:gd name="connsiteX15" fmla="*/ 567015 w 2372957"/>
                  <a:gd name="connsiteY15" fmla="*/ 177552 h 846630"/>
                  <a:gd name="connsiteX0" fmla="*/ 567015 w 2372957"/>
                  <a:gd name="connsiteY0" fmla="*/ 177552 h 794281"/>
                  <a:gd name="connsiteX1" fmla="*/ 913245 w 2372957"/>
                  <a:gd name="connsiteY1" fmla="*/ 26632 h 794281"/>
                  <a:gd name="connsiteX2" fmla="*/ 1348250 w 2372957"/>
                  <a:gd name="connsiteY2" fmla="*/ 204185 h 794281"/>
                  <a:gd name="connsiteX3" fmla="*/ 1729990 w 2372957"/>
                  <a:gd name="connsiteY3" fmla="*/ 0 h 794281"/>
                  <a:gd name="connsiteX4" fmla="*/ 2014076 w 2372957"/>
                  <a:gd name="connsiteY4" fmla="*/ 204185 h 794281"/>
                  <a:gd name="connsiteX5" fmla="*/ 2253773 w 2372957"/>
                  <a:gd name="connsiteY5" fmla="*/ 284084 h 794281"/>
                  <a:gd name="connsiteX6" fmla="*/ 2372931 w 2372957"/>
                  <a:gd name="connsiteY6" fmla="*/ 474660 h 794281"/>
                  <a:gd name="connsiteX7" fmla="*/ 2244895 w 2372957"/>
                  <a:gd name="connsiteY7" fmla="*/ 745723 h 794281"/>
                  <a:gd name="connsiteX8" fmla="*/ 1818767 w 2372957"/>
                  <a:gd name="connsiteY8" fmla="*/ 683580 h 794281"/>
                  <a:gd name="connsiteX9" fmla="*/ 1410394 w 2372957"/>
                  <a:gd name="connsiteY9" fmla="*/ 727968 h 794281"/>
                  <a:gd name="connsiteX10" fmla="*/ 1186102 w 2372957"/>
                  <a:gd name="connsiteY10" fmla="*/ 789297 h 794281"/>
                  <a:gd name="connsiteX11" fmla="*/ 771202 w 2372957"/>
                  <a:gd name="connsiteY11" fmla="*/ 585925 h 794281"/>
                  <a:gd name="connsiteX12" fmla="*/ 380584 w 2372957"/>
                  <a:gd name="connsiteY12" fmla="*/ 683580 h 794281"/>
                  <a:gd name="connsiteX13" fmla="*/ 227 w 2372957"/>
                  <a:gd name="connsiteY13" fmla="*/ 515425 h 794281"/>
                  <a:gd name="connsiteX14" fmla="*/ 263137 w 2372957"/>
                  <a:gd name="connsiteY14" fmla="*/ 197882 h 794281"/>
                  <a:gd name="connsiteX15" fmla="*/ 567015 w 2372957"/>
                  <a:gd name="connsiteY15" fmla="*/ 177552 h 794281"/>
                  <a:gd name="connsiteX0" fmla="*/ 567015 w 2372957"/>
                  <a:gd name="connsiteY0" fmla="*/ 177552 h 789841"/>
                  <a:gd name="connsiteX1" fmla="*/ 913245 w 2372957"/>
                  <a:gd name="connsiteY1" fmla="*/ 26632 h 789841"/>
                  <a:gd name="connsiteX2" fmla="*/ 1348250 w 2372957"/>
                  <a:gd name="connsiteY2" fmla="*/ 204185 h 789841"/>
                  <a:gd name="connsiteX3" fmla="*/ 1729990 w 2372957"/>
                  <a:gd name="connsiteY3" fmla="*/ 0 h 789841"/>
                  <a:gd name="connsiteX4" fmla="*/ 2014076 w 2372957"/>
                  <a:gd name="connsiteY4" fmla="*/ 204185 h 789841"/>
                  <a:gd name="connsiteX5" fmla="*/ 2253773 w 2372957"/>
                  <a:gd name="connsiteY5" fmla="*/ 284084 h 789841"/>
                  <a:gd name="connsiteX6" fmla="*/ 2372931 w 2372957"/>
                  <a:gd name="connsiteY6" fmla="*/ 474660 h 789841"/>
                  <a:gd name="connsiteX7" fmla="*/ 2244895 w 2372957"/>
                  <a:gd name="connsiteY7" fmla="*/ 745723 h 789841"/>
                  <a:gd name="connsiteX8" fmla="*/ 1818767 w 2372957"/>
                  <a:gd name="connsiteY8" fmla="*/ 683580 h 789841"/>
                  <a:gd name="connsiteX9" fmla="*/ 1410394 w 2372957"/>
                  <a:gd name="connsiteY9" fmla="*/ 727968 h 789841"/>
                  <a:gd name="connsiteX10" fmla="*/ 1186102 w 2372957"/>
                  <a:gd name="connsiteY10" fmla="*/ 789297 h 789841"/>
                  <a:gd name="connsiteX11" fmla="*/ 728464 w 2372957"/>
                  <a:gd name="connsiteY11" fmla="*/ 690211 h 789841"/>
                  <a:gd name="connsiteX12" fmla="*/ 380584 w 2372957"/>
                  <a:gd name="connsiteY12" fmla="*/ 683580 h 789841"/>
                  <a:gd name="connsiteX13" fmla="*/ 227 w 2372957"/>
                  <a:gd name="connsiteY13" fmla="*/ 515425 h 789841"/>
                  <a:gd name="connsiteX14" fmla="*/ 263137 w 2372957"/>
                  <a:gd name="connsiteY14" fmla="*/ 197882 h 789841"/>
                  <a:gd name="connsiteX15" fmla="*/ 567015 w 2372957"/>
                  <a:gd name="connsiteY15" fmla="*/ 177552 h 789841"/>
                  <a:gd name="connsiteX0" fmla="*/ 567015 w 2372957"/>
                  <a:gd name="connsiteY0" fmla="*/ 177552 h 789988"/>
                  <a:gd name="connsiteX1" fmla="*/ 913245 w 2372957"/>
                  <a:gd name="connsiteY1" fmla="*/ 26632 h 789988"/>
                  <a:gd name="connsiteX2" fmla="*/ 1348250 w 2372957"/>
                  <a:gd name="connsiteY2" fmla="*/ 204185 h 789988"/>
                  <a:gd name="connsiteX3" fmla="*/ 1729990 w 2372957"/>
                  <a:gd name="connsiteY3" fmla="*/ 0 h 789988"/>
                  <a:gd name="connsiteX4" fmla="*/ 2014076 w 2372957"/>
                  <a:gd name="connsiteY4" fmla="*/ 204185 h 789988"/>
                  <a:gd name="connsiteX5" fmla="*/ 2253773 w 2372957"/>
                  <a:gd name="connsiteY5" fmla="*/ 284084 h 789988"/>
                  <a:gd name="connsiteX6" fmla="*/ 2372931 w 2372957"/>
                  <a:gd name="connsiteY6" fmla="*/ 474660 h 789988"/>
                  <a:gd name="connsiteX7" fmla="*/ 2244895 w 2372957"/>
                  <a:gd name="connsiteY7" fmla="*/ 745723 h 789988"/>
                  <a:gd name="connsiteX8" fmla="*/ 1804007 w 2372957"/>
                  <a:gd name="connsiteY8" fmla="*/ 611199 h 789988"/>
                  <a:gd name="connsiteX9" fmla="*/ 1410394 w 2372957"/>
                  <a:gd name="connsiteY9" fmla="*/ 727968 h 789988"/>
                  <a:gd name="connsiteX10" fmla="*/ 1186102 w 2372957"/>
                  <a:gd name="connsiteY10" fmla="*/ 789297 h 789988"/>
                  <a:gd name="connsiteX11" fmla="*/ 728464 w 2372957"/>
                  <a:gd name="connsiteY11" fmla="*/ 690211 h 789988"/>
                  <a:gd name="connsiteX12" fmla="*/ 380584 w 2372957"/>
                  <a:gd name="connsiteY12" fmla="*/ 683580 h 789988"/>
                  <a:gd name="connsiteX13" fmla="*/ 227 w 2372957"/>
                  <a:gd name="connsiteY13" fmla="*/ 515425 h 789988"/>
                  <a:gd name="connsiteX14" fmla="*/ 263137 w 2372957"/>
                  <a:gd name="connsiteY14" fmla="*/ 197882 h 789988"/>
                  <a:gd name="connsiteX15" fmla="*/ 567015 w 2372957"/>
                  <a:gd name="connsiteY15" fmla="*/ 177552 h 789988"/>
                  <a:gd name="connsiteX0" fmla="*/ 567015 w 2372957"/>
                  <a:gd name="connsiteY0" fmla="*/ 177552 h 789988"/>
                  <a:gd name="connsiteX1" fmla="*/ 913245 w 2372957"/>
                  <a:gd name="connsiteY1" fmla="*/ 26632 h 789988"/>
                  <a:gd name="connsiteX2" fmla="*/ 1348250 w 2372957"/>
                  <a:gd name="connsiteY2" fmla="*/ 204185 h 789988"/>
                  <a:gd name="connsiteX3" fmla="*/ 1729990 w 2372957"/>
                  <a:gd name="connsiteY3" fmla="*/ 0 h 789988"/>
                  <a:gd name="connsiteX4" fmla="*/ 2014076 w 2372957"/>
                  <a:gd name="connsiteY4" fmla="*/ 204185 h 789988"/>
                  <a:gd name="connsiteX5" fmla="*/ 2253773 w 2372957"/>
                  <a:gd name="connsiteY5" fmla="*/ 284084 h 789988"/>
                  <a:gd name="connsiteX6" fmla="*/ 2372931 w 2372957"/>
                  <a:gd name="connsiteY6" fmla="*/ 474660 h 789988"/>
                  <a:gd name="connsiteX7" fmla="*/ 2218535 w 2372957"/>
                  <a:gd name="connsiteY7" fmla="*/ 650382 h 789988"/>
                  <a:gd name="connsiteX8" fmla="*/ 1804007 w 2372957"/>
                  <a:gd name="connsiteY8" fmla="*/ 611199 h 789988"/>
                  <a:gd name="connsiteX9" fmla="*/ 1410394 w 2372957"/>
                  <a:gd name="connsiteY9" fmla="*/ 727968 h 789988"/>
                  <a:gd name="connsiteX10" fmla="*/ 1186102 w 2372957"/>
                  <a:gd name="connsiteY10" fmla="*/ 789297 h 789988"/>
                  <a:gd name="connsiteX11" fmla="*/ 728464 w 2372957"/>
                  <a:gd name="connsiteY11" fmla="*/ 690211 h 789988"/>
                  <a:gd name="connsiteX12" fmla="*/ 380584 w 2372957"/>
                  <a:gd name="connsiteY12" fmla="*/ 683580 h 789988"/>
                  <a:gd name="connsiteX13" fmla="*/ 227 w 2372957"/>
                  <a:gd name="connsiteY13" fmla="*/ 515425 h 789988"/>
                  <a:gd name="connsiteX14" fmla="*/ 263137 w 2372957"/>
                  <a:gd name="connsiteY14" fmla="*/ 197882 h 789988"/>
                  <a:gd name="connsiteX15" fmla="*/ 567015 w 2372957"/>
                  <a:gd name="connsiteY15" fmla="*/ 177552 h 789988"/>
                  <a:gd name="connsiteX0" fmla="*/ 567015 w 2372957"/>
                  <a:gd name="connsiteY0" fmla="*/ 151034 h 763470"/>
                  <a:gd name="connsiteX1" fmla="*/ 913245 w 2372957"/>
                  <a:gd name="connsiteY1" fmla="*/ 114 h 763470"/>
                  <a:gd name="connsiteX2" fmla="*/ 1348250 w 2372957"/>
                  <a:gd name="connsiteY2" fmla="*/ 177667 h 763470"/>
                  <a:gd name="connsiteX3" fmla="*/ 1702551 w 2372957"/>
                  <a:gd name="connsiteY3" fmla="*/ 59481 h 763470"/>
                  <a:gd name="connsiteX4" fmla="*/ 2014076 w 2372957"/>
                  <a:gd name="connsiteY4" fmla="*/ 177667 h 763470"/>
                  <a:gd name="connsiteX5" fmla="*/ 2253773 w 2372957"/>
                  <a:gd name="connsiteY5" fmla="*/ 257566 h 763470"/>
                  <a:gd name="connsiteX6" fmla="*/ 2372931 w 2372957"/>
                  <a:gd name="connsiteY6" fmla="*/ 448142 h 763470"/>
                  <a:gd name="connsiteX7" fmla="*/ 2218535 w 2372957"/>
                  <a:gd name="connsiteY7" fmla="*/ 623864 h 763470"/>
                  <a:gd name="connsiteX8" fmla="*/ 1804007 w 2372957"/>
                  <a:gd name="connsiteY8" fmla="*/ 584681 h 763470"/>
                  <a:gd name="connsiteX9" fmla="*/ 1410394 w 2372957"/>
                  <a:gd name="connsiteY9" fmla="*/ 701450 h 763470"/>
                  <a:gd name="connsiteX10" fmla="*/ 1186102 w 2372957"/>
                  <a:gd name="connsiteY10" fmla="*/ 762779 h 763470"/>
                  <a:gd name="connsiteX11" fmla="*/ 728464 w 2372957"/>
                  <a:gd name="connsiteY11" fmla="*/ 663693 h 763470"/>
                  <a:gd name="connsiteX12" fmla="*/ 380584 w 2372957"/>
                  <a:gd name="connsiteY12" fmla="*/ 657062 h 763470"/>
                  <a:gd name="connsiteX13" fmla="*/ 227 w 2372957"/>
                  <a:gd name="connsiteY13" fmla="*/ 488907 h 763470"/>
                  <a:gd name="connsiteX14" fmla="*/ 263137 w 2372957"/>
                  <a:gd name="connsiteY14" fmla="*/ 171364 h 763470"/>
                  <a:gd name="connsiteX15" fmla="*/ 567015 w 2372957"/>
                  <a:gd name="connsiteY15" fmla="*/ 151034 h 763470"/>
                  <a:gd name="connsiteX0" fmla="*/ 567015 w 2372957"/>
                  <a:gd name="connsiteY0" fmla="*/ 109826 h 722262"/>
                  <a:gd name="connsiteX1" fmla="*/ 909548 w 2372957"/>
                  <a:gd name="connsiteY1" fmla="*/ 155 h 722262"/>
                  <a:gd name="connsiteX2" fmla="*/ 1348250 w 2372957"/>
                  <a:gd name="connsiteY2" fmla="*/ 136459 h 722262"/>
                  <a:gd name="connsiteX3" fmla="*/ 1702551 w 2372957"/>
                  <a:gd name="connsiteY3" fmla="*/ 18273 h 722262"/>
                  <a:gd name="connsiteX4" fmla="*/ 2014076 w 2372957"/>
                  <a:gd name="connsiteY4" fmla="*/ 136459 h 722262"/>
                  <a:gd name="connsiteX5" fmla="*/ 2253773 w 2372957"/>
                  <a:gd name="connsiteY5" fmla="*/ 216358 h 722262"/>
                  <a:gd name="connsiteX6" fmla="*/ 2372931 w 2372957"/>
                  <a:gd name="connsiteY6" fmla="*/ 406934 h 722262"/>
                  <a:gd name="connsiteX7" fmla="*/ 2218535 w 2372957"/>
                  <a:gd name="connsiteY7" fmla="*/ 582656 h 722262"/>
                  <a:gd name="connsiteX8" fmla="*/ 1804007 w 2372957"/>
                  <a:gd name="connsiteY8" fmla="*/ 543473 h 722262"/>
                  <a:gd name="connsiteX9" fmla="*/ 1410394 w 2372957"/>
                  <a:gd name="connsiteY9" fmla="*/ 660242 h 722262"/>
                  <a:gd name="connsiteX10" fmla="*/ 1186102 w 2372957"/>
                  <a:gd name="connsiteY10" fmla="*/ 721571 h 722262"/>
                  <a:gd name="connsiteX11" fmla="*/ 728464 w 2372957"/>
                  <a:gd name="connsiteY11" fmla="*/ 622485 h 722262"/>
                  <a:gd name="connsiteX12" fmla="*/ 380584 w 2372957"/>
                  <a:gd name="connsiteY12" fmla="*/ 615854 h 722262"/>
                  <a:gd name="connsiteX13" fmla="*/ 227 w 2372957"/>
                  <a:gd name="connsiteY13" fmla="*/ 447699 h 722262"/>
                  <a:gd name="connsiteX14" fmla="*/ 263137 w 2372957"/>
                  <a:gd name="connsiteY14" fmla="*/ 130156 h 722262"/>
                  <a:gd name="connsiteX15" fmla="*/ 567015 w 2372957"/>
                  <a:gd name="connsiteY15" fmla="*/ 109826 h 722262"/>
                  <a:gd name="connsiteX0" fmla="*/ 567385 w 2373327"/>
                  <a:gd name="connsiteY0" fmla="*/ 109826 h 722262"/>
                  <a:gd name="connsiteX1" fmla="*/ 909918 w 2373327"/>
                  <a:gd name="connsiteY1" fmla="*/ 155 h 722262"/>
                  <a:gd name="connsiteX2" fmla="*/ 1348620 w 2373327"/>
                  <a:gd name="connsiteY2" fmla="*/ 136459 h 722262"/>
                  <a:gd name="connsiteX3" fmla="*/ 1702921 w 2373327"/>
                  <a:gd name="connsiteY3" fmla="*/ 18273 h 722262"/>
                  <a:gd name="connsiteX4" fmla="*/ 2014446 w 2373327"/>
                  <a:gd name="connsiteY4" fmla="*/ 136459 h 722262"/>
                  <a:gd name="connsiteX5" fmla="*/ 2254143 w 2373327"/>
                  <a:gd name="connsiteY5" fmla="*/ 216358 h 722262"/>
                  <a:gd name="connsiteX6" fmla="*/ 2373301 w 2373327"/>
                  <a:gd name="connsiteY6" fmla="*/ 406934 h 722262"/>
                  <a:gd name="connsiteX7" fmla="*/ 2218905 w 2373327"/>
                  <a:gd name="connsiteY7" fmla="*/ 582656 h 722262"/>
                  <a:gd name="connsiteX8" fmla="*/ 1804377 w 2373327"/>
                  <a:gd name="connsiteY8" fmla="*/ 543473 h 722262"/>
                  <a:gd name="connsiteX9" fmla="*/ 1410764 w 2373327"/>
                  <a:gd name="connsiteY9" fmla="*/ 660242 h 722262"/>
                  <a:gd name="connsiteX10" fmla="*/ 1186472 w 2373327"/>
                  <a:gd name="connsiteY10" fmla="*/ 721571 h 722262"/>
                  <a:gd name="connsiteX11" fmla="*/ 728834 w 2373327"/>
                  <a:gd name="connsiteY11" fmla="*/ 622485 h 722262"/>
                  <a:gd name="connsiteX12" fmla="*/ 380954 w 2373327"/>
                  <a:gd name="connsiteY12" fmla="*/ 615854 h 722262"/>
                  <a:gd name="connsiteX13" fmla="*/ 597 w 2373327"/>
                  <a:gd name="connsiteY13" fmla="*/ 447699 h 722262"/>
                  <a:gd name="connsiteX14" fmla="*/ 149577 w 2373327"/>
                  <a:gd name="connsiteY14" fmla="*/ 131317 h 722262"/>
                  <a:gd name="connsiteX15" fmla="*/ 567385 w 2373327"/>
                  <a:gd name="connsiteY15" fmla="*/ 109826 h 722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3327" h="722262">
                    <a:moveTo>
                      <a:pt x="567385" y="109826"/>
                    </a:moveTo>
                    <a:cubicBezTo>
                      <a:pt x="694108" y="87966"/>
                      <a:pt x="779712" y="-4284"/>
                      <a:pt x="909918" y="155"/>
                    </a:cubicBezTo>
                    <a:cubicBezTo>
                      <a:pt x="1040124" y="4594"/>
                      <a:pt x="1216453" y="133439"/>
                      <a:pt x="1348620" y="136459"/>
                    </a:cubicBezTo>
                    <a:cubicBezTo>
                      <a:pt x="1480787" y="139479"/>
                      <a:pt x="1591950" y="18273"/>
                      <a:pt x="1702921" y="18273"/>
                    </a:cubicBezTo>
                    <a:cubicBezTo>
                      <a:pt x="1813892" y="18273"/>
                      <a:pt x="1922576" y="103445"/>
                      <a:pt x="2014446" y="136459"/>
                    </a:cubicBezTo>
                    <a:cubicBezTo>
                      <a:pt x="2106316" y="169473"/>
                      <a:pt x="2194334" y="171279"/>
                      <a:pt x="2254143" y="216358"/>
                    </a:cubicBezTo>
                    <a:cubicBezTo>
                      <a:pt x="2313952" y="261437"/>
                      <a:pt x="2374781" y="329994"/>
                      <a:pt x="2373301" y="406934"/>
                    </a:cubicBezTo>
                    <a:cubicBezTo>
                      <a:pt x="2371821" y="483874"/>
                      <a:pt x="2313726" y="559900"/>
                      <a:pt x="2218905" y="582656"/>
                    </a:cubicBezTo>
                    <a:cubicBezTo>
                      <a:pt x="2124084" y="605412"/>
                      <a:pt x="1939067" y="530542"/>
                      <a:pt x="1804377" y="543473"/>
                    </a:cubicBezTo>
                    <a:cubicBezTo>
                      <a:pt x="1669687" y="556404"/>
                      <a:pt x="1513748" y="630559"/>
                      <a:pt x="1410764" y="660242"/>
                    </a:cubicBezTo>
                    <a:cubicBezTo>
                      <a:pt x="1307780" y="689925"/>
                      <a:pt x="1300127" y="727864"/>
                      <a:pt x="1186472" y="721571"/>
                    </a:cubicBezTo>
                    <a:cubicBezTo>
                      <a:pt x="1072817" y="715278"/>
                      <a:pt x="863087" y="640104"/>
                      <a:pt x="728834" y="622485"/>
                    </a:cubicBezTo>
                    <a:cubicBezTo>
                      <a:pt x="594581" y="604866"/>
                      <a:pt x="502327" y="644985"/>
                      <a:pt x="380954" y="615854"/>
                    </a:cubicBezTo>
                    <a:cubicBezTo>
                      <a:pt x="259581" y="586723"/>
                      <a:pt x="7995" y="546833"/>
                      <a:pt x="597" y="447699"/>
                    </a:cubicBezTo>
                    <a:cubicBezTo>
                      <a:pt x="-6801" y="348565"/>
                      <a:pt x="55112" y="187629"/>
                      <a:pt x="149577" y="131317"/>
                    </a:cubicBezTo>
                    <a:cubicBezTo>
                      <a:pt x="244042" y="75005"/>
                      <a:pt x="440662" y="131686"/>
                      <a:pt x="567385" y="109826"/>
                    </a:cubicBezTo>
                    <a:close/>
                  </a:path>
                </a:pathLst>
              </a:custGeom>
              <a:gradFill flip="none" rotWithShape="1">
                <a:gsLst>
                  <a:gs pos="4587">
                    <a:srgbClr val="7030A0"/>
                  </a:gs>
                  <a:gs pos="44000">
                    <a:srgbClr val="7030A0">
                      <a:tint val="66000"/>
                      <a:satMod val="160000"/>
                    </a:srgbClr>
                  </a:gs>
                  <a:gs pos="71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テキスト ボックス 6">
                <a:extLst>
                  <a:ext uri="{FF2B5EF4-FFF2-40B4-BE49-F238E27FC236}">
                    <a16:creationId xmlns:a16="http://schemas.microsoft.com/office/drawing/2014/main" id="{007E7355-F998-52A0-5ECE-7B76315C167F}"/>
                  </a:ext>
                </a:extLst>
              </p:cNvPr>
              <p:cNvSpPr txBox="1"/>
              <p:nvPr/>
            </p:nvSpPr>
            <p:spPr>
              <a:xfrm>
                <a:off x="3324192" y="5306777"/>
                <a:ext cx="2086545" cy="30722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0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重い⤵つらい⤵</a:t>
                </a:r>
                <a:endParaRPr lang="en-US" altLang="ja-JP" sz="20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4E3A08BA-846D-F725-12A4-FC38CF382D55}"/>
                </a:ext>
              </a:extLst>
            </p:cNvPr>
            <p:cNvSpPr/>
            <p:nvPr/>
          </p:nvSpPr>
          <p:spPr>
            <a:xfrm rot="870277">
              <a:off x="10545156" y="1715717"/>
              <a:ext cx="484282" cy="167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105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B8736BA-CD03-626F-3F17-DF157FE178EB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4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1398505-7AD1-B760-4F3A-73F5CE756176}"/>
              </a:ext>
            </a:extLst>
          </p:cNvPr>
          <p:cNvGrpSpPr/>
          <p:nvPr/>
        </p:nvGrpSpPr>
        <p:grpSpPr>
          <a:xfrm>
            <a:off x="2365128" y="699425"/>
            <a:ext cx="1359093" cy="432000"/>
            <a:chOff x="9993035" y="3309257"/>
            <a:chExt cx="1359093" cy="432000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D091B5ED-EB2D-E1E6-D66A-6954D4BEFC18}"/>
                </a:ext>
              </a:extLst>
            </p:cNvPr>
            <p:cNvSpPr/>
            <p:nvPr/>
          </p:nvSpPr>
          <p:spPr>
            <a:xfrm>
              <a:off x="10094474" y="3309257"/>
              <a:ext cx="1152000" cy="43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6BBDAC5-E111-9CCC-7645-B05D3D399DEE}"/>
                </a:ext>
              </a:extLst>
            </p:cNvPr>
            <p:cNvSpPr/>
            <p:nvPr/>
          </p:nvSpPr>
          <p:spPr>
            <a:xfrm>
              <a:off x="9993035" y="3311461"/>
              <a:ext cx="1359093" cy="36242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ysClr val="windowText" lastClr="000000"/>
                  </a:solidFill>
                  <a:highlight>
                    <a:srgbClr val="FF99CC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第２工場</a:t>
              </a:r>
              <a:endParaRPr lang="ja-JP" altLang="en-US" sz="2000" b="1" dirty="0">
                <a:solidFill>
                  <a:sysClr val="windowText" lastClr="000000"/>
                </a:solidFill>
                <a:highlight>
                  <a:srgbClr val="FF99CC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BEC8D1F-3DFD-6986-FAD1-E0B5780C1007}"/>
              </a:ext>
            </a:extLst>
          </p:cNvPr>
          <p:cNvGrpSpPr/>
          <p:nvPr/>
        </p:nvGrpSpPr>
        <p:grpSpPr>
          <a:xfrm>
            <a:off x="561128" y="1251311"/>
            <a:ext cx="5209485" cy="5111474"/>
            <a:chOff x="361104" y="731877"/>
            <a:chExt cx="4672534" cy="4584623"/>
          </a:xfrm>
        </p:grpSpPr>
        <p:pic>
          <p:nvPicPr>
            <p:cNvPr id="1231" name="図 1230">
              <a:extLst>
                <a:ext uri="{FF2B5EF4-FFF2-40B4-BE49-F238E27FC236}">
                  <a16:creationId xmlns:a16="http://schemas.microsoft.com/office/drawing/2014/main" id="{5F9E70DD-6D2C-6901-CDC3-13DF9E3BB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104" y="731877"/>
              <a:ext cx="4672534" cy="4584623"/>
            </a:xfrm>
            <a:prstGeom prst="rect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sp>
          <p:nvSpPr>
            <p:cNvPr id="1240" name="四角形: 角を丸くする 1239">
              <a:extLst>
                <a:ext uri="{FF2B5EF4-FFF2-40B4-BE49-F238E27FC236}">
                  <a16:creationId xmlns:a16="http://schemas.microsoft.com/office/drawing/2014/main" id="{1756B978-7D9E-3F17-F507-1975FF6AEEC9}"/>
                </a:ext>
              </a:extLst>
            </p:cNvPr>
            <p:cNvSpPr/>
            <p:nvPr/>
          </p:nvSpPr>
          <p:spPr>
            <a:xfrm>
              <a:off x="2588667" y="2773917"/>
              <a:ext cx="1353449" cy="1512001"/>
            </a:xfrm>
            <a:prstGeom prst="roundRect">
              <a:avLst>
                <a:gd name="adj" fmla="val 7531"/>
              </a:avLst>
            </a:prstGeom>
            <a:solidFill>
              <a:schemeClr val="bg1">
                <a:alpha val="50196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1" name="四角形: 角を丸くする 1240">
              <a:extLst>
                <a:ext uri="{FF2B5EF4-FFF2-40B4-BE49-F238E27FC236}">
                  <a16:creationId xmlns:a16="http://schemas.microsoft.com/office/drawing/2014/main" id="{6E373D55-1CEF-0072-3CB6-69320FDB245D}"/>
                </a:ext>
              </a:extLst>
            </p:cNvPr>
            <p:cNvSpPr/>
            <p:nvPr/>
          </p:nvSpPr>
          <p:spPr>
            <a:xfrm>
              <a:off x="506269" y="2149635"/>
              <a:ext cx="453049" cy="1551818"/>
            </a:xfrm>
            <a:prstGeom prst="roundRect">
              <a:avLst>
                <a:gd name="adj" fmla="val 4226"/>
              </a:avLst>
            </a:prstGeom>
            <a:solidFill>
              <a:schemeClr val="bg1">
                <a:alpha val="50196"/>
              </a:schemeClr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9" name="四角形: 角を丸くする 1378">
              <a:extLst>
                <a:ext uri="{FF2B5EF4-FFF2-40B4-BE49-F238E27FC236}">
                  <a16:creationId xmlns:a16="http://schemas.microsoft.com/office/drawing/2014/main" id="{77426CBC-FC12-F0BF-DFF9-E0D7A2FD2A33}"/>
                </a:ext>
              </a:extLst>
            </p:cNvPr>
            <p:cNvSpPr/>
            <p:nvPr/>
          </p:nvSpPr>
          <p:spPr>
            <a:xfrm>
              <a:off x="747057" y="3717111"/>
              <a:ext cx="1561150" cy="671353"/>
            </a:xfrm>
            <a:prstGeom prst="roundRect">
              <a:avLst>
                <a:gd name="adj" fmla="val 7531"/>
              </a:avLst>
            </a:prstGeom>
            <a:solidFill>
              <a:schemeClr val="bg1">
                <a:alpha val="50196"/>
              </a:schemeClr>
            </a:solidFill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6" name="正方形/長方形 1385">
              <a:extLst>
                <a:ext uri="{FF2B5EF4-FFF2-40B4-BE49-F238E27FC236}">
                  <a16:creationId xmlns:a16="http://schemas.microsoft.com/office/drawing/2014/main" id="{4B9ED8EF-8CB1-19E8-523B-A4A9495F5BA7}"/>
                </a:ext>
              </a:extLst>
            </p:cNvPr>
            <p:cNvSpPr/>
            <p:nvPr/>
          </p:nvSpPr>
          <p:spPr>
            <a:xfrm>
              <a:off x="2800509" y="3386816"/>
              <a:ext cx="432000" cy="216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S1</a:t>
              </a:r>
              <a:endParaRPr kumimoji="1"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87" name="正方形/長方形 1386">
              <a:extLst>
                <a:ext uri="{FF2B5EF4-FFF2-40B4-BE49-F238E27FC236}">
                  <a16:creationId xmlns:a16="http://schemas.microsoft.com/office/drawing/2014/main" id="{042BA5ED-8286-3185-71AE-01F5F83078BF}"/>
                </a:ext>
              </a:extLst>
            </p:cNvPr>
            <p:cNvSpPr/>
            <p:nvPr/>
          </p:nvSpPr>
          <p:spPr>
            <a:xfrm>
              <a:off x="2793313" y="3041845"/>
              <a:ext cx="432000" cy="216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S3</a:t>
              </a:r>
              <a:endParaRPr kumimoji="1"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88" name="正方形/長方形 1387">
              <a:extLst>
                <a:ext uri="{FF2B5EF4-FFF2-40B4-BE49-F238E27FC236}">
                  <a16:creationId xmlns:a16="http://schemas.microsoft.com/office/drawing/2014/main" id="{7A5CB8FC-EAEE-F702-B271-55C3CE59F103}"/>
                </a:ext>
              </a:extLst>
            </p:cNvPr>
            <p:cNvSpPr/>
            <p:nvPr/>
          </p:nvSpPr>
          <p:spPr>
            <a:xfrm>
              <a:off x="2796225" y="3752847"/>
              <a:ext cx="432000" cy="2160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S2</a:t>
              </a:r>
              <a:endParaRPr kumimoji="1" lang="ja-JP" altLang="en-US" sz="11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425" name="図 1424">
              <a:extLst>
                <a:ext uri="{FF2B5EF4-FFF2-40B4-BE49-F238E27FC236}">
                  <a16:creationId xmlns:a16="http://schemas.microsoft.com/office/drawing/2014/main" id="{62E36DC3-1855-D769-08BF-7F0FBC26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3601" y="3411205"/>
              <a:ext cx="437007" cy="215738"/>
            </a:xfrm>
            <a:prstGeom prst="rect">
              <a:avLst/>
            </a:prstGeom>
          </p:spPr>
        </p:pic>
        <p:pic>
          <p:nvPicPr>
            <p:cNvPr id="1426" name="図 1425">
              <a:extLst>
                <a:ext uri="{FF2B5EF4-FFF2-40B4-BE49-F238E27FC236}">
                  <a16:creationId xmlns:a16="http://schemas.microsoft.com/office/drawing/2014/main" id="{28EAD77D-01A4-B31F-89FD-4ED3DC147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6268" y="2340094"/>
              <a:ext cx="437007" cy="215738"/>
            </a:xfrm>
            <a:prstGeom prst="rect">
              <a:avLst/>
            </a:prstGeom>
          </p:spPr>
        </p:pic>
        <p:pic>
          <p:nvPicPr>
            <p:cNvPr id="1427" name="図 1426">
              <a:extLst>
                <a:ext uri="{FF2B5EF4-FFF2-40B4-BE49-F238E27FC236}">
                  <a16:creationId xmlns:a16="http://schemas.microsoft.com/office/drawing/2014/main" id="{B4FDB83D-EEE7-93DE-4702-0F81CA9EF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310" y="2940615"/>
              <a:ext cx="437007" cy="215738"/>
            </a:xfrm>
            <a:prstGeom prst="rect">
              <a:avLst/>
            </a:prstGeom>
          </p:spPr>
        </p:pic>
        <p:grpSp>
          <p:nvGrpSpPr>
            <p:cNvPr id="1431" name="グループ化 1430">
              <a:extLst>
                <a:ext uri="{FF2B5EF4-FFF2-40B4-BE49-F238E27FC236}">
                  <a16:creationId xmlns:a16="http://schemas.microsoft.com/office/drawing/2014/main" id="{8D412800-8299-0D7A-B0CF-291C800522C4}"/>
                </a:ext>
              </a:extLst>
            </p:cNvPr>
            <p:cNvGrpSpPr/>
            <p:nvPr/>
          </p:nvGrpSpPr>
          <p:grpSpPr>
            <a:xfrm>
              <a:off x="3360540" y="2827552"/>
              <a:ext cx="468619" cy="428586"/>
              <a:chOff x="2479177" y="4481060"/>
              <a:chExt cx="730611" cy="668198"/>
            </a:xfrm>
          </p:grpSpPr>
          <p:sp>
            <p:nvSpPr>
              <p:cNvPr id="1432" name="正方形/長方形 1431">
                <a:extLst>
                  <a:ext uri="{FF2B5EF4-FFF2-40B4-BE49-F238E27FC236}">
                    <a16:creationId xmlns:a16="http://schemas.microsoft.com/office/drawing/2014/main" id="{7693891F-9802-95ED-1BC8-B102ED6F2DBD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33" name="図 1432">
                <a:extLst>
                  <a:ext uri="{FF2B5EF4-FFF2-40B4-BE49-F238E27FC236}">
                    <a16:creationId xmlns:a16="http://schemas.microsoft.com/office/drawing/2014/main" id="{89306F67-48A4-318A-35A1-B42B0AAA0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39" name="グループ化 1438">
              <a:extLst>
                <a:ext uri="{FF2B5EF4-FFF2-40B4-BE49-F238E27FC236}">
                  <a16:creationId xmlns:a16="http://schemas.microsoft.com/office/drawing/2014/main" id="{E4C29350-0289-54BB-8C2E-4F1BA8E4166A}"/>
                </a:ext>
              </a:extLst>
            </p:cNvPr>
            <p:cNvGrpSpPr/>
            <p:nvPr/>
          </p:nvGrpSpPr>
          <p:grpSpPr>
            <a:xfrm>
              <a:off x="3383323" y="3301073"/>
              <a:ext cx="468619" cy="428586"/>
              <a:chOff x="2479177" y="4481060"/>
              <a:chExt cx="730611" cy="668198"/>
            </a:xfrm>
          </p:grpSpPr>
          <p:sp>
            <p:nvSpPr>
              <p:cNvPr id="1440" name="正方形/長方形 1439">
                <a:extLst>
                  <a:ext uri="{FF2B5EF4-FFF2-40B4-BE49-F238E27FC236}">
                    <a16:creationId xmlns:a16="http://schemas.microsoft.com/office/drawing/2014/main" id="{F52ADF2F-2438-584C-E976-B1FAEAA010B4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41" name="図 1440">
                <a:extLst>
                  <a:ext uri="{FF2B5EF4-FFF2-40B4-BE49-F238E27FC236}">
                    <a16:creationId xmlns:a16="http://schemas.microsoft.com/office/drawing/2014/main" id="{8377E95B-C5C0-AE36-6356-056C297CF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42" name="グループ化 1441">
              <a:extLst>
                <a:ext uri="{FF2B5EF4-FFF2-40B4-BE49-F238E27FC236}">
                  <a16:creationId xmlns:a16="http://schemas.microsoft.com/office/drawing/2014/main" id="{43EE5471-9944-64AB-0CD2-F8A9AAAC77FE}"/>
                </a:ext>
              </a:extLst>
            </p:cNvPr>
            <p:cNvGrpSpPr/>
            <p:nvPr/>
          </p:nvGrpSpPr>
          <p:grpSpPr>
            <a:xfrm>
              <a:off x="3374456" y="3771127"/>
              <a:ext cx="468619" cy="428586"/>
              <a:chOff x="2479177" y="4481060"/>
              <a:chExt cx="730611" cy="668198"/>
            </a:xfrm>
          </p:grpSpPr>
          <p:sp>
            <p:nvSpPr>
              <p:cNvPr id="1443" name="正方形/長方形 1442">
                <a:extLst>
                  <a:ext uri="{FF2B5EF4-FFF2-40B4-BE49-F238E27FC236}">
                    <a16:creationId xmlns:a16="http://schemas.microsoft.com/office/drawing/2014/main" id="{B1986C34-031E-EF5F-BD72-DBBE393F0C7F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44" name="図 1443">
                <a:extLst>
                  <a:ext uri="{FF2B5EF4-FFF2-40B4-BE49-F238E27FC236}">
                    <a16:creationId xmlns:a16="http://schemas.microsoft.com/office/drawing/2014/main" id="{FC04C8F3-9E2F-CC1F-8055-4033D61A97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47" name="グループ化 1446">
              <a:extLst>
                <a:ext uri="{FF2B5EF4-FFF2-40B4-BE49-F238E27FC236}">
                  <a16:creationId xmlns:a16="http://schemas.microsoft.com/office/drawing/2014/main" id="{4AF308B0-3406-AC6A-EB0C-9126BB70ACFE}"/>
                </a:ext>
              </a:extLst>
            </p:cNvPr>
            <p:cNvGrpSpPr/>
            <p:nvPr/>
          </p:nvGrpSpPr>
          <p:grpSpPr>
            <a:xfrm>
              <a:off x="1110088" y="3471389"/>
              <a:ext cx="468619" cy="428586"/>
              <a:chOff x="2479177" y="4481060"/>
              <a:chExt cx="730611" cy="668198"/>
            </a:xfrm>
          </p:grpSpPr>
          <p:sp>
            <p:nvSpPr>
              <p:cNvPr id="1448" name="正方形/長方形 1447">
                <a:extLst>
                  <a:ext uri="{FF2B5EF4-FFF2-40B4-BE49-F238E27FC236}">
                    <a16:creationId xmlns:a16="http://schemas.microsoft.com/office/drawing/2014/main" id="{0228EA78-52BA-DFA8-36B9-3CE90B5CEE0F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49" name="図 1448">
                <a:extLst>
                  <a:ext uri="{FF2B5EF4-FFF2-40B4-BE49-F238E27FC236}">
                    <a16:creationId xmlns:a16="http://schemas.microsoft.com/office/drawing/2014/main" id="{CCBE73CE-FC99-5763-4FA3-EF033CD95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3FDA76BE-C249-8A64-AE17-D727D6FC59E5}"/>
                </a:ext>
              </a:extLst>
            </p:cNvPr>
            <p:cNvGrpSpPr/>
            <p:nvPr/>
          </p:nvGrpSpPr>
          <p:grpSpPr>
            <a:xfrm>
              <a:off x="1656554" y="3494816"/>
              <a:ext cx="468619" cy="428586"/>
              <a:chOff x="2479177" y="4481060"/>
              <a:chExt cx="730611" cy="668198"/>
            </a:xfrm>
          </p:grpSpPr>
          <p:sp>
            <p:nvSpPr>
              <p:cNvPr id="1451" name="正方形/長方形 1450">
                <a:extLst>
                  <a:ext uri="{FF2B5EF4-FFF2-40B4-BE49-F238E27FC236}">
                    <a16:creationId xmlns:a16="http://schemas.microsoft.com/office/drawing/2014/main" id="{820305A4-AF88-2DA4-82D7-D1E74C78D5EC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52" name="図 1451">
                <a:extLst>
                  <a:ext uri="{FF2B5EF4-FFF2-40B4-BE49-F238E27FC236}">
                    <a16:creationId xmlns:a16="http://schemas.microsoft.com/office/drawing/2014/main" id="{5335051C-BABD-D376-7FFC-A57774907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53" name="グループ化 1452">
              <a:extLst>
                <a:ext uri="{FF2B5EF4-FFF2-40B4-BE49-F238E27FC236}">
                  <a16:creationId xmlns:a16="http://schemas.microsoft.com/office/drawing/2014/main" id="{9DDC1FD3-1585-E127-8EFF-C0375A1BA293}"/>
                </a:ext>
              </a:extLst>
            </p:cNvPr>
            <p:cNvGrpSpPr/>
            <p:nvPr/>
          </p:nvGrpSpPr>
          <p:grpSpPr>
            <a:xfrm>
              <a:off x="1666783" y="3948941"/>
              <a:ext cx="468619" cy="428586"/>
              <a:chOff x="2479177" y="4481060"/>
              <a:chExt cx="730611" cy="668198"/>
            </a:xfrm>
          </p:grpSpPr>
          <p:sp>
            <p:nvSpPr>
              <p:cNvPr id="1454" name="正方形/長方形 1453">
                <a:extLst>
                  <a:ext uri="{FF2B5EF4-FFF2-40B4-BE49-F238E27FC236}">
                    <a16:creationId xmlns:a16="http://schemas.microsoft.com/office/drawing/2014/main" id="{69538E07-425D-A309-F563-71C22016D6F7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55" name="図 1454">
                <a:extLst>
                  <a:ext uri="{FF2B5EF4-FFF2-40B4-BE49-F238E27FC236}">
                    <a16:creationId xmlns:a16="http://schemas.microsoft.com/office/drawing/2014/main" id="{DFD3D1FD-163D-76F1-D257-44C7B6B5DC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  <p:grpSp>
          <p:nvGrpSpPr>
            <p:cNvPr id="1456" name="グループ化 1455">
              <a:extLst>
                <a:ext uri="{FF2B5EF4-FFF2-40B4-BE49-F238E27FC236}">
                  <a16:creationId xmlns:a16="http://schemas.microsoft.com/office/drawing/2014/main" id="{8C2B942F-2BD5-F029-2FD2-EDF9F4D5704F}"/>
                </a:ext>
              </a:extLst>
            </p:cNvPr>
            <p:cNvGrpSpPr/>
            <p:nvPr/>
          </p:nvGrpSpPr>
          <p:grpSpPr>
            <a:xfrm>
              <a:off x="1113281" y="3931013"/>
              <a:ext cx="468619" cy="428586"/>
              <a:chOff x="2479177" y="4481060"/>
              <a:chExt cx="730611" cy="668198"/>
            </a:xfrm>
          </p:grpSpPr>
          <p:sp>
            <p:nvSpPr>
              <p:cNvPr id="1457" name="正方形/長方形 1456">
                <a:extLst>
                  <a:ext uri="{FF2B5EF4-FFF2-40B4-BE49-F238E27FC236}">
                    <a16:creationId xmlns:a16="http://schemas.microsoft.com/office/drawing/2014/main" id="{E5187B21-37DB-DA3E-F141-5801F0BF0089}"/>
                  </a:ext>
                </a:extLst>
              </p:cNvPr>
              <p:cNvSpPr/>
              <p:nvPr/>
            </p:nvSpPr>
            <p:spPr>
              <a:xfrm>
                <a:off x="2479177" y="4481060"/>
                <a:ext cx="730611" cy="668198"/>
              </a:xfrm>
              <a:prstGeom prst="rect">
                <a:avLst/>
              </a:prstGeom>
              <a:solidFill>
                <a:srgbClr val="66FF33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pic>
            <p:nvPicPr>
              <p:cNvPr id="1458" name="図 1457">
                <a:extLst>
                  <a:ext uri="{FF2B5EF4-FFF2-40B4-BE49-F238E27FC236}">
                    <a16:creationId xmlns:a16="http://schemas.microsoft.com/office/drawing/2014/main" id="{B9FF104F-E1C4-6B0F-4A21-7995B68ED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5762" y="4481669"/>
                <a:ext cx="677439" cy="639645"/>
              </a:xfrm>
              <a:prstGeom prst="rect">
                <a:avLst/>
              </a:prstGeom>
            </p:spPr>
          </p:pic>
        </p:grpSp>
      </p:grpSp>
      <p:sp>
        <p:nvSpPr>
          <p:cNvPr id="14" name="正方形/長方形 6">
            <a:extLst>
              <a:ext uri="{FF2B5EF4-FFF2-40B4-BE49-F238E27FC236}">
                <a16:creationId xmlns:a16="http://schemas.microsoft.com/office/drawing/2014/main" id="{94A6B071-D4E8-4DD5-9D52-5B418753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6-4.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テーマ選定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17" name="図 1216">
            <a:extLst>
              <a:ext uri="{FF2B5EF4-FFF2-40B4-BE49-F238E27FC236}">
                <a16:creationId xmlns:a16="http://schemas.microsoft.com/office/drawing/2014/main" id="{70980451-5797-D08F-F75A-FC1CC15C3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16" name="表 3">
            <a:extLst>
              <a:ext uri="{FF2B5EF4-FFF2-40B4-BE49-F238E27FC236}">
                <a16:creationId xmlns:a16="http://schemas.microsoft.com/office/drawing/2014/main" id="{921B36BB-C3BD-5278-94F3-A0FB4C351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507047"/>
              </p:ext>
            </p:extLst>
          </p:nvPr>
        </p:nvGraphicFramePr>
        <p:xfrm>
          <a:off x="6314658" y="986208"/>
          <a:ext cx="4500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00">
                  <a:extLst>
                    <a:ext uri="{9D8B030D-6E8A-4147-A177-3AD203B41FA5}">
                      <a16:colId xmlns:a16="http://schemas.microsoft.com/office/drawing/2014/main" val="2251798052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*今後起こり得る問題*</a:t>
                      </a:r>
                      <a:endParaRPr kumimoji="1" lang="en-US" altLang="ja-JP" sz="18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60716"/>
                  </a:ext>
                </a:extLst>
              </a:tr>
              <a:tr h="360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『AGV</a:t>
                      </a:r>
                      <a:r>
                        <a:rPr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バッテリー交換による重筋作業回数</a:t>
                      </a:r>
                      <a:r>
                        <a:rPr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直！</a:t>
                      </a:r>
                      <a:r>
                        <a:rPr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』</a:t>
                      </a:r>
                      <a:endParaRPr kumimoji="1" lang="en-US" altLang="ja-JP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altLang="ja-JP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lang="ja-JP" altLang="en-US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回</a:t>
                      </a:r>
                      <a:r>
                        <a:rPr lang="en-US" altLang="ja-JP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lang="ja-JP" altLang="en-US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直 </a:t>
                      </a:r>
                      <a:r>
                        <a:rPr lang="en-US" altLang="ja-JP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+ </a:t>
                      </a:r>
                      <a:r>
                        <a:rPr lang="en-US" altLang="ja-JP" sz="2400" b="1">
                          <a:solidFill>
                            <a:srgbClr val="FFFF00"/>
                          </a:solidFill>
                          <a:highlight>
                            <a:srgbClr val="FF00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lang="ja-JP" altLang="en-US" sz="2400" b="1">
                          <a:solidFill>
                            <a:srgbClr val="FFFF00"/>
                          </a:solidFill>
                          <a:highlight>
                            <a:srgbClr val="FF00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回</a:t>
                      </a:r>
                      <a:r>
                        <a:rPr lang="en-US" altLang="ja-JP" sz="2400" b="1">
                          <a:solidFill>
                            <a:srgbClr val="FFFF00"/>
                          </a:solidFill>
                          <a:highlight>
                            <a:srgbClr val="FF00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lang="ja-JP" altLang="en-US" sz="2400" b="1">
                          <a:solidFill>
                            <a:srgbClr val="FFFF00"/>
                          </a:solidFill>
                          <a:highlight>
                            <a:srgbClr val="FF00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直 </a:t>
                      </a:r>
                      <a:r>
                        <a:rPr lang="ja-JP" altLang="en-US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＝</a:t>
                      </a:r>
                      <a:r>
                        <a:rPr lang="ja-JP" altLang="en-US" sz="20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７回</a:t>
                      </a:r>
                      <a:r>
                        <a:rPr lang="en-US" altLang="ja-JP" sz="20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lang="ja-JP" altLang="en-US" sz="20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直！</a:t>
                      </a:r>
                      <a:endParaRPr lang="en-US" altLang="ja-JP" sz="2400" b="1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83703"/>
                  </a:ext>
                </a:extLst>
              </a:tr>
            </a:tbl>
          </a:graphicData>
        </a:graphic>
      </p:graphicFrame>
      <p:sp>
        <p:nvSpPr>
          <p:cNvPr id="1392" name="正方形/長方形 1391">
            <a:extLst>
              <a:ext uri="{FF2B5EF4-FFF2-40B4-BE49-F238E27FC236}">
                <a16:creationId xmlns:a16="http://schemas.microsoft.com/office/drawing/2014/main" id="{E07B2254-9156-EC31-AA49-B4BB93902C83}"/>
              </a:ext>
            </a:extLst>
          </p:cNvPr>
          <p:cNvSpPr/>
          <p:nvPr/>
        </p:nvSpPr>
        <p:spPr>
          <a:xfrm rot="20615391">
            <a:off x="5857328" y="775790"/>
            <a:ext cx="2834430" cy="378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ja-JP" altLang="en-US" b="1">
                <a:solidFill>
                  <a:schemeClr val="bg1"/>
                </a:solidFill>
                <a:highlight>
                  <a:srgbClr val="FF00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新規ライン立ち上がりにより</a:t>
            </a:r>
            <a:endParaRPr lang="en-US" altLang="ja-JP" b="1" dirty="0">
              <a:solidFill>
                <a:schemeClr val="bg1"/>
              </a:solidFill>
              <a:highlight>
                <a:srgbClr val="FF00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393" name="表 3">
            <a:extLst>
              <a:ext uri="{FF2B5EF4-FFF2-40B4-BE49-F238E27FC236}">
                <a16:creationId xmlns:a16="http://schemas.microsoft.com/office/drawing/2014/main" id="{518A5CE6-F983-9FA9-1AAA-37162DA37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453225"/>
              </p:ext>
            </p:extLst>
          </p:nvPr>
        </p:nvGraphicFramePr>
        <p:xfrm>
          <a:off x="8614174" y="5266954"/>
          <a:ext cx="3060000" cy="1449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val="2251798052"/>
                    </a:ext>
                  </a:extLst>
                </a:gridCol>
              </a:tblGrid>
              <a:tr h="3567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*テーマ選定*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360716"/>
                  </a:ext>
                </a:extLst>
              </a:tr>
              <a:tr h="1083293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ja-JP" altLang="en-US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新規ラインにおける</a:t>
                      </a:r>
                      <a:endParaRPr lang="en-US" altLang="ja-JP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en-US" altLang="ja-JP" sz="1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lang="ja-JP" altLang="en-US" sz="1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バッテリー交換</a:t>
                      </a:r>
                      <a:endParaRPr lang="en-US" altLang="ja-JP" sz="18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>
                        <a:lnSpc>
                          <a:spcPts val="2500"/>
                        </a:lnSpc>
                      </a:pPr>
                      <a:r>
                        <a:rPr lang="ja-JP" altLang="en-US" sz="1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重筋作業撲滅</a:t>
                      </a:r>
                      <a:r>
                        <a:rPr lang="ja-JP" altLang="en-US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への挑戦</a:t>
                      </a:r>
                      <a:r>
                        <a:rPr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!!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883703"/>
                  </a:ext>
                </a:extLst>
              </a:tr>
            </a:tbl>
          </a:graphicData>
        </a:graphic>
      </p:graphicFrame>
      <p:pic>
        <p:nvPicPr>
          <p:cNvPr id="1394" name="図 1393">
            <a:extLst>
              <a:ext uri="{FF2B5EF4-FFF2-40B4-BE49-F238E27FC236}">
                <a16:creationId xmlns:a16="http://schemas.microsoft.com/office/drawing/2014/main" id="{CBE25853-C7BA-F921-4886-822856AA52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185" y="5118581"/>
            <a:ext cx="2709536" cy="1676855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0739BC4-68F5-038B-C00C-9A77953F08E7}"/>
              </a:ext>
            </a:extLst>
          </p:cNvPr>
          <p:cNvSpPr/>
          <p:nvPr/>
        </p:nvSpPr>
        <p:spPr>
          <a:xfrm>
            <a:off x="1105709" y="5432739"/>
            <a:ext cx="1512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新規</a:t>
            </a:r>
            <a:r>
              <a:rPr kumimoji="1"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S4.S5</a:t>
            </a:r>
            <a:r>
              <a:rPr kumimoji="1"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ライン</a:t>
            </a:r>
            <a:endParaRPr kumimoji="1" lang="ja-JP" altLang="en-US" sz="1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9139C2A-1A98-90A7-1783-C5121A491E1E}"/>
              </a:ext>
            </a:extLst>
          </p:cNvPr>
          <p:cNvSpPr/>
          <p:nvPr/>
        </p:nvSpPr>
        <p:spPr>
          <a:xfrm>
            <a:off x="3021129" y="3018149"/>
            <a:ext cx="1512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S1.S</a:t>
            </a:r>
            <a:r>
              <a:rPr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2.S3</a:t>
            </a:r>
            <a:r>
              <a:rPr kumimoji="1"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ライン</a:t>
            </a:r>
            <a:endParaRPr kumimoji="1" lang="ja-JP" altLang="en-US" sz="1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A2D09A9F-EDE8-1D93-481B-BCD461C2ED69}"/>
              </a:ext>
            </a:extLst>
          </p:cNvPr>
          <p:cNvGrpSpPr/>
          <p:nvPr/>
        </p:nvGrpSpPr>
        <p:grpSpPr>
          <a:xfrm>
            <a:off x="6589117" y="2722070"/>
            <a:ext cx="3758557" cy="2110514"/>
            <a:chOff x="6493323" y="2645697"/>
            <a:chExt cx="3758557" cy="2110514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7C118FE-4AB5-58A3-C827-A47868D092E7}"/>
                </a:ext>
              </a:extLst>
            </p:cNvPr>
            <p:cNvGrpSpPr/>
            <p:nvPr/>
          </p:nvGrpSpPr>
          <p:grpSpPr>
            <a:xfrm>
              <a:off x="6493323" y="2645697"/>
              <a:ext cx="3758557" cy="2110514"/>
              <a:chOff x="6550790" y="2392739"/>
              <a:chExt cx="3758557" cy="2310734"/>
            </a:xfrm>
          </p:grpSpPr>
          <p:grpSp>
            <p:nvGrpSpPr>
              <p:cNvPr id="1391" name="グループ化 1390">
                <a:extLst>
                  <a:ext uri="{FF2B5EF4-FFF2-40B4-BE49-F238E27FC236}">
                    <a16:creationId xmlns:a16="http://schemas.microsoft.com/office/drawing/2014/main" id="{8BDC3387-F5B8-0080-D85F-334B43A7C530}"/>
                  </a:ext>
                </a:extLst>
              </p:cNvPr>
              <p:cNvGrpSpPr/>
              <p:nvPr/>
            </p:nvGrpSpPr>
            <p:grpSpPr>
              <a:xfrm>
                <a:off x="6550790" y="2392739"/>
                <a:ext cx="3758557" cy="2310734"/>
                <a:chOff x="6369512" y="907868"/>
                <a:chExt cx="3758557" cy="2743200"/>
              </a:xfrm>
            </p:grpSpPr>
            <p:graphicFrame>
              <p:nvGraphicFramePr>
                <p:cNvPr id="6" name="グラフ 5">
                  <a:extLst>
                    <a:ext uri="{FF2B5EF4-FFF2-40B4-BE49-F238E27FC236}">
                      <a16:creationId xmlns:a16="http://schemas.microsoft.com/office/drawing/2014/main" id="{BA6CECFC-F4C3-4D88-EE7B-AF8092625902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2362048559"/>
                    </p:ext>
                  </p:extLst>
                </p:nvPr>
              </p:nvGraphicFramePr>
              <p:xfrm>
                <a:off x="6369512" y="907868"/>
                <a:ext cx="3758557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9"/>
                </a:graphicData>
              </a:graphic>
            </p:graphicFrame>
            <p:sp>
              <p:nvSpPr>
                <p:cNvPr id="8" name="テキスト ボックス 5">
                  <a:extLst>
                    <a:ext uri="{FF2B5EF4-FFF2-40B4-BE49-F238E27FC236}">
                      <a16:creationId xmlns:a16="http://schemas.microsoft.com/office/drawing/2014/main" id="{386537CA-0599-CD8A-1E2A-F703158BBF2E}"/>
                    </a:ext>
                  </a:extLst>
                </p:cNvPr>
                <p:cNvSpPr txBox="1"/>
                <p:nvPr/>
              </p:nvSpPr>
              <p:spPr>
                <a:xfrm>
                  <a:off x="6388645" y="1077997"/>
                  <a:ext cx="790575" cy="342899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ja-JP" sz="9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(</a:t>
                  </a:r>
                  <a:r>
                    <a:rPr kumimoji="1" lang="ja-JP" altLang="en-US" sz="9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回</a:t>
                  </a:r>
                  <a:r>
                    <a:rPr kumimoji="1" lang="en-US" altLang="ja-JP" sz="9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)</a:t>
                  </a:r>
                  <a:endParaRPr kumimoji="1" lang="ja-JP" altLang="en-US" sz="9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1" name="テキスト ボックス 5">
                  <a:extLst>
                    <a:ext uri="{FF2B5EF4-FFF2-40B4-BE49-F238E27FC236}">
                      <a16:creationId xmlns:a16="http://schemas.microsoft.com/office/drawing/2014/main" id="{A457EABF-7DDC-773F-D4BD-A26F330F417B}"/>
                    </a:ext>
                  </a:extLst>
                </p:cNvPr>
                <p:cNvSpPr txBox="1"/>
                <p:nvPr/>
              </p:nvSpPr>
              <p:spPr>
                <a:xfrm>
                  <a:off x="7373874" y="2243104"/>
                  <a:ext cx="279580" cy="278115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ja-JP" sz="12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3</a:t>
                  </a:r>
                </a:p>
              </p:txBody>
            </p:sp>
            <p:sp>
              <p:nvSpPr>
                <p:cNvPr id="13" name="テキスト ボックス 5">
                  <a:extLst>
                    <a:ext uri="{FF2B5EF4-FFF2-40B4-BE49-F238E27FC236}">
                      <a16:creationId xmlns:a16="http://schemas.microsoft.com/office/drawing/2014/main" id="{50AFEF32-D1D6-34C7-443B-96937B2BB462}"/>
                    </a:ext>
                  </a:extLst>
                </p:cNvPr>
                <p:cNvSpPr txBox="1"/>
                <p:nvPr/>
              </p:nvSpPr>
              <p:spPr>
                <a:xfrm>
                  <a:off x="8995416" y="1350133"/>
                  <a:ext cx="279580" cy="278115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en-US" altLang="ja-JP" sz="12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7</a:t>
                  </a:r>
                </a:p>
                <a:p>
                  <a:endParaRPr kumimoji="1" lang="en-US" altLang="ja-JP" sz="12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23" name="テキスト ボックス 5">
                  <a:extLst>
                    <a:ext uri="{FF2B5EF4-FFF2-40B4-BE49-F238E27FC236}">
                      <a16:creationId xmlns:a16="http://schemas.microsoft.com/office/drawing/2014/main" id="{2BFD4DF2-7D33-57F2-70EF-3C6868A01BE1}"/>
                    </a:ext>
                  </a:extLst>
                </p:cNvPr>
                <p:cNvSpPr txBox="1"/>
                <p:nvPr/>
              </p:nvSpPr>
              <p:spPr>
                <a:xfrm>
                  <a:off x="7265232" y="2701441"/>
                  <a:ext cx="542871" cy="342899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1400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３回</a:t>
                  </a:r>
                </a:p>
              </p:txBody>
            </p:sp>
            <p:sp>
              <p:nvSpPr>
                <p:cNvPr id="31" name="テキスト ボックス 5">
                  <a:extLst>
                    <a:ext uri="{FF2B5EF4-FFF2-40B4-BE49-F238E27FC236}">
                      <a16:creationId xmlns:a16="http://schemas.microsoft.com/office/drawing/2014/main" id="{2FE49CAE-7E59-40A6-670E-970DBD323B56}"/>
                    </a:ext>
                  </a:extLst>
                </p:cNvPr>
                <p:cNvSpPr txBox="1"/>
                <p:nvPr/>
              </p:nvSpPr>
              <p:spPr>
                <a:xfrm>
                  <a:off x="8904641" y="2701441"/>
                  <a:ext cx="542871" cy="342899"/>
                </a:xfrm>
                <a:prstGeom prst="rect">
                  <a:avLst/>
                </a:prstGeom>
                <a:noFill/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kumimoji="1" lang="ja-JP" altLang="en-US" sz="1400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３回</a:t>
                  </a:r>
                </a:p>
              </p:txBody>
            </p:sp>
          </p:grpSp>
          <p:sp>
            <p:nvSpPr>
              <p:cNvPr id="1403" name="テキスト ボックス 5">
                <a:extLst>
                  <a:ext uri="{FF2B5EF4-FFF2-40B4-BE49-F238E27FC236}">
                    <a16:creationId xmlns:a16="http://schemas.microsoft.com/office/drawing/2014/main" id="{C1A39BD3-B0F8-7635-EDDE-AA5875C4A21C}"/>
                  </a:ext>
                </a:extLst>
              </p:cNvPr>
              <p:cNvSpPr txBox="1"/>
              <p:nvPr/>
            </p:nvSpPr>
            <p:spPr>
              <a:xfrm>
                <a:off x="9043602" y="3216629"/>
                <a:ext cx="617220" cy="28884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sz="18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</a:t>
                </a:r>
                <a:r>
                  <a:rPr kumimoji="1" lang="ja-JP" altLang="en-US" sz="18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回</a:t>
                </a:r>
              </a:p>
            </p:txBody>
          </p:sp>
        </p:grpSp>
        <p:sp>
          <p:nvSpPr>
            <p:cNvPr id="15" name="吹き出し: 線 14">
              <a:extLst>
                <a:ext uri="{FF2B5EF4-FFF2-40B4-BE49-F238E27FC236}">
                  <a16:creationId xmlns:a16="http://schemas.microsoft.com/office/drawing/2014/main" id="{A5F5FD88-3530-6E1F-EA14-76F228C9E48F}"/>
                </a:ext>
              </a:extLst>
            </p:cNvPr>
            <p:cNvSpPr/>
            <p:nvPr/>
          </p:nvSpPr>
          <p:spPr>
            <a:xfrm>
              <a:off x="6908273" y="3503896"/>
              <a:ext cx="687596" cy="204539"/>
            </a:xfrm>
            <a:prstGeom prst="borderCallout1">
              <a:avLst>
                <a:gd name="adj1" fmla="val 102358"/>
                <a:gd name="adj2" fmla="val 53295"/>
                <a:gd name="adj3" fmla="val 222887"/>
                <a:gd name="adj4" fmla="val 78621"/>
              </a:avLst>
            </a:prstGeom>
            <a:solidFill>
              <a:schemeClr val="bg1"/>
            </a:solidFill>
            <a:ln w="19050">
              <a:solidFill>
                <a:srgbClr val="0000FF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S1.2.3</a:t>
              </a:r>
              <a:endParaRPr kumimoji="1" lang="ja-JP" altLang="en-US" sz="11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吹き出し: 線 17">
              <a:extLst>
                <a:ext uri="{FF2B5EF4-FFF2-40B4-BE49-F238E27FC236}">
                  <a16:creationId xmlns:a16="http://schemas.microsoft.com/office/drawing/2014/main" id="{421A791E-36C6-1CD3-CECF-C55CEE508771}"/>
                </a:ext>
              </a:extLst>
            </p:cNvPr>
            <p:cNvSpPr/>
            <p:nvPr/>
          </p:nvSpPr>
          <p:spPr>
            <a:xfrm>
              <a:off x="8164539" y="3969296"/>
              <a:ext cx="675644" cy="210023"/>
            </a:xfrm>
            <a:prstGeom prst="borderCallout1">
              <a:avLst>
                <a:gd name="adj1" fmla="val 51778"/>
                <a:gd name="adj2" fmla="val 99256"/>
                <a:gd name="adj3" fmla="val 115130"/>
                <a:gd name="adj4" fmla="val 123373"/>
              </a:avLst>
            </a:prstGeom>
            <a:solidFill>
              <a:schemeClr val="bg1"/>
            </a:solidFill>
            <a:ln w="19050">
              <a:solidFill>
                <a:srgbClr val="0000FF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S1.2.3</a:t>
              </a:r>
              <a:endParaRPr kumimoji="1" lang="ja-JP" altLang="en-US" sz="11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吹き出し: 線 23">
              <a:extLst>
                <a:ext uri="{FF2B5EF4-FFF2-40B4-BE49-F238E27FC236}">
                  <a16:creationId xmlns:a16="http://schemas.microsoft.com/office/drawing/2014/main" id="{43120895-1C90-ED16-3ACE-386A33F5BE41}"/>
                </a:ext>
              </a:extLst>
            </p:cNvPr>
            <p:cNvSpPr/>
            <p:nvPr/>
          </p:nvSpPr>
          <p:spPr>
            <a:xfrm>
              <a:off x="8237024" y="3312809"/>
              <a:ext cx="600753" cy="349204"/>
            </a:xfrm>
            <a:prstGeom prst="borderCallout1">
              <a:avLst>
                <a:gd name="adj1" fmla="val 51778"/>
                <a:gd name="adj2" fmla="val 99256"/>
                <a:gd name="adj3" fmla="val 115130"/>
                <a:gd name="adj4" fmla="val 123373"/>
              </a:avLst>
            </a:prstGeom>
            <a:solidFill>
              <a:schemeClr val="bg1"/>
            </a:solidFill>
            <a:ln w="19050">
              <a:solidFill>
                <a:srgbClr val="0000FF"/>
              </a:solidFill>
              <a:tail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新規</a:t>
              </a:r>
              <a:r>
                <a:rPr kumimoji="1"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S4.5</a:t>
              </a:r>
              <a:endParaRPr kumimoji="1" lang="ja-JP" altLang="en-US" sz="11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6DCC0DF-BC4D-0080-B99F-A85718990B6F}"/>
              </a:ext>
            </a:extLst>
          </p:cNvPr>
          <p:cNvSpPr txBox="1"/>
          <p:nvPr/>
        </p:nvSpPr>
        <p:spPr>
          <a:xfrm>
            <a:off x="6574152" y="2240038"/>
            <a:ext cx="1141659" cy="2616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(S1.2.3</a:t>
            </a:r>
            <a:r>
              <a:rPr kumimoji="1" lang="ja-JP" altLang="en-US" sz="1100" b="1">
                <a:latin typeface="Meiryo UI" panose="020B0604030504040204" pitchFamily="50" charset="-128"/>
                <a:ea typeface="Meiryo UI" panose="020B0604030504040204" pitchFamily="50" charset="-128"/>
              </a:rPr>
              <a:t>ライン</a:t>
            </a:r>
            <a:r>
              <a:rPr kumimoji="1"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1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4DE1AE75-06F0-32D1-B6B9-3B5EC27FDD19}"/>
              </a:ext>
            </a:extLst>
          </p:cNvPr>
          <p:cNvSpPr txBox="1"/>
          <p:nvPr/>
        </p:nvSpPr>
        <p:spPr>
          <a:xfrm>
            <a:off x="7828971" y="2240038"/>
            <a:ext cx="1277914" cy="2616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1100" b="1">
                <a:latin typeface="Meiryo UI" panose="020B0604030504040204" pitchFamily="50" charset="-128"/>
                <a:ea typeface="Meiryo UI" panose="020B0604030504040204" pitchFamily="50" charset="-128"/>
              </a:rPr>
              <a:t>新規</a:t>
            </a:r>
            <a:r>
              <a:rPr kumimoji="1"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S4.5</a:t>
            </a:r>
            <a:r>
              <a:rPr kumimoji="1" lang="ja-JP" altLang="en-US" sz="1100" b="1">
                <a:latin typeface="Meiryo UI" panose="020B0604030504040204" pitchFamily="50" charset="-128"/>
                <a:ea typeface="Meiryo UI" panose="020B0604030504040204" pitchFamily="50" charset="-128"/>
              </a:rPr>
              <a:t>ライン</a:t>
            </a:r>
            <a:r>
              <a:rPr kumimoji="1" lang="en-US" altLang="ja-JP" sz="1100" b="1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1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790EE20-039B-456E-092C-A1673003E138}"/>
              </a:ext>
            </a:extLst>
          </p:cNvPr>
          <p:cNvGrpSpPr/>
          <p:nvPr/>
        </p:nvGrpSpPr>
        <p:grpSpPr>
          <a:xfrm>
            <a:off x="9515504" y="2852961"/>
            <a:ext cx="2477776" cy="2192944"/>
            <a:chOff x="9328227" y="2614013"/>
            <a:chExt cx="2477776" cy="2192944"/>
          </a:xfrm>
        </p:grpSpPr>
        <p:grpSp>
          <p:nvGrpSpPr>
            <p:cNvPr id="1399" name="グループ化 1398">
              <a:extLst>
                <a:ext uri="{FF2B5EF4-FFF2-40B4-BE49-F238E27FC236}">
                  <a16:creationId xmlns:a16="http://schemas.microsoft.com/office/drawing/2014/main" id="{C6BE59F9-3B60-6AA3-FA33-C1252C603AED}"/>
                </a:ext>
              </a:extLst>
            </p:cNvPr>
            <p:cNvGrpSpPr/>
            <p:nvPr/>
          </p:nvGrpSpPr>
          <p:grpSpPr>
            <a:xfrm>
              <a:off x="9328227" y="3414136"/>
              <a:ext cx="2213190" cy="1392821"/>
              <a:chOff x="8987377" y="3416776"/>
              <a:chExt cx="2213190" cy="1392821"/>
            </a:xfrm>
          </p:grpSpPr>
          <p:pic>
            <p:nvPicPr>
              <p:cNvPr id="1395" name="図 1394">
                <a:extLst>
                  <a:ext uri="{FF2B5EF4-FFF2-40B4-BE49-F238E27FC236}">
                    <a16:creationId xmlns:a16="http://schemas.microsoft.com/office/drawing/2014/main" id="{270B37F7-28DE-6937-4587-06278033A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73724" y="3416776"/>
                <a:ext cx="1126843" cy="1392821"/>
              </a:xfrm>
              <a:prstGeom prst="rect">
                <a:avLst/>
              </a:prstGeom>
            </p:spPr>
          </p:pic>
          <p:sp>
            <p:nvSpPr>
              <p:cNvPr id="1398" name="フローチャート: 代替処理 1397">
                <a:extLst>
                  <a:ext uri="{FF2B5EF4-FFF2-40B4-BE49-F238E27FC236}">
                    <a16:creationId xmlns:a16="http://schemas.microsoft.com/office/drawing/2014/main" id="{E4F11B6C-1992-3338-CEC1-D7C4D11C32FA}"/>
                  </a:ext>
                </a:extLst>
              </p:cNvPr>
              <p:cNvSpPr/>
              <p:nvPr/>
            </p:nvSpPr>
            <p:spPr>
              <a:xfrm rot="2204134">
                <a:off x="8987377" y="3982453"/>
                <a:ext cx="1362811" cy="66900"/>
              </a:xfrm>
              <a:prstGeom prst="flowChartAlternateProcess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00" name="グループ化 1399">
              <a:extLst>
                <a:ext uri="{FF2B5EF4-FFF2-40B4-BE49-F238E27FC236}">
                  <a16:creationId xmlns:a16="http://schemas.microsoft.com/office/drawing/2014/main" id="{2D8D0707-639E-B6EE-1EFE-1A99E7B9F060}"/>
                </a:ext>
              </a:extLst>
            </p:cNvPr>
            <p:cNvGrpSpPr/>
            <p:nvPr/>
          </p:nvGrpSpPr>
          <p:grpSpPr>
            <a:xfrm>
              <a:off x="9833963" y="2614013"/>
              <a:ext cx="1972040" cy="657756"/>
              <a:chOff x="7190614" y="1470145"/>
              <a:chExt cx="3218417" cy="1399231"/>
            </a:xfrm>
          </p:grpSpPr>
          <p:sp>
            <p:nvSpPr>
              <p:cNvPr id="1401" name="吹き出し: 角を丸めた四角形 1400">
                <a:extLst>
                  <a:ext uri="{FF2B5EF4-FFF2-40B4-BE49-F238E27FC236}">
                    <a16:creationId xmlns:a16="http://schemas.microsoft.com/office/drawing/2014/main" id="{29B9AB92-3BA2-6F3C-BBA6-F48099294B84}"/>
                  </a:ext>
                </a:extLst>
              </p:cNvPr>
              <p:cNvSpPr/>
              <p:nvPr/>
            </p:nvSpPr>
            <p:spPr>
              <a:xfrm>
                <a:off x="7190614" y="1470145"/>
                <a:ext cx="3069980" cy="1399231"/>
              </a:xfrm>
              <a:prstGeom prst="wedgeRoundRectCallout">
                <a:avLst>
                  <a:gd name="adj1" fmla="val -1142"/>
                  <a:gd name="adj2" fmla="val 87214"/>
                  <a:gd name="adj3" fmla="val 16667"/>
                </a:avLst>
              </a:prstGeom>
              <a:solidFill>
                <a:srgbClr val="FF0000"/>
              </a:solidFill>
              <a:ln w="57150">
                <a:solidFill>
                  <a:srgbClr val="FFFF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02" name="テキスト ボックス 1401">
                <a:extLst>
                  <a:ext uri="{FF2B5EF4-FFF2-40B4-BE49-F238E27FC236}">
                    <a16:creationId xmlns:a16="http://schemas.microsoft.com/office/drawing/2014/main" id="{F3208C05-FC30-E7DF-C0DA-447A65832DDC}"/>
                  </a:ext>
                </a:extLst>
              </p:cNvPr>
              <p:cNvSpPr txBox="1"/>
              <p:nvPr/>
            </p:nvSpPr>
            <p:spPr>
              <a:xfrm>
                <a:off x="7324080" y="1628746"/>
                <a:ext cx="3084951" cy="98209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未然に防ぐ！</a:t>
                </a:r>
              </a:p>
            </p:txBody>
          </p:sp>
        </p:grp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45AE82-DA60-8753-8176-BE469D25ED22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0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グループ化 1280">
            <a:extLst>
              <a:ext uri="{FF2B5EF4-FFF2-40B4-BE49-F238E27FC236}">
                <a16:creationId xmlns:a16="http://schemas.microsoft.com/office/drawing/2014/main" id="{2CC5FA26-AAED-094D-A219-3C679AB9EC38}"/>
              </a:ext>
            </a:extLst>
          </p:cNvPr>
          <p:cNvGrpSpPr/>
          <p:nvPr/>
        </p:nvGrpSpPr>
        <p:grpSpPr>
          <a:xfrm>
            <a:off x="5917001" y="3899221"/>
            <a:ext cx="1198689" cy="733924"/>
            <a:chOff x="-187610" y="4109420"/>
            <a:chExt cx="1198689" cy="733924"/>
          </a:xfrm>
        </p:grpSpPr>
        <p:sp>
          <p:nvSpPr>
            <p:cNvPr id="1279" name="テキスト ボックス 1278">
              <a:extLst>
                <a:ext uri="{FF2B5EF4-FFF2-40B4-BE49-F238E27FC236}">
                  <a16:creationId xmlns:a16="http://schemas.microsoft.com/office/drawing/2014/main" id="{23D61EC9-428E-D542-2C7A-11A8E949F356}"/>
                </a:ext>
              </a:extLst>
            </p:cNvPr>
            <p:cNvSpPr txBox="1"/>
            <p:nvPr/>
          </p:nvSpPr>
          <p:spPr>
            <a:xfrm>
              <a:off x="-126585" y="4468883"/>
              <a:ext cx="1006312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kumimoji="1" lang="en-US" altLang="ja-JP" sz="2000" b="1">
                  <a:highlight>
                    <a:srgbClr val="00FF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【AGV】</a:t>
              </a:r>
              <a:endParaRPr kumimoji="1" lang="ja-JP" altLang="en-US" sz="2400" b="1">
                <a:solidFill>
                  <a:srgbClr val="0000FF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80" name="テキスト ボックス 1279">
              <a:extLst>
                <a:ext uri="{FF2B5EF4-FFF2-40B4-BE49-F238E27FC236}">
                  <a16:creationId xmlns:a16="http://schemas.microsoft.com/office/drawing/2014/main" id="{6D933045-9772-790F-13C7-9BA8F63ED852}"/>
                </a:ext>
              </a:extLst>
            </p:cNvPr>
            <p:cNvSpPr txBox="1"/>
            <p:nvPr/>
          </p:nvSpPr>
          <p:spPr>
            <a:xfrm>
              <a:off x="-187610" y="4109420"/>
              <a:ext cx="1198689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2000" b="1">
                  <a:latin typeface="Meiryo UI" panose="020B0604030504040204" pitchFamily="50" charset="-128"/>
                  <a:ea typeface="Meiryo UI" panose="020B0604030504040204" pitchFamily="50" charset="-128"/>
                </a:rPr>
                <a:t>合体！</a:t>
              </a:r>
              <a:endParaRPr kumimoji="1"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84" name="テキスト ボックス 1283">
            <a:extLst>
              <a:ext uri="{FF2B5EF4-FFF2-40B4-BE49-F238E27FC236}">
                <a16:creationId xmlns:a16="http://schemas.microsoft.com/office/drawing/2014/main" id="{6D261527-CCDA-F0E9-42B4-983176A86E1D}"/>
              </a:ext>
            </a:extLst>
          </p:cNvPr>
          <p:cNvSpPr txBox="1"/>
          <p:nvPr/>
        </p:nvSpPr>
        <p:spPr>
          <a:xfrm>
            <a:off x="5663126" y="3510772"/>
            <a:ext cx="182115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ja-JP" sz="2000" b="1"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en-US" altLang="ja-JP" sz="2000" b="1"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2000" b="1"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台車枠</a:t>
            </a:r>
            <a:r>
              <a:rPr kumimoji="1" lang="en-US" altLang="ja-JP" sz="2000" b="1"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>
              <a:solidFill>
                <a:srgbClr val="0000FF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455A2EB-B06E-A2CB-DACB-4006664B98EA}"/>
              </a:ext>
            </a:extLst>
          </p:cNvPr>
          <p:cNvGrpSpPr/>
          <p:nvPr/>
        </p:nvGrpSpPr>
        <p:grpSpPr>
          <a:xfrm>
            <a:off x="6945653" y="5762103"/>
            <a:ext cx="3202708" cy="956162"/>
            <a:chOff x="776056" y="5761214"/>
            <a:chExt cx="3202708" cy="95616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AACA301B-75E6-BA69-EF83-5318980F36FB}"/>
                </a:ext>
              </a:extLst>
            </p:cNvPr>
            <p:cNvGrpSpPr/>
            <p:nvPr/>
          </p:nvGrpSpPr>
          <p:grpSpPr>
            <a:xfrm flipH="1">
              <a:off x="776056" y="5761214"/>
              <a:ext cx="3202708" cy="956162"/>
              <a:chOff x="3939132" y="4402692"/>
              <a:chExt cx="3202708" cy="1283046"/>
            </a:xfrm>
          </p:grpSpPr>
          <p:sp>
            <p:nvSpPr>
              <p:cNvPr id="17" name="楕円 16">
                <a:extLst>
                  <a:ext uri="{FF2B5EF4-FFF2-40B4-BE49-F238E27FC236}">
                    <a16:creationId xmlns:a16="http://schemas.microsoft.com/office/drawing/2014/main" id="{DD0A5F3D-FC4A-13BF-E276-9A6D396A4F6C}"/>
                  </a:ext>
                </a:extLst>
              </p:cNvPr>
              <p:cNvSpPr/>
              <p:nvPr/>
            </p:nvSpPr>
            <p:spPr>
              <a:xfrm>
                <a:off x="4141924" y="5397738"/>
                <a:ext cx="216000" cy="28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楕円 18">
                <a:extLst>
                  <a:ext uri="{FF2B5EF4-FFF2-40B4-BE49-F238E27FC236}">
                    <a16:creationId xmlns:a16="http://schemas.microsoft.com/office/drawing/2014/main" id="{42ACC43A-E0C7-0FBB-B85B-11F652E5DFED}"/>
                  </a:ext>
                </a:extLst>
              </p:cNvPr>
              <p:cNvSpPr/>
              <p:nvPr/>
            </p:nvSpPr>
            <p:spPr>
              <a:xfrm>
                <a:off x="6628321" y="5387029"/>
                <a:ext cx="216000" cy="288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" name="四角形: 1 つの角を切り取り 1 つの角を丸める 22">
                <a:extLst>
                  <a:ext uri="{FF2B5EF4-FFF2-40B4-BE49-F238E27FC236}">
                    <a16:creationId xmlns:a16="http://schemas.microsoft.com/office/drawing/2014/main" id="{39D945CB-A89B-AB48-7C17-FF0F8B788515}"/>
                  </a:ext>
                </a:extLst>
              </p:cNvPr>
              <p:cNvSpPr/>
              <p:nvPr/>
            </p:nvSpPr>
            <p:spPr>
              <a:xfrm>
                <a:off x="3939132" y="5130966"/>
                <a:ext cx="3202708" cy="483074"/>
              </a:xfrm>
              <a:prstGeom prst="snipRoundRect">
                <a:avLst>
                  <a:gd name="adj1" fmla="val 16667"/>
                  <a:gd name="adj2" fmla="val 50000"/>
                </a:avLst>
              </a:prstGeom>
              <a:solidFill>
                <a:schemeClr val="bg1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4C2320FA-2F51-BAD2-6EC1-328BD5508461}"/>
                  </a:ext>
                </a:extLst>
              </p:cNvPr>
              <p:cNvGrpSpPr/>
              <p:nvPr/>
            </p:nvGrpSpPr>
            <p:grpSpPr>
              <a:xfrm>
                <a:off x="5128723" y="4402692"/>
                <a:ext cx="823525" cy="409356"/>
                <a:chOff x="1168366" y="4896299"/>
                <a:chExt cx="1400380" cy="409356"/>
              </a:xfrm>
            </p:grpSpPr>
            <p:sp>
              <p:nvSpPr>
                <p:cNvPr id="1218" name="吹き出し: 線 1217">
                  <a:extLst>
                    <a:ext uri="{FF2B5EF4-FFF2-40B4-BE49-F238E27FC236}">
                      <a16:creationId xmlns:a16="http://schemas.microsoft.com/office/drawing/2014/main" id="{1D7A99EC-B797-4CBB-4CF3-3BC31E2F068F}"/>
                    </a:ext>
                  </a:extLst>
                </p:cNvPr>
                <p:cNvSpPr/>
                <p:nvPr/>
              </p:nvSpPr>
              <p:spPr>
                <a:xfrm>
                  <a:off x="1175840" y="4896299"/>
                  <a:ext cx="1392906" cy="409356"/>
                </a:xfrm>
                <a:prstGeom prst="borderCallout1">
                  <a:avLst>
                    <a:gd name="adj1" fmla="val 100817"/>
                    <a:gd name="adj2" fmla="val 50523"/>
                    <a:gd name="adj3" fmla="val 171066"/>
                    <a:gd name="adj4" fmla="val 50716"/>
                  </a:avLst>
                </a:prstGeom>
                <a:solidFill>
                  <a:schemeClr val="bg1"/>
                </a:solidFill>
                <a:ln w="38100">
                  <a:solidFill>
                    <a:srgbClr val="0000FF"/>
                  </a:solidFill>
                  <a:headEnd type="none" w="med" len="med"/>
                  <a:tailEnd type="oval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/>
                </a:p>
              </p:txBody>
            </p:sp>
            <p:sp>
              <p:nvSpPr>
                <p:cNvPr id="1222" name="テキスト ボックス 1221">
                  <a:extLst>
                    <a:ext uri="{FF2B5EF4-FFF2-40B4-BE49-F238E27FC236}">
                      <a16:creationId xmlns:a16="http://schemas.microsoft.com/office/drawing/2014/main" id="{00963D27-4AB3-3E31-516D-1977B215A5A5}"/>
                    </a:ext>
                  </a:extLst>
                </p:cNvPr>
                <p:cNvSpPr txBox="1"/>
                <p:nvPr/>
              </p:nvSpPr>
              <p:spPr>
                <a:xfrm>
                  <a:off x="1168366" y="4913798"/>
                  <a:ext cx="1390382" cy="33855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AGV</a:t>
                  </a:r>
                </a:p>
              </p:txBody>
            </p:sp>
          </p:grpSp>
        </p:grp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F2F4D8EA-34D9-F038-AD10-C43BC04B9EA6}"/>
                </a:ext>
              </a:extLst>
            </p:cNvPr>
            <p:cNvSpPr/>
            <p:nvPr/>
          </p:nvSpPr>
          <p:spPr>
            <a:xfrm>
              <a:off x="3322121" y="6311716"/>
              <a:ext cx="475701" cy="27940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283" name="図 1282">
            <a:extLst>
              <a:ext uri="{FF2B5EF4-FFF2-40B4-BE49-F238E27FC236}">
                <a16:creationId xmlns:a16="http://schemas.microsoft.com/office/drawing/2014/main" id="{972A6E6F-E42A-C4D3-589B-969D177ABB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925" y="3287996"/>
            <a:ext cx="4038736" cy="3478998"/>
          </a:xfrm>
          <a:prstGeom prst="rect">
            <a:avLst/>
          </a:prstGeom>
        </p:spPr>
      </p:pic>
      <p:grpSp>
        <p:nvGrpSpPr>
          <p:cNvPr id="1225" name="グループ化 1224">
            <a:extLst>
              <a:ext uri="{FF2B5EF4-FFF2-40B4-BE49-F238E27FC236}">
                <a16:creationId xmlns:a16="http://schemas.microsoft.com/office/drawing/2014/main" id="{4083BFDE-AD6C-B50E-A00A-640E38DE4746}"/>
              </a:ext>
            </a:extLst>
          </p:cNvPr>
          <p:cNvGrpSpPr/>
          <p:nvPr/>
        </p:nvGrpSpPr>
        <p:grpSpPr>
          <a:xfrm>
            <a:off x="91253" y="692899"/>
            <a:ext cx="4038880" cy="2141254"/>
            <a:chOff x="305186" y="965416"/>
            <a:chExt cx="4412352" cy="2339253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54526D07-CE6E-454D-F0C2-35DCA14EF594}"/>
                </a:ext>
              </a:extLst>
            </p:cNvPr>
            <p:cNvGrpSpPr/>
            <p:nvPr/>
          </p:nvGrpSpPr>
          <p:grpSpPr>
            <a:xfrm>
              <a:off x="986761" y="965416"/>
              <a:ext cx="3497468" cy="2288870"/>
              <a:chOff x="8176211" y="726849"/>
              <a:chExt cx="2439975" cy="1596808"/>
            </a:xfrm>
          </p:grpSpPr>
          <p:pic>
            <p:nvPicPr>
              <p:cNvPr id="8" name="図 7" descr="グラフィカル ユーザー インターフェイス&#10;&#10;自動的に生成された説明">
                <a:extLst>
                  <a:ext uri="{FF2B5EF4-FFF2-40B4-BE49-F238E27FC236}">
                    <a16:creationId xmlns:a16="http://schemas.microsoft.com/office/drawing/2014/main" id="{4E0FA28C-2DCC-84CD-57A0-635162011E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4792" b="39042" l="5463" r="91852">
                            <a14:foregroundMark x1="8333" y1="24125" x2="10185" y2="33292"/>
                            <a14:foregroundMark x1="10185" y1="33292" x2="10185" y2="33292"/>
                            <a14:foregroundMark x1="21204" y1="25583" x2="28704" y2="26708"/>
                            <a14:foregroundMark x1="5833" y1="26375" x2="6204" y2="27958"/>
                            <a14:foregroundMark x1="5463" y1="24750" x2="6204" y2="27958"/>
                            <a14:foregroundMark x1="19074" y1="27958" x2="40463" y2="29417"/>
                            <a14:foregroundMark x1="11944" y1="30208" x2="53333" y2="32000"/>
                            <a14:foregroundMark x1="19444" y1="24917" x2="33333" y2="26542"/>
                            <a14:foregroundMark x1="53704" y1="31833" x2="54722" y2="34542"/>
                            <a14:foregroundMark x1="79352" y1="23625" x2="78333" y2="25708"/>
                            <a14:foregroundMark x1="91852" y1="17833" x2="89352" y2="23333"/>
                            <a14:foregroundMark x1="77593" y1="20583" x2="77963" y2="23000"/>
                            <a14:foregroundMark x1="52963" y1="32625" x2="55093" y2="34250"/>
                            <a14:foregroundMark x1="65833" y1="33125" x2="66852" y2="33917"/>
                            <a14:foregroundMark x1="80463" y1="23333" x2="82222" y2="24750"/>
                            <a14:foregroundMark x1="58333" y1="15125" x2="63704" y2="15292"/>
                            <a14:foregroundMark x1="59722" y1="14792" x2="75833" y2="16083"/>
                            <a14:foregroundMark x1="25463" y1="33917" x2="35833" y2="35042"/>
                            <a14:foregroundMark x1="29815" y1="35542" x2="35093" y2="3554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566" b="57984"/>
              <a:stretch/>
            </p:blipFill>
            <p:spPr>
              <a:xfrm>
                <a:off x="8176211" y="726849"/>
                <a:ext cx="2439975" cy="1596808"/>
              </a:xfrm>
              <a:prstGeom prst="rect">
                <a:avLst/>
              </a:prstGeom>
              <a:effectLst/>
            </p:spPr>
          </p:pic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15D955A8-EE05-29C5-DF23-453C34DCACE9}"/>
                  </a:ext>
                </a:extLst>
              </p:cNvPr>
              <p:cNvSpPr/>
              <p:nvPr/>
            </p:nvSpPr>
            <p:spPr>
              <a:xfrm rot="391762">
                <a:off x="9006204" y="1337739"/>
                <a:ext cx="501388" cy="21377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CDC018DA-4416-56F3-34DC-3A220F104C9E}"/>
                  </a:ext>
                </a:extLst>
              </p:cNvPr>
              <p:cNvSpPr/>
              <p:nvPr/>
            </p:nvSpPr>
            <p:spPr>
              <a:xfrm rot="18956614">
                <a:off x="9682481" y="1648843"/>
                <a:ext cx="501388" cy="13270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</p:grpSp>
        <p:grpSp>
          <p:nvGrpSpPr>
            <p:cNvPr id="1232" name="グループ化 1231">
              <a:extLst>
                <a:ext uri="{FF2B5EF4-FFF2-40B4-BE49-F238E27FC236}">
                  <a16:creationId xmlns:a16="http://schemas.microsoft.com/office/drawing/2014/main" id="{29D943A8-0C27-47F6-71DF-9B4F3D65DCDA}"/>
                </a:ext>
              </a:extLst>
            </p:cNvPr>
            <p:cNvGrpSpPr/>
            <p:nvPr/>
          </p:nvGrpSpPr>
          <p:grpSpPr>
            <a:xfrm>
              <a:off x="305186" y="1186625"/>
              <a:ext cx="4412352" cy="2118044"/>
              <a:chOff x="460722" y="2525508"/>
              <a:chExt cx="6299357" cy="3023856"/>
            </a:xfrm>
          </p:grpSpPr>
          <p:grpSp>
            <p:nvGrpSpPr>
              <p:cNvPr id="1226" name="グループ化 1225">
                <a:extLst>
                  <a:ext uri="{FF2B5EF4-FFF2-40B4-BE49-F238E27FC236}">
                    <a16:creationId xmlns:a16="http://schemas.microsoft.com/office/drawing/2014/main" id="{19F3E2DD-6695-D0F3-6D03-4C38D4ABD0CA}"/>
                  </a:ext>
                </a:extLst>
              </p:cNvPr>
              <p:cNvGrpSpPr/>
              <p:nvPr/>
            </p:nvGrpSpPr>
            <p:grpSpPr>
              <a:xfrm>
                <a:off x="460722" y="3201332"/>
                <a:ext cx="6299357" cy="2348032"/>
                <a:chOff x="351196" y="1960411"/>
                <a:chExt cx="4790217" cy="1785513"/>
              </a:xfrm>
            </p:grpSpPr>
            <p:cxnSp>
              <p:nvCxnSpPr>
                <p:cNvPr id="22" name="直線矢印コネクタ 21">
                  <a:extLst>
                    <a:ext uri="{FF2B5EF4-FFF2-40B4-BE49-F238E27FC236}">
                      <a16:creationId xmlns:a16="http://schemas.microsoft.com/office/drawing/2014/main" id="{5EDE9D4B-7723-EE17-DA08-B431D015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76373" y="1960411"/>
                  <a:ext cx="2682" cy="1285404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B03B88C7-28B5-6C17-129B-B3606D9384DB}"/>
                    </a:ext>
                  </a:extLst>
                </p:cNvPr>
                <p:cNvSpPr txBox="1"/>
                <p:nvPr/>
              </p:nvSpPr>
              <p:spPr>
                <a:xfrm>
                  <a:off x="351196" y="2461780"/>
                  <a:ext cx="772269" cy="32852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kumimoji="1" lang="en-US" altLang="ja-JP" sz="12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220</a:t>
                  </a:r>
                  <a:r>
                    <a:rPr kumimoji="1" lang="ja-JP" altLang="en-US" sz="12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㎜</a:t>
                  </a:r>
                </a:p>
              </p:txBody>
            </p:sp>
            <p:cxnSp>
              <p:nvCxnSpPr>
                <p:cNvPr id="26" name="直線矢印コネクタ 25">
                  <a:extLst>
                    <a:ext uri="{FF2B5EF4-FFF2-40B4-BE49-F238E27FC236}">
                      <a16:creationId xmlns:a16="http://schemas.microsoft.com/office/drawing/2014/main" id="{023B5F33-0801-F72A-1E69-FBD111F7B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335283" y="1960411"/>
                  <a:ext cx="1686546" cy="1690845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テキスト ボックス 28">
                  <a:extLst>
                    <a:ext uri="{FF2B5EF4-FFF2-40B4-BE49-F238E27FC236}">
                      <a16:creationId xmlns:a16="http://schemas.microsoft.com/office/drawing/2014/main" id="{4BE56631-416B-6BC0-9DEC-9002359A7494}"/>
                    </a:ext>
                  </a:extLst>
                </p:cNvPr>
                <p:cNvSpPr txBox="1"/>
                <p:nvPr/>
              </p:nvSpPr>
              <p:spPr>
                <a:xfrm>
                  <a:off x="4245566" y="2677296"/>
                  <a:ext cx="895847" cy="32852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kumimoji="1" lang="en-US" altLang="ja-JP" sz="12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1600</a:t>
                  </a:r>
                  <a:r>
                    <a:rPr kumimoji="1" lang="ja-JP" altLang="en-US" sz="12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㎜</a:t>
                  </a:r>
                </a:p>
              </p:txBody>
            </p:sp>
            <p:cxnSp>
              <p:nvCxnSpPr>
                <p:cNvPr id="31" name="直線矢印コネクタ 30">
                  <a:extLst>
                    <a:ext uri="{FF2B5EF4-FFF2-40B4-BE49-F238E27FC236}">
                      <a16:creationId xmlns:a16="http://schemas.microsoft.com/office/drawing/2014/main" id="{E572A371-99DB-CEBF-92AA-08772274C6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1911" y="3245815"/>
                  <a:ext cx="2065200" cy="464337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4" name="テキスト ボックス 1223">
                  <a:extLst>
                    <a:ext uri="{FF2B5EF4-FFF2-40B4-BE49-F238E27FC236}">
                      <a16:creationId xmlns:a16="http://schemas.microsoft.com/office/drawing/2014/main" id="{A451024F-8FE1-89F6-0254-3759C487E42A}"/>
                    </a:ext>
                  </a:extLst>
                </p:cNvPr>
                <p:cNvSpPr txBox="1"/>
                <p:nvPr/>
              </p:nvSpPr>
              <p:spPr>
                <a:xfrm>
                  <a:off x="1541094" y="3417396"/>
                  <a:ext cx="772269" cy="328528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kumimoji="1" lang="en-US" altLang="ja-JP" sz="12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500</a:t>
                  </a:r>
                  <a:r>
                    <a:rPr kumimoji="1" lang="ja-JP" altLang="en-US" sz="12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㎜</a:t>
                  </a:r>
                </a:p>
              </p:txBody>
            </p:sp>
          </p:grpSp>
          <p:sp>
            <p:nvSpPr>
              <p:cNvPr id="1229" name="正方形/長方形 1228">
                <a:extLst>
                  <a:ext uri="{FF2B5EF4-FFF2-40B4-BE49-F238E27FC236}">
                    <a16:creationId xmlns:a16="http://schemas.microsoft.com/office/drawing/2014/main" id="{F316709F-9355-A27F-B60C-A1DEF7A58ED5}"/>
                  </a:ext>
                </a:extLst>
              </p:cNvPr>
              <p:cNvSpPr/>
              <p:nvPr/>
            </p:nvSpPr>
            <p:spPr>
              <a:xfrm>
                <a:off x="3838998" y="2525508"/>
                <a:ext cx="1910682" cy="446850"/>
              </a:xfrm>
              <a:custGeom>
                <a:avLst/>
                <a:gdLst>
                  <a:gd name="connsiteX0" fmla="*/ 0 w 1255587"/>
                  <a:gd name="connsiteY0" fmla="*/ 0 h 610625"/>
                  <a:gd name="connsiteX1" fmla="*/ 1255587 w 1255587"/>
                  <a:gd name="connsiteY1" fmla="*/ 0 h 610625"/>
                  <a:gd name="connsiteX2" fmla="*/ 1255587 w 1255587"/>
                  <a:gd name="connsiteY2" fmla="*/ 610625 h 610625"/>
                  <a:gd name="connsiteX3" fmla="*/ 0 w 1255587"/>
                  <a:gd name="connsiteY3" fmla="*/ 610625 h 610625"/>
                  <a:gd name="connsiteX4" fmla="*/ 0 w 1255587"/>
                  <a:gd name="connsiteY4" fmla="*/ 0 h 610625"/>
                  <a:gd name="connsiteX0" fmla="*/ 0 w 1692316"/>
                  <a:gd name="connsiteY0" fmla="*/ 0 h 610625"/>
                  <a:gd name="connsiteX1" fmla="*/ 1692316 w 1692316"/>
                  <a:gd name="connsiteY1" fmla="*/ 109182 h 610625"/>
                  <a:gd name="connsiteX2" fmla="*/ 1255587 w 1692316"/>
                  <a:gd name="connsiteY2" fmla="*/ 610625 h 610625"/>
                  <a:gd name="connsiteX3" fmla="*/ 0 w 1692316"/>
                  <a:gd name="connsiteY3" fmla="*/ 610625 h 610625"/>
                  <a:gd name="connsiteX4" fmla="*/ 0 w 1692316"/>
                  <a:gd name="connsiteY4" fmla="*/ 0 h 610625"/>
                  <a:gd name="connsiteX0" fmla="*/ 300251 w 1692316"/>
                  <a:gd name="connsiteY0" fmla="*/ 0 h 651568"/>
                  <a:gd name="connsiteX1" fmla="*/ 1692316 w 1692316"/>
                  <a:gd name="connsiteY1" fmla="*/ 150125 h 651568"/>
                  <a:gd name="connsiteX2" fmla="*/ 1255587 w 1692316"/>
                  <a:gd name="connsiteY2" fmla="*/ 651568 h 651568"/>
                  <a:gd name="connsiteX3" fmla="*/ 0 w 1692316"/>
                  <a:gd name="connsiteY3" fmla="*/ 651568 h 651568"/>
                  <a:gd name="connsiteX4" fmla="*/ 300251 w 1692316"/>
                  <a:gd name="connsiteY4" fmla="*/ 0 h 651568"/>
                  <a:gd name="connsiteX0" fmla="*/ 504967 w 1897032"/>
                  <a:gd name="connsiteY0" fmla="*/ 0 h 651568"/>
                  <a:gd name="connsiteX1" fmla="*/ 1897032 w 1897032"/>
                  <a:gd name="connsiteY1" fmla="*/ 150125 h 651568"/>
                  <a:gd name="connsiteX2" fmla="*/ 1460303 w 1897032"/>
                  <a:gd name="connsiteY2" fmla="*/ 651568 h 651568"/>
                  <a:gd name="connsiteX3" fmla="*/ 0 w 1897032"/>
                  <a:gd name="connsiteY3" fmla="*/ 269430 h 651568"/>
                  <a:gd name="connsiteX4" fmla="*/ 504967 w 1897032"/>
                  <a:gd name="connsiteY4" fmla="*/ 0 h 651568"/>
                  <a:gd name="connsiteX0" fmla="*/ 504967 w 1897032"/>
                  <a:gd name="connsiteY0" fmla="*/ 0 h 515091"/>
                  <a:gd name="connsiteX1" fmla="*/ 1897032 w 1897032"/>
                  <a:gd name="connsiteY1" fmla="*/ 150125 h 515091"/>
                  <a:gd name="connsiteX2" fmla="*/ 1392064 w 1897032"/>
                  <a:gd name="connsiteY2" fmla="*/ 515091 h 515091"/>
                  <a:gd name="connsiteX3" fmla="*/ 0 w 1897032"/>
                  <a:gd name="connsiteY3" fmla="*/ 269430 h 515091"/>
                  <a:gd name="connsiteX4" fmla="*/ 504967 w 1897032"/>
                  <a:gd name="connsiteY4" fmla="*/ 0 h 515091"/>
                  <a:gd name="connsiteX0" fmla="*/ 504967 w 1897032"/>
                  <a:gd name="connsiteY0" fmla="*/ 0 h 556034"/>
                  <a:gd name="connsiteX1" fmla="*/ 1897032 w 1897032"/>
                  <a:gd name="connsiteY1" fmla="*/ 150125 h 556034"/>
                  <a:gd name="connsiteX2" fmla="*/ 1378416 w 1897032"/>
                  <a:gd name="connsiteY2" fmla="*/ 556034 h 556034"/>
                  <a:gd name="connsiteX3" fmla="*/ 0 w 1897032"/>
                  <a:gd name="connsiteY3" fmla="*/ 269430 h 556034"/>
                  <a:gd name="connsiteX4" fmla="*/ 504967 w 1897032"/>
                  <a:gd name="connsiteY4" fmla="*/ 0 h 556034"/>
                  <a:gd name="connsiteX0" fmla="*/ 504967 w 1897032"/>
                  <a:gd name="connsiteY0" fmla="*/ 0 h 556034"/>
                  <a:gd name="connsiteX1" fmla="*/ 1897032 w 1897032"/>
                  <a:gd name="connsiteY1" fmla="*/ 204716 h 556034"/>
                  <a:gd name="connsiteX2" fmla="*/ 1378416 w 1897032"/>
                  <a:gd name="connsiteY2" fmla="*/ 556034 h 556034"/>
                  <a:gd name="connsiteX3" fmla="*/ 0 w 1897032"/>
                  <a:gd name="connsiteY3" fmla="*/ 269430 h 556034"/>
                  <a:gd name="connsiteX4" fmla="*/ 504967 w 1897032"/>
                  <a:gd name="connsiteY4" fmla="*/ 0 h 556034"/>
                  <a:gd name="connsiteX0" fmla="*/ 573206 w 1965271"/>
                  <a:gd name="connsiteY0" fmla="*/ 0 h 556034"/>
                  <a:gd name="connsiteX1" fmla="*/ 1965271 w 1965271"/>
                  <a:gd name="connsiteY1" fmla="*/ 204716 h 556034"/>
                  <a:gd name="connsiteX2" fmla="*/ 1446655 w 1965271"/>
                  <a:gd name="connsiteY2" fmla="*/ 556034 h 556034"/>
                  <a:gd name="connsiteX3" fmla="*/ 0 w 1965271"/>
                  <a:gd name="connsiteY3" fmla="*/ 269430 h 556034"/>
                  <a:gd name="connsiteX4" fmla="*/ 573206 w 1965271"/>
                  <a:gd name="connsiteY4" fmla="*/ 0 h 556034"/>
                  <a:gd name="connsiteX0" fmla="*/ 573206 w 1965271"/>
                  <a:gd name="connsiteY0" fmla="*/ 0 h 515090"/>
                  <a:gd name="connsiteX1" fmla="*/ 1965271 w 1965271"/>
                  <a:gd name="connsiteY1" fmla="*/ 163772 h 515090"/>
                  <a:gd name="connsiteX2" fmla="*/ 1446655 w 1965271"/>
                  <a:gd name="connsiteY2" fmla="*/ 515090 h 515090"/>
                  <a:gd name="connsiteX3" fmla="*/ 0 w 1965271"/>
                  <a:gd name="connsiteY3" fmla="*/ 228486 h 515090"/>
                  <a:gd name="connsiteX4" fmla="*/ 573206 w 1965271"/>
                  <a:gd name="connsiteY4" fmla="*/ 0 h 515090"/>
                  <a:gd name="connsiteX0" fmla="*/ 573206 w 1869737"/>
                  <a:gd name="connsiteY0" fmla="*/ 0 h 515090"/>
                  <a:gd name="connsiteX1" fmla="*/ 1869737 w 1869737"/>
                  <a:gd name="connsiteY1" fmla="*/ 218363 h 515090"/>
                  <a:gd name="connsiteX2" fmla="*/ 1446655 w 1869737"/>
                  <a:gd name="connsiteY2" fmla="*/ 515090 h 515090"/>
                  <a:gd name="connsiteX3" fmla="*/ 0 w 1869737"/>
                  <a:gd name="connsiteY3" fmla="*/ 228486 h 515090"/>
                  <a:gd name="connsiteX4" fmla="*/ 573206 w 1869737"/>
                  <a:gd name="connsiteY4" fmla="*/ 0 h 515090"/>
                  <a:gd name="connsiteX0" fmla="*/ 573206 w 1910681"/>
                  <a:gd name="connsiteY0" fmla="*/ 0 h 515090"/>
                  <a:gd name="connsiteX1" fmla="*/ 1910681 w 1910681"/>
                  <a:gd name="connsiteY1" fmla="*/ 150124 h 515090"/>
                  <a:gd name="connsiteX2" fmla="*/ 1446655 w 1910681"/>
                  <a:gd name="connsiteY2" fmla="*/ 515090 h 515090"/>
                  <a:gd name="connsiteX3" fmla="*/ 0 w 1910681"/>
                  <a:gd name="connsiteY3" fmla="*/ 228486 h 515090"/>
                  <a:gd name="connsiteX4" fmla="*/ 573206 w 1910681"/>
                  <a:gd name="connsiteY4" fmla="*/ 0 h 515090"/>
                  <a:gd name="connsiteX0" fmla="*/ 573206 w 1910681"/>
                  <a:gd name="connsiteY0" fmla="*/ 0 h 446851"/>
                  <a:gd name="connsiteX1" fmla="*/ 1910681 w 1910681"/>
                  <a:gd name="connsiteY1" fmla="*/ 150124 h 446851"/>
                  <a:gd name="connsiteX2" fmla="*/ 1446655 w 1910681"/>
                  <a:gd name="connsiteY2" fmla="*/ 446851 h 446851"/>
                  <a:gd name="connsiteX3" fmla="*/ 0 w 1910681"/>
                  <a:gd name="connsiteY3" fmla="*/ 228486 h 446851"/>
                  <a:gd name="connsiteX4" fmla="*/ 573206 w 1910681"/>
                  <a:gd name="connsiteY4" fmla="*/ 0 h 446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0681" h="446851">
                    <a:moveTo>
                      <a:pt x="573206" y="0"/>
                    </a:moveTo>
                    <a:lnTo>
                      <a:pt x="1910681" y="150124"/>
                    </a:lnTo>
                    <a:lnTo>
                      <a:pt x="1446655" y="446851"/>
                    </a:lnTo>
                    <a:lnTo>
                      <a:pt x="0" y="228486"/>
                    </a:lnTo>
                    <a:lnTo>
                      <a:pt x="573206" y="0"/>
                    </a:lnTo>
                    <a:close/>
                  </a:path>
                </a:pathLst>
              </a:cu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/>
              </a:p>
            </p:txBody>
          </p:sp>
        </p:grpSp>
      </p:grpSp>
      <p:sp>
        <p:nvSpPr>
          <p:cNvPr id="14" name="正方形/長方形 6">
            <a:extLst>
              <a:ext uri="{FF2B5EF4-FFF2-40B4-BE49-F238E27FC236}">
                <a16:creationId xmlns:a16="http://schemas.microsoft.com/office/drawing/2014/main" id="{94A6B071-D4E8-4DD5-9D52-5B418753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7-1.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現状把握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17" name="図 1216">
            <a:extLst>
              <a:ext uri="{FF2B5EF4-FFF2-40B4-BE49-F238E27FC236}">
                <a16:creationId xmlns:a16="http://schemas.microsoft.com/office/drawing/2014/main" id="{70980451-5797-D08F-F75A-FC1CC15C3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2" name="正方形/長方形 6">
            <a:extLst>
              <a:ext uri="{FF2B5EF4-FFF2-40B4-BE49-F238E27FC236}">
                <a16:creationId xmlns:a16="http://schemas.microsoft.com/office/drawing/2014/main" id="{080BE370-C202-46D0-08C8-C59FF3AA6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315" y="86984"/>
            <a:ext cx="648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現在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S1.2.3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で稼動中の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・バッテリーと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台車の概要</a:t>
            </a:r>
            <a:endParaRPr lang="en-US" altLang="ja-JP" sz="2000" b="1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7" name="テキスト ボックス 1226">
            <a:extLst>
              <a:ext uri="{FF2B5EF4-FFF2-40B4-BE49-F238E27FC236}">
                <a16:creationId xmlns:a16="http://schemas.microsoft.com/office/drawing/2014/main" id="{647B9002-05E3-F52C-1AC7-BDEFC404B0B0}"/>
              </a:ext>
            </a:extLst>
          </p:cNvPr>
          <p:cNvSpPr txBox="1"/>
          <p:nvPr/>
        </p:nvSpPr>
        <p:spPr>
          <a:xfrm>
            <a:off x="315068" y="813788"/>
            <a:ext cx="1006312" cy="34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ja-JP" b="1"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【AGV】</a:t>
            </a:r>
            <a:endParaRPr kumimoji="1" lang="ja-JP" altLang="en-US" sz="2000" b="1">
              <a:solidFill>
                <a:srgbClr val="0000FF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35" name="図 1234">
            <a:extLst>
              <a:ext uri="{FF2B5EF4-FFF2-40B4-BE49-F238E27FC236}">
                <a16:creationId xmlns:a16="http://schemas.microsoft.com/office/drawing/2014/main" id="{89A24AD7-EA45-570F-B241-20946DE1C33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425" y="3228507"/>
            <a:ext cx="1151200" cy="3586343"/>
          </a:xfrm>
          <a:prstGeom prst="rect">
            <a:avLst/>
          </a:prstGeom>
        </p:spPr>
      </p:pic>
      <p:grpSp>
        <p:nvGrpSpPr>
          <p:cNvPr id="1238" name="グループ化 1237">
            <a:extLst>
              <a:ext uri="{FF2B5EF4-FFF2-40B4-BE49-F238E27FC236}">
                <a16:creationId xmlns:a16="http://schemas.microsoft.com/office/drawing/2014/main" id="{B21D14A8-9B84-57B8-D457-3426DE4A2A10}"/>
              </a:ext>
            </a:extLst>
          </p:cNvPr>
          <p:cNvGrpSpPr/>
          <p:nvPr/>
        </p:nvGrpSpPr>
        <p:grpSpPr>
          <a:xfrm>
            <a:off x="4391376" y="865981"/>
            <a:ext cx="7288849" cy="2116847"/>
            <a:chOff x="4391376" y="865981"/>
            <a:chExt cx="7288849" cy="2116847"/>
          </a:xfrm>
        </p:grpSpPr>
        <p:grpSp>
          <p:nvGrpSpPr>
            <p:cNvPr id="1290" name="グループ化 1289">
              <a:extLst>
                <a:ext uri="{FF2B5EF4-FFF2-40B4-BE49-F238E27FC236}">
                  <a16:creationId xmlns:a16="http://schemas.microsoft.com/office/drawing/2014/main" id="{AFA9670D-76EF-12C2-AFDD-ABD88C21649B}"/>
                </a:ext>
              </a:extLst>
            </p:cNvPr>
            <p:cNvGrpSpPr/>
            <p:nvPr/>
          </p:nvGrpSpPr>
          <p:grpSpPr>
            <a:xfrm>
              <a:off x="4391376" y="865981"/>
              <a:ext cx="7288849" cy="2116847"/>
              <a:chOff x="4391376" y="865981"/>
              <a:chExt cx="7288849" cy="2116847"/>
            </a:xfrm>
          </p:grpSpPr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1D99680C-76E6-EF7C-D4FF-5BE39877E8A8}"/>
                  </a:ext>
                </a:extLst>
              </p:cNvPr>
              <p:cNvGrpSpPr/>
              <p:nvPr/>
            </p:nvGrpSpPr>
            <p:grpSpPr>
              <a:xfrm>
                <a:off x="4391376" y="865981"/>
                <a:ext cx="7288849" cy="2116847"/>
                <a:chOff x="4391376" y="865981"/>
                <a:chExt cx="7288849" cy="2116847"/>
              </a:xfrm>
            </p:grpSpPr>
            <p:grpSp>
              <p:nvGrpSpPr>
                <p:cNvPr id="6" name="グループ化 5">
                  <a:extLst>
                    <a:ext uri="{FF2B5EF4-FFF2-40B4-BE49-F238E27FC236}">
                      <a16:creationId xmlns:a16="http://schemas.microsoft.com/office/drawing/2014/main" id="{931965AA-24CD-FA6D-B2C4-61AD72CEC44F}"/>
                    </a:ext>
                  </a:extLst>
                </p:cNvPr>
                <p:cNvGrpSpPr/>
                <p:nvPr/>
              </p:nvGrpSpPr>
              <p:grpSpPr>
                <a:xfrm>
                  <a:off x="4391376" y="865981"/>
                  <a:ext cx="7288849" cy="2116847"/>
                  <a:chOff x="4417038" y="657794"/>
                  <a:chExt cx="7288849" cy="2116847"/>
                </a:xfrm>
              </p:grpSpPr>
              <p:grpSp>
                <p:nvGrpSpPr>
                  <p:cNvPr id="1233" name="グループ化 1232">
                    <a:extLst>
                      <a:ext uri="{FF2B5EF4-FFF2-40B4-BE49-F238E27FC236}">
                        <a16:creationId xmlns:a16="http://schemas.microsoft.com/office/drawing/2014/main" id="{33095333-3EE9-AEAE-ABB2-177A3DFD0DF5}"/>
                      </a:ext>
                    </a:extLst>
                  </p:cNvPr>
                  <p:cNvGrpSpPr/>
                  <p:nvPr/>
                </p:nvGrpSpPr>
                <p:grpSpPr>
                  <a:xfrm>
                    <a:off x="4417038" y="657794"/>
                    <a:ext cx="7288849" cy="2116847"/>
                    <a:chOff x="5640333" y="839228"/>
                    <a:chExt cx="8321555" cy="2416769"/>
                  </a:xfrm>
                </p:grpSpPr>
                <p:sp>
                  <p:nvSpPr>
                    <p:cNvPr id="1230" name="吹き出し: 線 1229">
                      <a:extLst>
                        <a:ext uri="{FF2B5EF4-FFF2-40B4-BE49-F238E27FC236}">
                          <a16:creationId xmlns:a16="http://schemas.microsoft.com/office/drawing/2014/main" id="{3F326B9E-981D-4494-C97F-B78F465B10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40333" y="839228"/>
                      <a:ext cx="8321555" cy="2416769"/>
                    </a:xfrm>
                    <a:prstGeom prst="borderCallout1">
                      <a:avLst>
                        <a:gd name="adj1" fmla="val 13704"/>
                        <a:gd name="adj2" fmla="val 173"/>
                        <a:gd name="adj3" fmla="val 7109"/>
                        <a:gd name="adj4" fmla="val -20343"/>
                      </a:avLst>
                    </a:prstGeom>
                    <a:solidFill>
                      <a:schemeClr val="bg1"/>
                    </a:solidFill>
                    <a:ln w="38100">
                      <a:solidFill>
                        <a:srgbClr val="0000FF"/>
                      </a:solidFill>
                      <a:headEnd type="none" w="med" len="med"/>
                      <a:tailEnd type="oval" w="med" len="me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pic>
                  <p:nvPicPr>
                    <p:cNvPr id="1228" name="図 1227" descr="座る, テーブル が含まれている画像&#10;&#10;自動的に生成された説明">
                      <a:extLst>
                        <a:ext uri="{FF2B5EF4-FFF2-40B4-BE49-F238E27FC236}">
                          <a16:creationId xmlns:a16="http://schemas.microsoft.com/office/drawing/2014/main" id="{C847DAF8-B978-41D4-412F-F8ADA8AE28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>
                      <a:extLst>
                        <a:ext uri="{BEBA8EAE-BF5A-486C-A8C5-ECC9F3942E4B}">
                          <a14:imgProps xmlns:a14="http://schemas.microsoft.com/office/drawing/2010/main">
                            <a14:imgLayer r:embed="rId10">
                              <a14:imgEffect>
                                <a14:backgroundRemoval t="26917" b="98417" l="1889" r="99000">
                                  <a14:foregroundMark x1="77854" y1="29618" x2="78349" y2="29634"/>
                                  <a14:foregroundMark x1="6444" y1="27250" x2="73443" y2="29471"/>
                                  <a14:foregroundMark x1="94424" y1="49847" x2="97778" y2="56500"/>
                                  <a14:foregroundMark x1="86268" y1="33672" x2="86720" y2="34568"/>
                                  <a14:foregroundMark x1="97778" y1="56500" x2="98556" y2="72083"/>
                                  <a14:foregroundMark x1="98556" y1="72083" x2="89667" y2="87833"/>
                                  <a14:foregroundMark x1="89667" y1="87833" x2="61667" y2="94667"/>
                                  <a14:foregroundMark x1="61667" y1="94667" x2="17889" y2="96250"/>
                                  <a14:foregroundMark x1="17889" y1="96250" x2="10000" y2="94667"/>
                                  <a14:foregroundMark x1="64222" y1="32250" x2="99222" y2="76417"/>
                                  <a14:foregroundMark x1="99222" y1="76417" x2="99222" y2="76417"/>
                                  <a14:foregroundMark x1="7889" y1="33417" x2="2889" y2="53917"/>
                                  <a14:foregroundMark x1="1889" y1="27667" x2="15000" y2="26917"/>
                                  <a14:foregroundMark x1="18556" y1="39500" x2="9444" y2="74833"/>
                                  <a14:foregroundMark x1="24667" y1="31083" x2="24667" y2="48250"/>
                                  <a14:foregroundMark x1="26222" y1="26917" x2="27778" y2="29583"/>
                                  <a14:foregroundMark x1="3333" y1="59667" x2="2889" y2="61500"/>
                                  <a14:foregroundMark x1="14000" y1="47833" x2="7444" y2="93333"/>
                                  <a14:foregroundMark x1="7444" y1="93333" x2="7889" y2="92333"/>
                                  <a14:foregroundMark x1="20111" y1="80583" x2="38667" y2="90833"/>
                                  <a14:foregroundMark x1="38667" y1="90833" x2="40444" y2="90083"/>
                                  <a14:foregroundMark x1="46000" y1="64167" x2="46000" y2="72917"/>
                                  <a14:foregroundMark x1="81556" y1="66833" x2="82000" y2="83583"/>
                                  <a14:foregroundMark x1="87556" y1="69500" x2="89111" y2="79000"/>
                                  <a14:foregroundMark x1="82000" y1="61917" x2="45778" y2="88083"/>
                                  <a14:foregroundMark x1="45778" y1="88083" x2="26667" y2="87833"/>
                                  <a14:foregroundMark x1="26667" y1="82833" x2="13000" y2="90833"/>
                                  <a14:foregroundMark x1="48000" y1="98417" x2="94667" y2="95417"/>
                                  <a14:foregroundMark x1="7889" y1="67667" x2="6444" y2="79000"/>
                                  <a14:foregroundMark x1="78000" y1="31500" x2="70889" y2="30333"/>
                                  <a14:backgroundMark x1="93667" y1="29917" x2="98222" y2="42167"/>
                                  <a14:backgroundMark x1="82556" y1="30333" x2="87556" y2="37583"/>
                                  <a14:backgroundMark x1="78444" y1="29583" x2="88111" y2="37917"/>
                                  <a14:backgroundMark x1="91111" y1="39833" x2="87111" y2="36833"/>
                                  <a14:backgroundMark x1="89111" y1="39083" x2="93222" y2="43250"/>
                                  <a14:backgroundMark x1="80000" y1="28417" x2="82000" y2="33000"/>
                                  <a14:backgroundMark x1="81000" y1="28833" x2="86111" y2="33750"/>
                                  <a14:backgroundMark x1="74889" y1="28833" x2="76004" y2="30087"/>
                                  <a14:backgroundMark x1="92111" y1="43667" x2="93667" y2="47833"/>
                                  <a14:backgroundMark x1="90667" y1="43250" x2="91111" y2="45917"/>
                                  <a14:backgroundMark x1="93667" y1="46667" x2="93222" y2="49750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0631"/>
                    <a:stretch/>
                  </p:blipFill>
                  <p:spPr>
                    <a:xfrm>
                      <a:off x="5790542" y="1334510"/>
                      <a:ext cx="1694349" cy="17930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231" name="テキスト ボックス 1230">
                      <a:extLst>
                        <a:ext uri="{FF2B5EF4-FFF2-40B4-BE49-F238E27FC236}">
                          <a16:creationId xmlns:a16="http://schemas.microsoft.com/office/drawing/2014/main" id="{19CEDE19-722B-60F0-4386-5A341969B8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61771" y="927711"/>
                      <a:ext cx="1546650" cy="39925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kumimoji="1" lang="en-US" altLang="ja-JP" b="1">
                          <a:highlight>
                            <a:srgbClr val="00FFFF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【</a:t>
                      </a:r>
                      <a:r>
                        <a:rPr kumimoji="1" lang="ja-JP" altLang="en-US" b="1">
                          <a:highlight>
                            <a:srgbClr val="00FFFF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</a:t>
                      </a:r>
                      <a:r>
                        <a:rPr kumimoji="1" lang="en-US" altLang="ja-JP" b="1">
                          <a:highlight>
                            <a:srgbClr val="00FFFF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】</a:t>
                      </a:r>
                      <a:endParaRPr kumimoji="1" lang="ja-JP" altLang="en-US" sz="2000" b="1">
                        <a:solidFill>
                          <a:srgbClr val="0000FF"/>
                        </a:solidFill>
                        <a:highlight>
                          <a:srgbClr val="00FFFF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grpSp>
                <p:nvGrpSpPr>
                  <p:cNvPr id="1223" name="グループ化 1222">
                    <a:extLst>
                      <a:ext uri="{FF2B5EF4-FFF2-40B4-BE49-F238E27FC236}">
                        <a16:creationId xmlns:a16="http://schemas.microsoft.com/office/drawing/2014/main" id="{09805371-1C4B-F8FC-E4F8-A8B67A652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59012" y="934634"/>
                    <a:ext cx="3017356" cy="1673339"/>
                    <a:chOff x="8469539" y="960883"/>
                    <a:chExt cx="3017356" cy="1673339"/>
                  </a:xfrm>
                </p:grpSpPr>
                <p:pic>
                  <p:nvPicPr>
                    <p:cNvPr id="4" name="図 3">
                      <a:extLst>
                        <a:ext uri="{FF2B5EF4-FFF2-40B4-BE49-F238E27FC236}">
                          <a16:creationId xmlns:a16="http://schemas.microsoft.com/office/drawing/2014/main" id="{3EE4966A-2591-A253-A4C9-9091FC3D2F9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BEBA8EAE-BF5A-486C-A8C5-ECC9F3942E4B}">
                          <a14:imgProps xmlns:a14="http://schemas.microsoft.com/office/drawing/2010/main">
                            <a14:imgLayer r:embed="rId12">
                              <a14:imgEffect>
                                <a14:backgroundRemoval t="0" b="87889" l="5793" r="96653">
                                  <a14:foregroundMark x1="24217" y1="14168" x2="51889" y2="32628"/>
                                  <a14:foregroundMark x1="35480" y1="14168" x2="61461" y2="21987"/>
                                  <a14:foregroundMark x1="11227" y1="32040" x2="8492" y2="44856"/>
                                  <a14:foregroundMark x1="6801" y1="42093" x2="6801" y2="45444"/>
                                  <a14:foregroundMark x1="12954" y1="22575" x2="12594" y2="25338"/>
                                  <a14:foregroundMark x1="10903" y1="20341" x2="11911" y2="29806"/>
                                  <a14:foregroundMark x1="25585" y1="23104" x2="46060" y2="29277"/>
                                  <a14:foregroundMark x1="32062" y1="29277" x2="47427" y2="31511"/>
                                  <a14:foregroundMark x1="32422" y1="29806" x2="46060" y2="31511"/>
                                  <a14:foregroundMark x1="38899" y1="38213" x2="56999" y2="36508"/>
                                  <a14:foregroundMark x1="70997" y1="35979" x2="75783" y2="35979"/>
                                  <a14:foregroundMark x1="64843" y1="36508" x2="80569" y2="36508"/>
                                  <a14:foregroundMark x1="67398" y1="8995" x2="67398" y2="8995"/>
                                  <a14:foregroundMark x1="71932" y1="7819" x2="59194" y2="16637"/>
                                  <a14:foregroundMark x1="64340" y1="8289" x2="60525" y2="13051"/>
                                  <a14:foregroundMark x1="76035" y1="3410" x2="76754" y2="4468"/>
                                  <a14:foregroundMark x1="73660" y1="0" x2="73875" y2="294"/>
                                  <a14:foregroundMark x1="46420" y1="3469" x2="42353" y2="7349"/>
                                  <a14:foregroundMark x1="48938" y1="1117" x2="48651" y2="1411"/>
                                  <a14:foregroundMark x1="75891" y1="13580" x2="77510" y2="17872"/>
                                  <a14:foregroundMark x1="92875" y1="35332" x2="92875" y2="49206"/>
                                  <a14:foregroundMark x1="96653" y1="44150" x2="96078" y2="47501"/>
                                  <a14:foregroundMark x1="10040" y1="13580" x2="6225" y2="17637"/>
                                  <a14:foregroundMark x1="12055" y1="10464" x2="10327" y2="13051"/>
                                  <a14:foregroundMark x1="13386" y1="10935" x2="12666" y2="9994"/>
                                  <a14:foregroundMark x1="5793" y1="43680" x2="5937" y2="47031"/>
                                  <a14:foregroundMark x1="51457" y1="19753" x2="51601" y2="30747"/>
                                  <a14:backgroundMark x1="55416" y1="3410" x2="70169" y2="1881"/>
                                  <a14:backgroundMark x1="72724" y1="2293" x2="75783" y2="4586"/>
                                  <a14:backgroundMark x1="72256" y1="1529" x2="75315" y2="764"/>
                                  <a14:backgroundMark x1="44620" y1="1881" x2="57503" y2="3057"/>
                                  <a14:backgroundMark x1="45088" y1="1881" x2="52573" y2="3821"/>
                                  <a14:backgroundMark x1="45088" y1="3821" x2="48615" y2="3821"/>
                                  <a14:backgroundMark x1="69234" y1="3057" x2="79993" y2="2293"/>
                                  <a14:backgroundMark x1="52681" y1="0" x2="49550" y2="294"/>
                                  <a14:backgroundMark x1="75099" y1="1881" x2="74631" y2="1881"/>
                                  <a14:backgroundMark x1="45556" y1="3821" x2="46024" y2="3821"/>
                                  <a14:backgroundMark x1="46743" y1="2646" x2="45088" y2="2646"/>
                                </a14:backgroundRemoval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8937105" y="965416"/>
                      <a:ext cx="2549790" cy="1561485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20" name="直線矢印コネクタ 19">
                      <a:extLst>
                        <a:ext uri="{FF2B5EF4-FFF2-40B4-BE49-F238E27FC236}">
                          <a16:creationId xmlns:a16="http://schemas.microsoft.com/office/drawing/2014/main" id="{9F159868-618B-135A-609D-FC2F0049BB3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884048" y="960883"/>
                      <a:ext cx="594634" cy="604606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直線矢印コネクタ 20">
                      <a:extLst>
                        <a:ext uri="{FF2B5EF4-FFF2-40B4-BE49-F238E27FC236}">
                          <a16:creationId xmlns:a16="http://schemas.microsoft.com/office/drawing/2014/main" id="{C428187D-672F-E835-DB41-99E228030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941396" y="1652470"/>
                      <a:ext cx="0" cy="780347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直線矢印コネクタ 26">
                      <a:extLst>
                        <a:ext uri="{FF2B5EF4-FFF2-40B4-BE49-F238E27FC236}">
                          <a16:creationId xmlns:a16="http://schemas.microsoft.com/office/drawing/2014/main" id="{53F07B92-A248-0FE9-EC28-EC68272A188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9144847" y="2471643"/>
                      <a:ext cx="2134305" cy="0"/>
                    </a:xfrm>
                    <a:prstGeom prst="straightConnector1">
                      <a:avLst/>
                    </a:prstGeom>
                    <a:ln w="38100">
                      <a:solidFill>
                        <a:srgbClr val="FF000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19" name="テキスト ボックス 1218">
                      <a:extLst>
                        <a:ext uri="{FF2B5EF4-FFF2-40B4-BE49-F238E27FC236}">
                          <a16:creationId xmlns:a16="http://schemas.microsoft.com/office/drawing/2014/main" id="{599F3BD3-1F09-B890-E245-7FF02CD46B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619672" y="1020130"/>
                      <a:ext cx="651140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FF0000"/>
                      </a:solidFill>
                    </a:ln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altLang="ja-JP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</a:t>
                      </a:r>
                      <a:r>
                        <a:rPr kumimoji="1" lang="en-US" altLang="ja-JP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</a:t>
                      </a:r>
                      <a:r>
                        <a:rPr kumimoji="1" lang="ja-JP" altLang="en-US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㎜</a:t>
                      </a:r>
                    </a:p>
                  </p:txBody>
                </p:sp>
                <p:sp>
                  <p:nvSpPr>
                    <p:cNvPr id="1220" name="テキスト ボックス 1219">
                      <a:extLst>
                        <a:ext uri="{FF2B5EF4-FFF2-40B4-BE49-F238E27FC236}">
                          <a16:creationId xmlns:a16="http://schemas.microsoft.com/office/drawing/2014/main" id="{EBB3BBBE-FE9D-5FF0-A166-36342FD872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69539" y="1901195"/>
                      <a:ext cx="651140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FF0000"/>
                      </a:solidFill>
                    </a:ln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kumimoji="1" lang="en-US" altLang="ja-JP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170</a:t>
                      </a:r>
                      <a:r>
                        <a:rPr kumimoji="1" lang="ja-JP" altLang="en-US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㎜</a:t>
                      </a:r>
                    </a:p>
                  </p:txBody>
                </p:sp>
                <p:sp>
                  <p:nvSpPr>
                    <p:cNvPr id="1221" name="テキスト ボックス 1220">
                      <a:extLst>
                        <a:ext uri="{FF2B5EF4-FFF2-40B4-BE49-F238E27FC236}">
                          <a16:creationId xmlns:a16="http://schemas.microsoft.com/office/drawing/2014/main" id="{0DF94AE2-8AEE-AD2B-07A0-E0AF8798F08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888577" y="2357223"/>
                      <a:ext cx="651140" cy="27699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rgbClr val="FF0000"/>
                      </a:solidFill>
                    </a:ln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algn="ctr"/>
                      <a:r>
                        <a:rPr lang="en-US" altLang="ja-JP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350</a:t>
                      </a:r>
                      <a:r>
                        <a:rPr kumimoji="1" lang="ja-JP" altLang="en-US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㎜</a:t>
                      </a:r>
                    </a:p>
                  </p:txBody>
                </p:sp>
              </p:grpSp>
            </p:grpSp>
            <p:sp>
              <p:nvSpPr>
                <p:cNvPr id="5" name="正方形/長方形 4">
                  <a:extLst>
                    <a:ext uri="{FF2B5EF4-FFF2-40B4-BE49-F238E27FC236}">
                      <a16:creationId xmlns:a16="http://schemas.microsoft.com/office/drawing/2014/main" id="{C29496E9-A1D6-84BE-E9FB-58A5F4F4425C}"/>
                    </a:ext>
                  </a:extLst>
                </p:cNvPr>
                <p:cNvSpPr/>
                <p:nvPr/>
              </p:nvSpPr>
              <p:spPr>
                <a:xfrm rot="4459228">
                  <a:off x="5537257" y="1639426"/>
                  <a:ext cx="326405" cy="11656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/>
                </a:p>
              </p:txBody>
            </p:sp>
          </p:grpSp>
          <p:sp>
            <p:nvSpPr>
              <p:cNvPr id="12" name="矢印: 右 17">
                <a:extLst>
                  <a:ext uri="{FF2B5EF4-FFF2-40B4-BE49-F238E27FC236}">
                    <a16:creationId xmlns:a16="http://schemas.microsoft.com/office/drawing/2014/main" id="{521F24A9-B6E2-6EBF-4F69-207F154D390F}"/>
                  </a:ext>
                </a:extLst>
              </p:cNvPr>
              <p:cNvSpPr/>
              <p:nvPr/>
            </p:nvSpPr>
            <p:spPr>
              <a:xfrm>
                <a:off x="5457105" y="1614727"/>
                <a:ext cx="1128002" cy="281857"/>
              </a:xfrm>
              <a:custGeom>
                <a:avLst/>
                <a:gdLst>
                  <a:gd name="connsiteX0" fmla="*/ 0 w 978408"/>
                  <a:gd name="connsiteY0" fmla="*/ 121158 h 484632"/>
                  <a:gd name="connsiteX1" fmla="*/ 736092 w 978408"/>
                  <a:gd name="connsiteY1" fmla="*/ 121158 h 484632"/>
                  <a:gd name="connsiteX2" fmla="*/ 736092 w 978408"/>
                  <a:gd name="connsiteY2" fmla="*/ 0 h 484632"/>
                  <a:gd name="connsiteX3" fmla="*/ 978408 w 978408"/>
                  <a:gd name="connsiteY3" fmla="*/ 242316 h 484632"/>
                  <a:gd name="connsiteX4" fmla="*/ 736092 w 978408"/>
                  <a:gd name="connsiteY4" fmla="*/ 484632 h 484632"/>
                  <a:gd name="connsiteX5" fmla="*/ 736092 w 978408"/>
                  <a:gd name="connsiteY5" fmla="*/ 363474 h 484632"/>
                  <a:gd name="connsiteX6" fmla="*/ 0 w 978408"/>
                  <a:gd name="connsiteY6" fmla="*/ 363474 h 484632"/>
                  <a:gd name="connsiteX7" fmla="*/ 0 w 978408"/>
                  <a:gd name="connsiteY7" fmla="*/ 121158 h 484632"/>
                  <a:gd name="connsiteX0" fmla="*/ 264083 w 1242491"/>
                  <a:gd name="connsiteY0" fmla="*/ 121158 h 484632"/>
                  <a:gd name="connsiteX1" fmla="*/ 1000175 w 1242491"/>
                  <a:gd name="connsiteY1" fmla="*/ 121158 h 484632"/>
                  <a:gd name="connsiteX2" fmla="*/ 1000175 w 1242491"/>
                  <a:gd name="connsiteY2" fmla="*/ 0 h 484632"/>
                  <a:gd name="connsiteX3" fmla="*/ 1242491 w 1242491"/>
                  <a:gd name="connsiteY3" fmla="*/ 242316 h 484632"/>
                  <a:gd name="connsiteX4" fmla="*/ 1000175 w 1242491"/>
                  <a:gd name="connsiteY4" fmla="*/ 484632 h 484632"/>
                  <a:gd name="connsiteX5" fmla="*/ 1000175 w 1242491"/>
                  <a:gd name="connsiteY5" fmla="*/ 363474 h 484632"/>
                  <a:gd name="connsiteX6" fmla="*/ 264083 w 1242491"/>
                  <a:gd name="connsiteY6" fmla="*/ 363474 h 484632"/>
                  <a:gd name="connsiteX7" fmla="*/ 0 w 1242491"/>
                  <a:gd name="connsiteY7" fmla="*/ 256888 h 484632"/>
                  <a:gd name="connsiteX8" fmla="*/ 264083 w 1242491"/>
                  <a:gd name="connsiteY8" fmla="*/ 121158 h 484632"/>
                  <a:gd name="connsiteX0" fmla="*/ 0 w 1242491"/>
                  <a:gd name="connsiteY0" fmla="*/ 256888 h 484632"/>
                  <a:gd name="connsiteX1" fmla="*/ 1000175 w 1242491"/>
                  <a:gd name="connsiteY1" fmla="*/ 121158 h 484632"/>
                  <a:gd name="connsiteX2" fmla="*/ 1000175 w 1242491"/>
                  <a:gd name="connsiteY2" fmla="*/ 0 h 484632"/>
                  <a:gd name="connsiteX3" fmla="*/ 1242491 w 1242491"/>
                  <a:gd name="connsiteY3" fmla="*/ 242316 h 484632"/>
                  <a:gd name="connsiteX4" fmla="*/ 1000175 w 1242491"/>
                  <a:gd name="connsiteY4" fmla="*/ 484632 h 484632"/>
                  <a:gd name="connsiteX5" fmla="*/ 1000175 w 1242491"/>
                  <a:gd name="connsiteY5" fmla="*/ 363474 h 484632"/>
                  <a:gd name="connsiteX6" fmla="*/ 264083 w 1242491"/>
                  <a:gd name="connsiteY6" fmla="*/ 363474 h 484632"/>
                  <a:gd name="connsiteX7" fmla="*/ 0 w 1242491"/>
                  <a:gd name="connsiteY7" fmla="*/ 256888 h 484632"/>
                  <a:gd name="connsiteX0" fmla="*/ 0 w 1242491"/>
                  <a:gd name="connsiteY0" fmla="*/ 256888 h 484632"/>
                  <a:gd name="connsiteX1" fmla="*/ 1000175 w 1242491"/>
                  <a:gd name="connsiteY1" fmla="*/ 121158 h 484632"/>
                  <a:gd name="connsiteX2" fmla="*/ 1000175 w 1242491"/>
                  <a:gd name="connsiteY2" fmla="*/ 0 h 484632"/>
                  <a:gd name="connsiteX3" fmla="*/ 1242491 w 1242491"/>
                  <a:gd name="connsiteY3" fmla="*/ 242316 h 484632"/>
                  <a:gd name="connsiteX4" fmla="*/ 1000175 w 1242491"/>
                  <a:gd name="connsiteY4" fmla="*/ 484632 h 484632"/>
                  <a:gd name="connsiteX5" fmla="*/ 1000175 w 1242491"/>
                  <a:gd name="connsiteY5" fmla="*/ 363474 h 484632"/>
                  <a:gd name="connsiteX6" fmla="*/ 0 w 1242491"/>
                  <a:gd name="connsiteY6" fmla="*/ 256888 h 484632"/>
                  <a:gd name="connsiteX0" fmla="*/ 0 w 1677919"/>
                  <a:gd name="connsiteY0" fmla="*/ 605231 h 605231"/>
                  <a:gd name="connsiteX1" fmla="*/ 1435603 w 1677919"/>
                  <a:gd name="connsiteY1" fmla="*/ 121158 h 605231"/>
                  <a:gd name="connsiteX2" fmla="*/ 1435603 w 1677919"/>
                  <a:gd name="connsiteY2" fmla="*/ 0 h 605231"/>
                  <a:gd name="connsiteX3" fmla="*/ 1677919 w 1677919"/>
                  <a:gd name="connsiteY3" fmla="*/ 242316 h 605231"/>
                  <a:gd name="connsiteX4" fmla="*/ 1435603 w 1677919"/>
                  <a:gd name="connsiteY4" fmla="*/ 484632 h 605231"/>
                  <a:gd name="connsiteX5" fmla="*/ 1435603 w 1677919"/>
                  <a:gd name="connsiteY5" fmla="*/ 363474 h 605231"/>
                  <a:gd name="connsiteX6" fmla="*/ 0 w 1677919"/>
                  <a:gd name="connsiteY6" fmla="*/ 605231 h 605231"/>
                  <a:gd name="connsiteX0" fmla="*/ 0 w 1677919"/>
                  <a:gd name="connsiteY0" fmla="*/ 605231 h 605231"/>
                  <a:gd name="connsiteX1" fmla="*/ 1435603 w 1677919"/>
                  <a:gd name="connsiteY1" fmla="*/ 121158 h 605231"/>
                  <a:gd name="connsiteX2" fmla="*/ 1435603 w 1677919"/>
                  <a:gd name="connsiteY2" fmla="*/ 0 h 605231"/>
                  <a:gd name="connsiteX3" fmla="*/ 1677919 w 1677919"/>
                  <a:gd name="connsiteY3" fmla="*/ 242316 h 605231"/>
                  <a:gd name="connsiteX4" fmla="*/ 1435603 w 1677919"/>
                  <a:gd name="connsiteY4" fmla="*/ 484632 h 605231"/>
                  <a:gd name="connsiteX5" fmla="*/ 1435603 w 1677919"/>
                  <a:gd name="connsiteY5" fmla="*/ 363474 h 605231"/>
                  <a:gd name="connsiteX6" fmla="*/ 0 w 1677919"/>
                  <a:gd name="connsiteY6" fmla="*/ 605231 h 605231"/>
                  <a:gd name="connsiteX0" fmla="*/ 0 w 1677919"/>
                  <a:gd name="connsiteY0" fmla="*/ 605231 h 605231"/>
                  <a:gd name="connsiteX1" fmla="*/ 1435603 w 1677919"/>
                  <a:gd name="connsiteY1" fmla="*/ 121158 h 605231"/>
                  <a:gd name="connsiteX2" fmla="*/ 1435603 w 1677919"/>
                  <a:gd name="connsiteY2" fmla="*/ 0 h 605231"/>
                  <a:gd name="connsiteX3" fmla="*/ 1677919 w 1677919"/>
                  <a:gd name="connsiteY3" fmla="*/ 242316 h 605231"/>
                  <a:gd name="connsiteX4" fmla="*/ 1435603 w 1677919"/>
                  <a:gd name="connsiteY4" fmla="*/ 484632 h 605231"/>
                  <a:gd name="connsiteX5" fmla="*/ 1435603 w 1677919"/>
                  <a:gd name="connsiteY5" fmla="*/ 363474 h 605231"/>
                  <a:gd name="connsiteX6" fmla="*/ 0 w 1677919"/>
                  <a:gd name="connsiteY6" fmla="*/ 605231 h 605231"/>
                  <a:gd name="connsiteX0" fmla="*/ 0 w 1677919"/>
                  <a:gd name="connsiteY0" fmla="*/ 605231 h 605231"/>
                  <a:gd name="connsiteX1" fmla="*/ 1435603 w 1677919"/>
                  <a:gd name="connsiteY1" fmla="*/ 121158 h 605231"/>
                  <a:gd name="connsiteX2" fmla="*/ 1435603 w 1677919"/>
                  <a:gd name="connsiteY2" fmla="*/ 0 h 605231"/>
                  <a:gd name="connsiteX3" fmla="*/ 1677919 w 1677919"/>
                  <a:gd name="connsiteY3" fmla="*/ 242316 h 605231"/>
                  <a:gd name="connsiteX4" fmla="*/ 1435603 w 1677919"/>
                  <a:gd name="connsiteY4" fmla="*/ 484632 h 605231"/>
                  <a:gd name="connsiteX5" fmla="*/ 1435603 w 1677919"/>
                  <a:gd name="connsiteY5" fmla="*/ 363474 h 605231"/>
                  <a:gd name="connsiteX6" fmla="*/ 0 w 1677919"/>
                  <a:gd name="connsiteY6" fmla="*/ 605231 h 605231"/>
                  <a:gd name="connsiteX0" fmla="*/ 0 w 1677919"/>
                  <a:gd name="connsiteY0" fmla="*/ 605231 h 605231"/>
                  <a:gd name="connsiteX1" fmla="*/ 1435603 w 1677919"/>
                  <a:gd name="connsiteY1" fmla="*/ 121158 h 605231"/>
                  <a:gd name="connsiteX2" fmla="*/ 1435603 w 1677919"/>
                  <a:gd name="connsiteY2" fmla="*/ 0 h 605231"/>
                  <a:gd name="connsiteX3" fmla="*/ 1677919 w 1677919"/>
                  <a:gd name="connsiteY3" fmla="*/ 242316 h 605231"/>
                  <a:gd name="connsiteX4" fmla="*/ 1435603 w 1677919"/>
                  <a:gd name="connsiteY4" fmla="*/ 484632 h 605231"/>
                  <a:gd name="connsiteX5" fmla="*/ 1435603 w 1677919"/>
                  <a:gd name="connsiteY5" fmla="*/ 363474 h 605231"/>
                  <a:gd name="connsiteX6" fmla="*/ 0 w 1677919"/>
                  <a:gd name="connsiteY6" fmla="*/ 605231 h 605231"/>
                  <a:gd name="connsiteX0" fmla="*/ 0 w 1677919"/>
                  <a:gd name="connsiteY0" fmla="*/ 605231 h 605231"/>
                  <a:gd name="connsiteX1" fmla="*/ 1435603 w 1677919"/>
                  <a:gd name="connsiteY1" fmla="*/ 121158 h 605231"/>
                  <a:gd name="connsiteX2" fmla="*/ 1435603 w 1677919"/>
                  <a:gd name="connsiteY2" fmla="*/ 0 h 605231"/>
                  <a:gd name="connsiteX3" fmla="*/ 1677919 w 1677919"/>
                  <a:gd name="connsiteY3" fmla="*/ 242316 h 605231"/>
                  <a:gd name="connsiteX4" fmla="*/ 1435603 w 1677919"/>
                  <a:gd name="connsiteY4" fmla="*/ 484632 h 605231"/>
                  <a:gd name="connsiteX5" fmla="*/ 1435603 w 1677919"/>
                  <a:gd name="connsiteY5" fmla="*/ 363474 h 605231"/>
                  <a:gd name="connsiteX6" fmla="*/ 0 w 1677919"/>
                  <a:gd name="connsiteY6" fmla="*/ 605231 h 605231"/>
                  <a:gd name="connsiteX0" fmla="*/ 0 w 1677919"/>
                  <a:gd name="connsiteY0" fmla="*/ 605231 h 605231"/>
                  <a:gd name="connsiteX1" fmla="*/ 1435603 w 1677919"/>
                  <a:gd name="connsiteY1" fmla="*/ 121158 h 605231"/>
                  <a:gd name="connsiteX2" fmla="*/ 1435603 w 1677919"/>
                  <a:gd name="connsiteY2" fmla="*/ 0 h 605231"/>
                  <a:gd name="connsiteX3" fmla="*/ 1677919 w 1677919"/>
                  <a:gd name="connsiteY3" fmla="*/ 242316 h 605231"/>
                  <a:gd name="connsiteX4" fmla="*/ 1435603 w 1677919"/>
                  <a:gd name="connsiteY4" fmla="*/ 484632 h 605231"/>
                  <a:gd name="connsiteX5" fmla="*/ 1435603 w 1677919"/>
                  <a:gd name="connsiteY5" fmla="*/ 363474 h 605231"/>
                  <a:gd name="connsiteX6" fmla="*/ 0 w 1677919"/>
                  <a:gd name="connsiteY6" fmla="*/ 605231 h 605231"/>
                  <a:gd name="connsiteX0" fmla="*/ 0 w 1625667"/>
                  <a:gd name="connsiteY0" fmla="*/ 570397 h 570397"/>
                  <a:gd name="connsiteX1" fmla="*/ 1383351 w 1625667"/>
                  <a:gd name="connsiteY1" fmla="*/ 121158 h 570397"/>
                  <a:gd name="connsiteX2" fmla="*/ 1383351 w 1625667"/>
                  <a:gd name="connsiteY2" fmla="*/ 0 h 570397"/>
                  <a:gd name="connsiteX3" fmla="*/ 1625667 w 1625667"/>
                  <a:gd name="connsiteY3" fmla="*/ 242316 h 570397"/>
                  <a:gd name="connsiteX4" fmla="*/ 1383351 w 1625667"/>
                  <a:gd name="connsiteY4" fmla="*/ 484632 h 570397"/>
                  <a:gd name="connsiteX5" fmla="*/ 1383351 w 1625667"/>
                  <a:gd name="connsiteY5" fmla="*/ 363474 h 570397"/>
                  <a:gd name="connsiteX6" fmla="*/ 0 w 1625667"/>
                  <a:gd name="connsiteY6" fmla="*/ 570397 h 570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5667" h="570397">
                    <a:moveTo>
                      <a:pt x="0" y="570397"/>
                    </a:moveTo>
                    <a:cubicBezTo>
                      <a:pt x="774625" y="-26389"/>
                      <a:pt x="957068" y="117053"/>
                      <a:pt x="1383351" y="121158"/>
                    </a:cubicBezTo>
                    <a:lnTo>
                      <a:pt x="1383351" y="0"/>
                    </a:lnTo>
                    <a:lnTo>
                      <a:pt x="1625667" y="242316"/>
                    </a:lnTo>
                    <a:lnTo>
                      <a:pt x="1383351" y="484632"/>
                    </a:lnTo>
                    <a:lnTo>
                      <a:pt x="1383351" y="363474"/>
                    </a:lnTo>
                    <a:cubicBezTo>
                      <a:pt x="878692" y="252472"/>
                      <a:pt x="478534" y="402726"/>
                      <a:pt x="0" y="57039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8" name="テキスト ボックス 60">
              <a:extLst>
                <a:ext uri="{FF2B5EF4-FFF2-40B4-BE49-F238E27FC236}">
                  <a16:creationId xmlns:a16="http://schemas.microsoft.com/office/drawing/2014/main" id="{742A8920-9A66-F530-95BD-624F541B97AC}"/>
                </a:ext>
              </a:extLst>
            </p:cNvPr>
            <p:cNvSpPr txBox="1"/>
            <p:nvPr/>
          </p:nvSpPr>
          <p:spPr>
            <a:xfrm>
              <a:off x="9649714" y="991313"/>
              <a:ext cx="1827147" cy="62292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ctr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800" b="1">
                  <a:latin typeface="Meiryo UI" panose="020B0604030504040204" pitchFamily="50" charset="-128"/>
                  <a:ea typeface="Meiryo UI" panose="020B0604030504040204" pitchFamily="50" charset="-128"/>
                </a:rPr>
                <a:t>重量 </a:t>
              </a:r>
              <a:r>
                <a:rPr lang="en-US" altLang="ja-JP" sz="3600" b="1">
                  <a:solidFill>
                    <a:srgbClr val="FFFF00"/>
                  </a:solidFill>
                  <a:highlight>
                    <a:srgbClr val="FF00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35</a:t>
              </a:r>
              <a:r>
                <a:rPr lang="ja-JP" altLang="en-US" sz="3600" b="1">
                  <a:solidFill>
                    <a:srgbClr val="FFFF00"/>
                  </a:solidFill>
                  <a:highlight>
                    <a:srgbClr val="FF00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㎏</a:t>
              </a:r>
              <a:endParaRPr kumimoji="1" lang="en-US" altLang="ja-JP" sz="3200" b="1">
                <a:solidFill>
                  <a:srgbClr val="FFFF00"/>
                </a:solidFill>
                <a:highlight>
                  <a:srgbClr val="FF00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237" name="グループ化 1236">
            <a:extLst>
              <a:ext uri="{FF2B5EF4-FFF2-40B4-BE49-F238E27FC236}">
                <a16:creationId xmlns:a16="http://schemas.microsoft.com/office/drawing/2014/main" id="{0DD1A0BD-935D-6B67-CED1-EC887B3F5726}"/>
              </a:ext>
            </a:extLst>
          </p:cNvPr>
          <p:cNvGrpSpPr/>
          <p:nvPr/>
        </p:nvGrpSpPr>
        <p:grpSpPr>
          <a:xfrm>
            <a:off x="9275624" y="1526222"/>
            <a:ext cx="2748950" cy="1721624"/>
            <a:chOff x="9275624" y="1526222"/>
            <a:chExt cx="2748950" cy="1721624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712D4880-CAE7-F6F2-7FC6-3DF098FA6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275624" y="1526222"/>
              <a:ext cx="805130" cy="1379857"/>
            </a:xfrm>
            <a:prstGeom prst="rect">
              <a:avLst/>
            </a:prstGeom>
          </p:spPr>
        </p:pic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24CDB295-E49A-4EAA-0576-BA0FC9B778E2}"/>
                </a:ext>
              </a:extLst>
            </p:cNvPr>
            <p:cNvSpPr txBox="1"/>
            <p:nvPr/>
          </p:nvSpPr>
          <p:spPr>
            <a:xfrm>
              <a:off x="9885932" y="1674967"/>
              <a:ext cx="189781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kumimoji="1"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2ℓ</a:t>
              </a:r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のペットボトル</a:t>
              </a:r>
              <a:endParaRPr kumimoji="1"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500"/>
                </a:lnSpc>
              </a:pPr>
              <a:r>
                <a:rPr kumimoji="1" lang="ja-JP" altLang="en-US" sz="2400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2400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18</a:t>
              </a:r>
              <a:r>
                <a:rPr kumimoji="1" lang="ja-JP" altLang="en-US" sz="2400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本分</a:t>
              </a:r>
              <a:r>
                <a:rPr kumimoji="1" lang="en-US" altLang="ja-JP" sz="2400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!!</a:t>
              </a:r>
              <a:endParaRPr kumimoji="1" lang="ja-JP" altLang="en-US" sz="2800" b="1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216" name="図 1215">
              <a:extLst>
                <a:ext uri="{FF2B5EF4-FFF2-40B4-BE49-F238E27FC236}">
                  <a16:creationId xmlns:a16="http://schemas.microsoft.com/office/drawing/2014/main" id="{5A5FFE9F-7157-2D1F-1C0F-6B35F9C14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140334">
              <a:off x="11259106" y="2216679"/>
              <a:ext cx="765468" cy="1031167"/>
            </a:xfrm>
            <a:prstGeom prst="rect">
              <a:avLst/>
            </a:prstGeom>
          </p:spPr>
        </p:pic>
      </p:grpSp>
      <p:grpSp>
        <p:nvGrpSpPr>
          <p:cNvPr id="1258" name="グループ化 1257">
            <a:extLst>
              <a:ext uri="{FF2B5EF4-FFF2-40B4-BE49-F238E27FC236}">
                <a16:creationId xmlns:a16="http://schemas.microsoft.com/office/drawing/2014/main" id="{5AE63EFE-052B-A0DD-D44E-620CA9630E9A}"/>
              </a:ext>
            </a:extLst>
          </p:cNvPr>
          <p:cNvGrpSpPr/>
          <p:nvPr/>
        </p:nvGrpSpPr>
        <p:grpSpPr>
          <a:xfrm>
            <a:off x="596177" y="3178543"/>
            <a:ext cx="4895430" cy="3609530"/>
            <a:chOff x="5546048" y="3168428"/>
            <a:chExt cx="4895430" cy="3609530"/>
          </a:xfrm>
        </p:grpSpPr>
        <p:cxnSp>
          <p:nvCxnSpPr>
            <p:cNvPr id="1259" name="直線矢印コネクタ 1258">
              <a:extLst>
                <a:ext uri="{FF2B5EF4-FFF2-40B4-BE49-F238E27FC236}">
                  <a16:creationId xmlns:a16="http://schemas.microsoft.com/office/drawing/2014/main" id="{4F7543DF-4685-EB2A-2CA9-C77FFFE8F27B}"/>
                </a:ext>
              </a:extLst>
            </p:cNvPr>
            <p:cNvCxnSpPr>
              <a:cxnSpLocks/>
            </p:cNvCxnSpPr>
            <p:nvPr/>
          </p:nvCxnSpPr>
          <p:spPr>
            <a:xfrm>
              <a:off x="6201018" y="3316468"/>
              <a:ext cx="1148" cy="346149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0" name="テキスト ボックス 1259">
              <a:extLst>
                <a:ext uri="{FF2B5EF4-FFF2-40B4-BE49-F238E27FC236}">
                  <a16:creationId xmlns:a16="http://schemas.microsoft.com/office/drawing/2014/main" id="{63B0ACE9-F1FB-9D8B-58D1-BEEF4DD8F907}"/>
                </a:ext>
              </a:extLst>
            </p:cNvPr>
            <p:cNvSpPr txBox="1"/>
            <p:nvPr/>
          </p:nvSpPr>
          <p:spPr>
            <a:xfrm>
              <a:off x="5546048" y="4857287"/>
              <a:ext cx="755335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1720</a:t>
              </a:r>
              <a:r>
                <a:rPr kumimoji="1"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㎜</a:t>
              </a:r>
            </a:p>
          </p:txBody>
        </p:sp>
        <p:cxnSp>
          <p:nvCxnSpPr>
            <p:cNvPr id="1261" name="直線矢印コネクタ 1260">
              <a:extLst>
                <a:ext uri="{FF2B5EF4-FFF2-40B4-BE49-F238E27FC236}">
                  <a16:creationId xmlns:a16="http://schemas.microsoft.com/office/drawing/2014/main" id="{14287DB3-85E4-A159-6358-807595B441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16180" y="6713911"/>
              <a:ext cx="4025298" cy="1146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2" name="テキスト ボックス 1261">
              <a:extLst>
                <a:ext uri="{FF2B5EF4-FFF2-40B4-BE49-F238E27FC236}">
                  <a16:creationId xmlns:a16="http://schemas.microsoft.com/office/drawing/2014/main" id="{7D4F3DAD-2309-2729-84FE-CFBE2E843E53}"/>
                </a:ext>
              </a:extLst>
            </p:cNvPr>
            <p:cNvSpPr txBox="1"/>
            <p:nvPr/>
          </p:nvSpPr>
          <p:spPr>
            <a:xfrm>
              <a:off x="8204982" y="6485407"/>
              <a:ext cx="755335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1800</a:t>
              </a:r>
              <a:r>
                <a:rPr kumimoji="1"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㎜</a:t>
              </a:r>
            </a:p>
          </p:txBody>
        </p:sp>
        <p:cxnSp>
          <p:nvCxnSpPr>
            <p:cNvPr id="1263" name="直線矢印コネクタ 1262">
              <a:extLst>
                <a:ext uri="{FF2B5EF4-FFF2-40B4-BE49-F238E27FC236}">
                  <a16:creationId xmlns:a16="http://schemas.microsoft.com/office/drawing/2014/main" id="{419B2E65-1DBF-D91B-D740-11FF0B16F3DE}"/>
                </a:ext>
              </a:extLst>
            </p:cNvPr>
            <p:cNvCxnSpPr>
              <a:cxnSpLocks/>
            </p:cNvCxnSpPr>
            <p:nvPr/>
          </p:nvCxnSpPr>
          <p:spPr>
            <a:xfrm>
              <a:off x="6412821" y="3168428"/>
              <a:ext cx="393131" cy="180785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4" name="テキスト ボックス 1263">
              <a:extLst>
                <a:ext uri="{FF2B5EF4-FFF2-40B4-BE49-F238E27FC236}">
                  <a16:creationId xmlns:a16="http://schemas.microsoft.com/office/drawing/2014/main" id="{E2D73A82-AF61-0167-A8A6-664083EACD1C}"/>
                </a:ext>
              </a:extLst>
            </p:cNvPr>
            <p:cNvSpPr txBox="1"/>
            <p:nvPr/>
          </p:nvSpPr>
          <p:spPr>
            <a:xfrm>
              <a:off x="6905121" y="3195767"/>
              <a:ext cx="651140" cy="27699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750</a:t>
              </a:r>
              <a:r>
                <a:rPr kumimoji="1"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㎜</a:t>
              </a:r>
            </a:p>
          </p:txBody>
        </p:sp>
      </p:grpSp>
      <p:grpSp>
        <p:nvGrpSpPr>
          <p:cNvPr id="1287" name="グループ化 1286">
            <a:extLst>
              <a:ext uri="{FF2B5EF4-FFF2-40B4-BE49-F238E27FC236}">
                <a16:creationId xmlns:a16="http://schemas.microsoft.com/office/drawing/2014/main" id="{E675DA48-0B92-6033-D5A2-A9FB8353085F}"/>
              </a:ext>
            </a:extLst>
          </p:cNvPr>
          <p:cNvGrpSpPr/>
          <p:nvPr/>
        </p:nvGrpSpPr>
        <p:grpSpPr>
          <a:xfrm>
            <a:off x="7123785" y="4683507"/>
            <a:ext cx="3123804" cy="801208"/>
            <a:chOff x="7332376" y="4683507"/>
            <a:chExt cx="2916183" cy="801208"/>
          </a:xfrm>
        </p:grpSpPr>
        <p:sp>
          <p:nvSpPr>
            <p:cNvPr id="1285" name="吹き出し: 線 1284">
              <a:extLst>
                <a:ext uri="{FF2B5EF4-FFF2-40B4-BE49-F238E27FC236}">
                  <a16:creationId xmlns:a16="http://schemas.microsoft.com/office/drawing/2014/main" id="{FC091558-3F56-7B3E-E795-EFEF2246D578}"/>
                </a:ext>
              </a:extLst>
            </p:cNvPr>
            <p:cNvSpPr/>
            <p:nvPr/>
          </p:nvSpPr>
          <p:spPr>
            <a:xfrm>
              <a:off x="7342493" y="4683507"/>
              <a:ext cx="2778596" cy="801208"/>
            </a:xfrm>
            <a:prstGeom prst="borderCallout1">
              <a:avLst>
                <a:gd name="adj1" fmla="val 99503"/>
                <a:gd name="adj2" fmla="val 91014"/>
                <a:gd name="adj3" fmla="val 218943"/>
                <a:gd name="adj4" fmla="val 91683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6" name="テキスト ボックス 1285">
              <a:extLst>
                <a:ext uri="{FF2B5EF4-FFF2-40B4-BE49-F238E27FC236}">
                  <a16:creationId xmlns:a16="http://schemas.microsoft.com/office/drawing/2014/main" id="{08B337B9-AED6-3490-03FF-AEB8F0F22C2D}"/>
                </a:ext>
              </a:extLst>
            </p:cNvPr>
            <p:cNvSpPr txBox="1"/>
            <p:nvPr/>
          </p:nvSpPr>
          <p:spPr>
            <a:xfrm>
              <a:off x="7332376" y="4756097"/>
              <a:ext cx="2916183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16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DLaM Display" panose="02010000000000000000" pitchFamily="2" charset="0"/>
                </a:rPr>
                <a:t>バッテリーセット位置</a:t>
              </a:r>
              <a:endParaRPr lang="en-US" altLang="ja-JP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DLaM Display" panose="02010000000000000000" pitchFamily="2" charset="0"/>
              </a:endParaRPr>
            </a:p>
            <a:p>
              <a:pPr algn="ctr"/>
              <a:r>
                <a:rPr lang="ja-JP" altLang="en-US" sz="2000" b="1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DLaM Display" panose="02010000000000000000" pitchFamily="2" charset="0"/>
                </a:rPr>
                <a:t>足首あたりでとても低い！</a:t>
              </a:r>
              <a:endParaRPr lang="en-US" altLang="ja-JP" sz="20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DLaM Display" panose="02010000000000000000" pitchFamily="2" charset="0"/>
              </a:endParaRPr>
            </a:p>
          </p:txBody>
        </p:sp>
      </p:grpSp>
      <p:grpSp>
        <p:nvGrpSpPr>
          <p:cNvPr id="1293" name="グループ化 1292">
            <a:extLst>
              <a:ext uri="{FF2B5EF4-FFF2-40B4-BE49-F238E27FC236}">
                <a16:creationId xmlns:a16="http://schemas.microsoft.com/office/drawing/2014/main" id="{7493D998-36FE-FBE8-03D1-40E640F2CFE4}"/>
              </a:ext>
            </a:extLst>
          </p:cNvPr>
          <p:cNvGrpSpPr/>
          <p:nvPr/>
        </p:nvGrpSpPr>
        <p:grpSpPr>
          <a:xfrm>
            <a:off x="7924450" y="3425647"/>
            <a:ext cx="2127995" cy="672860"/>
            <a:chOff x="7941034" y="3358170"/>
            <a:chExt cx="2127995" cy="672860"/>
          </a:xfrm>
        </p:grpSpPr>
        <p:sp>
          <p:nvSpPr>
            <p:cNvPr id="1291" name="吹き出し: 角を丸めた四角形 1290">
              <a:extLst>
                <a:ext uri="{FF2B5EF4-FFF2-40B4-BE49-F238E27FC236}">
                  <a16:creationId xmlns:a16="http://schemas.microsoft.com/office/drawing/2014/main" id="{1F380964-2C82-9541-4EC1-577BBE6118F3}"/>
                </a:ext>
              </a:extLst>
            </p:cNvPr>
            <p:cNvSpPr/>
            <p:nvPr/>
          </p:nvSpPr>
          <p:spPr>
            <a:xfrm>
              <a:off x="7941034" y="3358170"/>
              <a:ext cx="2127995" cy="672860"/>
            </a:xfrm>
            <a:prstGeom prst="wedgeRoundRectCallout">
              <a:avLst>
                <a:gd name="adj1" fmla="val 58821"/>
                <a:gd name="adj2" fmla="val 27508"/>
                <a:gd name="adj3" fmla="val 16667"/>
              </a:avLst>
            </a:prstGeom>
            <a:solidFill>
              <a:srgbClr val="FFCCFF"/>
            </a:solidFill>
            <a:ln w="38100">
              <a:solidFill>
                <a:srgbClr val="FF66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2" name="テキスト ボックス 1291">
              <a:extLst>
                <a:ext uri="{FF2B5EF4-FFF2-40B4-BE49-F238E27FC236}">
                  <a16:creationId xmlns:a16="http://schemas.microsoft.com/office/drawing/2014/main" id="{84CB0349-5A31-6EB9-A97E-122EB69EA219}"/>
                </a:ext>
              </a:extLst>
            </p:cNvPr>
            <p:cNvSpPr txBox="1"/>
            <p:nvPr/>
          </p:nvSpPr>
          <p:spPr>
            <a:xfrm>
              <a:off x="8040664" y="3492667"/>
              <a:ext cx="1928733" cy="36933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b="1">
                  <a:latin typeface="Meiryo UI" panose="020B0604030504040204" pitchFamily="50" charset="-128"/>
                  <a:ea typeface="Meiryo UI" panose="020B0604030504040204" pitchFamily="50" charset="-128"/>
                </a:rPr>
                <a:t>自動搬送します！</a:t>
              </a:r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FBE973-AFA6-9B6A-DE06-3D55EFAD09F0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68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0.41536 0.0094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46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36 0.00949 L -0.84987 0.0044 " pathEditMode="relative" rAng="0" ptsTypes="AA">
                                      <p:cBhvr>
                                        <p:cTn id="52" dur="14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32" y="-25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47226 -0.00162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20" y="-93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">
            <a:extLst>
              <a:ext uri="{FF2B5EF4-FFF2-40B4-BE49-F238E27FC236}">
                <a16:creationId xmlns:a16="http://schemas.microsoft.com/office/drawing/2014/main" id="{25440738-1E9C-3325-DE2A-6561A1894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33080"/>
              </p:ext>
            </p:extLst>
          </p:nvPr>
        </p:nvGraphicFramePr>
        <p:xfrm>
          <a:off x="232410" y="734301"/>
          <a:ext cx="3564000" cy="50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365455565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75138669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作業内容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0842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充電器の電源を切りプラグを抜く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3717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２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交換対象の</a:t>
                      </a:r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まで充電台車で運ぶ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22802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の電源が</a:t>
                      </a:r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OFF</a:t>
                      </a:r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か確認する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9983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のピンを下げ</a:t>
                      </a:r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から枠を外す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28909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からバッテリープラグを抜く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9716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６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からバッテリーを取り出す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0916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７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本体に仮置きする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5085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８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充電済みバッテリーを</a:t>
                      </a:r>
                      <a:r>
                        <a:rPr kumimoji="1" lang="en-US" altLang="ja-JP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にセットする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91159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仮置きしているバッテリーを台車に置く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81667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バッテリープラグを差し電源を入れる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6941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endParaRPr kumimoji="1" lang="ja-JP" alt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外した枠を</a:t>
                      </a:r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にセットする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103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endParaRPr kumimoji="1" lang="ja-JP" alt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バッテリーを充電場に持っていく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4577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13</a:t>
                      </a:r>
                      <a:endParaRPr kumimoji="1" lang="ja-JP" altLang="en-US" sz="1100" b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プラグを差し充電器の電源を入れる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304437"/>
                  </a:ext>
                </a:extLst>
              </a:tr>
            </a:tbl>
          </a:graphicData>
        </a:graphic>
      </p:graphicFrame>
      <p:sp>
        <p:nvSpPr>
          <p:cNvPr id="66" name="矢印: ストライプ 65">
            <a:extLst>
              <a:ext uri="{FF2B5EF4-FFF2-40B4-BE49-F238E27FC236}">
                <a16:creationId xmlns:a16="http://schemas.microsoft.com/office/drawing/2014/main" id="{87291830-4542-42AF-BA44-D937CEA9BA93}"/>
              </a:ext>
            </a:extLst>
          </p:cNvPr>
          <p:cNvSpPr/>
          <p:nvPr/>
        </p:nvSpPr>
        <p:spPr>
          <a:xfrm>
            <a:off x="7115333" y="2317460"/>
            <a:ext cx="936000" cy="576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1" name="矢印: ストライプ 310">
            <a:extLst>
              <a:ext uri="{FF2B5EF4-FFF2-40B4-BE49-F238E27FC236}">
                <a16:creationId xmlns:a16="http://schemas.microsoft.com/office/drawing/2014/main" id="{0ADD0D86-477A-448D-9EE6-11BD4E2EE854}"/>
              </a:ext>
            </a:extLst>
          </p:cNvPr>
          <p:cNvSpPr/>
          <p:nvPr/>
        </p:nvSpPr>
        <p:spPr>
          <a:xfrm rot="8031841">
            <a:off x="7308636" y="3423729"/>
            <a:ext cx="1476000" cy="576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2" name="矢印: ストライプ 311">
            <a:extLst>
              <a:ext uri="{FF2B5EF4-FFF2-40B4-BE49-F238E27FC236}">
                <a16:creationId xmlns:a16="http://schemas.microsoft.com/office/drawing/2014/main" id="{BC7081F9-07D5-475F-AAB4-124755A90328}"/>
              </a:ext>
            </a:extLst>
          </p:cNvPr>
          <p:cNvSpPr/>
          <p:nvPr/>
        </p:nvSpPr>
        <p:spPr>
          <a:xfrm>
            <a:off x="7370592" y="5774301"/>
            <a:ext cx="936000" cy="576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86" name="表 2">
            <a:extLst>
              <a:ext uri="{FF2B5EF4-FFF2-40B4-BE49-F238E27FC236}">
                <a16:creationId xmlns:a16="http://schemas.microsoft.com/office/drawing/2014/main" id="{CCE5512F-5D1F-40BD-A632-9AA048B3E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938919"/>
              </p:ext>
            </p:extLst>
          </p:nvPr>
        </p:nvGraphicFramePr>
        <p:xfrm>
          <a:off x="228023" y="3967243"/>
          <a:ext cx="3564000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365455565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75138669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仮置きしているバッテリーを台車に置く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816672"/>
                  </a:ext>
                </a:extLst>
              </a:tr>
            </a:tbl>
          </a:graphicData>
        </a:graphic>
      </p:graphicFrame>
      <p:graphicFrame>
        <p:nvGraphicFramePr>
          <p:cNvPr id="188" name="表 2">
            <a:extLst>
              <a:ext uri="{FF2B5EF4-FFF2-40B4-BE49-F238E27FC236}">
                <a16:creationId xmlns:a16="http://schemas.microsoft.com/office/drawing/2014/main" id="{0862B84B-D011-4DB8-97DE-EA922D060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245116"/>
              </p:ext>
            </p:extLst>
          </p:nvPr>
        </p:nvGraphicFramePr>
        <p:xfrm>
          <a:off x="228023" y="3616131"/>
          <a:ext cx="3564000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365455565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75138669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８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充電済みバッテリーを</a:t>
                      </a:r>
                      <a:r>
                        <a:rPr kumimoji="1" lang="en-US" altLang="ja-JP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にセットする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911592"/>
                  </a:ext>
                </a:extLst>
              </a:tr>
            </a:tbl>
          </a:graphicData>
        </a:graphic>
      </p:graphicFrame>
      <p:graphicFrame>
        <p:nvGraphicFramePr>
          <p:cNvPr id="190" name="表 2">
            <a:extLst>
              <a:ext uri="{FF2B5EF4-FFF2-40B4-BE49-F238E27FC236}">
                <a16:creationId xmlns:a16="http://schemas.microsoft.com/office/drawing/2014/main" id="{DED6B454-66BA-4657-A27D-79AB743A8B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172176"/>
              </p:ext>
            </p:extLst>
          </p:nvPr>
        </p:nvGraphicFramePr>
        <p:xfrm>
          <a:off x="236797" y="3256478"/>
          <a:ext cx="3564000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365455565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75138669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７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本体に仮置きする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508500"/>
                  </a:ext>
                </a:extLst>
              </a:tr>
            </a:tbl>
          </a:graphicData>
        </a:graphic>
      </p:graphicFrame>
      <p:graphicFrame>
        <p:nvGraphicFramePr>
          <p:cNvPr id="196" name="表 2">
            <a:extLst>
              <a:ext uri="{FF2B5EF4-FFF2-40B4-BE49-F238E27FC236}">
                <a16:creationId xmlns:a16="http://schemas.microsoft.com/office/drawing/2014/main" id="{295C6086-42B2-4A34-9B0E-7A592DC35D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70035"/>
              </p:ext>
            </p:extLst>
          </p:nvPr>
        </p:nvGraphicFramePr>
        <p:xfrm>
          <a:off x="239180" y="2888832"/>
          <a:ext cx="3564000" cy="3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00">
                  <a:extLst>
                    <a:ext uri="{9D8B030D-6E8A-4147-A177-3AD203B41FA5}">
                      <a16:colId xmlns:a16="http://schemas.microsoft.com/office/drawing/2014/main" val="1365455565"/>
                    </a:ext>
                  </a:extLst>
                </a:gridCol>
                <a:gridCol w="3060000">
                  <a:extLst>
                    <a:ext uri="{9D8B030D-6E8A-4147-A177-3AD203B41FA5}">
                      <a16:colId xmlns:a16="http://schemas.microsoft.com/office/drawing/2014/main" val="275138669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６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からバッテリーを取り出す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091604"/>
                  </a:ext>
                </a:extLst>
              </a:tr>
            </a:tbl>
          </a:graphicData>
        </a:graphic>
      </p:graphicFrame>
      <p:sp>
        <p:nvSpPr>
          <p:cNvPr id="195" name="四角形: 角を丸くする 194">
            <a:extLst>
              <a:ext uri="{FF2B5EF4-FFF2-40B4-BE49-F238E27FC236}">
                <a16:creationId xmlns:a16="http://schemas.microsoft.com/office/drawing/2014/main" id="{27191A27-288A-4F25-9447-A0A36558E508}"/>
              </a:ext>
            </a:extLst>
          </p:cNvPr>
          <p:cNvSpPr/>
          <p:nvPr/>
        </p:nvSpPr>
        <p:spPr>
          <a:xfrm>
            <a:off x="251647" y="2871169"/>
            <a:ext cx="3564000" cy="1476000"/>
          </a:xfrm>
          <a:prstGeom prst="roundRect">
            <a:avLst>
              <a:gd name="adj" fmla="val 2088"/>
            </a:avLst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sp>
        <p:nvSpPr>
          <p:cNvPr id="198" name="正方形/長方形 6">
            <a:extLst>
              <a:ext uri="{FF2B5EF4-FFF2-40B4-BE49-F238E27FC236}">
                <a16:creationId xmlns:a16="http://schemas.microsoft.com/office/drawing/2014/main" id="{C7311A22-F4BA-454B-ABB9-B38A30882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7-2.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現状把握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60">
            <a:extLst>
              <a:ext uri="{FF2B5EF4-FFF2-40B4-BE49-F238E27FC236}">
                <a16:creationId xmlns:a16="http://schemas.microsoft.com/office/drawing/2014/main" id="{F68BDDC7-BCB7-FCEF-FEC1-A17E21509378}"/>
              </a:ext>
            </a:extLst>
          </p:cNvPr>
          <p:cNvSpPr txBox="1"/>
          <p:nvPr/>
        </p:nvSpPr>
        <p:spPr>
          <a:xfrm>
            <a:off x="433823" y="5945413"/>
            <a:ext cx="1388468" cy="784787"/>
          </a:xfrm>
          <a:prstGeom prst="rect">
            <a:avLst/>
          </a:prstGeom>
          <a:solidFill>
            <a:srgbClr val="FF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バッテリー重量</a:t>
            </a:r>
            <a:endParaRPr lang="en-US" altLang="ja-JP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sz="28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lang="ja-JP" altLang="en-US" sz="28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㎏</a:t>
            </a:r>
            <a:endParaRPr kumimoji="1" lang="en-US" altLang="ja-JP" sz="2800" b="1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C0A47ED-E8DA-73F9-A5A3-2E668B4641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349" y="755811"/>
            <a:ext cx="2710560" cy="2464960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67AB112-3F39-A148-BEAB-753DC67DBE6B}"/>
              </a:ext>
            </a:extLst>
          </p:cNvPr>
          <p:cNvGrpSpPr/>
          <p:nvPr/>
        </p:nvGrpSpPr>
        <p:grpSpPr>
          <a:xfrm>
            <a:off x="3917331" y="4396995"/>
            <a:ext cx="4160558" cy="2333205"/>
            <a:chOff x="3985908" y="4396995"/>
            <a:chExt cx="4160558" cy="2333205"/>
          </a:xfrm>
        </p:grpSpPr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9AADFA6A-2940-BF6F-496D-10A6C659B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5908" y="4396995"/>
              <a:ext cx="3410265" cy="2333205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CFBBD62C-6458-EA66-5504-205B4E0B9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721" y="4396995"/>
              <a:ext cx="1258745" cy="1116000"/>
            </a:xfrm>
            <a:prstGeom prst="rect">
              <a:avLst/>
            </a:prstGeom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EB324AF-7B07-1606-EA83-BDBE0A8CDF7D}"/>
              </a:ext>
            </a:extLst>
          </p:cNvPr>
          <p:cNvGrpSpPr/>
          <p:nvPr/>
        </p:nvGrpSpPr>
        <p:grpSpPr>
          <a:xfrm>
            <a:off x="8236921" y="3967243"/>
            <a:ext cx="3869806" cy="2720794"/>
            <a:chOff x="8277615" y="3946077"/>
            <a:chExt cx="3869806" cy="2720794"/>
          </a:xfrm>
        </p:grpSpPr>
        <p:pic>
          <p:nvPicPr>
            <p:cNvPr id="229" name="図 228">
              <a:extLst>
                <a:ext uri="{FF2B5EF4-FFF2-40B4-BE49-F238E27FC236}">
                  <a16:creationId xmlns:a16="http://schemas.microsoft.com/office/drawing/2014/main" id="{3A39D28E-090D-7BE0-0051-1D99D0B19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7615" y="3946077"/>
              <a:ext cx="2858945" cy="2720794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6481B95-80C3-A920-25C3-2227A6B89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676" y="4511068"/>
              <a:ext cx="1258745" cy="1116000"/>
            </a:xfrm>
            <a:prstGeom prst="rect">
              <a:avLst/>
            </a:prstGeom>
          </p:spPr>
        </p:pic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A74B12DB-DDEF-A9EC-5B42-DC78CAC20BE9}"/>
              </a:ext>
            </a:extLst>
          </p:cNvPr>
          <p:cNvGrpSpPr/>
          <p:nvPr/>
        </p:nvGrpSpPr>
        <p:grpSpPr>
          <a:xfrm>
            <a:off x="8293547" y="653657"/>
            <a:ext cx="3666043" cy="2252617"/>
            <a:chOff x="8293547" y="653657"/>
            <a:chExt cx="3666043" cy="2252617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BE5B870B-0B3F-F3BC-7400-BDEA2EEAA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3547" y="653657"/>
              <a:ext cx="2595434" cy="2252617"/>
            </a:xfrm>
            <a:prstGeom prst="rect">
              <a:avLst/>
            </a:prstGeom>
          </p:spPr>
        </p:pic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F5AAF056-EC19-741D-4610-E36A58CE7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288" y="985620"/>
              <a:ext cx="1306302" cy="979932"/>
            </a:xfrm>
            <a:prstGeom prst="rect">
              <a:avLst/>
            </a:prstGeom>
          </p:spPr>
        </p:pic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E398A18C-0185-3168-B1F1-20CC29B3E7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6" name="正方形/長方形 6">
            <a:extLst>
              <a:ext uri="{FF2B5EF4-FFF2-40B4-BE49-F238E27FC236}">
                <a16:creationId xmlns:a16="http://schemas.microsoft.com/office/drawing/2014/main" id="{AA167951-D381-D224-3A33-36BE87460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315" y="86984"/>
            <a:ext cx="738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現在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S1.2.3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で稼動中の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バッテリー交換作業の概要</a:t>
            </a:r>
            <a:r>
              <a:rPr lang="en-US" altLang="ja-J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重筋作業</a:t>
            </a:r>
            <a:r>
              <a:rPr lang="en-US" altLang="ja-J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EB13696-1F0A-FE6C-2FAB-63A40B8F5A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889" l="5793" r="96653">
                        <a14:foregroundMark x1="24217" y1="14168" x2="51889" y2="32628"/>
                        <a14:foregroundMark x1="35480" y1="14168" x2="61461" y2="21987"/>
                        <a14:foregroundMark x1="11227" y1="32040" x2="8492" y2="44856"/>
                        <a14:foregroundMark x1="6801" y1="42093" x2="6801" y2="45444"/>
                        <a14:foregroundMark x1="12954" y1="22575" x2="12594" y2="25338"/>
                        <a14:foregroundMark x1="10903" y1="20341" x2="11911" y2="29806"/>
                        <a14:foregroundMark x1="25585" y1="23104" x2="46060" y2="29277"/>
                        <a14:foregroundMark x1="32062" y1="29277" x2="47427" y2="31511"/>
                        <a14:foregroundMark x1="32422" y1="29806" x2="46060" y2="31511"/>
                        <a14:foregroundMark x1="38899" y1="38213" x2="56999" y2="36508"/>
                        <a14:foregroundMark x1="70997" y1="35979" x2="75783" y2="35979"/>
                        <a14:foregroundMark x1="64843" y1="36508" x2="80569" y2="36508"/>
                        <a14:foregroundMark x1="67398" y1="8995" x2="67398" y2="8995"/>
                        <a14:foregroundMark x1="71932" y1="7819" x2="59194" y2="16637"/>
                        <a14:foregroundMark x1="64340" y1="8289" x2="60525" y2="13051"/>
                        <a14:foregroundMark x1="76035" y1="3410" x2="76754" y2="4468"/>
                        <a14:foregroundMark x1="73660" y1="0" x2="73875" y2="294"/>
                        <a14:foregroundMark x1="46420" y1="3469" x2="42353" y2="7349"/>
                        <a14:foregroundMark x1="48938" y1="1117" x2="48651" y2="1411"/>
                        <a14:foregroundMark x1="75891" y1="13580" x2="77510" y2="17872"/>
                        <a14:foregroundMark x1="92875" y1="35332" x2="92875" y2="49206"/>
                        <a14:foregroundMark x1="96653" y1="44150" x2="96078" y2="47501"/>
                        <a14:foregroundMark x1="10040" y1="13580" x2="6225" y2="17637"/>
                        <a14:foregroundMark x1="12055" y1="10464" x2="10327" y2="13051"/>
                        <a14:foregroundMark x1="13386" y1="10935" x2="12666" y2="9994"/>
                        <a14:foregroundMark x1="5793" y1="43680" x2="5937" y2="47031"/>
                        <a14:foregroundMark x1="51457" y1="19753" x2="51601" y2="30747"/>
                        <a14:backgroundMark x1="55416" y1="3410" x2="70169" y2="1881"/>
                        <a14:backgroundMark x1="72724" y1="2293" x2="75783" y2="4586"/>
                        <a14:backgroundMark x1="72256" y1="1529" x2="75315" y2="764"/>
                        <a14:backgroundMark x1="44620" y1="1881" x2="57503" y2="3057"/>
                        <a14:backgroundMark x1="45088" y1="1881" x2="52573" y2="3821"/>
                        <a14:backgroundMark x1="45088" y1="3821" x2="48615" y2="3821"/>
                        <a14:backgroundMark x1="69234" y1="3057" x2="79993" y2="2293"/>
                        <a14:backgroundMark x1="52681" y1="0" x2="49550" y2="294"/>
                        <a14:backgroundMark x1="75099" y1="1881" x2="74631" y2="1881"/>
                        <a14:backgroundMark x1="45556" y1="3821" x2="46024" y2="3821"/>
                        <a14:backgroundMark x1="46743" y1="2646" x2="45088" y2="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2291" y="5804503"/>
            <a:ext cx="1782494" cy="10915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06C9BC2-4082-D780-B2C2-4D2EAE595C38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02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311" grpId="0" animBg="1"/>
      <p:bldP spid="312" grpId="0" animBg="1"/>
      <p:bldP spid="1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テキスト ボックス 1045">
            <a:extLst>
              <a:ext uri="{FF2B5EF4-FFF2-40B4-BE49-F238E27FC236}">
                <a16:creationId xmlns:a16="http://schemas.microsoft.com/office/drawing/2014/main" id="{286EFD26-DA5E-45EC-4394-5B314A3733EA}"/>
              </a:ext>
            </a:extLst>
          </p:cNvPr>
          <p:cNvSpPr txBox="1"/>
          <p:nvPr/>
        </p:nvSpPr>
        <p:spPr>
          <a:xfrm>
            <a:off x="4750920" y="5441403"/>
            <a:ext cx="26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400" b="1">
                <a:highlight>
                  <a:srgbClr val="CC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1400" b="1">
                <a:highlight>
                  <a:srgbClr val="CC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バッテリーの動きと作業動作</a:t>
            </a:r>
            <a:endParaRPr kumimoji="1" lang="ja-JP" altLang="en-US" sz="1400" b="1">
              <a:highlight>
                <a:srgbClr val="CC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80" name="グループ化 879">
            <a:extLst>
              <a:ext uri="{FF2B5EF4-FFF2-40B4-BE49-F238E27FC236}">
                <a16:creationId xmlns:a16="http://schemas.microsoft.com/office/drawing/2014/main" id="{456D5B42-4C4B-66BA-12EF-6A206609B304}"/>
              </a:ext>
            </a:extLst>
          </p:cNvPr>
          <p:cNvGrpSpPr/>
          <p:nvPr/>
        </p:nvGrpSpPr>
        <p:grpSpPr>
          <a:xfrm>
            <a:off x="62956" y="957725"/>
            <a:ext cx="761995" cy="2963305"/>
            <a:chOff x="660483" y="3241529"/>
            <a:chExt cx="761995" cy="2963305"/>
          </a:xfrm>
        </p:grpSpPr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4B7966DC-7499-444E-84F7-B2BD0D908910}"/>
                </a:ext>
              </a:extLst>
            </p:cNvPr>
            <p:cNvSpPr txBox="1"/>
            <p:nvPr/>
          </p:nvSpPr>
          <p:spPr>
            <a:xfrm>
              <a:off x="1150679" y="6004779"/>
              <a:ext cx="24558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700" b="1"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  <a:endParaRPr kumimoji="1"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D18452F7-AFB1-479F-A97B-1A4BF03949AB}"/>
                </a:ext>
              </a:extLst>
            </p:cNvPr>
            <p:cNvGrpSpPr/>
            <p:nvPr/>
          </p:nvGrpSpPr>
          <p:grpSpPr>
            <a:xfrm>
              <a:off x="660483" y="3692840"/>
              <a:ext cx="761995" cy="2179772"/>
              <a:chOff x="497916" y="2657975"/>
              <a:chExt cx="761995" cy="2298195"/>
            </a:xfrm>
          </p:grpSpPr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E933ABFC-E3CA-4F43-9788-C41719D3E4FC}"/>
                  </a:ext>
                </a:extLst>
              </p:cNvPr>
              <p:cNvGrpSpPr/>
              <p:nvPr/>
            </p:nvGrpSpPr>
            <p:grpSpPr>
              <a:xfrm>
                <a:off x="826187" y="3485213"/>
                <a:ext cx="433724" cy="1470957"/>
                <a:chOff x="826187" y="3485213"/>
                <a:chExt cx="433724" cy="1470957"/>
              </a:xfrm>
            </p:grpSpPr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73BF1EEC-EBFB-4D16-9784-419E2BA19323}"/>
                    </a:ext>
                  </a:extLst>
                </p:cNvPr>
                <p:cNvSpPr txBox="1"/>
                <p:nvPr/>
              </p:nvSpPr>
              <p:spPr>
                <a:xfrm>
                  <a:off x="887101" y="4446773"/>
                  <a:ext cx="367408" cy="210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sz="7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400</a:t>
                  </a:r>
                  <a:endParaRPr kumimoji="1" lang="ja-JP" altLang="en-US" sz="7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27" name="テキスト ボックス 126">
                  <a:extLst>
                    <a:ext uri="{FF2B5EF4-FFF2-40B4-BE49-F238E27FC236}">
                      <a16:creationId xmlns:a16="http://schemas.microsoft.com/office/drawing/2014/main" id="{AC7BA8D2-EF52-49CC-9A30-53FC00B1645B}"/>
                    </a:ext>
                  </a:extLst>
                </p:cNvPr>
                <p:cNvSpPr txBox="1"/>
                <p:nvPr/>
              </p:nvSpPr>
              <p:spPr>
                <a:xfrm>
                  <a:off x="892503" y="4745246"/>
                  <a:ext cx="367408" cy="210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sz="7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200</a:t>
                  </a:r>
                  <a:endParaRPr kumimoji="1" lang="ja-JP" altLang="en-US" sz="7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C54C3ED3-B9FF-4E11-BD29-1D088E7C0629}"/>
                    </a:ext>
                  </a:extLst>
                </p:cNvPr>
                <p:cNvSpPr txBox="1"/>
                <p:nvPr/>
              </p:nvSpPr>
              <p:spPr>
                <a:xfrm>
                  <a:off x="887101" y="4113983"/>
                  <a:ext cx="367408" cy="210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sz="7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600</a:t>
                  </a:r>
                  <a:endParaRPr kumimoji="1" lang="ja-JP" altLang="en-US" sz="7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29" name="テキスト ボックス 128">
                  <a:extLst>
                    <a:ext uri="{FF2B5EF4-FFF2-40B4-BE49-F238E27FC236}">
                      <a16:creationId xmlns:a16="http://schemas.microsoft.com/office/drawing/2014/main" id="{475CC3A0-B2CC-4E5D-A394-A685295AA37F}"/>
                    </a:ext>
                  </a:extLst>
                </p:cNvPr>
                <p:cNvSpPr txBox="1"/>
                <p:nvPr/>
              </p:nvSpPr>
              <p:spPr>
                <a:xfrm>
                  <a:off x="887101" y="3816763"/>
                  <a:ext cx="367408" cy="210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sz="7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800</a:t>
                  </a:r>
                  <a:endParaRPr kumimoji="1" lang="ja-JP" altLang="en-US" sz="7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30" name="テキスト ボックス 129">
                  <a:extLst>
                    <a:ext uri="{FF2B5EF4-FFF2-40B4-BE49-F238E27FC236}">
                      <a16:creationId xmlns:a16="http://schemas.microsoft.com/office/drawing/2014/main" id="{7C7A060E-63C4-4A8B-9779-A06CDDD16888}"/>
                    </a:ext>
                  </a:extLst>
                </p:cNvPr>
                <p:cNvSpPr txBox="1"/>
                <p:nvPr/>
              </p:nvSpPr>
              <p:spPr>
                <a:xfrm>
                  <a:off x="826187" y="3485213"/>
                  <a:ext cx="428322" cy="21092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altLang="ja-JP" sz="7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1000</a:t>
                  </a:r>
                  <a:endParaRPr kumimoji="1" lang="ja-JP" altLang="en-US" sz="7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32" name="テキスト ボックス 131">
                <a:extLst>
                  <a:ext uri="{FF2B5EF4-FFF2-40B4-BE49-F238E27FC236}">
                    <a16:creationId xmlns:a16="http://schemas.microsoft.com/office/drawing/2014/main" id="{68A9B78F-0197-4CC7-AD07-E9C3C5A10593}"/>
                  </a:ext>
                </a:extLst>
              </p:cNvPr>
              <p:cNvSpPr txBox="1"/>
              <p:nvPr/>
            </p:nvSpPr>
            <p:spPr>
              <a:xfrm>
                <a:off x="497916" y="2657975"/>
                <a:ext cx="369332" cy="2206583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algn="ctr"/>
                <a:r>
                  <a:rPr lang="ja-JP" altLang="en-US" sz="1200" b="1">
                    <a:highlight>
                      <a:srgbClr val="CCFF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ＡＧＶバッテリー位置（㎜）</a:t>
                </a:r>
                <a:endParaRPr kumimoji="1" lang="ja-JP" altLang="en-US" sz="1200" b="1">
                  <a:highlight>
                    <a:srgbClr val="CCFF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876" name="テキスト ボックス 875">
              <a:extLst>
                <a:ext uri="{FF2B5EF4-FFF2-40B4-BE49-F238E27FC236}">
                  <a16:creationId xmlns:a16="http://schemas.microsoft.com/office/drawing/2014/main" id="{53A1737E-C7DA-5194-AC58-D49264E4B3F0}"/>
                </a:ext>
              </a:extLst>
            </p:cNvPr>
            <p:cNvSpPr txBox="1"/>
            <p:nvPr/>
          </p:nvSpPr>
          <p:spPr>
            <a:xfrm>
              <a:off x="988754" y="4182092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700" b="1">
                  <a:latin typeface="Meiryo UI" panose="020B0604030504040204" pitchFamily="50" charset="-128"/>
                  <a:ea typeface="Meiryo UI" panose="020B0604030504040204" pitchFamily="50" charset="-128"/>
                </a:rPr>
                <a:t>1200</a:t>
              </a:r>
              <a:endParaRPr kumimoji="1"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77" name="テキスト ボックス 876">
              <a:extLst>
                <a:ext uri="{FF2B5EF4-FFF2-40B4-BE49-F238E27FC236}">
                  <a16:creationId xmlns:a16="http://schemas.microsoft.com/office/drawing/2014/main" id="{E2ED0E1C-F530-D71F-3FF7-1E0673AE307B}"/>
                </a:ext>
              </a:extLst>
            </p:cNvPr>
            <p:cNvSpPr txBox="1"/>
            <p:nvPr/>
          </p:nvSpPr>
          <p:spPr>
            <a:xfrm>
              <a:off x="971050" y="3860961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700" b="1">
                  <a:latin typeface="Meiryo UI" panose="020B0604030504040204" pitchFamily="50" charset="-128"/>
                  <a:ea typeface="Meiryo UI" panose="020B0604030504040204" pitchFamily="50" charset="-128"/>
                </a:rPr>
                <a:t>1400</a:t>
              </a:r>
              <a:endParaRPr kumimoji="1"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78" name="テキスト ボックス 877">
              <a:extLst>
                <a:ext uri="{FF2B5EF4-FFF2-40B4-BE49-F238E27FC236}">
                  <a16:creationId xmlns:a16="http://schemas.microsoft.com/office/drawing/2014/main" id="{01E77669-3349-0BA0-59FC-B72DFDB712B0}"/>
                </a:ext>
              </a:extLst>
            </p:cNvPr>
            <p:cNvSpPr txBox="1"/>
            <p:nvPr/>
          </p:nvSpPr>
          <p:spPr>
            <a:xfrm>
              <a:off x="986987" y="3555995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700" b="1">
                  <a:latin typeface="Meiryo UI" panose="020B0604030504040204" pitchFamily="50" charset="-128"/>
                  <a:ea typeface="Meiryo UI" panose="020B0604030504040204" pitchFamily="50" charset="-128"/>
                </a:rPr>
                <a:t>1600</a:t>
              </a:r>
              <a:endParaRPr kumimoji="1"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79" name="テキスト ボックス 878">
              <a:extLst>
                <a:ext uri="{FF2B5EF4-FFF2-40B4-BE49-F238E27FC236}">
                  <a16:creationId xmlns:a16="http://schemas.microsoft.com/office/drawing/2014/main" id="{7F53FE12-7567-D5EC-5341-EFC721A19FFA}"/>
                </a:ext>
              </a:extLst>
            </p:cNvPr>
            <p:cNvSpPr txBox="1"/>
            <p:nvPr/>
          </p:nvSpPr>
          <p:spPr>
            <a:xfrm>
              <a:off x="978359" y="3241529"/>
              <a:ext cx="42832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ja-JP" sz="700" b="1">
                  <a:latin typeface="Meiryo UI" panose="020B0604030504040204" pitchFamily="50" charset="-128"/>
                  <a:ea typeface="Meiryo UI" panose="020B0604030504040204" pitchFamily="50" charset="-128"/>
                </a:rPr>
                <a:t>1800</a:t>
              </a:r>
              <a:endParaRPr kumimoji="1" lang="ja-JP" altLang="en-US" sz="7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5277A17-A17C-4D1A-9658-B1EEE3B20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802379"/>
              </p:ext>
            </p:extLst>
          </p:nvPr>
        </p:nvGraphicFramePr>
        <p:xfrm>
          <a:off x="764764" y="1070339"/>
          <a:ext cx="10368000" cy="4879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000">
                  <a:extLst>
                    <a:ext uri="{9D8B030D-6E8A-4147-A177-3AD203B41FA5}">
                      <a16:colId xmlns:a16="http://schemas.microsoft.com/office/drawing/2014/main" val="1751631762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2858979749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583164337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3454665055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3359593539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129161189"/>
                    </a:ext>
                  </a:extLst>
                </a:gridCol>
              </a:tblGrid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2512309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461219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2466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291764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002438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306269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108646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936460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575321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782979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583240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7870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04391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787058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834838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36733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518098"/>
                  </a:ext>
                </a:extLst>
              </a:tr>
              <a:tr h="153077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194178"/>
                  </a:ext>
                </a:extLst>
              </a:tr>
              <a:tr h="1692000"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99306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</a:t>
                      </a:r>
                      <a:r>
                        <a:rPr kumimoji="1" lang="en-US" altLang="ja-JP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手順７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手順８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200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手順９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024497"/>
                  </a:ext>
                </a:extLst>
              </a:tr>
            </a:tbl>
          </a:graphicData>
        </a:graphic>
      </p:graphicFrame>
      <p:sp>
        <p:nvSpPr>
          <p:cNvPr id="265" name="正方形/長方形 6">
            <a:extLst>
              <a:ext uri="{FF2B5EF4-FFF2-40B4-BE49-F238E27FC236}">
                <a16:creationId xmlns:a16="http://schemas.microsoft.com/office/drawing/2014/main" id="{1117AC3B-DCE1-482F-9635-94FBA4EB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7-3.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現状把握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EF32D56-CE55-06FE-2B75-11E79B398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1009" name="テキスト ボックス 1008">
            <a:extLst>
              <a:ext uri="{FF2B5EF4-FFF2-40B4-BE49-F238E27FC236}">
                <a16:creationId xmlns:a16="http://schemas.microsoft.com/office/drawing/2014/main" id="{6D6831C2-63D0-7745-22BC-1E6755C791E5}"/>
              </a:ext>
            </a:extLst>
          </p:cNvPr>
          <p:cNvSpPr txBox="1"/>
          <p:nvPr/>
        </p:nvSpPr>
        <p:spPr>
          <a:xfrm>
            <a:off x="1256390" y="3857931"/>
            <a:ext cx="553998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空バッテリー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ＡＧＶから取り出す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10" name="テキスト ボックス 1009">
            <a:extLst>
              <a:ext uri="{FF2B5EF4-FFF2-40B4-BE49-F238E27FC236}">
                <a16:creationId xmlns:a16="http://schemas.microsoft.com/office/drawing/2014/main" id="{A7B7CB32-9B8F-1416-8726-97EE8CFC387F}"/>
              </a:ext>
            </a:extLst>
          </p:cNvPr>
          <p:cNvSpPr txBox="1"/>
          <p:nvPr/>
        </p:nvSpPr>
        <p:spPr>
          <a:xfrm>
            <a:off x="2976997" y="3873062"/>
            <a:ext cx="553998" cy="11695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空バッテリー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ＡＧＶへ仮置き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11" name="テキスト ボックス 1010">
            <a:extLst>
              <a:ext uri="{FF2B5EF4-FFF2-40B4-BE49-F238E27FC236}">
                <a16:creationId xmlns:a16="http://schemas.microsoft.com/office/drawing/2014/main" id="{1B880BFC-2DF4-E77E-B187-A3EB552F1CAC}"/>
              </a:ext>
            </a:extLst>
          </p:cNvPr>
          <p:cNvSpPr txBox="1"/>
          <p:nvPr/>
        </p:nvSpPr>
        <p:spPr>
          <a:xfrm>
            <a:off x="4766594" y="3868857"/>
            <a:ext cx="55399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満タンバッテリー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充電台車から取る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12" name="テキスト ボックス 1011">
            <a:extLst>
              <a:ext uri="{FF2B5EF4-FFF2-40B4-BE49-F238E27FC236}">
                <a16:creationId xmlns:a16="http://schemas.microsoft.com/office/drawing/2014/main" id="{4E0E84FE-6190-2544-CCEC-34CF148791C0}"/>
              </a:ext>
            </a:extLst>
          </p:cNvPr>
          <p:cNvSpPr txBox="1"/>
          <p:nvPr/>
        </p:nvSpPr>
        <p:spPr>
          <a:xfrm>
            <a:off x="6494630" y="3893633"/>
            <a:ext cx="55399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満タンバッテリー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ＡＧＶへセット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13" name="テキスト ボックス 1012">
            <a:extLst>
              <a:ext uri="{FF2B5EF4-FFF2-40B4-BE49-F238E27FC236}">
                <a16:creationId xmlns:a16="http://schemas.microsoft.com/office/drawing/2014/main" id="{824E00B3-E1A5-17F0-1057-85F67C99FF5D}"/>
              </a:ext>
            </a:extLst>
          </p:cNvPr>
          <p:cNvSpPr txBox="1"/>
          <p:nvPr/>
        </p:nvSpPr>
        <p:spPr>
          <a:xfrm>
            <a:off x="8144758" y="3894262"/>
            <a:ext cx="738664" cy="101566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空バッテリー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仮置きから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待ち上げる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14" name="テキスト ボックス 1013">
            <a:extLst>
              <a:ext uri="{FF2B5EF4-FFF2-40B4-BE49-F238E27FC236}">
                <a16:creationId xmlns:a16="http://schemas.microsoft.com/office/drawing/2014/main" id="{D8DF791B-06C2-4740-E06F-6EA7FF882151}"/>
              </a:ext>
            </a:extLst>
          </p:cNvPr>
          <p:cNvSpPr txBox="1"/>
          <p:nvPr/>
        </p:nvSpPr>
        <p:spPr>
          <a:xfrm>
            <a:off x="9861905" y="3865976"/>
            <a:ext cx="553998" cy="11695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空バッテリー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充電台車へ置く</a:t>
            </a:r>
            <a:endParaRPr lang="en-US" altLang="ja-JP" sz="12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01089CB-954F-B8FD-39A2-E007F9966BD9}"/>
              </a:ext>
            </a:extLst>
          </p:cNvPr>
          <p:cNvGrpSpPr/>
          <p:nvPr/>
        </p:nvGrpSpPr>
        <p:grpSpPr>
          <a:xfrm>
            <a:off x="893542" y="2111567"/>
            <a:ext cx="10132320" cy="1701668"/>
            <a:chOff x="893542" y="2111567"/>
            <a:chExt cx="10132320" cy="1701668"/>
          </a:xfrm>
        </p:grpSpPr>
        <p:grpSp>
          <p:nvGrpSpPr>
            <p:cNvPr id="887" name="グループ化 886">
              <a:extLst>
                <a:ext uri="{FF2B5EF4-FFF2-40B4-BE49-F238E27FC236}">
                  <a16:creationId xmlns:a16="http://schemas.microsoft.com/office/drawing/2014/main" id="{E93BF76C-0433-93E9-1970-7CFCCD47806C}"/>
                </a:ext>
              </a:extLst>
            </p:cNvPr>
            <p:cNvGrpSpPr/>
            <p:nvPr/>
          </p:nvGrpSpPr>
          <p:grpSpPr>
            <a:xfrm flipH="1">
              <a:off x="893542" y="2443830"/>
              <a:ext cx="1537342" cy="1363831"/>
              <a:chOff x="9540682" y="4504484"/>
              <a:chExt cx="702380" cy="623107"/>
            </a:xfrm>
          </p:grpSpPr>
          <p:grpSp>
            <p:nvGrpSpPr>
              <p:cNvPr id="888" name="グループ化 887">
                <a:extLst>
                  <a:ext uri="{FF2B5EF4-FFF2-40B4-BE49-F238E27FC236}">
                    <a16:creationId xmlns:a16="http://schemas.microsoft.com/office/drawing/2014/main" id="{39CEC430-4D0A-8248-1567-58EBAF440C2E}"/>
                  </a:ext>
                </a:extLst>
              </p:cNvPr>
              <p:cNvGrpSpPr/>
              <p:nvPr/>
            </p:nvGrpSpPr>
            <p:grpSpPr>
              <a:xfrm>
                <a:off x="9574554" y="4538910"/>
                <a:ext cx="668508" cy="588681"/>
                <a:chOff x="9093994" y="4705634"/>
                <a:chExt cx="668508" cy="588681"/>
              </a:xfrm>
            </p:grpSpPr>
            <p:sp>
              <p:nvSpPr>
                <p:cNvPr id="899" name="楕円 898">
                  <a:extLst>
                    <a:ext uri="{FF2B5EF4-FFF2-40B4-BE49-F238E27FC236}">
                      <a16:creationId xmlns:a16="http://schemas.microsoft.com/office/drawing/2014/main" id="{91F14B87-CBCA-91C2-218F-8DFDF292BB10}"/>
                    </a:ext>
                  </a:extLst>
                </p:cNvPr>
                <p:cNvSpPr/>
                <p:nvPr/>
              </p:nvSpPr>
              <p:spPr bwMode="auto">
                <a:xfrm rot="6045223">
                  <a:off x="9228543" y="4571085"/>
                  <a:ext cx="182291" cy="4513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00" name="楕円 899">
                  <a:extLst>
                    <a:ext uri="{FF2B5EF4-FFF2-40B4-BE49-F238E27FC236}">
                      <a16:creationId xmlns:a16="http://schemas.microsoft.com/office/drawing/2014/main" id="{99C97080-A4DD-C859-3992-6AD3074D094D}"/>
                    </a:ext>
                  </a:extLst>
                </p:cNvPr>
                <p:cNvSpPr/>
                <p:nvPr/>
              </p:nvSpPr>
              <p:spPr bwMode="auto">
                <a:xfrm rot="19752977">
                  <a:off x="9111283" y="4755486"/>
                  <a:ext cx="130208" cy="2951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01" name="楕円 900">
                  <a:extLst>
                    <a:ext uri="{FF2B5EF4-FFF2-40B4-BE49-F238E27FC236}">
                      <a16:creationId xmlns:a16="http://schemas.microsoft.com/office/drawing/2014/main" id="{425274E7-3973-1240-C630-A893891C97AB}"/>
                    </a:ext>
                  </a:extLst>
                </p:cNvPr>
                <p:cNvSpPr/>
                <p:nvPr/>
              </p:nvSpPr>
              <p:spPr bwMode="auto">
                <a:xfrm rot="728111">
                  <a:off x="9168786" y="5006560"/>
                  <a:ext cx="111415" cy="23945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02" name="楕円 901">
                  <a:extLst>
                    <a:ext uri="{FF2B5EF4-FFF2-40B4-BE49-F238E27FC236}">
                      <a16:creationId xmlns:a16="http://schemas.microsoft.com/office/drawing/2014/main" id="{1134786D-88DF-1E95-8B45-B55E5A46A5CD}"/>
                    </a:ext>
                  </a:extLst>
                </p:cNvPr>
                <p:cNvSpPr/>
                <p:nvPr/>
              </p:nvSpPr>
              <p:spPr bwMode="auto">
                <a:xfrm>
                  <a:off x="9171047" y="5233551"/>
                  <a:ext cx="13888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03" name="楕円 902">
                  <a:extLst>
                    <a:ext uri="{FF2B5EF4-FFF2-40B4-BE49-F238E27FC236}">
                      <a16:creationId xmlns:a16="http://schemas.microsoft.com/office/drawing/2014/main" id="{0A292204-1044-585B-56FE-789716BE48F8}"/>
                    </a:ext>
                  </a:extLst>
                </p:cNvPr>
                <p:cNvSpPr/>
                <p:nvPr/>
              </p:nvSpPr>
              <p:spPr bwMode="auto">
                <a:xfrm rot="3776941">
                  <a:off x="9406422" y="4899650"/>
                  <a:ext cx="287480" cy="9548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04" name="楕円 903">
                  <a:extLst>
                    <a:ext uri="{FF2B5EF4-FFF2-40B4-BE49-F238E27FC236}">
                      <a16:creationId xmlns:a16="http://schemas.microsoft.com/office/drawing/2014/main" id="{F26EBCD6-C1EB-0B5C-9C6F-8C3A9753200D}"/>
                    </a:ext>
                  </a:extLst>
                </p:cNvPr>
                <p:cNvSpPr/>
                <p:nvPr/>
              </p:nvSpPr>
              <p:spPr bwMode="auto">
                <a:xfrm rot="3666518">
                  <a:off x="9587405" y="5103612"/>
                  <a:ext cx="14756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05" name="楕円 904">
                  <a:extLst>
                    <a:ext uri="{FF2B5EF4-FFF2-40B4-BE49-F238E27FC236}">
                      <a16:creationId xmlns:a16="http://schemas.microsoft.com/office/drawing/2014/main" id="{586D8AA4-6C3E-7B95-FD6D-3694499CCDF4}"/>
                    </a:ext>
                  </a:extLst>
                </p:cNvPr>
                <p:cNvSpPr/>
                <p:nvPr/>
              </p:nvSpPr>
              <p:spPr bwMode="auto">
                <a:xfrm rot="2141194">
                  <a:off x="9684377" y="5200612"/>
                  <a:ext cx="78125" cy="520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06" name="楕円 905">
                  <a:extLst>
                    <a:ext uri="{FF2B5EF4-FFF2-40B4-BE49-F238E27FC236}">
                      <a16:creationId xmlns:a16="http://schemas.microsoft.com/office/drawing/2014/main" id="{39267048-84DF-C2C8-8C7D-AFC6878FFC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613435">
                  <a:off x="9506623" y="4728164"/>
                  <a:ext cx="219009" cy="1622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889" name="グループ化 888">
                <a:extLst>
                  <a:ext uri="{FF2B5EF4-FFF2-40B4-BE49-F238E27FC236}">
                    <a16:creationId xmlns:a16="http://schemas.microsoft.com/office/drawing/2014/main" id="{0A76B08D-EE8F-E9CA-80EF-205304A34196}"/>
                  </a:ext>
                </a:extLst>
              </p:cNvPr>
              <p:cNvGrpSpPr/>
              <p:nvPr/>
            </p:nvGrpSpPr>
            <p:grpSpPr>
              <a:xfrm>
                <a:off x="9540682" y="4504484"/>
                <a:ext cx="673000" cy="603527"/>
                <a:chOff x="9053686" y="4655198"/>
                <a:chExt cx="673000" cy="603527"/>
              </a:xfrm>
            </p:grpSpPr>
            <p:sp>
              <p:nvSpPr>
                <p:cNvPr id="890" name="フリーフォーム: 図形 889">
                  <a:extLst>
                    <a:ext uri="{FF2B5EF4-FFF2-40B4-BE49-F238E27FC236}">
                      <a16:creationId xmlns:a16="http://schemas.microsoft.com/office/drawing/2014/main" id="{AA5D01EB-3A22-7567-55CD-0A017CF4670F}"/>
                    </a:ext>
                  </a:extLst>
                </p:cNvPr>
                <p:cNvSpPr/>
                <p:nvPr/>
              </p:nvSpPr>
              <p:spPr>
                <a:xfrm rot="1523229">
                  <a:off x="9053686" y="4655198"/>
                  <a:ext cx="414330" cy="556160"/>
                </a:xfrm>
                <a:custGeom>
                  <a:avLst/>
                  <a:gdLst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140677 w 230554"/>
                    <a:gd name="connsiteY0" fmla="*/ 0 h 1004277"/>
                    <a:gd name="connsiteX1" fmla="*/ 222738 w 230554"/>
                    <a:gd name="connsiteY1" fmla="*/ 152400 h 1004277"/>
                    <a:gd name="connsiteX2" fmla="*/ 230554 w 230554"/>
                    <a:gd name="connsiteY2" fmla="*/ 457200 h 1004277"/>
                    <a:gd name="connsiteX3" fmla="*/ 0 w 230554"/>
                    <a:gd name="connsiteY3" fmla="*/ 699476 h 1004277"/>
                    <a:gd name="connsiteX4" fmla="*/ 74246 w 230554"/>
                    <a:gd name="connsiteY4" fmla="*/ 1004277 h 1004277"/>
                    <a:gd name="connsiteX5" fmla="*/ 74246 w 230554"/>
                    <a:gd name="connsiteY5" fmla="*/ 1004277 h 1004277"/>
                    <a:gd name="connsiteX0" fmla="*/ 218831 w 300892"/>
                    <a:gd name="connsiteY0" fmla="*/ 0 h 1004277"/>
                    <a:gd name="connsiteX1" fmla="*/ 300892 w 300892"/>
                    <a:gd name="connsiteY1" fmla="*/ 152400 h 1004277"/>
                    <a:gd name="connsiteX2" fmla="*/ 0 w 300892"/>
                    <a:gd name="connsiteY2" fmla="*/ 476739 h 1004277"/>
                    <a:gd name="connsiteX3" fmla="*/ 78154 w 300892"/>
                    <a:gd name="connsiteY3" fmla="*/ 699476 h 1004277"/>
                    <a:gd name="connsiteX4" fmla="*/ 152400 w 300892"/>
                    <a:gd name="connsiteY4" fmla="*/ 1004277 h 1004277"/>
                    <a:gd name="connsiteX5" fmla="*/ 152400 w 300892"/>
                    <a:gd name="connsiteY5" fmla="*/ 1004277 h 1004277"/>
                    <a:gd name="connsiteX0" fmla="*/ 218831 w 312615"/>
                    <a:gd name="connsiteY0" fmla="*/ 0 h 1004277"/>
                    <a:gd name="connsiteX1" fmla="*/ 312615 w 312615"/>
                    <a:gd name="connsiteY1" fmla="*/ 304800 h 1004277"/>
                    <a:gd name="connsiteX2" fmla="*/ 0 w 312615"/>
                    <a:gd name="connsiteY2" fmla="*/ 476739 h 1004277"/>
                    <a:gd name="connsiteX3" fmla="*/ 78154 w 312615"/>
                    <a:gd name="connsiteY3" fmla="*/ 699476 h 1004277"/>
                    <a:gd name="connsiteX4" fmla="*/ 152400 w 312615"/>
                    <a:gd name="connsiteY4" fmla="*/ 1004277 h 1004277"/>
                    <a:gd name="connsiteX5" fmla="*/ 152400 w 312615"/>
                    <a:gd name="connsiteY5" fmla="*/ 1004277 h 1004277"/>
                    <a:gd name="connsiteX0" fmla="*/ 410307 w 410307"/>
                    <a:gd name="connsiteY0" fmla="*/ 0 h 773723"/>
                    <a:gd name="connsiteX1" fmla="*/ 312615 w 410307"/>
                    <a:gd name="connsiteY1" fmla="*/ 74246 h 773723"/>
                    <a:gd name="connsiteX2" fmla="*/ 0 w 410307"/>
                    <a:gd name="connsiteY2" fmla="*/ 246185 h 773723"/>
                    <a:gd name="connsiteX3" fmla="*/ 78154 w 410307"/>
                    <a:gd name="connsiteY3" fmla="*/ 468922 h 773723"/>
                    <a:gd name="connsiteX4" fmla="*/ 152400 w 410307"/>
                    <a:gd name="connsiteY4" fmla="*/ 773723 h 773723"/>
                    <a:gd name="connsiteX5" fmla="*/ 152400 w 410307"/>
                    <a:gd name="connsiteY5" fmla="*/ 773723 h 773723"/>
                    <a:gd name="connsiteX0" fmla="*/ 468207 w 468207"/>
                    <a:gd name="connsiteY0" fmla="*/ 0 h 739039"/>
                    <a:gd name="connsiteX1" fmla="*/ 312615 w 468207"/>
                    <a:gd name="connsiteY1" fmla="*/ 39562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185011 w 468207"/>
                    <a:gd name="connsiteY3" fmla="*/ 449831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152400 w 468207"/>
                    <a:gd name="connsiteY4" fmla="*/ 739039 h 742596"/>
                    <a:gd name="connsiteX5" fmla="*/ 406875 w 468207"/>
                    <a:gd name="connsiteY5" fmla="*/ 742596 h 742596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406875 w 468207"/>
                    <a:gd name="connsiteY4" fmla="*/ 742596 h 742596"/>
                    <a:gd name="connsiteX0" fmla="*/ 468207 w 468207"/>
                    <a:gd name="connsiteY0" fmla="*/ 0 h 725684"/>
                    <a:gd name="connsiteX1" fmla="*/ 336292 w 468207"/>
                    <a:gd name="connsiteY1" fmla="*/ 28326 h 725684"/>
                    <a:gd name="connsiteX2" fmla="*/ 0 w 468207"/>
                    <a:gd name="connsiteY2" fmla="*/ 211501 h 725684"/>
                    <a:gd name="connsiteX3" fmla="*/ 185011 w 468207"/>
                    <a:gd name="connsiteY3" fmla="*/ 449831 h 725684"/>
                    <a:gd name="connsiteX4" fmla="*/ 398849 w 468207"/>
                    <a:gd name="connsiteY4" fmla="*/ 725684 h 725684"/>
                    <a:gd name="connsiteX0" fmla="*/ 482006 w 482006"/>
                    <a:gd name="connsiteY0" fmla="*/ 37201 h 697358"/>
                    <a:gd name="connsiteX1" fmla="*/ 336292 w 482006"/>
                    <a:gd name="connsiteY1" fmla="*/ 0 h 697358"/>
                    <a:gd name="connsiteX2" fmla="*/ 0 w 482006"/>
                    <a:gd name="connsiteY2" fmla="*/ 183175 h 697358"/>
                    <a:gd name="connsiteX3" fmla="*/ 185011 w 482006"/>
                    <a:gd name="connsiteY3" fmla="*/ 421505 h 697358"/>
                    <a:gd name="connsiteX4" fmla="*/ 398849 w 482006"/>
                    <a:gd name="connsiteY4" fmla="*/ 697358 h 697358"/>
                    <a:gd name="connsiteX0" fmla="*/ 482006 w 482006"/>
                    <a:gd name="connsiteY0" fmla="*/ 0 h 660157"/>
                    <a:gd name="connsiteX1" fmla="*/ 389135 w 482006"/>
                    <a:gd name="connsiteY1" fmla="*/ 55925 h 660157"/>
                    <a:gd name="connsiteX2" fmla="*/ 0 w 482006"/>
                    <a:gd name="connsiteY2" fmla="*/ 145974 h 660157"/>
                    <a:gd name="connsiteX3" fmla="*/ 185011 w 482006"/>
                    <a:gd name="connsiteY3" fmla="*/ 384304 h 660157"/>
                    <a:gd name="connsiteX4" fmla="*/ 398849 w 48200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174961 w 471956"/>
                    <a:gd name="connsiteY3" fmla="*/ 38430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238893 w 471956"/>
                    <a:gd name="connsiteY3" fmla="*/ 39144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8893 w 471956"/>
                    <a:gd name="connsiteY3" fmla="*/ 391444 h 610263"/>
                    <a:gd name="connsiteX4" fmla="*/ 342058 w 471956"/>
                    <a:gd name="connsiteY4" fmla="*/ 610263 h 610263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1076 w 471956"/>
                    <a:gd name="connsiteY3" fmla="*/ 374973 h 610263"/>
                    <a:gd name="connsiteX4" fmla="*/ 342058 w 471956"/>
                    <a:gd name="connsiteY4" fmla="*/ 610263 h 610263"/>
                    <a:gd name="connsiteX0" fmla="*/ 454637 w 454637"/>
                    <a:gd name="connsiteY0" fmla="*/ 0 h 610263"/>
                    <a:gd name="connsiteX1" fmla="*/ 361766 w 454637"/>
                    <a:gd name="connsiteY1" fmla="*/ 55925 h 610263"/>
                    <a:gd name="connsiteX2" fmla="*/ 0 w 454637"/>
                    <a:gd name="connsiteY2" fmla="*/ 192025 h 610263"/>
                    <a:gd name="connsiteX3" fmla="*/ 213757 w 454637"/>
                    <a:gd name="connsiteY3" fmla="*/ 374973 h 610263"/>
                    <a:gd name="connsiteX4" fmla="*/ 324739 w 454637"/>
                    <a:gd name="connsiteY4" fmla="*/ 610263 h 61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4637" h="610263">
                      <a:moveTo>
                        <a:pt x="454637" y="0"/>
                      </a:moveTo>
                      <a:lnTo>
                        <a:pt x="361766" y="55925"/>
                      </a:lnTo>
                      <a:lnTo>
                        <a:pt x="0" y="192025"/>
                      </a:lnTo>
                      <a:lnTo>
                        <a:pt x="213757" y="374973"/>
                      </a:lnTo>
                      <a:lnTo>
                        <a:pt x="324739" y="610263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grpSp>
              <p:nvGrpSpPr>
                <p:cNvPr id="891" name="グループ化 890">
                  <a:extLst>
                    <a:ext uri="{FF2B5EF4-FFF2-40B4-BE49-F238E27FC236}">
                      <a16:creationId xmlns:a16="http://schemas.microsoft.com/office/drawing/2014/main" id="{7B79E30C-98FB-BA8D-8CBB-92E6A4056B20}"/>
                    </a:ext>
                  </a:extLst>
                </p:cNvPr>
                <p:cNvGrpSpPr/>
                <p:nvPr/>
              </p:nvGrpSpPr>
              <p:grpSpPr>
                <a:xfrm>
                  <a:off x="9105145" y="4733410"/>
                  <a:ext cx="621541" cy="525315"/>
                  <a:chOff x="9105145" y="4733410"/>
                  <a:chExt cx="621541" cy="525315"/>
                </a:xfrm>
              </p:grpSpPr>
              <p:sp>
                <p:nvSpPr>
                  <p:cNvPr id="892" name="楕円 891">
                    <a:extLst>
                      <a:ext uri="{FF2B5EF4-FFF2-40B4-BE49-F238E27FC236}">
                        <a16:creationId xmlns:a16="http://schemas.microsoft.com/office/drawing/2014/main" id="{0DB553B7-4CF3-3B54-E415-1D3AF6AB454E}"/>
                      </a:ext>
                    </a:extLst>
                  </p:cNvPr>
                  <p:cNvSpPr/>
                  <p:nvPr/>
                </p:nvSpPr>
                <p:spPr>
                  <a:xfrm>
                    <a:off x="9556446" y="4754850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93" name="楕円 892">
                    <a:extLst>
                      <a:ext uri="{FF2B5EF4-FFF2-40B4-BE49-F238E27FC236}">
                        <a16:creationId xmlns:a16="http://schemas.microsoft.com/office/drawing/2014/main" id="{A9A6A1B3-A740-D81E-D816-95C095403982}"/>
                      </a:ext>
                    </a:extLst>
                  </p:cNvPr>
                  <p:cNvSpPr/>
                  <p:nvPr/>
                </p:nvSpPr>
                <p:spPr>
                  <a:xfrm>
                    <a:off x="9197745" y="4965489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94" name="楕円 893">
                    <a:extLst>
                      <a:ext uri="{FF2B5EF4-FFF2-40B4-BE49-F238E27FC236}">
                        <a16:creationId xmlns:a16="http://schemas.microsoft.com/office/drawing/2014/main" id="{B6FD8EA1-BDCF-6957-E837-D764FD5F6108}"/>
                      </a:ext>
                    </a:extLst>
                  </p:cNvPr>
                  <p:cNvSpPr/>
                  <p:nvPr/>
                </p:nvSpPr>
                <p:spPr>
                  <a:xfrm>
                    <a:off x="9198319" y="520951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95" name="楕円 894">
                    <a:extLst>
                      <a:ext uri="{FF2B5EF4-FFF2-40B4-BE49-F238E27FC236}">
                        <a16:creationId xmlns:a16="http://schemas.microsoft.com/office/drawing/2014/main" id="{FDC464F0-DCB4-8727-64E3-E2E545A3BFB9}"/>
                      </a:ext>
                    </a:extLst>
                  </p:cNvPr>
                  <p:cNvSpPr/>
                  <p:nvPr/>
                </p:nvSpPr>
                <p:spPr>
                  <a:xfrm>
                    <a:off x="9677473" y="5157434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96" name="楕円 895">
                    <a:extLst>
                      <a:ext uri="{FF2B5EF4-FFF2-40B4-BE49-F238E27FC236}">
                        <a16:creationId xmlns:a16="http://schemas.microsoft.com/office/drawing/2014/main" id="{60D4F7F2-1D87-4252-DA7D-46160E559F08}"/>
                      </a:ext>
                    </a:extLst>
                  </p:cNvPr>
                  <p:cNvSpPr/>
                  <p:nvPr/>
                </p:nvSpPr>
                <p:spPr>
                  <a:xfrm>
                    <a:off x="9444307" y="4759355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97" name="フリーフォーム: 図形 896">
                    <a:extLst>
                      <a:ext uri="{FF2B5EF4-FFF2-40B4-BE49-F238E27FC236}">
                        <a16:creationId xmlns:a16="http://schemas.microsoft.com/office/drawing/2014/main" id="{3CBC01D8-3CDF-9961-A321-CEF77754C2B2}"/>
                      </a:ext>
                    </a:extLst>
                  </p:cNvPr>
                  <p:cNvSpPr/>
                  <p:nvPr/>
                </p:nvSpPr>
                <p:spPr>
                  <a:xfrm flipV="1">
                    <a:off x="9465876" y="4776933"/>
                    <a:ext cx="231755" cy="404697"/>
                  </a:xfrm>
                  <a:custGeom>
                    <a:avLst/>
                    <a:gdLst>
                      <a:gd name="connsiteX0" fmla="*/ 0 w 273539"/>
                      <a:gd name="connsiteY0" fmla="*/ 336062 h 336062"/>
                      <a:gd name="connsiteX1" fmla="*/ 273539 w 273539"/>
                      <a:gd name="connsiteY1" fmla="*/ 0 h 336062"/>
                      <a:gd name="connsiteX0" fmla="*/ 0 w 224339"/>
                      <a:gd name="connsiteY0" fmla="*/ 310698 h 310698"/>
                      <a:gd name="connsiteX1" fmla="*/ 224339 w 224339"/>
                      <a:gd name="connsiteY1" fmla="*/ 0 h 310698"/>
                      <a:gd name="connsiteX0" fmla="*/ 0 w 252823"/>
                      <a:gd name="connsiteY0" fmla="*/ 308886 h 308886"/>
                      <a:gd name="connsiteX1" fmla="*/ 252823 w 252823"/>
                      <a:gd name="connsiteY1" fmla="*/ 0 h 30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823" h="308886">
                        <a:moveTo>
                          <a:pt x="0" y="308886"/>
                        </a:moveTo>
                        <a:lnTo>
                          <a:pt x="252823" y="0"/>
                        </a:ln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898" name="楕円 897">
                    <a:extLst>
                      <a:ext uri="{FF2B5EF4-FFF2-40B4-BE49-F238E27FC236}">
                        <a16:creationId xmlns:a16="http://schemas.microsoft.com/office/drawing/2014/main" id="{500E88AE-0CE1-5389-F4FC-A3067350AE4B}"/>
                      </a:ext>
                    </a:extLst>
                  </p:cNvPr>
                  <p:cNvSpPr/>
                  <p:nvPr/>
                </p:nvSpPr>
                <p:spPr>
                  <a:xfrm>
                    <a:off x="9105145" y="4733410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</p:grpSp>
          </p:grpSp>
        </p:grpSp>
        <p:grpSp>
          <p:nvGrpSpPr>
            <p:cNvPr id="854" name="グループ化 853">
              <a:extLst>
                <a:ext uri="{FF2B5EF4-FFF2-40B4-BE49-F238E27FC236}">
                  <a16:creationId xmlns:a16="http://schemas.microsoft.com/office/drawing/2014/main" id="{52DC0FEE-D2B7-D02D-523B-0A13358BD341}"/>
                </a:ext>
              </a:extLst>
            </p:cNvPr>
            <p:cNvGrpSpPr/>
            <p:nvPr/>
          </p:nvGrpSpPr>
          <p:grpSpPr>
            <a:xfrm flipH="1">
              <a:off x="2584474" y="2350566"/>
              <a:ext cx="1551485" cy="1457391"/>
              <a:chOff x="9532776" y="4469512"/>
              <a:chExt cx="708842" cy="665853"/>
            </a:xfrm>
          </p:grpSpPr>
          <p:grpSp>
            <p:nvGrpSpPr>
              <p:cNvPr id="855" name="グループ化 854">
                <a:extLst>
                  <a:ext uri="{FF2B5EF4-FFF2-40B4-BE49-F238E27FC236}">
                    <a16:creationId xmlns:a16="http://schemas.microsoft.com/office/drawing/2014/main" id="{F1CE2E33-FF52-9B2F-A356-E88B498531F7}"/>
                  </a:ext>
                </a:extLst>
              </p:cNvPr>
              <p:cNvGrpSpPr/>
              <p:nvPr/>
            </p:nvGrpSpPr>
            <p:grpSpPr>
              <a:xfrm>
                <a:off x="9568216" y="4501046"/>
                <a:ext cx="673402" cy="634319"/>
                <a:chOff x="9087656" y="4667770"/>
                <a:chExt cx="673402" cy="634319"/>
              </a:xfrm>
            </p:grpSpPr>
            <p:sp>
              <p:nvSpPr>
                <p:cNvPr id="867" name="楕円 866">
                  <a:extLst>
                    <a:ext uri="{FF2B5EF4-FFF2-40B4-BE49-F238E27FC236}">
                      <a16:creationId xmlns:a16="http://schemas.microsoft.com/office/drawing/2014/main" id="{0845144D-1FDC-EFD9-C728-380D42025103}"/>
                    </a:ext>
                  </a:extLst>
                </p:cNvPr>
                <p:cNvSpPr/>
                <p:nvPr/>
              </p:nvSpPr>
              <p:spPr bwMode="auto">
                <a:xfrm rot="5400000">
                  <a:off x="9228481" y="4533615"/>
                  <a:ext cx="182291" cy="4513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68" name="楕円 867">
                  <a:extLst>
                    <a:ext uri="{FF2B5EF4-FFF2-40B4-BE49-F238E27FC236}">
                      <a16:creationId xmlns:a16="http://schemas.microsoft.com/office/drawing/2014/main" id="{D54A68CC-7A5B-0EDE-7AB1-D0295B6326A8}"/>
                    </a:ext>
                  </a:extLst>
                </p:cNvPr>
                <p:cNvSpPr/>
                <p:nvPr/>
              </p:nvSpPr>
              <p:spPr bwMode="auto">
                <a:xfrm rot="21019768">
                  <a:off x="9087656" y="4737904"/>
                  <a:ext cx="130208" cy="2951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69" name="楕円 868">
                  <a:extLst>
                    <a:ext uri="{FF2B5EF4-FFF2-40B4-BE49-F238E27FC236}">
                      <a16:creationId xmlns:a16="http://schemas.microsoft.com/office/drawing/2014/main" id="{B10CCA89-D6E7-C987-975A-B52C70BAB939}"/>
                    </a:ext>
                  </a:extLst>
                </p:cNvPr>
                <p:cNvSpPr/>
                <p:nvPr/>
              </p:nvSpPr>
              <p:spPr bwMode="auto">
                <a:xfrm rot="21336693">
                  <a:off x="9142279" y="5006358"/>
                  <a:ext cx="111415" cy="23945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70" name="楕円 869">
                  <a:extLst>
                    <a:ext uri="{FF2B5EF4-FFF2-40B4-BE49-F238E27FC236}">
                      <a16:creationId xmlns:a16="http://schemas.microsoft.com/office/drawing/2014/main" id="{1DCF6162-41E7-E8C0-C9A5-70A8F3D24897}"/>
                    </a:ext>
                  </a:extLst>
                </p:cNvPr>
                <p:cNvSpPr/>
                <p:nvPr/>
              </p:nvSpPr>
              <p:spPr bwMode="auto">
                <a:xfrm>
                  <a:off x="9180856" y="5241325"/>
                  <a:ext cx="13888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71" name="楕円 870">
                  <a:extLst>
                    <a:ext uri="{FF2B5EF4-FFF2-40B4-BE49-F238E27FC236}">
                      <a16:creationId xmlns:a16="http://schemas.microsoft.com/office/drawing/2014/main" id="{28F9184C-CE1C-443B-1644-303D5DA3A241}"/>
                    </a:ext>
                  </a:extLst>
                </p:cNvPr>
                <p:cNvSpPr/>
                <p:nvPr/>
              </p:nvSpPr>
              <p:spPr bwMode="auto">
                <a:xfrm rot="3839463">
                  <a:off x="9425023" y="4843764"/>
                  <a:ext cx="287480" cy="9548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72" name="楕円 871">
                  <a:extLst>
                    <a:ext uri="{FF2B5EF4-FFF2-40B4-BE49-F238E27FC236}">
                      <a16:creationId xmlns:a16="http://schemas.microsoft.com/office/drawing/2014/main" id="{7883186D-B989-DAC5-07E5-824254694B3B}"/>
                    </a:ext>
                  </a:extLst>
                </p:cNvPr>
                <p:cNvSpPr/>
                <p:nvPr/>
              </p:nvSpPr>
              <p:spPr bwMode="auto">
                <a:xfrm rot="3666518">
                  <a:off x="9585141" y="5036765"/>
                  <a:ext cx="14756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73" name="楕円 872">
                  <a:extLst>
                    <a:ext uri="{FF2B5EF4-FFF2-40B4-BE49-F238E27FC236}">
                      <a16:creationId xmlns:a16="http://schemas.microsoft.com/office/drawing/2014/main" id="{38AD5D51-738F-A472-215A-C977B578793B}"/>
                    </a:ext>
                  </a:extLst>
                </p:cNvPr>
                <p:cNvSpPr/>
                <p:nvPr/>
              </p:nvSpPr>
              <p:spPr bwMode="auto">
                <a:xfrm rot="2141194">
                  <a:off x="9682933" y="5111145"/>
                  <a:ext cx="78125" cy="520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874" name="楕円 873">
                  <a:extLst>
                    <a:ext uri="{FF2B5EF4-FFF2-40B4-BE49-F238E27FC236}">
                      <a16:creationId xmlns:a16="http://schemas.microsoft.com/office/drawing/2014/main" id="{31FEFD40-6F69-2818-0967-E93C12FF16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129424">
                  <a:off x="9528318" y="4667770"/>
                  <a:ext cx="219009" cy="1622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856" name="グループ化 855">
                <a:extLst>
                  <a:ext uri="{FF2B5EF4-FFF2-40B4-BE49-F238E27FC236}">
                    <a16:creationId xmlns:a16="http://schemas.microsoft.com/office/drawing/2014/main" id="{40FFF7BA-9D17-60F6-F86C-F581E0DD2AB1}"/>
                  </a:ext>
                </a:extLst>
              </p:cNvPr>
              <p:cNvGrpSpPr/>
              <p:nvPr/>
            </p:nvGrpSpPr>
            <p:grpSpPr>
              <a:xfrm>
                <a:off x="9532776" y="4469512"/>
                <a:ext cx="670016" cy="638499"/>
                <a:chOff x="9045780" y="4620226"/>
                <a:chExt cx="670016" cy="638499"/>
              </a:xfrm>
            </p:grpSpPr>
            <p:sp>
              <p:nvSpPr>
                <p:cNvPr id="857" name="フリーフォーム: 図形 856">
                  <a:extLst>
                    <a:ext uri="{FF2B5EF4-FFF2-40B4-BE49-F238E27FC236}">
                      <a16:creationId xmlns:a16="http://schemas.microsoft.com/office/drawing/2014/main" id="{2D7FC984-1418-AC84-0C32-5FF67D2DAFA9}"/>
                    </a:ext>
                  </a:extLst>
                </p:cNvPr>
                <p:cNvSpPr/>
                <p:nvPr/>
              </p:nvSpPr>
              <p:spPr>
                <a:xfrm rot="1523229">
                  <a:off x="9045780" y="4620226"/>
                  <a:ext cx="413180" cy="585537"/>
                </a:xfrm>
                <a:custGeom>
                  <a:avLst/>
                  <a:gdLst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140677 w 230554"/>
                    <a:gd name="connsiteY0" fmla="*/ 0 h 1004277"/>
                    <a:gd name="connsiteX1" fmla="*/ 222738 w 230554"/>
                    <a:gd name="connsiteY1" fmla="*/ 152400 h 1004277"/>
                    <a:gd name="connsiteX2" fmla="*/ 230554 w 230554"/>
                    <a:gd name="connsiteY2" fmla="*/ 457200 h 1004277"/>
                    <a:gd name="connsiteX3" fmla="*/ 0 w 230554"/>
                    <a:gd name="connsiteY3" fmla="*/ 699476 h 1004277"/>
                    <a:gd name="connsiteX4" fmla="*/ 74246 w 230554"/>
                    <a:gd name="connsiteY4" fmla="*/ 1004277 h 1004277"/>
                    <a:gd name="connsiteX5" fmla="*/ 74246 w 230554"/>
                    <a:gd name="connsiteY5" fmla="*/ 1004277 h 1004277"/>
                    <a:gd name="connsiteX0" fmla="*/ 218831 w 300892"/>
                    <a:gd name="connsiteY0" fmla="*/ 0 h 1004277"/>
                    <a:gd name="connsiteX1" fmla="*/ 300892 w 300892"/>
                    <a:gd name="connsiteY1" fmla="*/ 152400 h 1004277"/>
                    <a:gd name="connsiteX2" fmla="*/ 0 w 300892"/>
                    <a:gd name="connsiteY2" fmla="*/ 476739 h 1004277"/>
                    <a:gd name="connsiteX3" fmla="*/ 78154 w 300892"/>
                    <a:gd name="connsiteY3" fmla="*/ 699476 h 1004277"/>
                    <a:gd name="connsiteX4" fmla="*/ 152400 w 300892"/>
                    <a:gd name="connsiteY4" fmla="*/ 1004277 h 1004277"/>
                    <a:gd name="connsiteX5" fmla="*/ 152400 w 300892"/>
                    <a:gd name="connsiteY5" fmla="*/ 1004277 h 1004277"/>
                    <a:gd name="connsiteX0" fmla="*/ 218831 w 312615"/>
                    <a:gd name="connsiteY0" fmla="*/ 0 h 1004277"/>
                    <a:gd name="connsiteX1" fmla="*/ 312615 w 312615"/>
                    <a:gd name="connsiteY1" fmla="*/ 304800 h 1004277"/>
                    <a:gd name="connsiteX2" fmla="*/ 0 w 312615"/>
                    <a:gd name="connsiteY2" fmla="*/ 476739 h 1004277"/>
                    <a:gd name="connsiteX3" fmla="*/ 78154 w 312615"/>
                    <a:gd name="connsiteY3" fmla="*/ 699476 h 1004277"/>
                    <a:gd name="connsiteX4" fmla="*/ 152400 w 312615"/>
                    <a:gd name="connsiteY4" fmla="*/ 1004277 h 1004277"/>
                    <a:gd name="connsiteX5" fmla="*/ 152400 w 312615"/>
                    <a:gd name="connsiteY5" fmla="*/ 1004277 h 1004277"/>
                    <a:gd name="connsiteX0" fmla="*/ 410307 w 410307"/>
                    <a:gd name="connsiteY0" fmla="*/ 0 h 773723"/>
                    <a:gd name="connsiteX1" fmla="*/ 312615 w 410307"/>
                    <a:gd name="connsiteY1" fmla="*/ 74246 h 773723"/>
                    <a:gd name="connsiteX2" fmla="*/ 0 w 410307"/>
                    <a:gd name="connsiteY2" fmla="*/ 246185 h 773723"/>
                    <a:gd name="connsiteX3" fmla="*/ 78154 w 410307"/>
                    <a:gd name="connsiteY3" fmla="*/ 468922 h 773723"/>
                    <a:gd name="connsiteX4" fmla="*/ 152400 w 410307"/>
                    <a:gd name="connsiteY4" fmla="*/ 773723 h 773723"/>
                    <a:gd name="connsiteX5" fmla="*/ 152400 w 410307"/>
                    <a:gd name="connsiteY5" fmla="*/ 773723 h 773723"/>
                    <a:gd name="connsiteX0" fmla="*/ 468207 w 468207"/>
                    <a:gd name="connsiteY0" fmla="*/ 0 h 739039"/>
                    <a:gd name="connsiteX1" fmla="*/ 312615 w 468207"/>
                    <a:gd name="connsiteY1" fmla="*/ 39562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185011 w 468207"/>
                    <a:gd name="connsiteY3" fmla="*/ 449831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152400 w 468207"/>
                    <a:gd name="connsiteY4" fmla="*/ 739039 h 742596"/>
                    <a:gd name="connsiteX5" fmla="*/ 406875 w 468207"/>
                    <a:gd name="connsiteY5" fmla="*/ 742596 h 742596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406875 w 468207"/>
                    <a:gd name="connsiteY4" fmla="*/ 742596 h 742596"/>
                    <a:gd name="connsiteX0" fmla="*/ 468207 w 468207"/>
                    <a:gd name="connsiteY0" fmla="*/ 0 h 725684"/>
                    <a:gd name="connsiteX1" fmla="*/ 336292 w 468207"/>
                    <a:gd name="connsiteY1" fmla="*/ 28326 h 725684"/>
                    <a:gd name="connsiteX2" fmla="*/ 0 w 468207"/>
                    <a:gd name="connsiteY2" fmla="*/ 211501 h 725684"/>
                    <a:gd name="connsiteX3" fmla="*/ 185011 w 468207"/>
                    <a:gd name="connsiteY3" fmla="*/ 449831 h 725684"/>
                    <a:gd name="connsiteX4" fmla="*/ 398849 w 468207"/>
                    <a:gd name="connsiteY4" fmla="*/ 725684 h 725684"/>
                    <a:gd name="connsiteX0" fmla="*/ 482006 w 482006"/>
                    <a:gd name="connsiteY0" fmla="*/ 37201 h 697358"/>
                    <a:gd name="connsiteX1" fmla="*/ 336292 w 482006"/>
                    <a:gd name="connsiteY1" fmla="*/ 0 h 697358"/>
                    <a:gd name="connsiteX2" fmla="*/ 0 w 482006"/>
                    <a:gd name="connsiteY2" fmla="*/ 183175 h 697358"/>
                    <a:gd name="connsiteX3" fmla="*/ 185011 w 482006"/>
                    <a:gd name="connsiteY3" fmla="*/ 421505 h 697358"/>
                    <a:gd name="connsiteX4" fmla="*/ 398849 w 482006"/>
                    <a:gd name="connsiteY4" fmla="*/ 697358 h 697358"/>
                    <a:gd name="connsiteX0" fmla="*/ 482006 w 482006"/>
                    <a:gd name="connsiteY0" fmla="*/ 0 h 660157"/>
                    <a:gd name="connsiteX1" fmla="*/ 389135 w 482006"/>
                    <a:gd name="connsiteY1" fmla="*/ 55925 h 660157"/>
                    <a:gd name="connsiteX2" fmla="*/ 0 w 482006"/>
                    <a:gd name="connsiteY2" fmla="*/ 145974 h 660157"/>
                    <a:gd name="connsiteX3" fmla="*/ 185011 w 482006"/>
                    <a:gd name="connsiteY3" fmla="*/ 384304 h 660157"/>
                    <a:gd name="connsiteX4" fmla="*/ 398849 w 48200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174961 w 471956"/>
                    <a:gd name="connsiteY3" fmla="*/ 38430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238893 w 471956"/>
                    <a:gd name="connsiteY3" fmla="*/ 39144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8893 w 471956"/>
                    <a:gd name="connsiteY3" fmla="*/ 391444 h 610263"/>
                    <a:gd name="connsiteX4" fmla="*/ 342058 w 471956"/>
                    <a:gd name="connsiteY4" fmla="*/ 610263 h 610263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1076 w 471956"/>
                    <a:gd name="connsiteY3" fmla="*/ 374973 h 610263"/>
                    <a:gd name="connsiteX4" fmla="*/ 342058 w 471956"/>
                    <a:gd name="connsiteY4" fmla="*/ 610263 h 610263"/>
                    <a:gd name="connsiteX0" fmla="*/ 453375 w 453375"/>
                    <a:gd name="connsiteY0" fmla="*/ 0 h 642498"/>
                    <a:gd name="connsiteX1" fmla="*/ 379085 w 453375"/>
                    <a:gd name="connsiteY1" fmla="*/ 88160 h 642498"/>
                    <a:gd name="connsiteX2" fmla="*/ 0 w 453375"/>
                    <a:gd name="connsiteY2" fmla="*/ 199387 h 642498"/>
                    <a:gd name="connsiteX3" fmla="*/ 231076 w 453375"/>
                    <a:gd name="connsiteY3" fmla="*/ 407208 h 642498"/>
                    <a:gd name="connsiteX4" fmla="*/ 342058 w 453375"/>
                    <a:gd name="connsiteY4" fmla="*/ 642498 h 642498"/>
                    <a:gd name="connsiteX0" fmla="*/ 453375 w 453375"/>
                    <a:gd name="connsiteY0" fmla="*/ 0 h 642498"/>
                    <a:gd name="connsiteX1" fmla="*/ 364865 w 453375"/>
                    <a:gd name="connsiteY1" fmla="*/ 37434 h 642498"/>
                    <a:gd name="connsiteX2" fmla="*/ 0 w 453375"/>
                    <a:gd name="connsiteY2" fmla="*/ 199387 h 642498"/>
                    <a:gd name="connsiteX3" fmla="*/ 231076 w 453375"/>
                    <a:gd name="connsiteY3" fmla="*/ 407208 h 642498"/>
                    <a:gd name="connsiteX4" fmla="*/ 342058 w 453375"/>
                    <a:gd name="connsiteY4" fmla="*/ 642498 h 642498"/>
                    <a:gd name="connsiteX0" fmla="*/ 453375 w 453375"/>
                    <a:gd name="connsiteY0" fmla="*/ 0 h 642498"/>
                    <a:gd name="connsiteX1" fmla="*/ 364865 w 453375"/>
                    <a:gd name="connsiteY1" fmla="*/ 37434 h 642498"/>
                    <a:gd name="connsiteX2" fmla="*/ 0 w 453375"/>
                    <a:gd name="connsiteY2" fmla="*/ 199387 h 642498"/>
                    <a:gd name="connsiteX3" fmla="*/ 206111 w 453375"/>
                    <a:gd name="connsiteY3" fmla="*/ 427266 h 642498"/>
                    <a:gd name="connsiteX4" fmla="*/ 342058 w 453375"/>
                    <a:gd name="connsiteY4" fmla="*/ 642498 h 642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375" h="642498">
                      <a:moveTo>
                        <a:pt x="453375" y="0"/>
                      </a:moveTo>
                      <a:lnTo>
                        <a:pt x="364865" y="37434"/>
                      </a:lnTo>
                      <a:lnTo>
                        <a:pt x="0" y="199387"/>
                      </a:lnTo>
                      <a:lnTo>
                        <a:pt x="206111" y="427266"/>
                      </a:lnTo>
                      <a:lnTo>
                        <a:pt x="342058" y="642498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grpSp>
              <p:nvGrpSpPr>
                <p:cNvPr id="858" name="グループ化 857">
                  <a:extLst>
                    <a:ext uri="{FF2B5EF4-FFF2-40B4-BE49-F238E27FC236}">
                      <a16:creationId xmlns:a16="http://schemas.microsoft.com/office/drawing/2014/main" id="{969F4C26-BB44-B20C-8839-51FAEEC77AF2}"/>
                    </a:ext>
                  </a:extLst>
                </p:cNvPr>
                <p:cNvGrpSpPr/>
                <p:nvPr/>
              </p:nvGrpSpPr>
              <p:grpSpPr>
                <a:xfrm>
                  <a:off x="9091963" y="4703312"/>
                  <a:ext cx="623833" cy="555413"/>
                  <a:chOff x="9091963" y="4703312"/>
                  <a:chExt cx="623833" cy="555413"/>
                </a:xfrm>
              </p:grpSpPr>
              <p:sp>
                <p:nvSpPr>
                  <p:cNvPr id="859" name="楕円 858">
                    <a:extLst>
                      <a:ext uri="{FF2B5EF4-FFF2-40B4-BE49-F238E27FC236}">
                        <a16:creationId xmlns:a16="http://schemas.microsoft.com/office/drawing/2014/main" id="{B21D594A-5555-58F4-D2F2-3C2BD9F505C8}"/>
                      </a:ext>
                    </a:extLst>
                  </p:cNvPr>
                  <p:cNvSpPr/>
                  <p:nvPr/>
                </p:nvSpPr>
                <p:spPr>
                  <a:xfrm>
                    <a:off x="9556530" y="4711831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60" name="楕円 859">
                    <a:extLst>
                      <a:ext uri="{FF2B5EF4-FFF2-40B4-BE49-F238E27FC236}">
                        <a16:creationId xmlns:a16="http://schemas.microsoft.com/office/drawing/2014/main" id="{5D6AB744-6373-D97C-27DB-C29FC7F1B407}"/>
                      </a:ext>
                    </a:extLst>
                  </p:cNvPr>
                  <p:cNvSpPr/>
                  <p:nvPr/>
                </p:nvSpPr>
                <p:spPr>
                  <a:xfrm>
                    <a:off x="9163051" y="4971137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62" name="楕円 861">
                    <a:extLst>
                      <a:ext uri="{FF2B5EF4-FFF2-40B4-BE49-F238E27FC236}">
                        <a16:creationId xmlns:a16="http://schemas.microsoft.com/office/drawing/2014/main" id="{E93BDF67-1C79-7079-2554-86795E4E5EAA}"/>
                      </a:ext>
                    </a:extLst>
                  </p:cNvPr>
                  <p:cNvSpPr/>
                  <p:nvPr/>
                </p:nvSpPr>
                <p:spPr>
                  <a:xfrm>
                    <a:off x="9198319" y="520951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63" name="楕円 862">
                    <a:extLst>
                      <a:ext uri="{FF2B5EF4-FFF2-40B4-BE49-F238E27FC236}">
                        <a16:creationId xmlns:a16="http://schemas.microsoft.com/office/drawing/2014/main" id="{DC52A78F-BD86-CD58-50F1-AE437B7B5C5B}"/>
                      </a:ext>
                    </a:extLst>
                  </p:cNvPr>
                  <p:cNvSpPr/>
                  <p:nvPr/>
                </p:nvSpPr>
                <p:spPr>
                  <a:xfrm>
                    <a:off x="9666583" y="5078370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64" name="楕円 863">
                    <a:extLst>
                      <a:ext uri="{FF2B5EF4-FFF2-40B4-BE49-F238E27FC236}">
                        <a16:creationId xmlns:a16="http://schemas.microsoft.com/office/drawing/2014/main" id="{FA8BDF28-CB32-08C2-4545-90FD13941755}"/>
                      </a:ext>
                    </a:extLst>
                  </p:cNvPr>
                  <p:cNvSpPr/>
                  <p:nvPr/>
                </p:nvSpPr>
                <p:spPr>
                  <a:xfrm>
                    <a:off x="9452124" y="470331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865" name="フリーフォーム: 図形 864">
                    <a:extLst>
                      <a:ext uri="{FF2B5EF4-FFF2-40B4-BE49-F238E27FC236}">
                        <a16:creationId xmlns:a16="http://schemas.microsoft.com/office/drawing/2014/main" id="{C0025643-DBB9-469D-BBE0-CD98A8F53305}"/>
                      </a:ext>
                    </a:extLst>
                  </p:cNvPr>
                  <p:cNvSpPr/>
                  <p:nvPr/>
                </p:nvSpPr>
                <p:spPr>
                  <a:xfrm flipV="1">
                    <a:off x="9466994" y="4706069"/>
                    <a:ext cx="231755" cy="404697"/>
                  </a:xfrm>
                  <a:custGeom>
                    <a:avLst/>
                    <a:gdLst>
                      <a:gd name="connsiteX0" fmla="*/ 0 w 273539"/>
                      <a:gd name="connsiteY0" fmla="*/ 336062 h 336062"/>
                      <a:gd name="connsiteX1" fmla="*/ 273539 w 273539"/>
                      <a:gd name="connsiteY1" fmla="*/ 0 h 336062"/>
                      <a:gd name="connsiteX0" fmla="*/ 0 w 224339"/>
                      <a:gd name="connsiteY0" fmla="*/ 310698 h 310698"/>
                      <a:gd name="connsiteX1" fmla="*/ 224339 w 224339"/>
                      <a:gd name="connsiteY1" fmla="*/ 0 h 310698"/>
                      <a:gd name="connsiteX0" fmla="*/ 0 w 252823"/>
                      <a:gd name="connsiteY0" fmla="*/ 308886 h 308886"/>
                      <a:gd name="connsiteX1" fmla="*/ 252823 w 252823"/>
                      <a:gd name="connsiteY1" fmla="*/ 0 h 30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823" h="308886">
                        <a:moveTo>
                          <a:pt x="0" y="308886"/>
                        </a:moveTo>
                        <a:lnTo>
                          <a:pt x="252823" y="0"/>
                        </a:ln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866" name="楕円 865">
                    <a:extLst>
                      <a:ext uri="{FF2B5EF4-FFF2-40B4-BE49-F238E27FC236}">
                        <a16:creationId xmlns:a16="http://schemas.microsoft.com/office/drawing/2014/main" id="{ECC56183-7708-1EAF-670B-DD1716CDA6A6}"/>
                      </a:ext>
                    </a:extLst>
                  </p:cNvPr>
                  <p:cNvSpPr/>
                  <p:nvPr/>
                </p:nvSpPr>
                <p:spPr>
                  <a:xfrm>
                    <a:off x="9091963" y="471014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</p:grpSp>
          </p:grpSp>
        </p:grpSp>
        <p:grpSp>
          <p:nvGrpSpPr>
            <p:cNvPr id="907" name="グループ化 906">
              <a:extLst>
                <a:ext uri="{FF2B5EF4-FFF2-40B4-BE49-F238E27FC236}">
                  <a16:creationId xmlns:a16="http://schemas.microsoft.com/office/drawing/2014/main" id="{E0056702-1FDD-90F3-EC43-D9EF0CCCD359}"/>
                </a:ext>
              </a:extLst>
            </p:cNvPr>
            <p:cNvGrpSpPr/>
            <p:nvPr/>
          </p:nvGrpSpPr>
          <p:grpSpPr>
            <a:xfrm flipH="1">
              <a:off x="4325193" y="2111567"/>
              <a:ext cx="1509848" cy="1688974"/>
              <a:chOff x="9557373" y="4362698"/>
              <a:chExt cx="689819" cy="771659"/>
            </a:xfrm>
          </p:grpSpPr>
          <p:grpSp>
            <p:nvGrpSpPr>
              <p:cNvPr id="908" name="グループ化 907">
                <a:extLst>
                  <a:ext uri="{FF2B5EF4-FFF2-40B4-BE49-F238E27FC236}">
                    <a16:creationId xmlns:a16="http://schemas.microsoft.com/office/drawing/2014/main" id="{3B4E857C-6A7A-4048-EE12-A6D83C189D43}"/>
                  </a:ext>
                </a:extLst>
              </p:cNvPr>
              <p:cNvGrpSpPr/>
              <p:nvPr/>
            </p:nvGrpSpPr>
            <p:grpSpPr>
              <a:xfrm>
                <a:off x="9568216" y="4378980"/>
                <a:ext cx="678976" cy="755377"/>
                <a:chOff x="9087656" y="4545704"/>
                <a:chExt cx="678976" cy="755377"/>
              </a:xfrm>
            </p:grpSpPr>
            <p:sp>
              <p:nvSpPr>
                <p:cNvPr id="919" name="楕円 918">
                  <a:extLst>
                    <a:ext uri="{FF2B5EF4-FFF2-40B4-BE49-F238E27FC236}">
                      <a16:creationId xmlns:a16="http://schemas.microsoft.com/office/drawing/2014/main" id="{9B9416D6-80A4-2631-5CED-286BD8B6C361}"/>
                    </a:ext>
                  </a:extLst>
                </p:cNvPr>
                <p:cNvSpPr/>
                <p:nvPr/>
              </p:nvSpPr>
              <p:spPr bwMode="auto">
                <a:xfrm rot="4621957">
                  <a:off x="9231757" y="4484108"/>
                  <a:ext cx="182291" cy="4513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20" name="楕円 919">
                  <a:extLst>
                    <a:ext uri="{FF2B5EF4-FFF2-40B4-BE49-F238E27FC236}">
                      <a16:creationId xmlns:a16="http://schemas.microsoft.com/office/drawing/2014/main" id="{77504DDE-62C9-B7D0-609E-813769A70A3B}"/>
                    </a:ext>
                  </a:extLst>
                </p:cNvPr>
                <p:cNvSpPr/>
                <p:nvPr/>
              </p:nvSpPr>
              <p:spPr bwMode="auto">
                <a:xfrm rot="21019768">
                  <a:off x="9087656" y="4737904"/>
                  <a:ext cx="130208" cy="2951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21" name="楕円 920">
                  <a:extLst>
                    <a:ext uri="{FF2B5EF4-FFF2-40B4-BE49-F238E27FC236}">
                      <a16:creationId xmlns:a16="http://schemas.microsoft.com/office/drawing/2014/main" id="{585045FB-DCFE-EE66-6C1C-3FD1B7F057FA}"/>
                    </a:ext>
                  </a:extLst>
                </p:cNvPr>
                <p:cNvSpPr/>
                <p:nvPr/>
              </p:nvSpPr>
              <p:spPr bwMode="auto">
                <a:xfrm rot="21336693">
                  <a:off x="9142279" y="5006358"/>
                  <a:ext cx="111415" cy="23945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22" name="楕円 921">
                  <a:extLst>
                    <a:ext uri="{FF2B5EF4-FFF2-40B4-BE49-F238E27FC236}">
                      <a16:creationId xmlns:a16="http://schemas.microsoft.com/office/drawing/2014/main" id="{3ADB5D46-F818-262B-C17B-7287E3CCFBEC}"/>
                    </a:ext>
                  </a:extLst>
                </p:cNvPr>
                <p:cNvSpPr/>
                <p:nvPr/>
              </p:nvSpPr>
              <p:spPr bwMode="auto">
                <a:xfrm>
                  <a:off x="9177035" y="5240317"/>
                  <a:ext cx="13888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23" name="楕円 922">
                  <a:extLst>
                    <a:ext uri="{FF2B5EF4-FFF2-40B4-BE49-F238E27FC236}">
                      <a16:creationId xmlns:a16="http://schemas.microsoft.com/office/drawing/2014/main" id="{F42667CB-F16C-D303-6346-AF86B142A3B0}"/>
                    </a:ext>
                  </a:extLst>
                </p:cNvPr>
                <p:cNvSpPr/>
                <p:nvPr/>
              </p:nvSpPr>
              <p:spPr bwMode="auto">
                <a:xfrm rot="3330692">
                  <a:off x="9421225" y="4738522"/>
                  <a:ext cx="287480" cy="9548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24" name="楕円 923">
                  <a:extLst>
                    <a:ext uri="{FF2B5EF4-FFF2-40B4-BE49-F238E27FC236}">
                      <a16:creationId xmlns:a16="http://schemas.microsoft.com/office/drawing/2014/main" id="{A9601D8E-D87D-A904-DA6E-0BFE33DB8989}"/>
                    </a:ext>
                  </a:extLst>
                </p:cNvPr>
                <p:cNvSpPr/>
                <p:nvPr/>
              </p:nvSpPr>
              <p:spPr bwMode="auto">
                <a:xfrm rot="3414997">
                  <a:off x="9590259" y="4901841"/>
                  <a:ext cx="14756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25" name="楕円 924">
                  <a:extLst>
                    <a:ext uri="{FF2B5EF4-FFF2-40B4-BE49-F238E27FC236}">
                      <a16:creationId xmlns:a16="http://schemas.microsoft.com/office/drawing/2014/main" id="{098C281E-57C2-8728-BDE9-0110559EECAB}"/>
                    </a:ext>
                  </a:extLst>
                </p:cNvPr>
                <p:cNvSpPr/>
                <p:nvPr/>
              </p:nvSpPr>
              <p:spPr bwMode="auto">
                <a:xfrm rot="2141194">
                  <a:off x="9688507" y="4973700"/>
                  <a:ext cx="78125" cy="520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26" name="楕円 925">
                  <a:extLst>
                    <a:ext uri="{FF2B5EF4-FFF2-40B4-BE49-F238E27FC236}">
                      <a16:creationId xmlns:a16="http://schemas.microsoft.com/office/drawing/2014/main" id="{D0DFE477-9D8B-241B-5306-CCFF100D09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520830">
                  <a:off x="9517042" y="4545704"/>
                  <a:ext cx="219009" cy="1622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09" name="グループ化 908">
                <a:extLst>
                  <a:ext uri="{FF2B5EF4-FFF2-40B4-BE49-F238E27FC236}">
                    <a16:creationId xmlns:a16="http://schemas.microsoft.com/office/drawing/2014/main" id="{3F1B8EDC-B86C-C29F-8405-6277A9DB5310}"/>
                  </a:ext>
                </a:extLst>
              </p:cNvPr>
              <p:cNvGrpSpPr/>
              <p:nvPr/>
            </p:nvGrpSpPr>
            <p:grpSpPr>
              <a:xfrm>
                <a:off x="9557373" y="4362698"/>
                <a:ext cx="639743" cy="745313"/>
                <a:chOff x="9070377" y="4513412"/>
                <a:chExt cx="639743" cy="745313"/>
              </a:xfrm>
            </p:grpSpPr>
            <p:sp>
              <p:nvSpPr>
                <p:cNvPr id="910" name="フリーフォーム: 図形 909">
                  <a:extLst>
                    <a:ext uri="{FF2B5EF4-FFF2-40B4-BE49-F238E27FC236}">
                      <a16:creationId xmlns:a16="http://schemas.microsoft.com/office/drawing/2014/main" id="{6A945100-56B1-1575-C969-685F92F8C7B2}"/>
                    </a:ext>
                  </a:extLst>
                </p:cNvPr>
                <p:cNvSpPr/>
                <p:nvPr/>
              </p:nvSpPr>
              <p:spPr>
                <a:xfrm rot="1523229">
                  <a:off x="9070377" y="4513412"/>
                  <a:ext cx="357439" cy="685457"/>
                </a:xfrm>
                <a:custGeom>
                  <a:avLst/>
                  <a:gdLst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140677 w 230554"/>
                    <a:gd name="connsiteY0" fmla="*/ 0 h 1004277"/>
                    <a:gd name="connsiteX1" fmla="*/ 222738 w 230554"/>
                    <a:gd name="connsiteY1" fmla="*/ 152400 h 1004277"/>
                    <a:gd name="connsiteX2" fmla="*/ 230554 w 230554"/>
                    <a:gd name="connsiteY2" fmla="*/ 457200 h 1004277"/>
                    <a:gd name="connsiteX3" fmla="*/ 0 w 230554"/>
                    <a:gd name="connsiteY3" fmla="*/ 699476 h 1004277"/>
                    <a:gd name="connsiteX4" fmla="*/ 74246 w 230554"/>
                    <a:gd name="connsiteY4" fmla="*/ 1004277 h 1004277"/>
                    <a:gd name="connsiteX5" fmla="*/ 74246 w 230554"/>
                    <a:gd name="connsiteY5" fmla="*/ 1004277 h 1004277"/>
                    <a:gd name="connsiteX0" fmla="*/ 218831 w 300892"/>
                    <a:gd name="connsiteY0" fmla="*/ 0 h 1004277"/>
                    <a:gd name="connsiteX1" fmla="*/ 300892 w 300892"/>
                    <a:gd name="connsiteY1" fmla="*/ 152400 h 1004277"/>
                    <a:gd name="connsiteX2" fmla="*/ 0 w 300892"/>
                    <a:gd name="connsiteY2" fmla="*/ 476739 h 1004277"/>
                    <a:gd name="connsiteX3" fmla="*/ 78154 w 300892"/>
                    <a:gd name="connsiteY3" fmla="*/ 699476 h 1004277"/>
                    <a:gd name="connsiteX4" fmla="*/ 152400 w 300892"/>
                    <a:gd name="connsiteY4" fmla="*/ 1004277 h 1004277"/>
                    <a:gd name="connsiteX5" fmla="*/ 152400 w 300892"/>
                    <a:gd name="connsiteY5" fmla="*/ 1004277 h 1004277"/>
                    <a:gd name="connsiteX0" fmla="*/ 218831 w 312615"/>
                    <a:gd name="connsiteY0" fmla="*/ 0 h 1004277"/>
                    <a:gd name="connsiteX1" fmla="*/ 312615 w 312615"/>
                    <a:gd name="connsiteY1" fmla="*/ 304800 h 1004277"/>
                    <a:gd name="connsiteX2" fmla="*/ 0 w 312615"/>
                    <a:gd name="connsiteY2" fmla="*/ 476739 h 1004277"/>
                    <a:gd name="connsiteX3" fmla="*/ 78154 w 312615"/>
                    <a:gd name="connsiteY3" fmla="*/ 699476 h 1004277"/>
                    <a:gd name="connsiteX4" fmla="*/ 152400 w 312615"/>
                    <a:gd name="connsiteY4" fmla="*/ 1004277 h 1004277"/>
                    <a:gd name="connsiteX5" fmla="*/ 152400 w 312615"/>
                    <a:gd name="connsiteY5" fmla="*/ 1004277 h 1004277"/>
                    <a:gd name="connsiteX0" fmla="*/ 410307 w 410307"/>
                    <a:gd name="connsiteY0" fmla="*/ 0 h 773723"/>
                    <a:gd name="connsiteX1" fmla="*/ 312615 w 410307"/>
                    <a:gd name="connsiteY1" fmla="*/ 74246 h 773723"/>
                    <a:gd name="connsiteX2" fmla="*/ 0 w 410307"/>
                    <a:gd name="connsiteY2" fmla="*/ 246185 h 773723"/>
                    <a:gd name="connsiteX3" fmla="*/ 78154 w 410307"/>
                    <a:gd name="connsiteY3" fmla="*/ 468922 h 773723"/>
                    <a:gd name="connsiteX4" fmla="*/ 152400 w 410307"/>
                    <a:gd name="connsiteY4" fmla="*/ 773723 h 773723"/>
                    <a:gd name="connsiteX5" fmla="*/ 152400 w 410307"/>
                    <a:gd name="connsiteY5" fmla="*/ 773723 h 773723"/>
                    <a:gd name="connsiteX0" fmla="*/ 468207 w 468207"/>
                    <a:gd name="connsiteY0" fmla="*/ 0 h 739039"/>
                    <a:gd name="connsiteX1" fmla="*/ 312615 w 468207"/>
                    <a:gd name="connsiteY1" fmla="*/ 39562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185011 w 468207"/>
                    <a:gd name="connsiteY3" fmla="*/ 449831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152400 w 468207"/>
                    <a:gd name="connsiteY4" fmla="*/ 739039 h 742596"/>
                    <a:gd name="connsiteX5" fmla="*/ 406875 w 468207"/>
                    <a:gd name="connsiteY5" fmla="*/ 742596 h 742596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406875 w 468207"/>
                    <a:gd name="connsiteY4" fmla="*/ 742596 h 742596"/>
                    <a:gd name="connsiteX0" fmla="*/ 468207 w 468207"/>
                    <a:gd name="connsiteY0" fmla="*/ 0 h 725684"/>
                    <a:gd name="connsiteX1" fmla="*/ 336292 w 468207"/>
                    <a:gd name="connsiteY1" fmla="*/ 28326 h 725684"/>
                    <a:gd name="connsiteX2" fmla="*/ 0 w 468207"/>
                    <a:gd name="connsiteY2" fmla="*/ 211501 h 725684"/>
                    <a:gd name="connsiteX3" fmla="*/ 185011 w 468207"/>
                    <a:gd name="connsiteY3" fmla="*/ 449831 h 725684"/>
                    <a:gd name="connsiteX4" fmla="*/ 398849 w 468207"/>
                    <a:gd name="connsiteY4" fmla="*/ 725684 h 725684"/>
                    <a:gd name="connsiteX0" fmla="*/ 482006 w 482006"/>
                    <a:gd name="connsiteY0" fmla="*/ 37201 h 697358"/>
                    <a:gd name="connsiteX1" fmla="*/ 336292 w 482006"/>
                    <a:gd name="connsiteY1" fmla="*/ 0 h 697358"/>
                    <a:gd name="connsiteX2" fmla="*/ 0 w 482006"/>
                    <a:gd name="connsiteY2" fmla="*/ 183175 h 697358"/>
                    <a:gd name="connsiteX3" fmla="*/ 185011 w 482006"/>
                    <a:gd name="connsiteY3" fmla="*/ 421505 h 697358"/>
                    <a:gd name="connsiteX4" fmla="*/ 398849 w 482006"/>
                    <a:gd name="connsiteY4" fmla="*/ 697358 h 697358"/>
                    <a:gd name="connsiteX0" fmla="*/ 482006 w 482006"/>
                    <a:gd name="connsiteY0" fmla="*/ 0 h 660157"/>
                    <a:gd name="connsiteX1" fmla="*/ 389135 w 482006"/>
                    <a:gd name="connsiteY1" fmla="*/ 55925 h 660157"/>
                    <a:gd name="connsiteX2" fmla="*/ 0 w 482006"/>
                    <a:gd name="connsiteY2" fmla="*/ 145974 h 660157"/>
                    <a:gd name="connsiteX3" fmla="*/ 185011 w 482006"/>
                    <a:gd name="connsiteY3" fmla="*/ 384304 h 660157"/>
                    <a:gd name="connsiteX4" fmla="*/ 398849 w 48200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174961 w 471956"/>
                    <a:gd name="connsiteY3" fmla="*/ 38430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238893 w 471956"/>
                    <a:gd name="connsiteY3" fmla="*/ 39144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8893 w 471956"/>
                    <a:gd name="connsiteY3" fmla="*/ 391444 h 610263"/>
                    <a:gd name="connsiteX4" fmla="*/ 342058 w 471956"/>
                    <a:gd name="connsiteY4" fmla="*/ 610263 h 610263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1076 w 471956"/>
                    <a:gd name="connsiteY3" fmla="*/ 374973 h 610263"/>
                    <a:gd name="connsiteX4" fmla="*/ 342058 w 471956"/>
                    <a:gd name="connsiteY4" fmla="*/ 610263 h 610263"/>
                    <a:gd name="connsiteX0" fmla="*/ 453375 w 453375"/>
                    <a:gd name="connsiteY0" fmla="*/ 0 h 642498"/>
                    <a:gd name="connsiteX1" fmla="*/ 379085 w 453375"/>
                    <a:gd name="connsiteY1" fmla="*/ 88160 h 642498"/>
                    <a:gd name="connsiteX2" fmla="*/ 0 w 453375"/>
                    <a:gd name="connsiteY2" fmla="*/ 199387 h 642498"/>
                    <a:gd name="connsiteX3" fmla="*/ 231076 w 453375"/>
                    <a:gd name="connsiteY3" fmla="*/ 407208 h 642498"/>
                    <a:gd name="connsiteX4" fmla="*/ 342058 w 453375"/>
                    <a:gd name="connsiteY4" fmla="*/ 642498 h 642498"/>
                    <a:gd name="connsiteX0" fmla="*/ 453375 w 453375"/>
                    <a:gd name="connsiteY0" fmla="*/ 0 h 642498"/>
                    <a:gd name="connsiteX1" fmla="*/ 364865 w 453375"/>
                    <a:gd name="connsiteY1" fmla="*/ 37434 h 642498"/>
                    <a:gd name="connsiteX2" fmla="*/ 0 w 453375"/>
                    <a:gd name="connsiteY2" fmla="*/ 199387 h 642498"/>
                    <a:gd name="connsiteX3" fmla="*/ 231076 w 453375"/>
                    <a:gd name="connsiteY3" fmla="*/ 407208 h 642498"/>
                    <a:gd name="connsiteX4" fmla="*/ 342058 w 453375"/>
                    <a:gd name="connsiteY4" fmla="*/ 642498 h 642498"/>
                    <a:gd name="connsiteX0" fmla="*/ 453375 w 453375"/>
                    <a:gd name="connsiteY0" fmla="*/ 0 h 642498"/>
                    <a:gd name="connsiteX1" fmla="*/ 364865 w 453375"/>
                    <a:gd name="connsiteY1" fmla="*/ 37434 h 642498"/>
                    <a:gd name="connsiteX2" fmla="*/ 0 w 453375"/>
                    <a:gd name="connsiteY2" fmla="*/ 199387 h 642498"/>
                    <a:gd name="connsiteX3" fmla="*/ 206111 w 453375"/>
                    <a:gd name="connsiteY3" fmla="*/ 427266 h 642498"/>
                    <a:gd name="connsiteX4" fmla="*/ 342058 w 453375"/>
                    <a:gd name="connsiteY4" fmla="*/ 642498 h 642498"/>
                    <a:gd name="connsiteX0" fmla="*/ 392802 w 392802"/>
                    <a:gd name="connsiteY0" fmla="*/ 0 h 752138"/>
                    <a:gd name="connsiteX1" fmla="*/ 364865 w 392802"/>
                    <a:gd name="connsiteY1" fmla="*/ 147074 h 752138"/>
                    <a:gd name="connsiteX2" fmla="*/ 0 w 392802"/>
                    <a:gd name="connsiteY2" fmla="*/ 309027 h 752138"/>
                    <a:gd name="connsiteX3" fmla="*/ 206111 w 392802"/>
                    <a:gd name="connsiteY3" fmla="*/ 536906 h 752138"/>
                    <a:gd name="connsiteX4" fmla="*/ 342058 w 392802"/>
                    <a:gd name="connsiteY4" fmla="*/ 752138 h 752138"/>
                    <a:gd name="connsiteX0" fmla="*/ 392802 w 392802"/>
                    <a:gd name="connsiteY0" fmla="*/ 0 h 752138"/>
                    <a:gd name="connsiteX1" fmla="*/ 323766 w 392802"/>
                    <a:gd name="connsiteY1" fmla="*/ 64070 h 752138"/>
                    <a:gd name="connsiteX2" fmla="*/ 0 w 392802"/>
                    <a:gd name="connsiteY2" fmla="*/ 309027 h 752138"/>
                    <a:gd name="connsiteX3" fmla="*/ 206111 w 392802"/>
                    <a:gd name="connsiteY3" fmla="*/ 536906 h 752138"/>
                    <a:gd name="connsiteX4" fmla="*/ 342058 w 392802"/>
                    <a:gd name="connsiteY4" fmla="*/ 752138 h 752138"/>
                    <a:gd name="connsiteX0" fmla="*/ 392212 w 392212"/>
                    <a:gd name="connsiteY0" fmla="*/ 0 h 752138"/>
                    <a:gd name="connsiteX1" fmla="*/ 323176 w 392212"/>
                    <a:gd name="connsiteY1" fmla="*/ 64070 h 752138"/>
                    <a:gd name="connsiteX2" fmla="*/ 0 w 392212"/>
                    <a:gd name="connsiteY2" fmla="*/ 313872 h 752138"/>
                    <a:gd name="connsiteX3" fmla="*/ 205521 w 392212"/>
                    <a:gd name="connsiteY3" fmla="*/ 536906 h 752138"/>
                    <a:gd name="connsiteX4" fmla="*/ 341468 w 392212"/>
                    <a:gd name="connsiteY4" fmla="*/ 752138 h 752138"/>
                    <a:gd name="connsiteX0" fmla="*/ 392212 w 392212"/>
                    <a:gd name="connsiteY0" fmla="*/ 0 h 752138"/>
                    <a:gd name="connsiteX1" fmla="*/ 323176 w 392212"/>
                    <a:gd name="connsiteY1" fmla="*/ 64070 h 752138"/>
                    <a:gd name="connsiteX2" fmla="*/ 0 w 392212"/>
                    <a:gd name="connsiteY2" fmla="*/ 313872 h 752138"/>
                    <a:gd name="connsiteX3" fmla="*/ 187393 w 392212"/>
                    <a:gd name="connsiteY3" fmla="*/ 545509 h 752138"/>
                    <a:gd name="connsiteX4" fmla="*/ 341468 w 392212"/>
                    <a:gd name="connsiteY4" fmla="*/ 752138 h 75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2212" h="752138">
                      <a:moveTo>
                        <a:pt x="392212" y="0"/>
                      </a:moveTo>
                      <a:lnTo>
                        <a:pt x="323176" y="64070"/>
                      </a:lnTo>
                      <a:lnTo>
                        <a:pt x="0" y="313872"/>
                      </a:lnTo>
                      <a:lnTo>
                        <a:pt x="187393" y="545509"/>
                      </a:lnTo>
                      <a:lnTo>
                        <a:pt x="341468" y="752138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grpSp>
              <p:nvGrpSpPr>
                <p:cNvPr id="911" name="グループ化 910">
                  <a:extLst>
                    <a:ext uri="{FF2B5EF4-FFF2-40B4-BE49-F238E27FC236}">
                      <a16:creationId xmlns:a16="http://schemas.microsoft.com/office/drawing/2014/main" id="{724D5195-069F-01A0-58D4-620B4A64497E}"/>
                    </a:ext>
                  </a:extLst>
                </p:cNvPr>
                <p:cNvGrpSpPr/>
                <p:nvPr/>
              </p:nvGrpSpPr>
              <p:grpSpPr>
                <a:xfrm>
                  <a:off x="9091963" y="4595108"/>
                  <a:ext cx="618157" cy="663617"/>
                  <a:chOff x="9091963" y="4595108"/>
                  <a:chExt cx="618157" cy="663617"/>
                </a:xfrm>
              </p:grpSpPr>
              <p:sp>
                <p:nvSpPr>
                  <p:cNvPr id="912" name="楕円 911">
                    <a:extLst>
                      <a:ext uri="{FF2B5EF4-FFF2-40B4-BE49-F238E27FC236}">
                        <a16:creationId xmlns:a16="http://schemas.microsoft.com/office/drawing/2014/main" id="{503A841A-5043-0B02-EF4A-D037D5DC0051}"/>
                      </a:ext>
                    </a:extLst>
                  </p:cNvPr>
                  <p:cNvSpPr/>
                  <p:nvPr/>
                </p:nvSpPr>
                <p:spPr>
                  <a:xfrm>
                    <a:off x="9537419" y="4595108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13" name="楕円 912">
                    <a:extLst>
                      <a:ext uri="{FF2B5EF4-FFF2-40B4-BE49-F238E27FC236}">
                        <a16:creationId xmlns:a16="http://schemas.microsoft.com/office/drawing/2014/main" id="{D58D9EC5-544E-5DBA-12FA-A2CD229E9B10}"/>
                      </a:ext>
                    </a:extLst>
                  </p:cNvPr>
                  <p:cNvSpPr/>
                  <p:nvPr/>
                </p:nvSpPr>
                <p:spPr>
                  <a:xfrm>
                    <a:off x="9152785" y="4971027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14" name="楕円 913">
                    <a:extLst>
                      <a:ext uri="{FF2B5EF4-FFF2-40B4-BE49-F238E27FC236}">
                        <a16:creationId xmlns:a16="http://schemas.microsoft.com/office/drawing/2014/main" id="{209C5546-7319-293F-1973-87A972139987}"/>
                      </a:ext>
                    </a:extLst>
                  </p:cNvPr>
                  <p:cNvSpPr/>
                  <p:nvPr/>
                </p:nvSpPr>
                <p:spPr>
                  <a:xfrm>
                    <a:off x="9198319" y="520951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15" name="楕円 914">
                    <a:extLst>
                      <a:ext uri="{FF2B5EF4-FFF2-40B4-BE49-F238E27FC236}">
                        <a16:creationId xmlns:a16="http://schemas.microsoft.com/office/drawing/2014/main" id="{107E8B16-526B-B746-5875-58FF71A42672}"/>
                      </a:ext>
                    </a:extLst>
                  </p:cNvPr>
                  <p:cNvSpPr/>
                  <p:nvPr/>
                </p:nvSpPr>
                <p:spPr>
                  <a:xfrm>
                    <a:off x="9660907" y="4927646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16" name="楕円 915">
                    <a:extLst>
                      <a:ext uri="{FF2B5EF4-FFF2-40B4-BE49-F238E27FC236}">
                        <a16:creationId xmlns:a16="http://schemas.microsoft.com/office/drawing/2014/main" id="{CFF7A762-A534-01E4-FA4C-4340BD5F9326}"/>
                      </a:ext>
                    </a:extLst>
                  </p:cNvPr>
                  <p:cNvSpPr/>
                  <p:nvPr/>
                </p:nvSpPr>
                <p:spPr>
                  <a:xfrm>
                    <a:off x="9443520" y="4621111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17" name="フリーフォーム: 図形 916">
                    <a:extLst>
                      <a:ext uri="{FF2B5EF4-FFF2-40B4-BE49-F238E27FC236}">
                        <a16:creationId xmlns:a16="http://schemas.microsoft.com/office/drawing/2014/main" id="{BD2BD350-FA0E-4DBE-4098-72EC29B80E41}"/>
                      </a:ext>
                    </a:extLst>
                  </p:cNvPr>
                  <p:cNvSpPr/>
                  <p:nvPr/>
                </p:nvSpPr>
                <p:spPr>
                  <a:xfrm flipV="1">
                    <a:off x="9468326" y="4640958"/>
                    <a:ext cx="220502" cy="313266"/>
                  </a:xfrm>
                  <a:custGeom>
                    <a:avLst/>
                    <a:gdLst>
                      <a:gd name="connsiteX0" fmla="*/ 0 w 273539"/>
                      <a:gd name="connsiteY0" fmla="*/ 336062 h 336062"/>
                      <a:gd name="connsiteX1" fmla="*/ 273539 w 273539"/>
                      <a:gd name="connsiteY1" fmla="*/ 0 h 336062"/>
                      <a:gd name="connsiteX0" fmla="*/ 0 w 224339"/>
                      <a:gd name="connsiteY0" fmla="*/ 310698 h 310698"/>
                      <a:gd name="connsiteX1" fmla="*/ 224339 w 224339"/>
                      <a:gd name="connsiteY1" fmla="*/ 0 h 310698"/>
                      <a:gd name="connsiteX0" fmla="*/ 0 w 252823"/>
                      <a:gd name="connsiteY0" fmla="*/ 308886 h 308886"/>
                      <a:gd name="connsiteX1" fmla="*/ 252823 w 252823"/>
                      <a:gd name="connsiteY1" fmla="*/ 0 h 308886"/>
                      <a:gd name="connsiteX0" fmla="*/ 0 w 240547"/>
                      <a:gd name="connsiteY0" fmla="*/ 239101 h 239101"/>
                      <a:gd name="connsiteX1" fmla="*/ 240547 w 240547"/>
                      <a:gd name="connsiteY1" fmla="*/ 0 h 23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0547" h="239101">
                        <a:moveTo>
                          <a:pt x="0" y="239101"/>
                        </a:moveTo>
                        <a:lnTo>
                          <a:pt x="240547" y="0"/>
                        </a:ln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918" name="楕円 917">
                    <a:extLst>
                      <a:ext uri="{FF2B5EF4-FFF2-40B4-BE49-F238E27FC236}">
                        <a16:creationId xmlns:a16="http://schemas.microsoft.com/office/drawing/2014/main" id="{4BE9450F-FCDD-9E1F-EA64-06BC8EB2DEEC}"/>
                      </a:ext>
                    </a:extLst>
                  </p:cNvPr>
                  <p:cNvSpPr/>
                  <p:nvPr/>
                </p:nvSpPr>
                <p:spPr>
                  <a:xfrm>
                    <a:off x="9091963" y="471014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</p:grpSp>
          </p:grpSp>
        </p:grpSp>
        <p:grpSp>
          <p:nvGrpSpPr>
            <p:cNvPr id="932" name="グループ化 931">
              <a:extLst>
                <a:ext uri="{FF2B5EF4-FFF2-40B4-BE49-F238E27FC236}">
                  <a16:creationId xmlns:a16="http://schemas.microsoft.com/office/drawing/2014/main" id="{42F25CD7-DF70-8C8E-3BFA-81FE55B75937}"/>
                </a:ext>
              </a:extLst>
            </p:cNvPr>
            <p:cNvGrpSpPr/>
            <p:nvPr/>
          </p:nvGrpSpPr>
          <p:grpSpPr>
            <a:xfrm flipH="1">
              <a:off x="6045351" y="2449404"/>
              <a:ext cx="1537342" cy="1363831"/>
              <a:chOff x="9540682" y="4504484"/>
              <a:chExt cx="702380" cy="623107"/>
            </a:xfrm>
          </p:grpSpPr>
          <p:grpSp>
            <p:nvGrpSpPr>
              <p:cNvPr id="933" name="グループ化 932">
                <a:extLst>
                  <a:ext uri="{FF2B5EF4-FFF2-40B4-BE49-F238E27FC236}">
                    <a16:creationId xmlns:a16="http://schemas.microsoft.com/office/drawing/2014/main" id="{9C392213-8B9D-5558-CB21-EFE11D9DB21F}"/>
                  </a:ext>
                </a:extLst>
              </p:cNvPr>
              <p:cNvGrpSpPr/>
              <p:nvPr/>
            </p:nvGrpSpPr>
            <p:grpSpPr>
              <a:xfrm>
                <a:off x="9574554" y="4538910"/>
                <a:ext cx="668508" cy="588681"/>
                <a:chOff x="9093994" y="4705634"/>
                <a:chExt cx="668508" cy="588681"/>
              </a:xfrm>
            </p:grpSpPr>
            <p:sp>
              <p:nvSpPr>
                <p:cNvPr id="944" name="楕円 943">
                  <a:extLst>
                    <a:ext uri="{FF2B5EF4-FFF2-40B4-BE49-F238E27FC236}">
                      <a16:creationId xmlns:a16="http://schemas.microsoft.com/office/drawing/2014/main" id="{E26596AA-54C0-5658-17DC-D9F62F252DA2}"/>
                    </a:ext>
                  </a:extLst>
                </p:cNvPr>
                <p:cNvSpPr/>
                <p:nvPr/>
              </p:nvSpPr>
              <p:spPr bwMode="auto">
                <a:xfrm rot="6045223">
                  <a:off x="9228543" y="4571085"/>
                  <a:ext cx="182291" cy="4513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45" name="楕円 944">
                  <a:extLst>
                    <a:ext uri="{FF2B5EF4-FFF2-40B4-BE49-F238E27FC236}">
                      <a16:creationId xmlns:a16="http://schemas.microsoft.com/office/drawing/2014/main" id="{E6AEABF5-CCD1-B4F6-E627-B8B2DB24C85E}"/>
                    </a:ext>
                  </a:extLst>
                </p:cNvPr>
                <p:cNvSpPr/>
                <p:nvPr/>
              </p:nvSpPr>
              <p:spPr bwMode="auto">
                <a:xfrm rot="19752977">
                  <a:off x="9111283" y="4755486"/>
                  <a:ext cx="130208" cy="2951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46" name="楕円 945">
                  <a:extLst>
                    <a:ext uri="{FF2B5EF4-FFF2-40B4-BE49-F238E27FC236}">
                      <a16:creationId xmlns:a16="http://schemas.microsoft.com/office/drawing/2014/main" id="{98019252-3D38-F75D-9AF1-EFCE86E5A75A}"/>
                    </a:ext>
                  </a:extLst>
                </p:cNvPr>
                <p:cNvSpPr/>
                <p:nvPr/>
              </p:nvSpPr>
              <p:spPr bwMode="auto">
                <a:xfrm rot="728111">
                  <a:off x="9168786" y="5006560"/>
                  <a:ext cx="111415" cy="23945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47" name="楕円 946">
                  <a:extLst>
                    <a:ext uri="{FF2B5EF4-FFF2-40B4-BE49-F238E27FC236}">
                      <a16:creationId xmlns:a16="http://schemas.microsoft.com/office/drawing/2014/main" id="{A8DAFB69-6ED7-8F59-D7F2-9FBD6B01457A}"/>
                    </a:ext>
                  </a:extLst>
                </p:cNvPr>
                <p:cNvSpPr/>
                <p:nvPr/>
              </p:nvSpPr>
              <p:spPr bwMode="auto">
                <a:xfrm>
                  <a:off x="9171047" y="5233551"/>
                  <a:ext cx="13888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48" name="楕円 947">
                  <a:extLst>
                    <a:ext uri="{FF2B5EF4-FFF2-40B4-BE49-F238E27FC236}">
                      <a16:creationId xmlns:a16="http://schemas.microsoft.com/office/drawing/2014/main" id="{D7468935-8D84-3CC9-4758-E03A9ABBEB32}"/>
                    </a:ext>
                  </a:extLst>
                </p:cNvPr>
                <p:cNvSpPr/>
                <p:nvPr/>
              </p:nvSpPr>
              <p:spPr bwMode="auto">
                <a:xfrm rot="3776941">
                  <a:off x="9406422" y="4899650"/>
                  <a:ext cx="287480" cy="9548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49" name="楕円 948">
                  <a:extLst>
                    <a:ext uri="{FF2B5EF4-FFF2-40B4-BE49-F238E27FC236}">
                      <a16:creationId xmlns:a16="http://schemas.microsoft.com/office/drawing/2014/main" id="{199B7FF1-4D73-FE46-F207-F9EE1511D1CA}"/>
                    </a:ext>
                  </a:extLst>
                </p:cNvPr>
                <p:cNvSpPr/>
                <p:nvPr/>
              </p:nvSpPr>
              <p:spPr bwMode="auto">
                <a:xfrm rot="3666518">
                  <a:off x="9587405" y="5103612"/>
                  <a:ext cx="14756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50" name="楕円 949">
                  <a:extLst>
                    <a:ext uri="{FF2B5EF4-FFF2-40B4-BE49-F238E27FC236}">
                      <a16:creationId xmlns:a16="http://schemas.microsoft.com/office/drawing/2014/main" id="{1E9E3466-6ED8-4DAB-5581-6AE7F9C6C94F}"/>
                    </a:ext>
                  </a:extLst>
                </p:cNvPr>
                <p:cNvSpPr/>
                <p:nvPr/>
              </p:nvSpPr>
              <p:spPr bwMode="auto">
                <a:xfrm rot="2141194">
                  <a:off x="9684377" y="5200612"/>
                  <a:ext cx="78125" cy="520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51" name="楕円 950">
                  <a:extLst>
                    <a:ext uri="{FF2B5EF4-FFF2-40B4-BE49-F238E27FC236}">
                      <a16:creationId xmlns:a16="http://schemas.microsoft.com/office/drawing/2014/main" id="{DCDF067A-CD6A-063A-B6FE-BAE17F8EED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1613435">
                  <a:off x="9506623" y="4728164"/>
                  <a:ext cx="219009" cy="1622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34" name="グループ化 933">
                <a:extLst>
                  <a:ext uri="{FF2B5EF4-FFF2-40B4-BE49-F238E27FC236}">
                    <a16:creationId xmlns:a16="http://schemas.microsoft.com/office/drawing/2014/main" id="{AB1E54BB-6D62-C231-109D-1F1FF34025F6}"/>
                  </a:ext>
                </a:extLst>
              </p:cNvPr>
              <p:cNvGrpSpPr/>
              <p:nvPr/>
            </p:nvGrpSpPr>
            <p:grpSpPr>
              <a:xfrm>
                <a:off x="9540682" y="4504484"/>
                <a:ext cx="673000" cy="603527"/>
                <a:chOff x="9053686" y="4655198"/>
                <a:chExt cx="673000" cy="603527"/>
              </a:xfrm>
            </p:grpSpPr>
            <p:sp>
              <p:nvSpPr>
                <p:cNvPr id="935" name="フリーフォーム: 図形 934">
                  <a:extLst>
                    <a:ext uri="{FF2B5EF4-FFF2-40B4-BE49-F238E27FC236}">
                      <a16:creationId xmlns:a16="http://schemas.microsoft.com/office/drawing/2014/main" id="{FAA10C04-651B-CA28-65BD-A572580C5C71}"/>
                    </a:ext>
                  </a:extLst>
                </p:cNvPr>
                <p:cNvSpPr/>
                <p:nvPr/>
              </p:nvSpPr>
              <p:spPr>
                <a:xfrm rot="1523229">
                  <a:off x="9053686" y="4655198"/>
                  <a:ext cx="414330" cy="556160"/>
                </a:xfrm>
                <a:custGeom>
                  <a:avLst/>
                  <a:gdLst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140677 w 230554"/>
                    <a:gd name="connsiteY0" fmla="*/ 0 h 1004277"/>
                    <a:gd name="connsiteX1" fmla="*/ 222738 w 230554"/>
                    <a:gd name="connsiteY1" fmla="*/ 152400 h 1004277"/>
                    <a:gd name="connsiteX2" fmla="*/ 230554 w 230554"/>
                    <a:gd name="connsiteY2" fmla="*/ 457200 h 1004277"/>
                    <a:gd name="connsiteX3" fmla="*/ 0 w 230554"/>
                    <a:gd name="connsiteY3" fmla="*/ 699476 h 1004277"/>
                    <a:gd name="connsiteX4" fmla="*/ 74246 w 230554"/>
                    <a:gd name="connsiteY4" fmla="*/ 1004277 h 1004277"/>
                    <a:gd name="connsiteX5" fmla="*/ 74246 w 230554"/>
                    <a:gd name="connsiteY5" fmla="*/ 1004277 h 1004277"/>
                    <a:gd name="connsiteX0" fmla="*/ 218831 w 300892"/>
                    <a:gd name="connsiteY0" fmla="*/ 0 h 1004277"/>
                    <a:gd name="connsiteX1" fmla="*/ 300892 w 300892"/>
                    <a:gd name="connsiteY1" fmla="*/ 152400 h 1004277"/>
                    <a:gd name="connsiteX2" fmla="*/ 0 w 300892"/>
                    <a:gd name="connsiteY2" fmla="*/ 476739 h 1004277"/>
                    <a:gd name="connsiteX3" fmla="*/ 78154 w 300892"/>
                    <a:gd name="connsiteY3" fmla="*/ 699476 h 1004277"/>
                    <a:gd name="connsiteX4" fmla="*/ 152400 w 300892"/>
                    <a:gd name="connsiteY4" fmla="*/ 1004277 h 1004277"/>
                    <a:gd name="connsiteX5" fmla="*/ 152400 w 300892"/>
                    <a:gd name="connsiteY5" fmla="*/ 1004277 h 1004277"/>
                    <a:gd name="connsiteX0" fmla="*/ 218831 w 312615"/>
                    <a:gd name="connsiteY0" fmla="*/ 0 h 1004277"/>
                    <a:gd name="connsiteX1" fmla="*/ 312615 w 312615"/>
                    <a:gd name="connsiteY1" fmla="*/ 304800 h 1004277"/>
                    <a:gd name="connsiteX2" fmla="*/ 0 w 312615"/>
                    <a:gd name="connsiteY2" fmla="*/ 476739 h 1004277"/>
                    <a:gd name="connsiteX3" fmla="*/ 78154 w 312615"/>
                    <a:gd name="connsiteY3" fmla="*/ 699476 h 1004277"/>
                    <a:gd name="connsiteX4" fmla="*/ 152400 w 312615"/>
                    <a:gd name="connsiteY4" fmla="*/ 1004277 h 1004277"/>
                    <a:gd name="connsiteX5" fmla="*/ 152400 w 312615"/>
                    <a:gd name="connsiteY5" fmla="*/ 1004277 h 1004277"/>
                    <a:gd name="connsiteX0" fmla="*/ 410307 w 410307"/>
                    <a:gd name="connsiteY0" fmla="*/ 0 h 773723"/>
                    <a:gd name="connsiteX1" fmla="*/ 312615 w 410307"/>
                    <a:gd name="connsiteY1" fmla="*/ 74246 h 773723"/>
                    <a:gd name="connsiteX2" fmla="*/ 0 w 410307"/>
                    <a:gd name="connsiteY2" fmla="*/ 246185 h 773723"/>
                    <a:gd name="connsiteX3" fmla="*/ 78154 w 410307"/>
                    <a:gd name="connsiteY3" fmla="*/ 468922 h 773723"/>
                    <a:gd name="connsiteX4" fmla="*/ 152400 w 410307"/>
                    <a:gd name="connsiteY4" fmla="*/ 773723 h 773723"/>
                    <a:gd name="connsiteX5" fmla="*/ 152400 w 410307"/>
                    <a:gd name="connsiteY5" fmla="*/ 773723 h 773723"/>
                    <a:gd name="connsiteX0" fmla="*/ 468207 w 468207"/>
                    <a:gd name="connsiteY0" fmla="*/ 0 h 739039"/>
                    <a:gd name="connsiteX1" fmla="*/ 312615 w 468207"/>
                    <a:gd name="connsiteY1" fmla="*/ 39562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185011 w 468207"/>
                    <a:gd name="connsiteY3" fmla="*/ 449831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152400 w 468207"/>
                    <a:gd name="connsiteY4" fmla="*/ 739039 h 742596"/>
                    <a:gd name="connsiteX5" fmla="*/ 406875 w 468207"/>
                    <a:gd name="connsiteY5" fmla="*/ 742596 h 742596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406875 w 468207"/>
                    <a:gd name="connsiteY4" fmla="*/ 742596 h 742596"/>
                    <a:gd name="connsiteX0" fmla="*/ 468207 w 468207"/>
                    <a:gd name="connsiteY0" fmla="*/ 0 h 725684"/>
                    <a:gd name="connsiteX1" fmla="*/ 336292 w 468207"/>
                    <a:gd name="connsiteY1" fmla="*/ 28326 h 725684"/>
                    <a:gd name="connsiteX2" fmla="*/ 0 w 468207"/>
                    <a:gd name="connsiteY2" fmla="*/ 211501 h 725684"/>
                    <a:gd name="connsiteX3" fmla="*/ 185011 w 468207"/>
                    <a:gd name="connsiteY3" fmla="*/ 449831 h 725684"/>
                    <a:gd name="connsiteX4" fmla="*/ 398849 w 468207"/>
                    <a:gd name="connsiteY4" fmla="*/ 725684 h 725684"/>
                    <a:gd name="connsiteX0" fmla="*/ 482006 w 482006"/>
                    <a:gd name="connsiteY0" fmla="*/ 37201 h 697358"/>
                    <a:gd name="connsiteX1" fmla="*/ 336292 w 482006"/>
                    <a:gd name="connsiteY1" fmla="*/ 0 h 697358"/>
                    <a:gd name="connsiteX2" fmla="*/ 0 w 482006"/>
                    <a:gd name="connsiteY2" fmla="*/ 183175 h 697358"/>
                    <a:gd name="connsiteX3" fmla="*/ 185011 w 482006"/>
                    <a:gd name="connsiteY3" fmla="*/ 421505 h 697358"/>
                    <a:gd name="connsiteX4" fmla="*/ 398849 w 482006"/>
                    <a:gd name="connsiteY4" fmla="*/ 697358 h 697358"/>
                    <a:gd name="connsiteX0" fmla="*/ 482006 w 482006"/>
                    <a:gd name="connsiteY0" fmla="*/ 0 h 660157"/>
                    <a:gd name="connsiteX1" fmla="*/ 389135 w 482006"/>
                    <a:gd name="connsiteY1" fmla="*/ 55925 h 660157"/>
                    <a:gd name="connsiteX2" fmla="*/ 0 w 482006"/>
                    <a:gd name="connsiteY2" fmla="*/ 145974 h 660157"/>
                    <a:gd name="connsiteX3" fmla="*/ 185011 w 482006"/>
                    <a:gd name="connsiteY3" fmla="*/ 384304 h 660157"/>
                    <a:gd name="connsiteX4" fmla="*/ 398849 w 48200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174961 w 471956"/>
                    <a:gd name="connsiteY3" fmla="*/ 38430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238893 w 471956"/>
                    <a:gd name="connsiteY3" fmla="*/ 39144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8893 w 471956"/>
                    <a:gd name="connsiteY3" fmla="*/ 391444 h 610263"/>
                    <a:gd name="connsiteX4" fmla="*/ 342058 w 471956"/>
                    <a:gd name="connsiteY4" fmla="*/ 610263 h 610263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1076 w 471956"/>
                    <a:gd name="connsiteY3" fmla="*/ 374973 h 610263"/>
                    <a:gd name="connsiteX4" fmla="*/ 342058 w 471956"/>
                    <a:gd name="connsiteY4" fmla="*/ 610263 h 610263"/>
                    <a:gd name="connsiteX0" fmla="*/ 454637 w 454637"/>
                    <a:gd name="connsiteY0" fmla="*/ 0 h 610263"/>
                    <a:gd name="connsiteX1" fmla="*/ 361766 w 454637"/>
                    <a:gd name="connsiteY1" fmla="*/ 55925 h 610263"/>
                    <a:gd name="connsiteX2" fmla="*/ 0 w 454637"/>
                    <a:gd name="connsiteY2" fmla="*/ 192025 h 610263"/>
                    <a:gd name="connsiteX3" fmla="*/ 213757 w 454637"/>
                    <a:gd name="connsiteY3" fmla="*/ 374973 h 610263"/>
                    <a:gd name="connsiteX4" fmla="*/ 324739 w 454637"/>
                    <a:gd name="connsiteY4" fmla="*/ 610263 h 610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4637" h="610263">
                      <a:moveTo>
                        <a:pt x="454637" y="0"/>
                      </a:moveTo>
                      <a:lnTo>
                        <a:pt x="361766" y="55925"/>
                      </a:lnTo>
                      <a:lnTo>
                        <a:pt x="0" y="192025"/>
                      </a:lnTo>
                      <a:lnTo>
                        <a:pt x="213757" y="374973"/>
                      </a:lnTo>
                      <a:lnTo>
                        <a:pt x="324739" y="610263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grpSp>
              <p:nvGrpSpPr>
                <p:cNvPr id="936" name="グループ化 935">
                  <a:extLst>
                    <a:ext uri="{FF2B5EF4-FFF2-40B4-BE49-F238E27FC236}">
                      <a16:creationId xmlns:a16="http://schemas.microsoft.com/office/drawing/2014/main" id="{A42C8458-9FCA-7D73-CA74-FC5462875365}"/>
                    </a:ext>
                  </a:extLst>
                </p:cNvPr>
                <p:cNvGrpSpPr/>
                <p:nvPr/>
              </p:nvGrpSpPr>
              <p:grpSpPr>
                <a:xfrm>
                  <a:off x="9105145" y="4733410"/>
                  <a:ext cx="621541" cy="525315"/>
                  <a:chOff x="9105145" y="4733410"/>
                  <a:chExt cx="621541" cy="525315"/>
                </a:xfrm>
              </p:grpSpPr>
              <p:sp>
                <p:nvSpPr>
                  <p:cNvPr id="937" name="楕円 936">
                    <a:extLst>
                      <a:ext uri="{FF2B5EF4-FFF2-40B4-BE49-F238E27FC236}">
                        <a16:creationId xmlns:a16="http://schemas.microsoft.com/office/drawing/2014/main" id="{2A9CDED2-3825-7126-9CF0-2B14EA494DAD}"/>
                      </a:ext>
                    </a:extLst>
                  </p:cNvPr>
                  <p:cNvSpPr/>
                  <p:nvPr/>
                </p:nvSpPr>
                <p:spPr>
                  <a:xfrm>
                    <a:off x="9556446" y="4754850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38" name="楕円 937">
                    <a:extLst>
                      <a:ext uri="{FF2B5EF4-FFF2-40B4-BE49-F238E27FC236}">
                        <a16:creationId xmlns:a16="http://schemas.microsoft.com/office/drawing/2014/main" id="{28B2371F-FD6F-52DB-0F56-55CA75EC9AEC}"/>
                      </a:ext>
                    </a:extLst>
                  </p:cNvPr>
                  <p:cNvSpPr/>
                  <p:nvPr/>
                </p:nvSpPr>
                <p:spPr>
                  <a:xfrm>
                    <a:off x="9197745" y="4965489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39" name="楕円 938">
                    <a:extLst>
                      <a:ext uri="{FF2B5EF4-FFF2-40B4-BE49-F238E27FC236}">
                        <a16:creationId xmlns:a16="http://schemas.microsoft.com/office/drawing/2014/main" id="{EA89F201-FF46-63CA-48E5-F0AA2735976B}"/>
                      </a:ext>
                    </a:extLst>
                  </p:cNvPr>
                  <p:cNvSpPr/>
                  <p:nvPr/>
                </p:nvSpPr>
                <p:spPr>
                  <a:xfrm>
                    <a:off x="9198319" y="520951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40" name="楕円 939">
                    <a:extLst>
                      <a:ext uri="{FF2B5EF4-FFF2-40B4-BE49-F238E27FC236}">
                        <a16:creationId xmlns:a16="http://schemas.microsoft.com/office/drawing/2014/main" id="{EB1C6219-42AC-5E50-3A7E-12387BF3FFF6}"/>
                      </a:ext>
                    </a:extLst>
                  </p:cNvPr>
                  <p:cNvSpPr/>
                  <p:nvPr/>
                </p:nvSpPr>
                <p:spPr>
                  <a:xfrm>
                    <a:off x="9677473" y="5157434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41" name="楕円 940">
                    <a:extLst>
                      <a:ext uri="{FF2B5EF4-FFF2-40B4-BE49-F238E27FC236}">
                        <a16:creationId xmlns:a16="http://schemas.microsoft.com/office/drawing/2014/main" id="{7736A020-FF3F-B7EC-0DBC-7398205769B4}"/>
                      </a:ext>
                    </a:extLst>
                  </p:cNvPr>
                  <p:cNvSpPr/>
                  <p:nvPr/>
                </p:nvSpPr>
                <p:spPr>
                  <a:xfrm>
                    <a:off x="9444307" y="4759355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42" name="フリーフォーム: 図形 941">
                    <a:extLst>
                      <a:ext uri="{FF2B5EF4-FFF2-40B4-BE49-F238E27FC236}">
                        <a16:creationId xmlns:a16="http://schemas.microsoft.com/office/drawing/2014/main" id="{DF304D0A-440A-163A-5981-868A1FB4A827}"/>
                      </a:ext>
                    </a:extLst>
                  </p:cNvPr>
                  <p:cNvSpPr/>
                  <p:nvPr/>
                </p:nvSpPr>
                <p:spPr>
                  <a:xfrm flipV="1">
                    <a:off x="9465876" y="4776933"/>
                    <a:ext cx="231755" cy="404697"/>
                  </a:xfrm>
                  <a:custGeom>
                    <a:avLst/>
                    <a:gdLst>
                      <a:gd name="connsiteX0" fmla="*/ 0 w 273539"/>
                      <a:gd name="connsiteY0" fmla="*/ 336062 h 336062"/>
                      <a:gd name="connsiteX1" fmla="*/ 273539 w 273539"/>
                      <a:gd name="connsiteY1" fmla="*/ 0 h 336062"/>
                      <a:gd name="connsiteX0" fmla="*/ 0 w 224339"/>
                      <a:gd name="connsiteY0" fmla="*/ 310698 h 310698"/>
                      <a:gd name="connsiteX1" fmla="*/ 224339 w 224339"/>
                      <a:gd name="connsiteY1" fmla="*/ 0 h 310698"/>
                      <a:gd name="connsiteX0" fmla="*/ 0 w 252823"/>
                      <a:gd name="connsiteY0" fmla="*/ 308886 h 308886"/>
                      <a:gd name="connsiteX1" fmla="*/ 252823 w 252823"/>
                      <a:gd name="connsiteY1" fmla="*/ 0 h 30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823" h="308886">
                        <a:moveTo>
                          <a:pt x="0" y="308886"/>
                        </a:moveTo>
                        <a:lnTo>
                          <a:pt x="252823" y="0"/>
                        </a:ln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943" name="楕円 942">
                    <a:extLst>
                      <a:ext uri="{FF2B5EF4-FFF2-40B4-BE49-F238E27FC236}">
                        <a16:creationId xmlns:a16="http://schemas.microsoft.com/office/drawing/2014/main" id="{49D4C9B9-37CE-BE89-69F5-1C712C56A518}"/>
                      </a:ext>
                    </a:extLst>
                  </p:cNvPr>
                  <p:cNvSpPr/>
                  <p:nvPr/>
                </p:nvSpPr>
                <p:spPr>
                  <a:xfrm>
                    <a:off x="9105145" y="4733410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</p:grpSp>
          </p:grpSp>
        </p:grpSp>
        <p:grpSp>
          <p:nvGrpSpPr>
            <p:cNvPr id="952" name="グループ化 951">
              <a:extLst>
                <a:ext uri="{FF2B5EF4-FFF2-40B4-BE49-F238E27FC236}">
                  <a16:creationId xmlns:a16="http://schemas.microsoft.com/office/drawing/2014/main" id="{4B4C2424-70D9-2BF1-B21B-74F214633175}"/>
                </a:ext>
              </a:extLst>
            </p:cNvPr>
            <p:cNvGrpSpPr/>
            <p:nvPr/>
          </p:nvGrpSpPr>
          <p:grpSpPr>
            <a:xfrm flipH="1">
              <a:off x="7828049" y="2341193"/>
              <a:ext cx="1551485" cy="1457391"/>
              <a:chOff x="9532776" y="4469512"/>
              <a:chExt cx="708842" cy="665853"/>
            </a:xfrm>
          </p:grpSpPr>
          <p:grpSp>
            <p:nvGrpSpPr>
              <p:cNvPr id="953" name="グループ化 952">
                <a:extLst>
                  <a:ext uri="{FF2B5EF4-FFF2-40B4-BE49-F238E27FC236}">
                    <a16:creationId xmlns:a16="http://schemas.microsoft.com/office/drawing/2014/main" id="{0CAA8BCC-FACE-8D40-0E04-23F49E085422}"/>
                  </a:ext>
                </a:extLst>
              </p:cNvPr>
              <p:cNvGrpSpPr/>
              <p:nvPr/>
            </p:nvGrpSpPr>
            <p:grpSpPr>
              <a:xfrm>
                <a:off x="9568216" y="4501046"/>
                <a:ext cx="673402" cy="634319"/>
                <a:chOff x="9087656" y="4667770"/>
                <a:chExt cx="673402" cy="634319"/>
              </a:xfrm>
            </p:grpSpPr>
            <p:sp>
              <p:nvSpPr>
                <p:cNvPr id="964" name="楕円 963">
                  <a:extLst>
                    <a:ext uri="{FF2B5EF4-FFF2-40B4-BE49-F238E27FC236}">
                      <a16:creationId xmlns:a16="http://schemas.microsoft.com/office/drawing/2014/main" id="{B18A5DB9-6A1F-C7E4-55E5-391F7385CB7D}"/>
                    </a:ext>
                  </a:extLst>
                </p:cNvPr>
                <p:cNvSpPr/>
                <p:nvPr/>
              </p:nvSpPr>
              <p:spPr bwMode="auto">
                <a:xfrm rot="5400000">
                  <a:off x="9228481" y="4533615"/>
                  <a:ext cx="182291" cy="4513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65" name="楕円 964">
                  <a:extLst>
                    <a:ext uri="{FF2B5EF4-FFF2-40B4-BE49-F238E27FC236}">
                      <a16:creationId xmlns:a16="http://schemas.microsoft.com/office/drawing/2014/main" id="{4D6D210D-F902-AC48-21B3-507755BD7E59}"/>
                    </a:ext>
                  </a:extLst>
                </p:cNvPr>
                <p:cNvSpPr/>
                <p:nvPr/>
              </p:nvSpPr>
              <p:spPr bwMode="auto">
                <a:xfrm rot="21019768">
                  <a:off x="9087656" y="4737904"/>
                  <a:ext cx="130208" cy="2951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66" name="楕円 965">
                  <a:extLst>
                    <a:ext uri="{FF2B5EF4-FFF2-40B4-BE49-F238E27FC236}">
                      <a16:creationId xmlns:a16="http://schemas.microsoft.com/office/drawing/2014/main" id="{A3EB4B73-926C-9E74-D8CD-AAFCE710CC01}"/>
                    </a:ext>
                  </a:extLst>
                </p:cNvPr>
                <p:cNvSpPr/>
                <p:nvPr/>
              </p:nvSpPr>
              <p:spPr bwMode="auto">
                <a:xfrm rot="21336693">
                  <a:off x="9142279" y="5006358"/>
                  <a:ext cx="111415" cy="23945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67" name="楕円 966">
                  <a:extLst>
                    <a:ext uri="{FF2B5EF4-FFF2-40B4-BE49-F238E27FC236}">
                      <a16:creationId xmlns:a16="http://schemas.microsoft.com/office/drawing/2014/main" id="{01299A65-9420-AACB-B7D0-BFAB3A25965B}"/>
                    </a:ext>
                  </a:extLst>
                </p:cNvPr>
                <p:cNvSpPr/>
                <p:nvPr/>
              </p:nvSpPr>
              <p:spPr bwMode="auto">
                <a:xfrm>
                  <a:off x="9180856" y="5241325"/>
                  <a:ext cx="13888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68" name="楕円 967">
                  <a:extLst>
                    <a:ext uri="{FF2B5EF4-FFF2-40B4-BE49-F238E27FC236}">
                      <a16:creationId xmlns:a16="http://schemas.microsoft.com/office/drawing/2014/main" id="{62183A03-B52B-589B-8D38-E1C19E0D5F38}"/>
                    </a:ext>
                  </a:extLst>
                </p:cNvPr>
                <p:cNvSpPr/>
                <p:nvPr/>
              </p:nvSpPr>
              <p:spPr bwMode="auto">
                <a:xfrm rot="3839463">
                  <a:off x="9425023" y="4843764"/>
                  <a:ext cx="287480" cy="9548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69" name="楕円 968">
                  <a:extLst>
                    <a:ext uri="{FF2B5EF4-FFF2-40B4-BE49-F238E27FC236}">
                      <a16:creationId xmlns:a16="http://schemas.microsoft.com/office/drawing/2014/main" id="{61D6743D-5041-F732-7DCF-0AC988CDB058}"/>
                    </a:ext>
                  </a:extLst>
                </p:cNvPr>
                <p:cNvSpPr/>
                <p:nvPr/>
              </p:nvSpPr>
              <p:spPr bwMode="auto">
                <a:xfrm rot="3666518">
                  <a:off x="9585141" y="5036765"/>
                  <a:ext cx="14756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70" name="楕円 969">
                  <a:extLst>
                    <a:ext uri="{FF2B5EF4-FFF2-40B4-BE49-F238E27FC236}">
                      <a16:creationId xmlns:a16="http://schemas.microsoft.com/office/drawing/2014/main" id="{1BDD8696-854B-CA0D-7C41-D152B4A3479E}"/>
                    </a:ext>
                  </a:extLst>
                </p:cNvPr>
                <p:cNvSpPr/>
                <p:nvPr/>
              </p:nvSpPr>
              <p:spPr bwMode="auto">
                <a:xfrm rot="2141194">
                  <a:off x="9682933" y="5111145"/>
                  <a:ext cx="78125" cy="520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71" name="楕円 970">
                  <a:extLst>
                    <a:ext uri="{FF2B5EF4-FFF2-40B4-BE49-F238E27FC236}">
                      <a16:creationId xmlns:a16="http://schemas.microsoft.com/office/drawing/2014/main" id="{AA5C0D4B-62BC-6BC2-7826-38FADF5D5D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129424">
                  <a:off x="9528318" y="4667770"/>
                  <a:ext cx="219009" cy="1622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54" name="グループ化 953">
                <a:extLst>
                  <a:ext uri="{FF2B5EF4-FFF2-40B4-BE49-F238E27FC236}">
                    <a16:creationId xmlns:a16="http://schemas.microsoft.com/office/drawing/2014/main" id="{4FEC3582-8383-095C-46EF-F80AE32338DE}"/>
                  </a:ext>
                </a:extLst>
              </p:cNvPr>
              <p:cNvGrpSpPr/>
              <p:nvPr/>
            </p:nvGrpSpPr>
            <p:grpSpPr>
              <a:xfrm>
                <a:off x="9532776" y="4469512"/>
                <a:ext cx="670016" cy="638499"/>
                <a:chOff x="9045780" y="4620226"/>
                <a:chExt cx="670016" cy="638499"/>
              </a:xfrm>
            </p:grpSpPr>
            <p:sp>
              <p:nvSpPr>
                <p:cNvPr id="955" name="フリーフォーム: 図形 954">
                  <a:extLst>
                    <a:ext uri="{FF2B5EF4-FFF2-40B4-BE49-F238E27FC236}">
                      <a16:creationId xmlns:a16="http://schemas.microsoft.com/office/drawing/2014/main" id="{EDDF82A1-D465-B7A7-9AF0-3C856DA5F3DB}"/>
                    </a:ext>
                  </a:extLst>
                </p:cNvPr>
                <p:cNvSpPr/>
                <p:nvPr/>
              </p:nvSpPr>
              <p:spPr>
                <a:xfrm rot="1523229">
                  <a:off x="9045780" y="4620226"/>
                  <a:ext cx="413180" cy="585537"/>
                </a:xfrm>
                <a:custGeom>
                  <a:avLst/>
                  <a:gdLst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140677 w 230554"/>
                    <a:gd name="connsiteY0" fmla="*/ 0 h 1004277"/>
                    <a:gd name="connsiteX1" fmla="*/ 222738 w 230554"/>
                    <a:gd name="connsiteY1" fmla="*/ 152400 h 1004277"/>
                    <a:gd name="connsiteX2" fmla="*/ 230554 w 230554"/>
                    <a:gd name="connsiteY2" fmla="*/ 457200 h 1004277"/>
                    <a:gd name="connsiteX3" fmla="*/ 0 w 230554"/>
                    <a:gd name="connsiteY3" fmla="*/ 699476 h 1004277"/>
                    <a:gd name="connsiteX4" fmla="*/ 74246 w 230554"/>
                    <a:gd name="connsiteY4" fmla="*/ 1004277 h 1004277"/>
                    <a:gd name="connsiteX5" fmla="*/ 74246 w 230554"/>
                    <a:gd name="connsiteY5" fmla="*/ 1004277 h 1004277"/>
                    <a:gd name="connsiteX0" fmla="*/ 218831 w 300892"/>
                    <a:gd name="connsiteY0" fmla="*/ 0 h 1004277"/>
                    <a:gd name="connsiteX1" fmla="*/ 300892 w 300892"/>
                    <a:gd name="connsiteY1" fmla="*/ 152400 h 1004277"/>
                    <a:gd name="connsiteX2" fmla="*/ 0 w 300892"/>
                    <a:gd name="connsiteY2" fmla="*/ 476739 h 1004277"/>
                    <a:gd name="connsiteX3" fmla="*/ 78154 w 300892"/>
                    <a:gd name="connsiteY3" fmla="*/ 699476 h 1004277"/>
                    <a:gd name="connsiteX4" fmla="*/ 152400 w 300892"/>
                    <a:gd name="connsiteY4" fmla="*/ 1004277 h 1004277"/>
                    <a:gd name="connsiteX5" fmla="*/ 152400 w 300892"/>
                    <a:gd name="connsiteY5" fmla="*/ 1004277 h 1004277"/>
                    <a:gd name="connsiteX0" fmla="*/ 218831 w 312615"/>
                    <a:gd name="connsiteY0" fmla="*/ 0 h 1004277"/>
                    <a:gd name="connsiteX1" fmla="*/ 312615 w 312615"/>
                    <a:gd name="connsiteY1" fmla="*/ 304800 h 1004277"/>
                    <a:gd name="connsiteX2" fmla="*/ 0 w 312615"/>
                    <a:gd name="connsiteY2" fmla="*/ 476739 h 1004277"/>
                    <a:gd name="connsiteX3" fmla="*/ 78154 w 312615"/>
                    <a:gd name="connsiteY3" fmla="*/ 699476 h 1004277"/>
                    <a:gd name="connsiteX4" fmla="*/ 152400 w 312615"/>
                    <a:gd name="connsiteY4" fmla="*/ 1004277 h 1004277"/>
                    <a:gd name="connsiteX5" fmla="*/ 152400 w 312615"/>
                    <a:gd name="connsiteY5" fmla="*/ 1004277 h 1004277"/>
                    <a:gd name="connsiteX0" fmla="*/ 410307 w 410307"/>
                    <a:gd name="connsiteY0" fmla="*/ 0 h 773723"/>
                    <a:gd name="connsiteX1" fmla="*/ 312615 w 410307"/>
                    <a:gd name="connsiteY1" fmla="*/ 74246 h 773723"/>
                    <a:gd name="connsiteX2" fmla="*/ 0 w 410307"/>
                    <a:gd name="connsiteY2" fmla="*/ 246185 h 773723"/>
                    <a:gd name="connsiteX3" fmla="*/ 78154 w 410307"/>
                    <a:gd name="connsiteY3" fmla="*/ 468922 h 773723"/>
                    <a:gd name="connsiteX4" fmla="*/ 152400 w 410307"/>
                    <a:gd name="connsiteY4" fmla="*/ 773723 h 773723"/>
                    <a:gd name="connsiteX5" fmla="*/ 152400 w 410307"/>
                    <a:gd name="connsiteY5" fmla="*/ 773723 h 773723"/>
                    <a:gd name="connsiteX0" fmla="*/ 468207 w 468207"/>
                    <a:gd name="connsiteY0" fmla="*/ 0 h 739039"/>
                    <a:gd name="connsiteX1" fmla="*/ 312615 w 468207"/>
                    <a:gd name="connsiteY1" fmla="*/ 39562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185011 w 468207"/>
                    <a:gd name="connsiteY3" fmla="*/ 449831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152400 w 468207"/>
                    <a:gd name="connsiteY4" fmla="*/ 739039 h 742596"/>
                    <a:gd name="connsiteX5" fmla="*/ 406875 w 468207"/>
                    <a:gd name="connsiteY5" fmla="*/ 742596 h 742596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406875 w 468207"/>
                    <a:gd name="connsiteY4" fmla="*/ 742596 h 742596"/>
                    <a:gd name="connsiteX0" fmla="*/ 468207 w 468207"/>
                    <a:gd name="connsiteY0" fmla="*/ 0 h 725684"/>
                    <a:gd name="connsiteX1" fmla="*/ 336292 w 468207"/>
                    <a:gd name="connsiteY1" fmla="*/ 28326 h 725684"/>
                    <a:gd name="connsiteX2" fmla="*/ 0 w 468207"/>
                    <a:gd name="connsiteY2" fmla="*/ 211501 h 725684"/>
                    <a:gd name="connsiteX3" fmla="*/ 185011 w 468207"/>
                    <a:gd name="connsiteY3" fmla="*/ 449831 h 725684"/>
                    <a:gd name="connsiteX4" fmla="*/ 398849 w 468207"/>
                    <a:gd name="connsiteY4" fmla="*/ 725684 h 725684"/>
                    <a:gd name="connsiteX0" fmla="*/ 482006 w 482006"/>
                    <a:gd name="connsiteY0" fmla="*/ 37201 h 697358"/>
                    <a:gd name="connsiteX1" fmla="*/ 336292 w 482006"/>
                    <a:gd name="connsiteY1" fmla="*/ 0 h 697358"/>
                    <a:gd name="connsiteX2" fmla="*/ 0 w 482006"/>
                    <a:gd name="connsiteY2" fmla="*/ 183175 h 697358"/>
                    <a:gd name="connsiteX3" fmla="*/ 185011 w 482006"/>
                    <a:gd name="connsiteY3" fmla="*/ 421505 h 697358"/>
                    <a:gd name="connsiteX4" fmla="*/ 398849 w 482006"/>
                    <a:gd name="connsiteY4" fmla="*/ 697358 h 697358"/>
                    <a:gd name="connsiteX0" fmla="*/ 482006 w 482006"/>
                    <a:gd name="connsiteY0" fmla="*/ 0 h 660157"/>
                    <a:gd name="connsiteX1" fmla="*/ 389135 w 482006"/>
                    <a:gd name="connsiteY1" fmla="*/ 55925 h 660157"/>
                    <a:gd name="connsiteX2" fmla="*/ 0 w 482006"/>
                    <a:gd name="connsiteY2" fmla="*/ 145974 h 660157"/>
                    <a:gd name="connsiteX3" fmla="*/ 185011 w 482006"/>
                    <a:gd name="connsiteY3" fmla="*/ 384304 h 660157"/>
                    <a:gd name="connsiteX4" fmla="*/ 398849 w 48200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174961 w 471956"/>
                    <a:gd name="connsiteY3" fmla="*/ 38430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238893 w 471956"/>
                    <a:gd name="connsiteY3" fmla="*/ 39144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8893 w 471956"/>
                    <a:gd name="connsiteY3" fmla="*/ 391444 h 610263"/>
                    <a:gd name="connsiteX4" fmla="*/ 342058 w 471956"/>
                    <a:gd name="connsiteY4" fmla="*/ 610263 h 610263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1076 w 471956"/>
                    <a:gd name="connsiteY3" fmla="*/ 374973 h 610263"/>
                    <a:gd name="connsiteX4" fmla="*/ 342058 w 471956"/>
                    <a:gd name="connsiteY4" fmla="*/ 610263 h 610263"/>
                    <a:gd name="connsiteX0" fmla="*/ 453375 w 453375"/>
                    <a:gd name="connsiteY0" fmla="*/ 0 h 642498"/>
                    <a:gd name="connsiteX1" fmla="*/ 379085 w 453375"/>
                    <a:gd name="connsiteY1" fmla="*/ 88160 h 642498"/>
                    <a:gd name="connsiteX2" fmla="*/ 0 w 453375"/>
                    <a:gd name="connsiteY2" fmla="*/ 199387 h 642498"/>
                    <a:gd name="connsiteX3" fmla="*/ 231076 w 453375"/>
                    <a:gd name="connsiteY3" fmla="*/ 407208 h 642498"/>
                    <a:gd name="connsiteX4" fmla="*/ 342058 w 453375"/>
                    <a:gd name="connsiteY4" fmla="*/ 642498 h 642498"/>
                    <a:gd name="connsiteX0" fmla="*/ 453375 w 453375"/>
                    <a:gd name="connsiteY0" fmla="*/ 0 h 642498"/>
                    <a:gd name="connsiteX1" fmla="*/ 364865 w 453375"/>
                    <a:gd name="connsiteY1" fmla="*/ 37434 h 642498"/>
                    <a:gd name="connsiteX2" fmla="*/ 0 w 453375"/>
                    <a:gd name="connsiteY2" fmla="*/ 199387 h 642498"/>
                    <a:gd name="connsiteX3" fmla="*/ 231076 w 453375"/>
                    <a:gd name="connsiteY3" fmla="*/ 407208 h 642498"/>
                    <a:gd name="connsiteX4" fmla="*/ 342058 w 453375"/>
                    <a:gd name="connsiteY4" fmla="*/ 642498 h 642498"/>
                    <a:gd name="connsiteX0" fmla="*/ 453375 w 453375"/>
                    <a:gd name="connsiteY0" fmla="*/ 0 h 642498"/>
                    <a:gd name="connsiteX1" fmla="*/ 364865 w 453375"/>
                    <a:gd name="connsiteY1" fmla="*/ 37434 h 642498"/>
                    <a:gd name="connsiteX2" fmla="*/ 0 w 453375"/>
                    <a:gd name="connsiteY2" fmla="*/ 199387 h 642498"/>
                    <a:gd name="connsiteX3" fmla="*/ 206111 w 453375"/>
                    <a:gd name="connsiteY3" fmla="*/ 427266 h 642498"/>
                    <a:gd name="connsiteX4" fmla="*/ 342058 w 453375"/>
                    <a:gd name="connsiteY4" fmla="*/ 642498 h 642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3375" h="642498">
                      <a:moveTo>
                        <a:pt x="453375" y="0"/>
                      </a:moveTo>
                      <a:lnTo>
                        <a:pt x="364865" y="37434"/>
                      </a:lnTo>
                      <a:lnTo>
                        <a:pt x="0" y="199387"/>
                      </a:lnTo>
                      <a:lnTo>
                        <a:pt x="206111" y="427266"/>
                      </a:lnTo>
                      <a:lnTo>
                        <a:pt x="342058" y="642498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grpSp>
              <p:nvGrpSpPr>
                <p:cNvPr id="956" name="グループ化 955">
                  <a:extLst>
                    <a:ext uri="{FF2B5EF4-FFF2-40B4-BE49-F238E27FC236}">
                      <a16:creationId xmlns:a16="http://schemas.microsoft.com/office/drawing/2014/main" id="{E7A9EECB-E808-E3D7-43BA-4539D3A1DFA9}"/>
                    </a:ext>
                  </a:extLst>
                </p:cNvPr>
                <p:cNvGrpSpPr/>
                <p:nvPr/>
              </p:nvGrpSpPr>
              <p:grpSpPr>
                <a:xfrm>
                  <a:off x="9091963" y="4703312"/>
                  <a:ext cx="623833" cy="555413"/>
                  <a:chOff x="9091963" y="4703312"/>
                  <a:chExt cx="623833" cy="555413"/>
                </a:xfrm>
              </p:grpSpPr>
              <p:sp>
                <p:nvSpPr>
                  <p:cNvPr id="957" name="楕円 956">
                    <a:extLst>
                      <a:ext uri="{FF2B5EF4-FFF2-40B4-BE49-F238E27FC236}">
                        <a16:creationId xmlns:a16="http://schemas.microsoft.com/office/drawing/2014/main" id="{53AFC1A6-B9F3-6D34-079A-85F2810612D3}"/>
                      </a:ext>
                    </a:extLst>
                  </p:cNvPr>
                  <p:cNvSpPr/>
                  <p:nvPr/>
                </p:nvSpPr>
                <p:spPr>
                  <a:xfrm>
                    <a:off x="9556530" y="4711831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58" name="楕円 957">
                    <a:extLst>
                      <a:ext uri="{FF2B5EF4-FFF2-40B4-BE49-F238E27FC236}">
                        <a16:creationId xmlns:a16="http://schemas.microsoft.com/office/drawing/2014/main" id="{31B6FE45-0705-58AF-DE40-CB0ADA46B7FC}"/>
                      </a:ext>
                    </a:extLst>
                  </p:cNvPr>
                  <p:cNvSpPr/>
                  <p:nvPr/>
                </p:nvSpPr>
                <p:spPr>
                  <a:xfrm>
                    <a:off x="9163051" y="4971137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59" name="楕円 958">
                    <a:extLst>
                      <a:ext uri="{FF2B5EF4-FFF2-40B4-BE49-F238E27FC236}">
                        <a16:creationId xmlns:a16="http://schemas.microsoft.com/office/drawing/2014/main" id="{93BD538A-9CB9-2770-A73F-E518C6B9A49B}"/>
                      </a:ext>
                    </a:extLst>
                  </p:cNvPr>
                  <p:cNvSpPr/>
                  <p:nvPr/>
                </p:nvSpPr>
                <p:spPr>
                  <a:xfrm>
                    <a:off x="9198319" y="520951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60" name="楕円 959">
                    <a:extLst>
                      <a:ext uri="{FF2B5EF4-FFF2-40B4-BE49-F238E27FC236}">
                        <a16:creationId xmlns:a16="http://schemas.microsoft.com/office/drawing/2014/main" id="{59A7F20E-8D12-E2CE-4A15-F60B188A2F75}"/>
                      </a:ext>
                    </a:extLst>
                  </p:cNvPr>
                  <p:cNvSpPr/>
                  <p:nvPr/>
                </p:nvSpPr>
                <p:spPr>
                  <a:xfrm>
                    <a:off x="9666583" y="5078370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61" name="楕円 960">
                    <a:extLst>
                      <a:ext uri="{FF2B5EF4-FFF2-40B4-BE49-F238E27FC236}">
                        <a16:creationId xmlns:a16="http://schemas.microsoft.com/office/drawing/2014/main" id="{0E3AAEF0-A7E2-43A1-08EB-D11614EFDA68}"/>
                      </a:ext>
                    </a:extLst>
                  </p:cNvPr>
                  <p:cNvSpPr/>
                  <p:nvPr/>
                </p:nvSpPr>
                <p:spPr>
                  <a:xfrm>
                    <a:off x="9452124" y="470331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62" name="フリーフォーム: 図形 961">
                    <a:extLst>
                      <a:ext uri="{FF2B5EF4-FFF2-40B4-BE49-F238E27FC236}">
                        <a16:creationId xmlns:a16="http://schemas.microsoft.com/office/drawing/2014/main" id="{E9836D5C-C9DB-6DEF-F1BC-C2B612560601}"/>
                      </a:ext>
                    </a:extLst>
                  </p:cNvPr>
                  <p:cNvSpPr/>
                  <p:nvPr/>
                </p:nvSpPr>
                <p:spPr>
                  <a:xfrm flipV="1">
                    <a:off x="9466994" y="4706069"/>
                    <a:ext cx="231755" cy="404697"/>
                  </a:xfrm>
                  <a:custGeom>
                    <a:avLst/>
                    <a:gdLst>
                      <a:gd name="connsiteX0" fmla="*/ 0 w 273539"/>
                      <a:gd name="connsiteY0" fmla="*/ 336062 h 336062"/>
                      <a:gd name="connsiteX1" fmla="*/ 273539 w 273539"/>
                      <a:gd name="connsiteY1" fmla="*/ 0 h 336062"/>
                      <a:gd name="connsiteX0" fmla="*/ 0 w 224339"/>
                      <a:gd name="connsiteY0" fmla="*/ 310698 h 310698"/>
                      <a:gd name="connsiteX1" fmla="*/ 224339 w 224339"/>
                      <a:gd name="connsiteY1" fmla="*/ 0 h 310698"/>
                      <a:gd name="connsiteX0" fmla="*/ 0 w 252823"/>
                      <a:gd name="connsiteY0" fmla="*/ 308886 h 308886"/>
                      <a:gd name="connsiteX1" fmla="*/ 252823 w 252823"/>
                      <a:gd name="connsiteY1" fmla="*/ 0 h 30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52823" h="308886">
                        <a:moveTo>
                          <a:pt x="0" y="308886"/>
                        </a:moveTo>
                        <a:lnTo>
                          <a:pt x="252823" y="0"/>
                        </a:ln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963" name="楕円 962">
                    <a:extLst>
                      <a:ext uri="{FF2B5EF4-FFF2-40B4-BE49-F238E27FC236}">
                        <a16:creationId xmlns:a16="http://schemas.microsoft.com/office/drawing/2014/main" id="{22E36323-1149-7655-D0CC-3FAF4E739D36}"/>
                      </a:ext>
                    </a:extLst>
                  </p:cNvPr>
                  <p:cNvSpPr/>
                  <p:nvPr/>
                </p:nvSpPr>
                <p:spPr>
                  <a:xfrm>
                    <a:off x="9091963" y="471014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</p:grpSp>
          </p:grpSp>
        </p:grpSp>
        <p:grpSp>
          <p:nvGrpSpPr>
            <p:cNvPr id="978" name="グループ化 977">
              <a:extLst>
                <a:ext uri="{FF2B5EF4-FFF2-40B4-BE49-F238E27FC236}">
                  <a16:creationId xmlns:a16="http://schemas.microsoft.com/office/drawing/2014/main" id="{7605EBEE-6BCE-C695-A1AA-1D5B054CF00B}"/>
                </a:ext>
              </a:extLst>
            </p:cNvPr>
            <p:cNvGrpSpPr/>
            <p:nvPr/>
          </p:nvGrpSpPr>
          <p:grpSpPr>
            <a:xfrm flipH="1">
              <a:off x="9516014" y="2113363"/>
              <a:ext cx="1509848" cy="1688974"/>
              <a:chOff x="9557373" y="4362698"/>
              <a:chExt cx="689819" cy="771659"/>
            </a:xfrm>
          </p:grpSpPr>
          <p:grpSp>
            <p:nvGrpSpPr>
              <p:cNvPr id="980" name="グループ化 979">
                <a:extLst>
                  <a:ext uri="{FF2B5EF4-FFF2-40B4-BE49-F238E27FC236}">
                    <a16:creationId xmlns:a16="http://schemas.microsoft.com/office/drawing/2014/main" id="{7508F30D-FB10-DA2C-1338-575CD96EF85C}"/>
                  </a:ext>
                </a:extLst>
              </p:cNvPr>
              <p:cNvGrpSpPr/>
              <p:nvPr/>
            </p:nvGrpSpPr>
            <p:grpSpPr>
              <a:xfrm>
                <a:off x="9568216" y="4378980"/>
                <a:ext cx="678976" cy="755377"/>
                <a:chOff x="9087656" y="4545704"/>
                <a:chExt cx="678976" cy="755377"/>
              </a:xfrm>
            </p:grpSpPr>
            <p:sp>
              <p:nvSpPr>
                <p:cNvPr id="991" name="楕円 990">
                  <a:extLst>
                    <a:ext uri="{FF2B5EF4-FFF2-40B4-BE49-F238E27FC236}">
                      <a16:creationId xmlns:a16="http://schemas.microsoft.com/office/drawing/2014/main" id="{B251C163-5F10-3378-FBC7-4B6FEE2C409C}"/>
                    </a:ext>
                  </a:extLst>
                </p:cNvPr>
                <p:cNvSpPr/>
                <p:nvPr/>
              </p:nvSpPr>
              <p:spPr bwMode="auto">
                <a:xfrm rot="4621957">
                  <a:off x="9231757" y="4484108"/>
                  <a:ext cx="182291" cy="45138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92" name="楕円 991">
                  <a:extLst>
                    <a:ext uri="{FF2B5EF4-FFF2-40B4-BE49-F238E27FC236}">
                      <a16:creationId xmlns:a16="http://schemas.microsoft.com/office/drawing/2014/main" id="{8B7E5268-66A9-CB30-1EBC-F7904B1B53A9}"/>
                    </a:ext>
                  </a:extLst>
                </p:cNvPr>
                <p:cNvSpPr/>
                <p:nvPr/>
              </p:nvSpPr>
              <p:spPr bwMode="auto">
                <a:xfrm rot="21019768">
                  <a:off x="9087656" y="4737904"/>
                  <a:ext cx="130208" cy="2951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93" name="楕円 992">
                  <a:extLst>
                    <a:ext uri="{FF2B5EF4-FFF2-40B4-BE49-F238E27FC236}">
                      <a16:creationId xmlns:a16="http://schemas.microsoft.com/office/drawing/2014/main" id="{B5C80263-D181-3723-5CD2-094C897E9F5A}"/>
                    </a:ext>
                  </a:extLst>
                </p:cNvPr>
                <p:cNvSpPr/>
                <p:nvPr/>
              </p:nvSpPr>
              <p:spPr bwMode="auto">
                <a:xfrm rot="21336693">
                  <a:off x="9142279" y="5006358"/>
                  <a:ext cx="111415" cy="23945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94" name="楕円 993">
                  <a:extLst>
                    <a:ext uri="{FF2B5EF4-FFF2-40B4-BE49-F238E27FC236}">
                      <a16:creationId xmlns:a16="http://schemas.microsoft.com/office/drawing/2014/main" id="{29052E4E-A90F-F3FF-3E8A-EA787EC6FCE5}"/>
                    </a:ext>
                  </a:extLst>
                </p:cNvPr>
                <p:cNvSpPr/>
                <p:nvPr/>
              </p:nvSpPr>
              <p:spPr bwMode="auto">
                <a:xfrm>
                  <a:off x="9177035" y="5240317"/>
                  <a:ext cx="13888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95" name="楕円 994">
                  <a:extLst>
                    <a:ext uri="{FF2B5EF4-FFF2-40B4-BE49-F238E27FC236}">
                      <a16:creationId xmlns:a16="http://schemas.microsoft.com/office/drawing/2014/main" id="{B787B4FA-D9FD-34F8-5BBE-B8CD8924380F}"/>
                    </a:ext>
                  </a:extLst>
                </p:cNvPr>
                <p:cNvSpPr/>
                <p:nvPr/>
              </p:nvSpPr>
              <p:spPr bwMode="auto">
                <a:xfrm rot="3330692">
                  <a:off x="9421225" y="4738522"/>
                  <a:ext cx="287480" cy="9548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96" name="楕円 995">
                  <a:extLst>
                    <a:ext uri="{FF2B5EF4-FFF2-40B4-BE49-F238E27FC236}">
                      <a16:creationId xmlns:a16="http://schemas.microsoft.com/office/drawing/2014/main" id="{93C73A30-BA26-7769-DE60-114B3FD59F32}"/>
                    </a:ext>
                  </a:extLst>
                </p:cNvPr>
                <p:cNvSpPr/>
                <p:nvPr/>
              </p:nvSpPr>
              <p:spPr bwMode="auto">
                <a:xfrm rot="3414997">
                  <a:off x="9590259" y="4901841"/>
                  <a:ext cx="147569" cy="60764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97" name="楕円 996">
                  <a:extLst>
                    <a:ext uri="{FF2B5EF4-FFF2-40B4-BE49-F238E27FC236}">
                      <a16:creationId xmlns:a16="http://schemas.microsoft.com/office/drawing/2014/main" id="{46188164-AFC0-A539-1208-7A6DCCE2D8B2}"/>
                    </a:ext>
                  </a:extLst>
                </p:cNvPr>
                <p:cNvSpPr/>
                <p:nvPr/>
              </p:nvSpPr>
              <p:spPr bwMode="auto">
                <a:xfrm rot="2141194">
                  <a:off x="9688507" y="4973700"/>
                  <a:ext cx="78125" cy="52083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tlCol="0" anchor="t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ja-JP" altLang="en-US"/>
                </a:p>
              </p:txBody>
            </p:sp>
            <p:sp>
              <p:nvSpPr>
                <p:cNvPr id="998" name="楕円 997">
                  <a:extLst>
                    <a:ext uri="{FF2B5EF4-FFF2-40B4-BE49-F238E27FC236}">
                      <a16:creationId xmlns:a16="http://schemas.microsoft.com/office/drawing/2014/main" id="{BBE98CC1-CB7C-B2FF-7E90-5BBBA80A58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9520830">
                  <a:off x="9517042" y="4545704"/>
                  <a:ext cx="219009" cy="16227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81" name="グループ化 980">
                <a:extLst>
                  <a:ext uri="{FF2B5EF4-FFF2-40B4-BE49-F238E27FC236}">
                    <a16:creationId xmlns:a16="http://schemas.microsoft.com/office/drawing/2014/main" id="{C149586C-9FC3-DBDB-8ACF-9331CFA4949B}"/>
                  </a:ext>
                </a:extLst>
              </p:cNvPr>
              <p:cNvGrpSpPr/>
              <p:nvPr/>
            </p:nvGrpSpPr>
            <p:grpSpPr>
              <a:xfrm>
                <a:off x="9557373" y="4362698"/>
                <a:ext cx="639743" cy="745313"/>
                <a:chOff x="9070377" y="4513412"/>
                <a:chExt cx="639743" cy="745313"/>
              </a:xfrm>
            </p:grpSpPr>
            <p:sp>
              <p:nvSpPr>
                <p:cNvPr id="982" name="フリーフォーム: 図形 981">
                  <a:extLst>
                    <a:ext uri="{FF2B5EF4-FFF2-40B4-BE49-F238E27FC236}">
                      <a16:creationId xmlns:a16="http://schemas.microsoft.com/office/drawing/2014/main" id="{D3371E00-DB44-F524-E86E-EA0A1CA873D5}"/>
                    </a:ext>
                  </a:extLst>
                </p:cNvPr>
                <p:cNvSpPr/>
                <p:nvPr/>
              </p:nvSpPr>
              <p:spPr>
                <a:xfrm rot="1523229">
                  <a:off x="9070377" y="4513412"/>
                  <a:ext cx="357439" cy="685457"/>
                </a:xfrm>
                <a:custGeom>
                  <a:avLst/>
                  <a:gdLst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66431 w 156308"/>
                    <a:gd name="connsiteY0" fmla="*/ 0 h 1004277"/>
                    <a:gd name="connsiteX1" fmla="*/ 148492 w 156308"/>
                    <a:gd name="connsiteY1" fmla="*/ 152400 h 1004277"/>
                    <a:gd name="connsiteX2" fmla="*/ 156308 w 156308"/>
                    <a:gd name="connsiteY2" fmla="*/ 457200 h 1004277"/>
                    <a:gd name="connsiteX3" fmla="*/ 97692 w 156308"/>
                    <a:gd name="connsiteY3" fmla="*/ 711200 h 1004277"/>
                    <a:gd name="connsiteX4" fmla="*/ 0 w 156308"/>
                    <a:gd name="connsiteY4" fmla="*/ 1004277 h 1004277"/>
                    <a:gd name="connsiteX5" fmla="*/ 0 w 156308"/>
                    <a:gd name="connsiteY5" fmla="*/ 1004277 h 1004277"/>
                    <a:gd name="connsiteX0" fmla="*/ 140677 w 230554"/>
                    <a:gd name="connsiteY0" fmla="*/ 0 h 1004277"/>
                    <a:gd name="connsiteX1" fmla="*/ 222738 w 230554"/>
                    <a:gd name="connsiteY1" fmla="*/ 152400 h 1004277"/>
                    <a:gd name="connsiteX2" fmla="*/ 230554 w 230554"/>
                    <a:gd name="connsiteY2" fmla="*/ 457200 h 1004277"/>
                    <a:gd name="connsiteX3" fmla="*/ 0 w 230554"/>
                    <a:gd name="connsiteY3" fmla="*/ 699476 h 1004277"/>
                    <a:gd name="connsiteX4" fmla="*/ 74246 w 230554"/>
                    <a:gd name="connsiteY4" fmla="*/ 1004277 h 1004277"/>
                    <a:gd name="connsiteX5" fmla="*/ 74246 w 230554"/>
                    <a:gd name="connsiteY5" fmla="*/ 1004277 h 1004277"/>
                    <a:gd name="connsiteX0" fmla="*/ 218831 w 300892"/>
                    <a:gd name="connsiteY0" fmla="*/ 0 h 1004277"/>
                    <a:gd name="connsiteX1" fmla="*/ 300892 w 300892"/>
                    <a:gd name="connsiteY1" fmla="*/ 152400 h 1004277"/>
                    <a:gd name="connsiteX2" fmla="*/ 0 w 300892"/>
                    <a:gd name="connsiteY2" fmla="*/ 476739 h 1004277"/>
                    <a:gd name="connsiteX3" fmla="*/ 78154 w 300892"/>
                    <a:gd name="connsiteY3" fmla="*/ 699476 h 1004277"/>
                    <a:gd name="connsiteX4" fmla="*/ 152400 w 300892"/>
                    <a:gd name="connsiteY4" fmla="*/ 1004277 h 1004277"/>
                    <a:gd name="connsiteX5" fmla="*/ 152400 w 300892"/>
                    <a:gd name="connsiteY5" fmla="*/ 1004277 h 1004277"/>
                    <a:gd name="connsiteX0" fmla="*/ 218831 w 312615"/>
                    <a:gd name="connsiteY0" fmla="*/ 0 h 1004277"/>
                    <a:gd name="connsiteX1" fmla="*/ 312615 w 312615"/>
                    <a:gd name="connsiteY1" fmla="*/ 304800 h 1004277"/>
                    <a:gd name="connsiteX2" fmla="*/ 0 w 312615"/>
                    <a:gd name="connsiteY2" fmla="*/ 476739 h 1004277"/>
                    <a:gd name="connsiteX3" fmla="*/ 78154 w 312615"/>
                    <a:gd name="connsiteY3" fmla="*/ 699476 h 1004277"/>
                    <a:gd name="connsiteX4" fmla="*/ 152400 w 312615"/>
                    <a:gd name="connsiteY4" fmla="*/ 1004277 h 1004277"/>
                    <a:gd name="connsiteX5" fmla="*/ 152400 w 312615"/>
                    <a:gd name="connsiteY5" fmla="*/ 1004277 h 1004277"/>
                    <a:gd name="connsiteX0" fmla="*/ 410307 w 410307"/>
                    <a:gd name="connsiteY0" fmla="*/ 0 h 773723"/>
                    <a:gd name="connsiteX1" fmla="*/ 312615 w 410307"/>
                    <a:gd name="connsiteY1" fmla="*/ 74246 h 773723"/>
                    <a:gd name="connsiteX2" fmla="*/ 0 w 410307"/>
                    <a:gd name="connsiteY2" fmla="*/ 246185 h 773723"/>
                    <a:gd name="connsiteX3" fmla="*/ 78154 w 410307"/>
                    <a:gd name="connsiteY3" fmla="*/ 468922 h 773723"/>
                    <a:gd name="connsiteX4" fmla="*/ 152400 w 410307"/>
                    <a:gd name="connsiteY4" fmla="*/ 773723 h 773723"/>
                    <a:gd name="connsiteX5" fmla="*/ 152400 w 410307"/>
                    <a:gd name="connsiteY5" fmla="*/ 773723 h 773723"/>
                    <a:gd name="connsiteX0" fmla="*/ 468207 w 468207"/>
                    <a:gd name="connsiteY0" fmla="*/ 0 h 739039"/>
                    <a:gd name="connsiteX1" fmla="*/ 312615 w 468207"/>
                    <a:gd name="connsiteY1" fmla="*/ 39562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78154 w 468207"/>
                    <a:gd name="connsiteY3" fmla="*/ 434238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39039"/>
                    <a:gd name="connsiteX1" fmla="*/ 336292 w 468207"/>
                    <a:gd name="connsiteY1" fmla="*/ 28326 h 739039"/>
                    <a:gd name="connsiteX2" fmla="*/ 0 w 468207"/>
                    <a:gd name="connsiteY2" fmla="*/ 211501 h 739039"/>
                    <a:gd name="connsiteX3" fmla="*/ 185011 w 468207"/>
                    <a:gd name="connsiteY3" fmla="*/ 449831 h 739039"/>
                    <a:gd name="connsiteX4" fmla="*/ 152400 w 468207"/>
                    <a:gd name="connsiteY4" fmla="*/ 739039 h 739039"/>
                    <a:gd name="connsiteX5" fmla="*/ 152400 w 468207"/>
                    <a:gd name="connsiteY5" fmla="*/ 739039 h 739039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152400 w 468207"/>
                    <a:gd name="connsiteY4" fmla="*/ 739039 h 742596"/>
                    <a:gd name="connsiteX5" fmla="*/ 406875 w 468207"/>
                    <a:gd name="connsiteY5" fmla="*/ 742596 h 742596"/>
                    <a:gd name="connsiteX0" fmla="*/ 468207 w 468207"/>
                    <a:gd name="connsiteY0" fmla="*/ 0 h 742596"/>
                    <a:gd name="connsiteX1" fmla="*/ 336292 w 468207"/>
                    <a:gd name="connsiteY1" fmla="*/ 28326 h 742596"/>
                    <a:gd name="connsiteX2" fmla="*/ 0 w 468207"/>
                    <a:gd name="connsiteY2" fmla="*/ 211501 h 742596"/>
                    <a:gd name="connsiteX3" fmla="*/ 185011 w 468207"/>
                    <a:gd name="connsiteY3" fmla="*/ 449831 h 742596"/>
                    <a:gd name="connsiteX4" fmla="*/ 406875 w 468207"/>
                    <a:gd name="connsiteY4" fmla="*/ 742596 h 742596"/>
                    <a:gd name="connsiteX0" fmla="*/ 468207 w 468207"/>
                    <a:gd name="connsiteY0" fmla="*/ 0 h 725684"/>
                    <a:gd name="connsiteX1" fmla="*/ 336292 w 468207"/>
                    <a:gd name="connsiteY1" fmla="*/ 28326 h 725684"/>
                    <a:gd name="connsiteX2" fmla="*/ 0 w 468207"/>
                    <a:gd name="connsiteY2" fmla="*/ 211501 h 725684"/>
                    <a:gd name="connsiteX3" fmla="*/ 185011 w 468207"/>
                    <a:gd name="connsiteY3" fmla="*/ 449831 h 725684"/>
                    <a:gd name="connsiteX4" fmla="*/ 398849 w 468207"/>
                    <a:gd name="connsiteY4" fmla="*/ 725684 h 725684"/>
                    <a:gd name="connsiteX0" fmla="*/ 482006 w 482006"/>
                    <a:gd name="connsiteY0" fmla="*/ 37201 h 697358"/>
                    <a:gd name="connsiteX1" fmla="*/ 336292 w 482006"/>
                    <a:gd name="connsiteY1" fmla="*/ 0 h 697358"/>
                    <a:gd name="connsiteX2" fmla="*/ 0 w 482006"/>
                    <a:gd name="connsiteY2" fmla="*/ 183175 h 697358"/>
                    <a:gd name="connsiteX3" fmla="*/ 185011 w 482006"/>
                    <a:gd name="connsiteY3" fmla="*/ 421505 h 697358"/>
                    <a:gd name="connsiteX4" fmla="*/ 398849 w 482006"/>
                    <a:gd name="connsiteY4" fmla="*/ 697358 h 697358"/>
                    <a:gd name="connsiteX0" fmla="*/ 482006 w 482006"/>
                    <a:gd name="connsiteY0" fmla="*/ 0 h 660157"/>
                    <a:gd name="connsiteX1" fmla="*/ 389135 w 482006"/>
                    <a:gd name="connsiteY1" fmla="*/ 55925 h 660157"/>
                    <a:gd name="connsiteX2" fmla="*/ 0 w 482006"/>
                    <a:gd name="connsiteY2" fmla="*/ 145974 h 660157"/>
                    <a:gd name="connsiteX3" fmla="*/ 185011 w 482006"/>
                    <a:gd name="connsiteY3" fmla="*/ 384304 h 660157"/>
                    <a:gd name="connsiteX4" fmla="*/ 398849 w 48200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174961 w 471956"/>
                    <a:gd name="connsiteY3" fmla="*/ 38430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60157"/>
                    <a:gd name="connsiteX1" fmla="*/ 379085 w 471956"/>
                    <a:gd name="connsiteY1" fmla="*/ 55925 h 660157"/>
                    <a:gd name="connsiteX2" fmla="*/ 0 w 471956"/>
                    <a:gd name="connsiteY2" fmla="*/ 167152 h 660157"/>
                    <a:gd name="connsiteX3" fmla="*/ 238893 w 471956"/>
                    <a:gd name="connsiteY3" fmla="*/ 391444 h 660157"/>
                    <a:gd name="connsiteX4" fmla="*/ 388799 w 471956"/>
                    <a:gd name="connsiteY4" fmla="*/ 660157 h 660157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8893 w 471956"/>
                    <a:gd name="connsiteY3" fmla="*/ 391444 h 610263"/>
                    <a:gd name="connsiteX4" fmla="*/ 342058 w 471956"/>
                    <a:gd name="connsiteY4" fmla="*/ 610263 h 610263"/>
                    <a:gd name="connsiteX0" fmla="*/ 471956 w 471956"/>
                    <a:gd name="connsiteY0" fmla="*/ 0 h 610263"/>
                    <a:gd name="connsiteX1" fmla="*/ 379085 w 471956"/>
                    <a:gd name="connsiteY1" fmla="*/ 55925 h 610263"/>
                    <a:gd name="connsiteX2" fmla="*/ 0 w 471956"/>
                    <a:gd name="connsiteY2" fmla="*/ 167152 h 610263"/>
                    <a:gd name="connsiteX3" fmla="*/ 231076 w 471956"/>
                    <a:gd name="connsiteY3" fmla="*/ 374973 h 610263"/>
                    <a:gd name="connsiteX4" fmla="*/ 342058 w 471956"/>
                    <a:gd name="connsiteY4" fmla="*/ 610263 h 610263"/>
                    <a:gd name="connsiteX0" fmla="*/ 453375 w 453375"/>
                    <a:gd name="connsiteY0" fmla="*/ 0 h 642498"/>
                    <a:gd name="connsiteX1" fmla="*/ 379085 w 453375"/>
                    <a:gd name="connsiteY1" fmla="*/ 88160 h 642498"/>
                    <a:gd name="connsiteX2" fmla="*/ 0 w 453375"/>
                    <a:gd name="connsiteY2" fmla="*/ 199387 h 642498"/>
                    <a:gd name="connsiteX3" fmla="*/ 231076 w 453375"/>
                    <a:gd name="connsiteY3" fmla="*/ 407208 h 642498"/>
                    <a:gd name="connsiteX4" fmla="*/ 342058 w 453375"/>
                    <a:gd name="connsiteY4" fmla="*/ 642498 h 642498"/>
                    <a:gd name="connsiteX0" fmla="*/ 453375 w 453375"/>
                    <a:gd name="connsiteY0" fmla="*/ 0 h 642498"/>
                    <a:gd name="connsiteX1" fmla="*/ 364865 w 453375"/>
                    <a:gd name="connsiteY1" fmla="*/ 37434 h 642498"/>
                    <a:gd name="connsiteX2" fmla="*/ 0 w 453375"/>
                    <a:gd name="connsiteY2" fmla="*/ 199387 h 642498"/>
                    <a:gd name="connsiteX3" fmla="*/ 231076 w 453375"/>
                    <a:gd name="connsiteY3" fmla="*/ 407208 h 642498"/>
                    <a:gd name="connsiteX4" fmla="*/ 342058 w 453375"/>
                    <a:gd name="connsiteY4" fmla="*/ 642498 h 642498"/>
                    <a:gd name="connsiteX0" fmla="*/ 453375 w 453375"/>
                    <a:gd name="connsiteY0" fmla="*/ 0 h 642498"/>
                    <a:gd name="connsiteX1" fmla="*/ 364865 w 453375"/>
                    <a:gd name="connsiteY1" fmla="*/ 37434 h 642498"/>
                    <a:gd name="connsiteX2" fmla="*/ 0 w 453375"/>
                    <a:gd name="connsiteY2" fmla="*/ 199387 h 642498"/>
                    <a:gd name="connsiteX3" fmla="*/ 206111 w 453375"/>
                    <a:gd name="connsiteY3" fmla="*/ 427266 h 642498"/>
                    <a:gd name="connsiteX4" fmla="*/ 342058 w 453375"/>
                    <a:gd name="connsiteY4" fmla="*/ 642498 h 642498"/>
                    <a:gd name="connsiteX0" fmla="*/ 392802 w 392802"/>
                    <a:gd name="connsiteY0" fmla="*/ 0 h 752138"/>
                    <a:gd name="connsiteX1" fmla="*/ 364865 w 392802"/>
                    <a:gd name="connsiteY1" fmla="*/ 147074 h 752138"/>
                    <a:gd name="connsiteX2" fmla="*/ 0 w 392802"/>
                    <a:gd name="connsiteY2" fmla="*/ 309027 h 752138"/>
                    <a:gd name="connsiteX3" fmla="*/ 206111 w 392802"/>
                    <a:gd name="connsiteY3" fmla="*/ 536906 h 752138"/>
                    <a:gd name="connsiteX4" fmla="*/ 342058 w 392802"/>
                    <a:gd name="connsiteY4" fmla="*/ 752138 h 752138"/>
                    <a:gd name="connsiteX0" fmla="*/ 392802 w 392802"/>
                    <a:gd name="connsiteY0" fmla="*/ 0 h 752138"/>
                    <a:gd name="connsiteX1" fmla="*/ 323766 w 392802"/>
                    <a:gd name="connsiteY1" fmla="*/ 64070 h 752138"/>
                    <a:gd name="connsiteX2" fmla="*/ 0 w 392802"/>
                    <a:gd name="connsiteY2" fmla="*/ 309027 h 752138"/>
                    <a:gd name="connsiteX3" fmla="*/ 206111 w 392802"/>
                    <a:gd name="connsiteY3" fmla="*/ 536906 h 752138"/>
                    <a:gd name="connsiteX4" fmla="*/ 342058 w 392802"/>
                    <a:gd name="connsiteY4" fmla="*/ 752138 h 752138"/>
                    <a:gd name="connsiteX0" fmla="*/ 392212 w 392212"/>
                    <a:gd name="connsiteY0" fmla="*/ 0 h 752138"/>
                    <a:gd name="connsiteX1" fmla="*/ 323176 w 392212"/>
                    <a:gd name="connsiteY1" fmla="*/ 64070 h 752138"/>
                    <a:gd name="connsiteX2" fmla="*/ 0 w 392212"/>
                    <a:gd name="connsiteY2" fmla="*/ 313872 h 752138"/>
                    <a:gd name="connsiteX3" fmla="*/ 205521 w 392212"/>
                    <a:gd name="connsiteY3" fmla="*/ 536906 h 752138"/>
                    <a:gd name="connsiteX4" fmla="*/ 341468 w 392212"/>
                    <a:gd name="connsiteY4" fmla="*/ 752138 h 752138"/>
                    <a:gd name="connsiteX0" fmla="*/ 392212 w 392212"/>
                    <a:gd name="connsiteY0" fmla="*/ 0 h 752138"/>
                    <a:gd name="connsiteX1" fmla="*/ 323176 w 392212"/>
                    <a:gd name="connsiteY1" fmla="*/ 64070 h 752138"/>
                    <a:gd name="connsiteX2" fmla="*/ 0 w 392212"/>
                    <a:gd name="connsiteY2" fmla="*/ 313872 h 752138"/>
                    <a:gd name="connsiteX3" fmla="*/ 187393 w 392212"/>
                    <a:gd name="connsiteY3" fmla="*/ 545509 h 752138"/>
                    <a:gd name="connsiteX4" fmla="*/ 341468 w 392212"/>
                    <a:gd name="connsiteY4" fmla="*/ 752138 h 752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2212" h="752138">
                      <a:moveTo>
                        <a:pt x="392212" y="0"/>
                      </a:moveTo>
                      <a:lnTo>
                        <a:pt x="323176" y="64070"/>
                      </a:lnTo>
                      <a:lnTo>
                        <a:pt x="0" y="313872"/>
                      </a:lnTo>
                      <a:lnTo>
                        <a:pt x="187393" y="545509"/>
                      </a:lnTo>
                      <a:lnTo>
                        <a:pt x="341468" y="752138"/>
                      </a:lnTo>
                    </a:path>
                  </a:pathLst>
                </a:custGeom>
                <a:noFill/>
                <a:ln w="19050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grpSp>
              <p:nvGrpSpPr>
                <p:cNvPr id="983" name="グループ化 982">
                  <a:extLst>
                    <a:ext uri="{FF2B5EF4-FFF2-40B4-BE49-F238E27FC236}">
                      <a16:creationId xmlns:a16="http://schemas.microsoft.com/office/drawing/2014/main" id="{BC018C49-7329-B4D5-9A4D-02F6911E133D}"/>
                    </a:ext>
                  </a:extLst>
                </p:cNvPr>
                <p:cNvGrpSpPr/>
                <p:nvPr/>
              </p:nvGrpSpPr>
              <p:grpSpPr>
                <a:xfrm>
                  <a:off x="9091963" y="4595108"/>
                  <a:ext cx="618157" cy="663617"/>
                  <a:chOff x="9091963" y="4595108"/>
                  <a:chExt cx="618157" cy="663617"/>
                </a:xfrm>
              </p:grpSpPr>
              <p:sp>
                <p:nvSpPr>
                  <p:cNvPr id="984" name="楕円 983">
                    <a:extLst>
                      <a:ext uri="{FF2B5EF4-FFF2-40B4-BE49-F238E27FC236}">
                        <a16:creationId xmlns:a16="http://schemas.microsoft.com/office/drawing/2014/main" id="{DAAD86CA-DA1E-074F-C5CE-7285DB46BCF6}"/>
                      </a:ext>
                    </a:extLst>
                  </p:cNvPr>
                  <p:cNvSpPr/>
                  <p:nvPr/>
                </p:nvSpPr>
                <p:spPr>
                  <a:xfrm>
                    <a:off x="9537419" y="4595108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85" name="楕円 984">
                    <a:extLst>
                      <a:ext uri="{FF2B5EF4-FFF2-40B4-BE49-F238E27FC236}">
                        <a16:creationId xmlns:a16="http://schemas.microsoft.com/office/drawing/2014/main" id="{62EC387F-A7DA-BE9E-395C-20BD553553F2}"/>
                      </a:ext>
                    </a:extLst>
                  </p:cNvPr>
                  <p:cNvSpPr/>
                  <p:nvPr/>
                </p:nvSpPr>
                <p:spPr>
                  <a:xfrm>
                    <a:off x="9152785" y="4971027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86" name="楕円 985">
                    <a:extLst>
                      <a:ext uri="{FF2B5EF4-FFF2-40B4-BE49-F238E27FC236}">
                        <a16:creationId xmlns:a16="http://schemas.microsoft.com/office/drawing/2014/main" id="{52221692-3F8D-81D7-D128-C6E45E149CE7}"/>
                      </a:ext>
                    </a:extLst>
                  </p:cNvPr>
                  <p:cNvSpPr/>
                  <p:nvPr/>
                </p:nvSpPr>
                <p:spPr>
                  <a:xfrm>
                    <a:off x="9198319" y="520951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87" name="楕円 986">
                    <a:extLst>
                      <a:ext uri="{FF2B5EF4-FFF2-40B4-BE49-F238E27FC236}">
                        <a16:creationId xmlns:a16="http://schemas.microsoft.com/office/drawing/2014/main" id="{49F2B94F-3649-9377-59D5-84CB141EA420}"/>
                      </a:ext>
                    </a:extLst>
                  </p:cNvPr>
                  <p:cNvSpPr/>
                  <p:nvPr/>
                </p:nvSpPr>
                <p:spPr>
                  <a:xfrm>
                    <a:off x="9660907" y="4927646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88" name="楕円 987">
                    <a:extLst>
                      <a:ext uri="{FF2B5EF4-FFF2-40B4-BE49-F238E27FC236}">
                        <a16:creationId xmlns:a16="http://schemas.microsoft.com/office/drawing/2014/main" id="{DE4A6593-B594-14F9-B0FA-E709DC2A1324}"/>
                      </a:ext>
                    </a:extLst>
                  </p:cNvPr>
                  <p:cNvSpPr/>
                  <p:nvPr/>
                </p:nvSpPr>
                <p:spPr>
                  <a:xfrm>
                    <a:off x="9443520" y="4621111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  <p:sp>
                <p:nvSpPr>
                  <p:cNvPr id="989" name="フリーフォーム: 図形 988">
                    <a:extLst>
                      <a:ext uri="{FF2B5EF4-FFF2-40B4-BE49-F238E27FC236}">
                        <a16:creationId xmlns:a16="http://schemas.microsoft.com/office/drawing/2014/main" id="{0ECCE3AA-88EC-3E76-8788-629B31460051}"/>
                      </a:ext>
                    </a:extLst>
                  </p:cNvPr>
                  <p:cNvSpPr/>
                  <p:nvPr/>
                </p:nvSpPr>
                <p:spPr>
                  <a:xfrm flipV="1">
                    <a:off x="9468326" y="4640958"/>
                    <a:ext cx="220502" cy="313266"/>
                  </a:xfrm>
                  <a:custGeom>
                    <a:avLst/>
                    <a:gdLst>
                      <a:gd name="connsiteX0" fmla="*/ 0 w 273539"/>
                      <a:gd name="connsiteY0" fmla="*/ 336062 h 336062"/>
                      <a:gd name="connsiteX1" fmla="*/ 273539 w 273539"/>
                      <a:gd name="connsiteY1" fmla="*/ 0 h 336062"/>
                      <a:gd name="connsiteX0" fmla="*/ 0 w 224339"/>
                      <a:gd name="connsiteY0" fmla="*/ 310698 h 310698"/>
                      <a:gd name="connsiteX1" fmla="*/ 224339 w 224339"/>
                      <a:gd name="connsiteY1" fmla="*/ 0 h 310698"/>
                      <a:gd name="connsiteX0" fmla="*/ 0 w 252823"/>
                      <a:gd name="connsiteY0" fmla="*/ 308886 h 308886"/>
                      <a:gd name="connsiteX1" fmla="*/ 252823 w 252823"/>
                      <a:gd name="connsiteY1" fmla="*/ 0 h 308886"/>
                      <a:gd name="connsiteX0" fmla="*/ 0 w 240547"/>
                      <a:gd name="connsiteY0" fmla="*/ 239101 h 239101"/>
                      <a:gd name="connsiteX1" fmla="*/ 240547 w 240547"/>
                      <a:gd name="connsiteY1" fmla="*/ 0 h 23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40547" h="239101">
                        <a:moveTo>
                          <a:pt x="0" y="239101"/>
                        </a:moveTo>
                        <a:lnTo>
                          <a:pt x="240547" y="0"/>
                        </a:lnTo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990" name="楕円 989">
                    <a:extLst>
                      <a:ext uri="{FF2B5EF4-FFF2-40B4-BE49-F238E27FC236}">
                        <a16:creationId xmlns:a16="http://schemas.microsoft.com/office/drawing/2014/main" id="{9E9BC3CA-5EB1-AA73-AB0B-7268039E4749}"/>
                      </a:ext>
                    </a:extLst>
                  </p:cNvPr>
                  <p:cNvSpPr/>
                  <p:nvPr/>
                </p:nvSpPr>
                <p:spPr>
                  <a:xfrm>
                    <a:off x="9091963" y="4710142"/>
                    <a:ext cx="49213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rmAutofit fontScale="25000" lnSpcReduction="20000"/>
                  </a:bodyPr>
                  <a:lstStyle/>
                  <a:p>
                    <a:pPr algn="ctr"/>
                    <a:endParaRPr lang="ja-JP" altLang="en-US" sz="3200" dirty="0"/>
                  </a:p>
                </p:txBody>
              </p:sp>
            </p:grpSp>
          </p:grpSp>
        </p:grp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D46BC82-3F61-3609-EE1F-0D0972CCFB3A}"/>
              </a:ext>
            </a:extLst>
          </p:cNvPr>
          <p:cNvGrpSpPr/>
          <p:nvPr/>
        </p:nvGrpSpPr>
        <p:grpSpPr>
          <a:xfrm>
            <a:off x="753658" y="3072082"/>
            <a:ext cx="11375386" cy="858576"/>
            <a:chOff x="753658" y="3072082"/>
            <a:chExt cx="11375386" cy="858576"/>
          </a:xfrm>
        </p:grpSpPr>
        <p:cxnSp>
          <p:nvCxnSpPr>
            <p:cNvPr id="1021" name="直線コネクタ 1020">
              <a:extLst>
                <a:ext uri="{FF2B5EF4-FFF2-40B4-BE49-F238E27FC236}">
                  <a16:creationId xmlns:a16="http://schemas.microsoft.com/office/drawing/2014/main" id="{985D9E0B-E398-1760-2797-B5480F9839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1827" y="3753181"/>
              <a:ext cx="10584000" cy="37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5" name="グループ化 1024">
              <a:extLst>
                <a:ext uri="{FF2B5EF4-FFF2-40B4-BE49-F238E27FC236}">
                  <a16:creationId xmlns:a16="http://schemas.microsoft.com/office/drawing/2014/main" id="{D0AEA40D-9E65-B2C8-23D3-19BA8785AE75}"/>
                </a:ext>
              </a:extLst>
            </p:cNvPr>
            <p:cNvGrpSpPr/>
            <p:nvPr/>
          </p:nvGrpSpPr>
          <p:grpSpPr>
            <a:xfrm>
              <a:off x="11399356" y="3072082"/>
              <a:ext cx="729688" cy="307777"/>
              <a:chOff x="11399096" y="4003779"/>
              <a:chExt cx="729688" cy="307777"/>
            </a:xfrm>
          </p:grpSpPr>
          <p:sp>
            <p:nvSpPr>
              <p:cNvPr id="1022" name="吹き出し: 角を丸めた四角形 1021">
                <a:extLst>
                  <a:ext uri="{FF2B5EF4-FFF2-40B4-BE49-F238E27FC236}">
                    <a16:creationId xmlns:a16="http://schemas.microsoft.com/office/drawing/2014/main" id="{135CA353-06C9-D894-A539-DF066C5DD612}"/>
                  </a:ext>
                </a:extLst>
              </p:cNvPr>
              <p:cNvSpPr/>
              <p:nvPr/>
            </p:nvSpPr>
            <p:spPr>
              <a:xfrm>
                <a:off x="11447063" y="4036777"/>
                <a:ext cx="633497" cy="259437"/>
              </a:xfrm>
              <a:prstGeom prst="wedgeRoundRectCallout">
                <a:avLst>
                  <a:gd name="adj1" fmla="val -65609"/>
                  <a:gd name="adj2" fmla="val -9052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024" name="テキスト ボックス 1023">
                <a:extLst>
                  <a:ext uri="{FF2B5EF4-FFF2-40B4-BE49-F238E27FC236}">
                    <a16:creationId xmlns:a16="http://schemas.microsoft.com/office/drawing/2014/main" id="{350EBBD3-49B8-D289-C711-C6F13CF14225}"/>
                  </a:ext>
                </a:extLst>
              </p:cNvPr>
              <p:cNvSpPr txBox="1"/>
              <p:nvPr/>
            </p:nvSpPr>
            <p:spPr>
              <a:xfrm>
                <a:off x="11399096" y="4003779"/>
                <a:ext cx="729688" cy="307777"/>
              </a:xfrm>
              <a:prstGeom prst="rect">
                <a:avLst/>
              </a:prstGeom>
              <a:noFill/>
            </p:spPr>
            <p:txBody>
              <a:bodyPr vert="horz" wrap="none" rtlCol="0" anchor="ctr">
                <a:spAutoFit/>
              </a:bodyPr>
              <a:lstStyle/>
              <a:p>
                <a:pPr algn="ctr"/>
                <a:r>
                  <a:rPr lang="en-US" altLang="ja-JP" sz="1400" b="1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400</a:t>
                </a:r>
                <a:r>
                  <a:rPr lang="ja-JP" altLang="en-US" sz="1400" b="1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㎜</a:t>
                </a:r>
                <a:endParaRPr lang="en-US" altLang="ja-JP" sz="14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026" name="グループ化 1025">
              <a:extLst>
                <a:ext uri="{FF2B5EF4-FFF2-40B4-BE49-F238E27FC236}">
                  <a16:creationId xmlns:a16="http://schemas.microsoft.com/office/drawing/2014/main" id="{FA2ECC25-7B39-B955-D8CA-E59170FD1C53}"/>
                </a:ext>
              </a:extLst>
            </p:cNvPr>
            <p:cNvGrpSpPr/>
            <p:nvPr/>
          </p:nvGrpSpPr>
          <p:grpSpPr>
            <a:xfrm>
              <a:off x="11457272" y="3622881"/>
              <a:ext cx="633497" cy="307777"/>
              <a:chOff x="11447063" y="3996127"/>
              <a:chExt cx="633497" cy="307777"/>
            </a:xfrm>
          </p:grpSpPr>
          <p:sp>
            <p:nvSpPr>
              <p:cNvPr id="1027" name="吹き出し: 角を丸めた四角形 1026">
                <a:extLst>
                  <a:ext uri="{FF2B5EF4-FFF2-40B4-BE49-F238E27FC236}">
                    <a16:creationId xmlns:a16="http://schemas.microsoft.com/office/drawing/2014/main" id="{E7DA0587-2A06-A24C-A1E5-92EA9EF9C9AC}"/>
                  </a:ext>
                </a:extLst>
              </p:cNvPr>
              <p:cNvSpPr/>
              <p:nvPr/>
            </p:nvSpPr>
            <p:spPr>
              <a:xfrm>
                <a:off x="11447063" y="4011139"/>
                <a:ext cx="633497" cy="259437"/>
              </a:xfrm>
              <a:prstGeom prst="wedgeRoundRectCallout">
                <a:avLst>
                  <a:gd name="adj1" fmla="val -65609"/>
                  <a:gd name="adj2" fmla="val -9052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028" name="テキスト ボックス 1027">
                <a:extLst>
                  <a:ext uri="{FF2B5EF4-FFF2-40B4-BE49-F238E27FC236}">
                    <a16:creationId xmlns:a16="http://schemas.microsoft.com/office/drawing/2014/main" id="{63C920BF-D84C-44F2-4B67-20F7B84F1DD6}"/>
                  </a:ext>
                </a:extLst>
              </p:cNvPr>
              <p:cNvSpPr txBox="1"/>
              <p:nvPr/>
            </p:nvSpPr>
            <p:spPr>
              <a:xfrm>
                <a:off x="11460529" y="3996127"/>
                <a:ext cx="607860" cy="307777"/>
              </a:xfrm>
              <a:prstGeom prst="rect">
                <a:avLst/>
              </a:prstGeom>
              <a:noFill/>
            </p:spPr>
            <p:txBody>
              <a:bodyPr vert="horz" wrap="none" rtlCol="0" anchor="ctr">
                <a:spAutoFit/>
              </a:bodyPr>
              <a:lstStyle/>
              <a:p>
                <a:pPr algn="ctr"/>
                <a:r>
                  <a:rPr lang="en-US" altLang="ja-JP" sz="1400" b="1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50</a:t>
                </a:r>
                <a:r>
                  <a:rPr lang="ja-JP" altLang="en-US" sz="1400" b="1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㎜</a:t>
                </a:r>
                <a:endParaRPr lang="en-US" altLang="ja-JP" sz="14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1030" name="直線コネクタ 1029">
              <a:extLst>
                <a:ext uri="{FF2B5EF4-FFF2-40B4-BE49-F238E27FC236}">
                  <a16:creationId xmlns:a16="http://schemas.microsoft.com/office/drawing/2014/main" id="{EF3E0E5C-2B2D-2109-A781-5B18E38159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658" y="3222400"/>
              <a:ext cx="10584000" cy="37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グループ化 1032">
            <a:extLst>
              <a:ext uri="{FF2B5EF4-FFF2-40B4-BE49-F238E27FC236}">
                <a16:creationId xmlns:a16="http://schemas.microsoft.com/office/drawing/2014/main" id="{87207A84-EF69-A584-343D-EE8D51ED5F56}"/>
              </a:ext>
            </a:extLst>
          </p:cNvPr>
          <p:cNvGrpSpPr/>
          <p:nvPr/>
        </p:nvGrpSpPr>
        <p:grpSpPr>
          <a:xfrm>
            <a:off x="9740555" y="720983"/>
            <a:ext cx="1379980" cy="276999"/>
            <a:chOff x="9113634" y="1677927"/>
            <a:chExt cx="1379980" cy="276999"/>
          </a:xfrm>
        </p:grpSpPr>
        <p:sp>
          <p:nvSpPr>
            <p:cNvPr id="1031" name="楕円 1030">
              <a:extLst>
                <a:ext uri="{FF2B5EF4-FFF2-40B4-BE49-F238E27FC236}">
                  <a16:creationId xmlns:a16="http://schemas.microsoft.com/office/drawing/2014/main" id="{1A2E61F7-91D1-58EF-F52C-05FC42D0AD1D}"/>
                </a:ext>
              </a:extLst>
            </p:cNvPr>
            <p:cNvSpPr/>
            <p:nvPr/>
          </p:nvSpPr>
          <p:spPr>
            <a:xfrm>
              <a:off x="9113634" y="1734147"/>
              <a:ext cx="180000" cy="180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2" name="テキスト ボックス 1031">
              <a:extLst>
                <a:ext uri="{FF2B5EF4-FFF2-40B4-BE49-F238E27FC236}">
                  <a16:creationId xmlns:a16="http://schemas.microsoft.com/office/drawing/2014/main" id="{12FC247E-B52D-673E-2833-BABAFB44EF72}"/>
                </a:ext>
              </a:extLst>
            </p:cNvPr>
            <p:cNvSpPr txBox="1"/>
            <p:nvPr/>
          </p:nvSpPr>
          <p:spPr>
            <a:xfrm>
              <a:off x="9258982" y="1677927"/>
              <a:ext cx="1234632" cy="276999"/>
            </a:xfrm>
            <a:prstGeom prst="rect">
              <a:avLst/>
            </a:prstGeom>
            <a:noFill/>
          </p:spPr>
          <p:txBody>
            <a:bodyPr vert="horz" wrap="none" rtlCol="0" anchor="ctr">
              <a:spAutoFit/>
            </a:bodyPr>
            <a:lstStyle/>
            <a:p>
              <a:pPr algn="ctr"/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バッテリーの位置</a:t>
              </a:r>
              <a:endPara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楕円 1">
            <a:extLst>
              <a:ext uri="{FF2B5EF4-FFF2-40B4-BE49-F238E27FC236}">
                <a16:creationId xmlns:a16="http://schemas.microsoft.com/office/drawing/2014/main" id="{EC67AEA1-B381-E563-4D23-DC3E5084BFC1}"/>
              </a:ext>
            </a:extLst>
          </p:cNvPr>
          <p:cNvSpPr/>
          <p:nvPr/>
        </p:nvSpPr>
        <p:spPr>
          <a:xfrm>
            <a:off x="782804" y="3655919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38A839BF-3E8D-B2BE-39C5-C7D306FF5DEE}"/>
              </a:ext>
            </a:extLst>
          </p:cNvPr>
          <p:cNvSpPr/>
          <p:nvPr/>
        </p:nvSpPr>
        <p:spPr>
          <a:xfrm>
            <a:off x="2526341" y="3417908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BA0CCFF2-EEC5-576E-2912-5E230617793E}"/>
              </a:ext>
            </a:extLst>
          </p:cNvPr>
          <p:cNvSpPr/>
          <p:nvPr/>
        </p:nvSpPr>
        <p:spPr>
          <a:xfrm>
            <a:off x="4261720" y="3131320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EE4C8D0-5FE8-70A3-695E-0F442CFA3F73}"/>
              </a:ext>
            </a:extLst>
          </p:cNvPr>
          <p:cNvSpPr/>
          <p:nvPr/>
        </p:nvSpPr>
        <p:spPr>
          <a:xfrm>
            <a:off x="5989271" y="3642275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A441323-6EBA-2A5D-F336-980C9E2C48AA}"/>
              </a:ext>
            </a:extLst>
          </p:cNvPr>
          <p:cNvSpPr/>
          <p:nvPr/>
        </p:nvSpPr>
        <p:spPr>
          <a:xfrm>
            <a:off x="7702553" y="3450283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7FDC4113-AC47-927B-0890-310FED602EB9}"/>
              </a:ext>
            </a:extLst>
          </p:cNvPr>
          <p:cNvSpPr/>
          <p:nvPr/>
        </p:nvSpPr>
        <p:spPr>
          <a:xfrm>
            <a:off x="9443221" y="3123211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1992E55-63D8-1E93-E852-D3DBD8F6A1F8}"/>
              </a:ext>
            </a:extLst>
          </p:cNvPr>
          <p:cNvGrpSpPr/>
          <p:nvPr/>
        </p:nvGrpSpPr>
        <p:grpSpPr>
          <a:xfrm>
            <a:off x="10152807" y="3195858"/>
            <a:ext cx="1111789" cy="540000"/>
            <a:chOff x="4821987" y="3181117"/>
            <a:chExt cx="1111789" cy="540000"/>
          </a:xfrm>
        </p:grpSpPr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4E60DF60-B2B4-9A93-7A74-389F58816B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1987" y="3181117"/>
              <a:ext cx="2088" cy="540000"/>
            </a:xfrm>
            <a:prstGeom prst="line">
              <a:avLst/>
            </a:prstGeom>
            <a:ln w="28575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D64EBC2F-F798-39F2-F6F1-864BCE9BB3B5}"/>
                </a:ext>
              </a:extLst>
            </p:cNvPr>
            <p:cNvSpPr/>
            <p:nvPr/>
          </p:nvSpPr>
          <p:spPr>
            <a:xfrm>
              <a:off x="4992081" y="3259302"/>
              <a:ext cx="941695" cy="39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350</a:t>
              </a:r>
              <a:r>
                <a:rPr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㎜</a:t>
              </a:r>
              <a:endPara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3" name="正方形/長方形 6">
            <a:extLst>
              <a:ext uri="{FF2B5EF4-FFF2-40B4-BE49-F238E27FC236}">
                <a16:creationId xmlns:a16="http://schemas.microsoft.com/office/drawing/2014/main" id="{BF320A9D-6AE4-6D12-EE07-160566932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7315" y="86984"/>
            <a:ext cx="324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重筋作業の</a:t>
            </a:r>
            <a:r>
              <a:rPr lang="en-US" altLang="ja-J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動作別高低表</a:t>
            </a:r>
            <a:r>
              <a:rPr lang="en-US" altLang="ja-J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2826B7C-81A8-65FC-E925-B07F73867BB9}"/>
              </a:ext>
            </a:extLst>
          </p:cNvPr>
          <p:cNvGrpSpPr/>
          <p:nvPr/>
        </p:nvGrpSpPr>
        <p:grpSpPr>
          <a:xfrm>
            <a:off x="4461791" y="4505682"/>
            <a:ext cx="5372436" cy="2314289"/>
            <a:chOff x="4461791" y="4505682"/>
            <a:chExt cx="5372436" cy="2314289"/>
          </a:xfrm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DAF59B36-1632-2330-CADA-F425B86EECA3}"/>
                </a:ext>
              </a:extLst>
            </p:cNvPr>
            <p:cNvSpPr/>
            <p:nvPr/>
          </p:nvSpPr>
          <p:spPr>
            <a:xfrm>
              <a:off x="9349945" y="6434020"/>
              <a:ext cx="484282" cy="1674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CFF06984-44EA-5283-7D88-A2785D6D1AD3}"/>
                </a:ext>
              </a:extLst>
            </p:cNvPr>
            <p:cNvGrpSpPr/>
            <p:nvPr/>
          </p:nvGrpSpPr>
          <p:grpSpPr>
            <a:xfrm>
              <a:off x="4461791" y="4505682"/>
              <a:ext cx="5242473" cy="2314289"/>
              <a:chOff x="4461791" y="4505682"/>
              <a:chExt cx="5242473" cy="2314289"/>
            </a:xfrm>
          </p:grpSpPr>
          <p:grpSp>
            <p:nvGrpSpPr>
              <p:cNvPr id="1038" name="グループ化 1037">
                <a:extLst>
                  <a:ext uri="{FF2B5EF4-FFF2-40B4-BE49-F238E27FC236}">
                    <a16:creationId xmlns:a16="http://schemas.microsoft.com/office/drawing/2014/main" id="{D53AC645-E4EE-6E6F-163B-147929AB1B1E}"/>
                  </a:ext>
                </a:extLst>
              </p:cNvPr>
              <p:cNvGrpSpPr/>
              <p:nvPr/>
            </p:nvGrpSpPr>
            <p:grpSpPr>
              <a:xfrm>
                <a:off x="4461791" y="4505682"/>
                <a:ext cx="4681628" cy="2248369"/>
                <a:chOff x="5092521" y="4407997"/>
                <a:chExt cx="4681628" cy="2248369"/>
              </a:xfrm>
            </p:grpSpPr>
            <p:sp>
              <p:nvSpPr>
                <p:cNvPr id="1043" name="爆発: 8 pt 778">
                  <a:extLst>
                    <a:ext uri="{FF2B5EF4-FFF2-40B4-BE49-F238E27FC236}">
                      <a16:creationId xmlns:a16="http://schemas.microsoft.com/office/drawing/2014/main" id="{0A5F7956-22A2-18ED-8447-AE6C42F6892E}"/>
                    </a:ext>
                  </a:extLst>
                </p:cNvPr>
                <p:cNvSpPr/>
                <p:nvPr/>
              </p:nvSpPr>
              <p:spPr>
                <a:xfrm>
                  <a:off x="5092521" y="4407997"/>
                  <a:ext cx="4681628" cy="2248369"/>
                </a:xfrm>
                <a:custGeom>
                  <a:avLst/>
                  <a:gdLst>
                    <a:gd name="connsiteX0" fmla="*/ 10800 w 21600"/>
                    <a:gd name="connsiteY0" fmla="*/ 5800 h 21600"/>
                    <a:gd name="connsiteX1" fmla="*/ 14522 w 21600"/>
                    <a:gd name="connsiteY1" fmla="*/ 0 h 21600"/>
                    <a:gd name="connsiteX2" fmla="*/ 14155 w 21600"/>
                    <a:gd name="connsiteY2" fmla="*/ 5325 h 21600"/>
                    <a:gd name="connsiteX3" fmla="*/ 18380 w 21600"/>
                    <a:gd name="connsiteY3" fmla="*/ 4457 h 21600"/>
                    <a:gd name="connsiteX4" fmla="*/ 16702 w 21600"/>
                    <a:gd name="connsiteY4" fmla="*/ 7315 h 21600"/>
                    <a:gd name="connsiteX5" fmla="*/ 21097 w 21600"/>
                    <a:gd name="connsiteY5" fmla="*/ 8137 h 21600"/>
                    <a:gd name="connsiteX6" fmla="*/ 17607 w 21600"/>
                    <a:gd name="connsiteY6" fmla="*/ 10475 h 21600"/>
                    <a:gd name="connsiteX7" fmla="*/ 21600 w 21600"/>
                    <a:gd name="connsiteY7" fmla="*/ 13290 h 21600"/>
                    <a:gd name="connsiteX8" fmla="*/ 16837 w 21600"/>
                    <a:gd name="connsiteY8" fmla="*/ 12942 h 21600"/>
                    <a:gd name="connsiteX9" fmla="*/ 18145 w 21600"/>
                    <a:gd name="connsiteY9" fmla="*/ 18095 h 21600"/>
                    <a:gd name="connsiteX10" fmla="*/ 14020 w 21600"/>
                    <a:gd name="connsiteY10" fmla="*/ 14457 h 21600"/>
                    <a:gd name="connsiteX11" fmla="*/ 13247 w 21600"/>
                    <a:gd name="connsiteY11" fmla="*/ 19737 h 21600"/>
                    <a:gd name="connsiteX12" fmla="*/ 10532 w 21600"/>
                    <a:gd name="connsiteY12" fmla="*/ 14935 h 21600"/>
                    <a:gd name="connsiteX13" fmla="*/ 8485 w 21600"/>
                    <a:gd name="connsiteY13" fmla="*/ 21600 h 21600"/>
                    <a:gd name="connsiteX14" fmla="*/ 7715 w 21600"/>
                    <a:gd name="connsiteY14" fmla="*/ 15627 h 21600"/>
                    <a:gd name="connsiteX15" fmla="*/ 4762 w 21600"/>
                    <a:gd name="connsiteY15" fmla="*/ 17617 h 21600"/>
                    <a:gd name="connsiteX16" fmla="*/ 5667 w 21600"/>
                    <a:gd name="connsiteY16" fmla="*/ 13937 h 21600"/>
                    <a:gd name="connsiteX17" fmla="*/ 135 w 21600"/>
                    <a:gd name="connsiteY17" fmla="*/ 14587 h 21600"/>
                    <a:gd name="connsiteX18" fmla="*/ 3722 w 21600"/>
                    <a:gd name="connsiteY18" fmla="*/ 11775 h 21600"/>
                    <a:gd name="connsiteX19" fmla="*/ 0 w 21600"/>
                    <a:gd name="connsiteY19" fmla="*/ 8615 h 21600"/>
                    <a:gd name="connsiteX20" fmla="*/ 4627 w 21600"/>
                    <a:gd name="connsiteY20" fmla="*/ 7617 h 21600"/>
                    <a:gd name="connsiteX21" fmla="*/ 370 w 21600"/>
                    <a:gd name="connsiteY21" fmla="*/ 2295 h 21600"/>
                    <a:gd name="connsiteX22" fmla="*/ 7312 w 21600"/>
                    <a:gd name="connsiteY22" fmla="*/ 6320 h 21600"/>
                    <a:gd name="connsiteX23" fmla="*/ 8352 w 21600"/>
                    <a:gd name="connsiteY23" fmla="*/ 2295 h 21600"/>
                    <a:gd name="connsiteX24" fmla="*/ 10800 w 21600"/>
                    <a:gd name="connsiteY24" fmla="*/ 5800 h 21600"/>
                    <a:gd name="connsiteX0" fmla="*/ 10800 w 21600"/>
                    <a:gd name="connsiteY0" fmla="*/ 5800 h 21600"/>
                    <a:gd name="connsiteX1" fmla="*/ 14522 w 21600"/>
                    <a:gd name="connsiteY1" fmla="*/ 0 h 21600"/>
                    <a:gd name="connsiteX2" fmla="*/ 14155 w 21600"/>
                    <a:gd name="connsiteY2" fmla="*/ 5325 h 21600"/>
                    <a:gd name="connsiteX3" fmla="*/ 18380 w 21600"/>
                    <a:gd name="connsiteY3" fmla="*/ 4457 h 21600"/>
                    <a:gd name="connsiteX4" fmla="*/ 16702 w 21600"/>
                    <a:gd name="connsiteY4" fmla="*/ 7315 h 21600"/>
                    <a:gd name="connsiteX5" fmla="*/ 21097 w 21600"/>
                    <a:gd name="connsiteY5" fmla="*/ 8137 h 21600"/>
                    <a:gd name="connsiteX6" fmla="*/ 17607 w 21600"/>
                    <a:gd name="connsiteY6" fmla="*/ 10475 h 21600"/>
                    <a:gd name="connsiteX7" fmla="*/ 21600 w 21600"/>
                    <a:gd name="connsiteY7" fmla="*/ 13290 h 21600"/>
                    <a:gd name="connsiteX8" fmla="*/ 16837 w 21600"/>
                    <a:gd name="connsiteY8" fmla="*/ 12942 h 21600"/>
                    <a:gd name="connsiteX9" fmla="*/ 18145 w 21600"/>
                    <a:gd name="connsiteY9" fmla="*/ 18095 h 21600"/>
                    <a:gd name="connsiteX10" fmla="*/ 14020 w 21600"/>
                    <a:gd name="connsiteY10" fmla="*/ 14457 h 21600"/>
                    <a:gd name="connsiteX11" fmla="*/ 13247 w 21600"/>
                    <a:gd name="connsiteY11" fmla="*/ 19737 h 21600"/>
                    <a:gd name="connsiteX12" fmla="*/ 10532 w 21600"/>
                    <a:gd name="connsiteY12" fmla="*/ 14935 h 21600"/>
                    <a:gd name="connsiteX13" fmla="*/ 8485 w 21600"/>
                    <a:gd name="connsiteY13" fmla="*/ 21600 h 21600"/>
                    <a:gd name="connsiteX14" fmla="*/ 7715 w 21600"/>
                    <a:gd name="connsiteY14" fmla="*/ 15627 h 21600"/>
                    <a:gd name="connsiteX15" fmla="*/ 4762 w 21600"/>
                    <a:gd name="connsiteY15" fmla="*/ 17617 h 21600"/>
                    <a:gd name="connsiteX16" fmla="*/ 4823 w 21600"/>
                    <a:gd name="connsiteY16" fmla="*/ 14815 h 21600"/>
                    <a:gd name="connsiteX17" fmla="*/ 135 w 21600"/>
                    <a:gd name="connsiteY17" fmla="*/ 14587 h 21600"/>
                    <a:gd name="connsiteX18" fmla="*/ 3722 w 21600"/>
                    <a:gd name="connsiteY18" fmla="*/ 11775 h 21600"/>
                    <a:gd name="connsiteX19" fmla="*/ 0 w 21600"/>
                    <a:gd name="connsiteY19" fmla="*/ 8615 h 21600"/>
                    <a:gd name="connsiteX20" fmla="*/ 4627 w 21600"/>
                    <a:gd name="connsiteY20" fmla="*/ 7617 h 21600"/>
                    <a:gd name="connsiteX21" fmla="*/ 370 w 21600"/>
                    <a:gd name="connsiteY21" fmla="*/ 2295 h 21600"/>
                    <a:gd name="connsiteX22" fmla="*/ 7312 w 21600"/>
                    <a:gd name="connsiteY22" fmla="*/ 6320 h 21600"/>
                    <a:gd name="connsiteX23" fmla="*/ 8352 w 21600"/>
                    <a:gd name="connsiteY23" fmla="*/ 2295 h 21600"/>
                    <a:gd name="connsiteX24" fmla="*/ 10800 w 21600"/>
                    <a:gd name="connsiteY24" fmla="*/ 5800 h 21600"/>
                    <a:gd name="connsiteX0" fmla="*/ 10800 w 21600"/>
                    <a:gd name="connsiteY0" fmla="*/ 5800 h 21600"/>
                    <a:gd name="connsiteX1" fmla="*/ 14522 w 21600"/>
                    <a:gd name="connsiteY1" fmla="*/ 0 h 21600"/>
                    <a:gd name="connsiteX2" fmla="*/ 14155 w 21600"/>
                    <a:gd name="connsiteY2" fmla="*/ 5325 h 21600"/>
                    <a:gd name="connsiteX3" fmla="*/ 18380 w 21600"/>
                    <a:gd name="connsiteY3" fmla="*/ 4457 h 21600"/>
                    <a:gd name="connsiteX4" fmla="*/ 16702 w 21600"/>
                    <a:gd name="connsiteY4" fmla="*/ 7315 h 21600"/>
                    <a:gd name="connsiteX5" fmla="*/ 21097 w 21600"/>
                    <a:gd name="connsiteY5" fmla="*/ 8137 h 21600"/>
                    <a:gd name="connsiteX6" fmla="*/ 17607 w 21600"/>
                    <a:gd name="connsiteY6" fmla="*/ 10475 h 21600"/>
                    <a:gd name="connsiteX7" fmla="*/ 21600 w 21600"/>
                    <a:gd name="connsiteY7" fmla="*/ 13290 h 21600"/>
                    <a:gd name="connsiteX8" fmla="*/ 16837 w 21600"/>
                    <a:gd name="connsiteY8" fmla="*/ 12942 h 21600"/>
                    <a:gd name="connsiteX9" fmla="*/ 18145 w 21600"/>
                    <a:gd name="connsiteY9" fmla="*/ 18095 h 21600"/>
                    <a:gd name="connsiteX10" fmla="*/ 14020 w 21600"/>
                    <a:gd name="connsiteY10" fmla="*/ 14457 h 21600"/>
                    <a:gd name="connsiteX11" fmla="*/ 13247 w 21600"/>
                    <a:gd name="connsiteY11" fmla="*/ 19737 h 21600"/>
                    <a:gd name="connsiteX12" fmla="*/ 10785 w 21600"/>
                    <a:gd name="connsiteY12" fmla="*/ 15813 h 21600"/>
                    <a:gd name="connsiteX13" fmla="*/ 8485 w 21600"/>
                    <a:gd name="connsiteY13" fmla="*/ 21600 h 21600"/>
                    <a:gd name="connsiteX14" fmla="*/ 7715 w 21600"/>
                    <a:gd name="connsiteY14" fmla="*/ 15627 h 21600"/>
                    <a:gd name="connsiteX15" fmla="*/ 4762 w 21600"/>
                    <a:gd name="connsiteY15" fmla="*/ 17617 h 21600"/>
                    <a:gd name="connsiteX16" fmla="*/ 4823 w 21600"/>
                    <a:gd name="connsiteY16" fmla="*/ 14815 h 21600"/>
                    <a:gd name="connsiteX17" fmla="*/ 135 w 21600"/>
                    <a:gd name="connsiteY17" fmla="*/ 14587 h 21600"/>
                    <a:gd name="connsiteX18" fmla="*/ 3722 w 21600"/>
                    <a:gd name="connsiteY18" fmla="*/ 11775 h 21600"/>
                    <a:gd name="connsiteX19" fmla="*/ 0 w 21600"/>
                    <a:gd name="connsiteY19" fmla="*/ 8615 h 21600"/>
                    <a:gd name="connsiteX20" fmla="*/ 4627 w 21600"/>
                    <a:gd name="connsiteY20" fmla="*/ 7617 h 21600"/>
                    <a:gd name="connsiteX21" fmla="*/ 370 w 21600"/>
                    <a:gd name="connsiteY21" fmla="*/ 2295 h 21600"/>
                    <a:gd name="connsiteX22" fmla="*/ 7312 w 21600"/>
                    <a:gd name="connsiteY22" fmla="*/ 6320 h 21600"/>
                    <a:gd name="connsiteX23" fmla="*/ 8352 w 21600"/>
                    <a:gd name="connsiteY23" fmla="*/ 2295 h 21600"/>
                    <a:gd name="connsiteX24" fmla="*/ 10800 w 21600"/>
                    <a:gd name="connsiteY24" fmla="*/ 5800 h 21600"/>
                    <a:gd name="connsiteX0" fmla="*/ 10800 w 21600"/>
                    <a:gd name="connsiteY0" fmla="*/ 5800 h 21600"/>
                    <a:gd name="connsiteX1" fmla="*/ 14522 w 21600"/>
                    <a:gd name="connsiteY1" fmla="*/ 0 h 21600"/>
                    <a:gd name="connsiteX2" fmla="*/ 14155 w 21600"/>
                    <a:gd name="connsiteY2" fmla="*/ 5325 h 21600"/>
                    <a:gd name="connsiteX3" fmla="*/ 18380 w 21600"/>
                    <a:gd name="connsiteY3" fmla="*/ 4457 h 21600"/>
                    <a:gd name="connsiteX4" fmla="*/ 16702 w 21600"/>
                    <a:gd name="connsiteY4" fmla="*/ 7315 h 21600"/>
                    <a:gd name="connsiteX5" fmla="*/ 21097 w 21600"/>
                    <a:gd name="connsiteY5" fmla="*/ 8137 h 21600"/>
                    <a:gd name="connsiteX6" fmla="*/ 17607 w 21600"/>
                    <a:gd name="connsiteY6" fmla="*/ 10475 h 21600"/>
                    <a:gd name="connsiteX7" fmla="*/ 21600 w 21600"/>
                    <a:gd name="connsiteY7" fmla="*/ 13290 h 21600"/>
                    <a:gd name="connsiteX8" fmla="*/ 16837 w 21600"/>
                    <a:gd name="connsiteY8" fmla="*/ 12942 h 21600"/>
                    <a:gd name="connsiteX9" fmla="*/ 18145 w 21600"/>
                    <a:gd name="connsiteY9" fmla="*/ 18095 h 21600"/>
                    <a:gd name="connsiteX10" fmla="*/ 14779 w 21600"/>
                    <a:gd name="connsiteY10" fmla="*/ 16038 h 21600"/>
                    <a:gd name="connsiteX11" fmla="*/ 13247 w 21600"/>
                    <a:gd name="connsiteY11" fmla="*/ 19737 h 21600"/>
                    <a:gd name="connsiteX12" fmla="*/ 10785 w 21600"/>
                    <a:gd name="connsiteY12" fmla="*/ 15813 h 21600"/>
                    <a:gd name="connsiteX13" fmla="*/ 8485 w 21600"/>
                    <a:gd name="connsiteY13" fmla="*/ 21600 h 21600"/>
                    <a:gd name="connsiteX14" fmla="*/ 7715 w 21600"/>
                    <a:gd name="connsiteY14" fmla="*/ 15627 h 21600"/>
                    <a:gd name="connsiteX15" fmla="*/ 4762 w 21600"/>
                    <a:gd name="connsiteY15" fmla="*/ 17617 h 21600"/>
                    <a:gd name="connsiteX16" fmla="*/ 4823 w 21600"/>
                    <a:gd name="connsiteY16" fmla="*/ 14815 h 21600"/>
                    <a:gd name="connsiteX17" fmla="*/ 135 w 21600"/>
                    <a:gd name="connsiteY17" fmla="*/ 14587 h 21600"/>
                    <a:gd name="connsiteX18" fmla="*/ 3722 w 21600"/>
                    <a:gd name="connsiteY18" fmla="*/ 11775 h 21600"/>
                    <a:gd name="connsiteX19" fmla="*/ 0 w 21600"/>
                    <a:gd name="connsiteY19" fmla="*/ 8615 h 21600"/>
                    <a:gd name="connsiteX20" fmla="*/ 4627 w 21600"/>
                    <a:gd name="connsiteY20" fmla="*/ 7617 h 21600"/>
                    <a:gd name="connsiteX21" fmla="*/ 370 w 21600"/>
                    <a:gd name="connsiteY21" fmla="*/ 2295 h 21600"/>
                    <a:gd name="connsiteX22" fmla="*/ 7312 w 21600"/>
                    <a:gd name="connsiteY22" fmla="*/ 6320 h 21600"/>
                    <a:gd name="connsiteX23" fmla="*/ 8352 w 21600"/>
                    <a:gd name="connsiteY23" fmla="*/ 2295 h 21600"/>
                    <a:gd name="connsiteX24" fmla="*/ 10800 w 21600"/>
                    <a:gd name="connsiteY24" fmla="*/ 5800 h 21600"/>
                    <a:gd name="connsiteX0" fmla="*/ 10800 w 21600"/>
                    <a:gd name="connsiteY0" fmla="*/ 5800 h 21600"/>
                    <a:gd name="connsiteX1" fmla="*/ 14522 w 21600"/>
                    <a:gd name="connsiteY1" fmla="*/ 0 h 21600"/>
                    <a:gd name="connsiteX2" fmla="*/ 14155 w 21600"/>
                    <a:gd name="connsiteY2" fmla="*/ 5325 h 21600"/>
                    <a:gd name="connsiteX3" fmla="*/ 18380 w 21600"/>
                    <a:gd name="connsiteY3" fmla="*/ 4457 h 21600"/>
                    <a:gd name="connsiteX4" fmla="*/ 16702 w 21600"/>
                    <a:gd name="connsiteY4" fmla="*/ 7315 h 21600"/>
                    <a:gd name="connsiteX5" fmla="*/ 21097 w 21600"/>
                    <a:gd name="connsiteY5" fmla="*/ 8137 h 21600"/>
                    <a:gd name="connsiteX6" fmla="*/ 17607 w 21600"/>
                    <a:gd name="connsiteY6" fmla="*/ 10475 h 21600"/>
                    <a:gd name="connsiteX7" fmla="*/ 21600 w 21600"/>
                    <a:gd name="connsiteY7" fmla="*/ 13290 h 21600"/>
                    <a:gd name="connsiteX8" fmla="*/ 17596 w 21600"/>
                    <a:gd name="connsiteY8" fmla="*/ 14172 h 21600"/>
                    <a:gd name="connsiteX9" fmla="*/ 18145 w 21600"/>
                    <a:gd name="connsiteY9" fmla="*/ 18095 h 21600"/>
                    <a:gd name="connsiteX10" fmla="*/ 14779 w 21600"/>
                    <a:gd name="connsiteY10" fmla="*/ 16038 h 21600"/>
                    <a:gd name="connsiteX11" fmla="*/ 13247 w 21600"/>
                    <a:gd name="connsiteY11" fmla="*/ 19737 h 21600"/>
                    <a:gd name="connsiteX12" fmla="*/ 10785 w 21600"/>
                    <a:gd name="connsiteY12" fmla="*/ 15813 h 21600"/>
                    <a:gd name="connsiteX13" fmla="*/ 8485 w 21600"/>
                    <a:gd name="connsiteY13" fmla="*/ 21600 h 21600"/>
                    <a:gd name="connsiteX14" fmla="*/ 7715 w 21600"/>
                    <a:gd name="connsiteY14" fmla="*/ 15627 h 21600"/>
                    <a:gd name="connsiteX15" fmla="*/ 4762 w 21600"/>
                    <a:gd name="connsiteY15" fmla="*/ 17617 h 21600"/>
                    <a:gd name="connsiteX16" fmla="*/ 4823 w 21600"/>
                    <a:gd name="connsiteY16" fmla="*/ 14815 h 21600"/>
                    <a:gd name="connsiteX17" fmla="*/ 135 w 21600"/>
                    <a:gd name="connsiteY17" fmla="*/ 14587 h 21600"/>
                    <a:gd name="connsiteX18" fmla="*/ 3722 w 21600"/>
                    <a:gd name="connsiteY18" fmla="*/ 11775 h 21600"/>
                    <a:gd name="connsiteX19" fmla="*/ 0 w 21600"/>
                    <a:gd name="connsiteY19" fmla="*/ 8615 h 21600"/>
                    <a:gd name="connsiteX20" fmla="*/ 4627 w 21600"/>
                    <a:gd name="connsiteY20" fmla="*/ 7617 h 21600"/>
                    <a:gd name="connsiteX21" fmla="*/ 370 w 21600"/>
                    <a:gd name="connsiteY21" fmla="*/ 2295 h 21600"/>
                    <a:gd name="connsiteX22" fmla="*/ 7312 w 21600"/>
                    <a:gd name="connsiteY22" fmla="*/ 6320 h 21600"/>
                    <a:gd name="connsiteX23" fmla="*/ 8352 w 21600"/>
                    <a:gd name="connsiteY23" fmla="*/ 2295 h 21600"/>
                    <a:gd name="connsiteX24" fmla="*/ 10800 w 21600"/>
                    <a:gd name="connsiteY24" fmla="*/ 5800 h 21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1600" h="21600">
                      <a:moveTo>
                        <a:pt x="10800" y="5800"/>
                      </a:moveTo>
                      <a:lnTo>
                        <a:pt x="14522" y="0"/>
                      </a:lnTo>
                      <a:cubicBezTo>
                        <a:pt x="14400" y="1775"/>
                        <a:pt x="14277" y="3550"/>
                        <a:pt x="14155" y="5325"/>
                      </a:cubicBezTo>
                      <a:lnTo>
                        <a:pt x="18380" y="4457"/>
                      </a:lnTo>
                      <a:lnTo>
                        <a:pt x="16702" y="7315"/>
                      </a:lnTo>
                      <a:lnTo>
                        <a:pt x="21097" y="8137"/>
                      </a:lnTo>
                      <a:lnTo>
                        <a:pt x="17607" y="10475"/>
                      </a:lnTo>
                      <a:lnTo>
                        <a:pt x="21600" y="13290"/>
                      </a:lnTo>
                      <a:lnTo>
                        <a:pt x="17596" y="14172"/>
                      </a:lnTo>
                      <a:lnTo>
                        <a:pt x="18145" y="18095"/>
                      </a:lnTo>
                      <a:lnTo>
                        <a:pt x="14779" y="16038"/>
                      </a:lnTo>
                      <a:lnTo>
                        <a:pt x="13247" y="19737"/>
                      </a:lnTo>
                      <a:lnTo>
                        <a:pt x="10785" y="15813"/>
                      </a:lnTo>
                      <a:lnTo>
                        <a:pt x="8485" y="21600"/>
                      </a:lnTo>
                      <a:cubicBezTo>
                        <a:pt x="8228" y="19609"/>
                        <a:pt x="7972" y="17618"/>
                        <a:pt x="7715" y="15627"/>
                      </a:cubicBezTo>
                      <a:lnTo>
                        <a:pt x="4762" y="17617"/>
                      </a:lnTo>
                      <a:cubicBezTo>
                        <a:pt x="4782" y="16683"/>
                        <a:pt x="4803" y="15749"/>
                        <a:pt x="4823" y="14815"/>
                      </a:cubicBezTo>
                      <a:lnTo>
                        <a:pt x="135" y="14587"/>
                      </a:lnTo>
                      <a:lnTo>
                        <a:pt x="3722" y="11775"/>
                      </a:lnTo>
                      <a:lnTo>
                        <a:pt x="0" y="8615"/>
                      </a:lnTo>
                      <a:lnTo>
                        <a:pt x="4627" y="7617"/>
                      </a:lnTo>
                      <a:lnTo>
                        <a:pt x="370" y="2295"/>
                      </a:lnTo>
                      <a:lnTo>
                        <a:pt x="7312" y="6320"/>
                      </a:lnTo>
                      <a:lnTo>
                        <a:pt x="8352" y="2295"/>
                      </a:lnTo>
                      <a:lnTo>
                        <a:pt x="10800" y="5800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ja-JP" sz="2400" b="1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040" name="テキスト ボックス 1039">
                  <a:extLst>
                    <a:ext uri="{FF2B5EF4-FFF2-40B4-BE49-F238E27FC236}">
                      <a16:creationId xmlns:a16="http://schemas.microsoft.com/office/drawing/2014/main" id="{912A48B8-2797-561C-AA32-7B46BDC698F1}"/>
                    </a:ext>
                  </a:extLst>
                </p:cNvPr>
                <p:cNvSpPr txBox="1"/>
                <p:nvPr/>
              </p:nvSpPr>
              <p:spPr>
                <a:xfrm>
                  <a:off x="6179280" y="5130284"/>
                  <a:ext cx="249940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ja-JP" altLang="en-US" sz="2400" b="1">
                      <a:solidFill>
                        <a:srgbClr val="FF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低い位置で作業</a:t>
                  </a:r>
                  <a:r>
                    <a:rPr lang="en-US" altLang="ja-JP" sz="2400" b="1">
                      <a:solidFill>
                        <a:srgbClr val="FF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!!</a:t>
                  </a:r>
                  <a:endParaRPr kumimoji="1" lang="ja-JP" altLang="en-US" sz="2400" b="1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pic>
            <p:nvPicPr>
              <p:cNvPr id="11" name="図 10">
                <a:extLst>
                  <a:ext uri="{FF2B5EF4-FFF2-40B4-BE49-F238E27FC236}">
                    <a16:creationId xmlns:a16="http://schemas.microsoft.com/office/drawing/2014/main" id="{24F4B866-A24D-8334-E82B-ADDEB2FC0C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b="2924"/>
              <a:stretch/>
            </p:blipFill>
            <p:spPr>
              <a:xfrm>
                <a:off x="8171632" y="4877890"/>
                <a:ext cx="1532632" cy="194208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1045" name="テキスト ボックス 1044">
            <a:extLst>
              <a:ext uri="{FF2B5EF4-FFF2-40B4-BE49-F238E27FC236}">
                <a16:creationId xmlns:a16="http://schemas.microsoft.com/office/drawing/2014/main" id="{A5BE03C7-2DF2-8841-F465-4498BDFEFC8F}"/>
              </a:ext>
            </a:extLst>
          </p:cNvPr>
          <p:cNvSpPr txBox="1"/>
          <p:nvPr/>
        </p:nvSpPr>
        <p:spPr>
          <a:xfrm>
            <a:off x="5365823" y="5595291"/>
            <a:ext cx="289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最大高低差</a:t>
            </a: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350</a:t>
            </a:r>
            <a:r>
              <a:rPr lang="ja-JP" altLang="en-US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㎜</a:t>
            </a:r>
            <a:r>
              <a: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!!</a:t>
            </a:r>
            <a:endParaRPr kumimoji="1" lang="ja-JP" altLang="en-US" sz="24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F85752-1F72-D424-585E-B256793A16E3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74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0910DF1-A3DB-A67A-0A06-7C35F27B787E}"/>
              </a:ext>
            </a:extLst>
          </p:cNvPr>
          <p:cNvGrpSpPr/>
          <p:nvPr/>
        </p:nvGrpSpPr>
        <p:grpSpPr>
          <a:xfrm>
            <a:off x="615274" y="802829"/>
            <a:ext cx="11258929" cy="1780498"/>
            <a:chOff x="-2822976" y="4413508"/>
            <a:chExt cx="15292402" cy="2418356"/>
          </a:xfrm>
        </p:grpSpPr>
        <p:pic>
          <p:nvPicPr>
            <p:cNvPr id="47" name="図 46">
              <a:extLst>
                <a:ext uri="{FF2B5EF4-FFF2-40B4-BE49-F238E27FC236}">
                  <a16:creationId xmlns:a16="http://schemas.microsoft.com/office/drawing/2014/main" id="{8C71D79A-DB2D-1560-9F5B-904561073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9503"/>
            <a:stretch/>
          </p:blipFill>
          <p:spPr>
            <a:xfrm>
              <a:off x="11389164" y="5160505"/>
              <a:ext cx="1080262" cy="16406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8" name="図 47">
              <a:extLst>
                <a:ext uri="{FF2B5EF4-FFF2-40B4-BE49-F238E27FC236}">
                  <a16:creationId xmlns:a16="http://schemas.microsoft.com/office/drawing/2014/main" id="{550862E0-44EA-102E-8122-64018885C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1714"/>
            <a:stretch/>
          </p:blipFill>
          <p:spPr>
            <a:xfrm>
              <a:off x="8793671" y="5330584"/>
              <a:ext cx="1148418" cy="15012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9" name="図 48">
              <a:extLst>
                <a:ext uri="{FF2B5EF4-FFF2-40B4-BE49-F238E27FC236}">
                  <a16:creationId xmlns:a16="http://schemas.microsoft.com/office/drawing/2014/main" id="{05F976AC-0533-779D-2A35-FFDAC3B7E2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2167"/>
            <a:stretch/>
          </p:blipFill>
          <p:spPr>
            <a:xfrm>
              <a:off x="10034146" y="5280858"/>
              <a:ext cx="1124564" cy="15235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4D6FE6B4-D0BF-49B3-C298-E0B6E00325CC}"/>
                </a:ext>
              </a:extLst>
            </p:cNvPr>
            <p:cNvSpPr/>
            <p:nvPr/>
          </p:nvSpPr>
          <p:spPr>
            <a:xfrm rot="870277">
              <a:off x="10966164" y="6328735"/>
              <a:ext cx="733378" cy="2805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1" name="正方形/長方形 50">
              <a:extLst>
                <a:ext uri="{FF2B5EF4-FFF2-40B4-BE49-F238E27FC236}">
                  <a16:creationId xmlns:a16="http://schemas.microsoft.com/office/drawing/2014/main" id="{CB129588-1260-4643-483F-797FB2AF3986}"/>
                </a:ext>
              </a:extLst>
            </p:cNvPr>
            <p:cNvSpPr/>
            <p:nvPr/>
          </p:nvSpPr>
          <p:spPr>
            <a:xfrm rot="870277">
              <a:off x="8345410" y="6324377"/>
              <a:ext cx="702871" cy="314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9D8E8005-F0DC-36D3-C45A-CCEE6AEB03E5}"/>
                </a:ext>
              </a:extLst>
            </p:cNvPr>
            <p:cNvSpPr/>
            <p:nvPr/>
          </p:nvSpPr>
          <p:spPr>
            <a:xfrm rot="870277">
              <a:off x="9746197" y="6415323"/>
              <a:ext cx="664306" cy="2060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105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E3CB19B5-D55F-D246-C84A-5D929FD906E0}"/>
                </a:ext>
              </a:extLst>
            </p:cNvPr>
            <p:cNvSpPr/>
            <p:nvPr/>
          </p:nvSpPr>
          <p:spPr>
            <a:xfrm rot="870277">
              <a:off x="-2822976" y="4413508"/>
              <a:ext cx="1035207" cy="2833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D12AD50D-C61E-4376-7F9C-5C51BB09B795}"/>
              </a:ext>
            </a:extLst>
          </p:cNvPr>
          <p:cNvGrpSpPr/>
          <p:nvPr/>
        </p:nvGrpSpPr>
        <p:grpSpPr>
          <a:xfrm>
            <a:off x="6060319" y="2598976"/>
            <a:ext cx="5940000" cy="4140000"/>
            <a:chOff x="6060319" y="2598976"/>
            <a:chExt cx="5940000" cy="4140000"/>
          </a:xfrm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60DC7CE5-4510-141B-00AC-A6D03831C40F}"/>
                </a:ext>
              </a:extLst>
            </p:cNvPr>
            <p:cNvSpPr/>
            <p:nvPr/>
          </p:nvSpPr>
          <p:spPr>
            <a:xfrm>
              <a:off x="6060319" y="2598976"/>
              <a:ext cx="5940000" cy="414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59CAD00-13B4-33FD-320F-81102F61A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9249"/>
            <a:stretch/>
          </p:blipFill>
          <p:spPr>
            <a:xfrm>
              <a:off x="6096000" y="2627255"/>
              <a:ext cx="5853000" cy="2954155"/>
            </a:xfrm>
            <a:prstGeom prst="rect">
              <a:avLst/>
            </a:prstGeom>
          </p:spPr>
        </p:pic>
      </p:grpSp>
      <p:sp>
        <p:nvSpPr>
          <p:cNvPr id="13" name="正方形/長方形 6">
            <a:extLst>
              <a:ext uri="{FF2B5EF4-FFF2-40B4-BE49-F238E27FC236}">
                <a16:creationId xmlns:a16="http://schemas.microsoft.com/office/drawing/2014/main" id="{AC5DC4A8-E5EE-48CB-ACB6-5FC1FA17F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7-4.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現状把握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F9E8164-B348-C3DF-480F-7F63B37049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25C3104-F659-5EF1-41DC-124FF743DA05}"/>
              </a:ext>
            </a:extLst>
          </p:cNvPr>
          <p:cNvGrpSpPr/>
          <p:nvPr/>
        </p:nvGrpSpPr>
        <p:grpSpPr>
          <a:xfrm>
            <a:off x="157162" y="2598976"/>
            <a:ext cx="5796000" cy="4140000"/>
            <a:chOff x="178687" y="2662536"/>
            <a:chExt cx="5796000" cy="4140000"/>
          </a:xfrm>
        </p:grpSpPr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D947319C-10FF-B74C-A367-19D765CC2A39}"/>
                </a:ext>
              </a:extLst>
            </p:cNvPr>
            <p:cNvSpPr/>
            <p:nvPr/>
          </p:nvSpPr>
          <p:spPr>
            <a:xfrm>
              <a:off x="178687" y="2662536"/>
              <a:ext cx="5796000" cy="414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四角形: メモ 63">
              <a:extLst>
                <a:ext uri="{FF2B5EF4-FFF2-40B4-BE49-F238E27FC236}">
                  <a16:creationId xmlns:a16="http://schemas.microsoft.com/office/drawing/2014/main" id="{7B3C672C-ACBE-DF36-D86B-C964F21AB8A6}"/>
                </a:ext>
              </a:extLst>
            </p:cNvPr>
            <p:cNvSpPr/>
            <p:nvPr/>
          </p:nvSpPr>
          <p:spPr>
            <a:xfrm>
              <a:off x="1370597" y="6149786"/>
              <a:ext cx="3578658" cy="487889"/>
            </a:xfrm>
            <a:prstGeom prst="foldedCorner">
              <a:avLst>
                <a:gd name="adj" fmla="val 32956"/>
              </a:avLst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ja-JP" altLang="en-US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姿勢重量点とは聞きなれない言葉ですが、</a:t>
              </a:r>
              <a:r>
                <a:rPr lang="en-US" altLang="ja-JP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T</a:t>
              </a:r>
              <a:r>
                <a:rPr lang="ja-JP" altLang="en-US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社さんをはじめ</a:t>
              </a:r>
              <a:endParaRPr lang="en-US" altLang="ja-JP" sz="11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1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他社では筋肉痛対策や作業性向上で活用されています。</a:t>
              </a:r>
              <a:endParaRPr lang="en-US" altLang="ja-JP" sz="11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648DF7A4-1FFE-696E-CE56-77CE8C4A1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3121" y="2700975"/>
              <a:ext cx="5740396" cy="2943995"/>
            </a:xfrm>
            <a:prstGeom prst="rect">
              <a:avLst/>
            </a:prstGeom>
            <a:ln w="19050">
              <a:noFill/>
            </a:ln>
          </p:spPr>
        </p:pic>
      </p:grpSp>
      <p:graphicFrame>
        <p:nvGraphicFramePr>
          <p:cNvPr id="69" name="表 69">
            <a:extLst>
              <a:ext uri="{FF2B5EF4-FFF2-40B4-BE49-F238E27FC236}">
                <a16:creationId xmlns:a16="http://schemas.microsoft.com/office/drawing/2014/main" id="{8B1B017B-31E1-DC43-2170-E45FAB60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461076"/>
              </p:ext>
            </p:extLst>
          </p:nvPr>
        </p:nvGraphicFramePr>
        <p:xfrm>
          <a:off x="6262452" y="5838861"/>
          <a:ext cx="5616000" cy="74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40183093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68907754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370866645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49705203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534054498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865946721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highlight>
                            <a:srgbClr val="FFFF99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①姿勢素点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highlight>
                            <a:srgbClr val="FFFF99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②移動係数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highlight>
                            <a:srgbClr val="FFFF99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⓷姿勢保持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highlight>
                            <a:srgbClr val="FFFF99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④モノの重量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評価点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レベル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0070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Ⅲ</a:t>
                      </a:r>
                      <a:endParaRPr kumimoji="1" lang="ja-JP" altLang="en-US" sz="2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38080"/>
                  </a:ext>
                </a:extLst>
              </a:tr>
            </a:tbl>
          </a:graphicData>
        </a:graphic>
      </p:graphicFrame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C89C619D-88EA-2D95-9521-5410E9000A5A}"/>
              </a:ext>
            </a:extLst>
          </p:cNvPr>
          <p:cNvGrpSpPr/>
          <p:nvPr/>
        </p:nvGrpSpPr>
        <p:grpSpPr>
          <a:xfrm>
            <a:off x="1590229" y="779281"/>
            <a:ext cx="4362176" cy="1607963"/>
            <a:chOff x="6264714" y="737141"/>
            <a:chExt cx="4362176" cy="1607963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B950814C-5C1F-9DD5-9130-D5A4C4EB215A}"/>
                </a:ext>
              </a:extLst>
            </p:cNvPr>
            <p:cNvGrpSpPr/>
            <p:nvPr/>
          </p:nvGrpSpPr>
          <p:grpSpPr>
            <a:xfrm>
              <a:off x="6264714" y="1131758"/>
              <a:ext cx="4362176" cy="1213346"/>
              <a:chOff x="7708852" y="1910962"/>
              <a:chExt cx="4016062" cy="1213346"/>
            </a:xfrm>
          </p:grpSpPr>
          <p:sp>
            <p:nvSpPr>
              <p:cNvPr id="28" name="吹き出し: 角を丸めた四角形 27">
                <a:extLst>
                  <a:ext uri="{FF2B5EF4-FFF2-40B4-BE49-F238E27FC236}">
                    <a16:creationId xmlns:a16="http://schemas.microsoft.com/office/drawing/2014/main" id="{B2E3A143-EC2E-CDAA-D669-A01421D8AFD0}"/>
                  </a:ext>
                </a:extLst>
              </p:cNvPr>
              <p:cNvSpPr/>
              <p:nvPr/>
            </p:nvSpPr>
            <p:spPr bwMode="auto">
              <a:xfrm flipH="1">
                <a:off x="7708852" y="1910962"/>
                <a:ext cx="3931335" cy="1213346"/>
              </a:xfrm>
              <a:prstGeom prst="wedgeRoundRectCallout">
                <a:avLst>
                  <a:gd name="adj1" fmla="val 55859"/>
                  <a:gd name="adj2" fmla="val 18718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0000FF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30" name="テキスト ボックス 74">
                <a:extLst>
                  <a:ext uri="{FF2B5EF4-FFF2-40B4-BE49-F238E27FC236}">
                    <a16:creationId xmlns:a16="http://schemas.microsoft.com/office/drawing/2014/main" id="{94690DEC-D78B-F4AF-A56D-0B6D76019765}"/>
                  </a:ext>
                </a:extLst>
              </p:cNvPr>
              <p:cNvSpPr txBox="1"/>
              <p:nvPr/>
            </p:nvSpPr>
            <p:spPr>
              <a:xfrm>
                <a:off x="7793579" y="2055871"/>
                <a:ext cx="3931335" cy="944169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en-US" altLang="ja-JP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QC</a:t>
                </a: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全社大会で</a:t>
                </a:r>
                <a:r>
                  <a:rPr lang="ja-JP" altLang="en-US" sz="16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紀の川サークル</a:t>
                </a: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さんの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300"/>
                  </a:lnSpc>
                </a:pPr>
                <a:r>
                  <a:rPr lang="en-US" altLang="ja-JP" sz="16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『</a:t>
                </a:r>
                <a:r>
                  <a:rPr lang="ja-JP" altLang="en-US" sz="16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作業姿勢改善</a:t>
                </a:r>
                <a:r>
                  <a:rPr lang="en-US" altLang="ja-JP" sz="16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』</a:t>
                </a: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をテーマにした</a:t>
                </a:r>
                <a:r>
                  <a:rPr lang="ja-JP" altLang="en-US" sz="16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優秀事例</a:t>
                </a: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があった！</a:t>
                </a:r>
                <a:endPara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300"/>
                  </a:lnSpc>
                </a:pP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今回の活動の参考にしよう！</a:t>
                </a:r>
                <a:endPara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EE27748B-0E86-9589-7DA1-AE3EE3F41B3E}"/>
                </a:ext>
              </a:extLst>
            </p:cNvPr>
            <p:cNvSpPr/>
            <p:nvPr/>
          </p:nvSpPr>
          <p:spPr>
            <a:xfrm rot="20801699">
              <a:off x="6783426" y="737141"/>
              <a:ext cx="1800000" cy="36000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ja-JP" altLang="en-US" sz="16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ヒントになるかも☝</a:t>
              </a:r>
              <a:endParaRPr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1F1364BF-3E3F-8DA0-9110-865F71DC2F99}"/>
              </a:ext>
            </a:extLst>
          </p:cNvPr>
          <p:cNvGrpSpPr/>
          <p:nvPr/>
        </p:nvGrpSpPr>
        <p:grpSpPr>
          <a:xfrm>
            <a:off x="6202294" y="3805379"/>
            <a:ext cx="5695330" cy="1776031"/>
            <a:chOff x="6202294" y="3805379"/>
            <a:chExt cx="5695330" cy="1776031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16FC675B-D29D-F493-CE67-432A14DA54A0}"/>
                </a:ext>
              </a:extLst>
            </p:cNvPr>
            <p:cNvSpPr/>
            <p:nvPr/>
          </p:nvSpPr>
          <p:spPr>
            <a:xfrm>
              <a:off x="6202294" y="5098843"/>
              <a:ext cx="917598" cy="48256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832D952D-A5A2-98CF-7348-DDD8472CD1F1}"/>
                </a:ext>
              </a:extLst>
            </p:cNvPr>
            <p:cNvSpPr/>
            <p:nvPr/>
          </p:nvSpPr>
          <p:spPr>
            <a:xfrm>
              <a:off x="8250393" y="4953740"/>
              <a:ext cx="1790252" cy="550415"/>
            </a:xfrm>
            <a:prstGeom prst="rect">
              <a:avLst/>
            </a:prstGeom>
            <a:solidFill>
              <a:srgbClr val="FF0000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D70D6A73-ED9C-5422-2717-F36B6BBF6F47}"/>
                </a:ext>
              </a:extLst>
            </p:cNvPr>
            <p:cNvSpPr/>
            <p:nvPr/>
          </p:nvSpPr>
          <p:spPr>
            <a:xfrm>
              <a:off x="10241626" y="3805379"/>
              <a:ext cx="1494653" cy="2073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F08F4891-F4E3-2832-D720-FEA545EFBFDA}"/>
                </a:ext>
              </a:extLst>
            </p:cNvPr>
            <p:cNvSpPr/>
            <p:nvPr/>
          </p:nvSpPr>
          <p:spPr>
            <a:xfrm>
              <a:off x="10241624" y="4450679"/>
              <a:ext cx="1656000" cy="20733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4B2BC13-40ED-A506-F8FB-EE03D6A0235F}"/>
              </a:ext>
            </a:extLst>
          </p:cNvPr>
          <p:cNvGrpSpPr/>
          <p:nvPr/>
        </p:nvGrpSpPr>
        <p:grpSpPr>
          <a:xfrm>
            <a:off x="6396739" y="1381836"/>
            <a:ext cx="1581780" cy="761171"/>
            <a:chOff x="7389540" y="642430"/>
            <a:chExt cx="1581780" cy="761171"/>
          </a:xfrm>
        </p:grpSpPr>
        <p:sp>
          <p:nvSpPr>
            <p:cNvPr id="40" name="吹き出し: 角を丸めた四角形 39">
              <a:extLst>
                <a:ext uri="{FF2B5EF4-FFF2-40B4-BE49-F238E27FC236}">
                  <a16:creationId xmlns:a16="http://schemas.microsoft.com/office/drawing/2014/main" id="{65DEC436-7ED5-FCCE-6E57-03D0AE6C54EE}"/>
                </a:ext>
              </a:extLst>
            </p:cNvPr>
            <p:cNvSpPr/>
            <p:nvPr/>
          </p:nvSpPr>
          <p:spPr bwMode="auto">
            <a:xfrm flipH="1">
              <a:off x="7389540" y="642430"/>
              <a:ext cx="1550763" cy="761171"/>
            </a:xfrm>
            <a:prstGeom prst="wedgeRoundRectCallout">
              <a:avLst>
                <a:gd name="adj1" fmla="val -63546"/>
                <a:gd name="adj2" fmla="val 38692"/>
                <a:gd name="adj3" fmla="val 16667"/>
              </a:avLst>
            </a:prstGeom>
            <a:solidFill>
              <a:srgbClr val="FFCCFF"/>
            </a:solidFill>
            <a:ln w="38100">
              <a:solidFill>
                <a:srgbClr val="FF66FF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41" name="テキスト ボックス 6">
              <a:extLst>
                <a:ext uri="{FF2B5EF4-FFF2-40B4-BE49-F238E27FC236}">
                  <a16:creationId xmlns:a16="http://schemas.microsoft.com/office/drawing/2014/main" id="{065452E9-C5DE-7E49-DB06-B8A11DFE34B2}"/>
                </a:ext>
              </a:extLst>
            </p:cNvPr>
            <p:cNvSpPr txBox="1"/>
            <p:nvPr/>
          </p:nvSpPr>
          <p:spPr>
            <a:xfrm>
              <a:off x="7493352" y="745623"/>
              <a:ext cx="1477968" cy="58189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データで見ると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000"/>
                </a:lnSpc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分かりやすい！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aphicFrame>
        <p:nvGraphicFramePr>
          <p:cNvPr id="3" name="表 12">
            <a:extLst>
              <a:ext uri="{FF2B5EF4-FFF2-40B4-BE49-F238E27FC236}">
                <a16:creationId xmlns:a16="http://schemas.microsoft.com/office/drawing/2014/main" id="{16BEF827-9108-7F00-4CC7-96346E717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32407"/>
              </p:ext>
            </p:extLst>
          </p:nvPr>
        </p:nvGraphicFramePr>
        <p:xfrm>
          <a:off x="6549973" y="705898"/>
          <a:ext cx="5040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40839829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❶独創性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アイディア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を生み出す力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57022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DA71157-D92C-F1CC-2CE1-22BE140A9B01}"/>
              </a:ext>
            </a:extLst>
          </p:cNvPr>
          <p:cNvGrpSpPr/>
          <p:nvPr/>
        </p:nvGrpSpPr>
        <p:grpSpPr>
          <a:xfrm>
            <a:off x="9287633" y="700386"/>
            <a:ext cx="911646" cy="435068"/>
            <a:chOff x="9317345" y="700221"/>
            <a:chExt cx="911646" cy="435068"/>
          </a:xfrm>
        </p:grpSpPr>
        <p:sp>
          <p:nvSpPr>
            <p:cNvPr id="19" name="星: 5 pt 18">
              <a:extLst>
                <a:ext uri="{FF2B5EF4-FFF2-40B4-BE49-F238E27FC236}">
                  <a16:creationId xmlns:a16="http://schemas.microsoft.com/office/drawing/2014/main" id="{89CD3098-620A-80CC-11FA-52AFCF3E0DF4}"/>
                </a:ext>
              </a:extLst>
            </p:cNvPr>
            <p:cNvSpPr/>
            <p:nvPr/>
          </p:nvSpPr>
          <p:spPr>
            <a:xfrm>
              <a:off x="9317345" y="703289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星: 5 pt 21">
              <a:extLst>
                <a:ext uri="{FF2B5EF4-FFF2-40B4-BE49-F238E27FC236}">
                  <a16:creationId xmlns:a16="http://schemas.microsoft.com/office/drawing/2014/main" id="{3D58A099-062A-CFCF-33A0-845C766B98B5}"/>
                </a:ext>
              </a:extLst>
            </p:cNvPr>
            <p:cNvSpPr/>
            <p:nvPr/>
          </p:nvSpPr>
          <p:spPr>
            <a:xfrm>
              <a:off x="9796991" y="700221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0" name="グループ化 69">
            <a:extLst>
              <a:ext uri="{FF2B5EF4-FFF2-40B4-BE49-F238E27FC236}">
                <a16:creationId xmlns:a16="http://schemas.microsoft.com/office/drawing/2014/main" id="{9A0538EE-3C9D-5AFB-664D-69CA4FA1CB97}"/>
              </a:ext>
            </a:extLst>
          </p:cNvPr>
          <p:cNvGrpSpPr/>
          <p:nvPr/>
        </p:nvGrpSpPr>
        <p:grpSpPr>
          <a:xfrm>
            <a:off x="1246081" y="596723"/>
            <a:ext cx="626261" cy="832744"/>
            <a:chOff x="1159844" y="641107"/>
            <a:chExt cx="626261" cy="832744"/>
          </a:xfrm>
        </p:grpSpPr>
        <p:grpSp>
          <p:nvGrpSpPr>
            <p:cNvPr id="59" name="グループ化 58">
              <a:extLst>
                <a:ext uri="{FF2B5EF4-FFF2-40B4-BE49-F238E27FC236}">
                  <a16:creationId xmlns:a16="http://schemas.microsoft.com/office/drawing/2014/main" id="{DDBEB4EE-0350-8439-8C99-C680E655308B}"/>
                </a:ext>
              </a:extLst>
            </p:cNvPr>
            <p:cNvGrpSpPr/>
            <p:nvPr/>
          </p:nvGrpSpPr>
          <p:grpSpPr>
            <a:xfrm rot="20533060">
              <a:off x="1159844" y="641107"/>
              <a:ext cx="470499" cy="185743"/>
              <a:chOff x="5675301" y="688579"/>
              <a:chExt cx="366495" cy="144684"/>
            </a:xfrm>
          </p:grpSpPr>
          <p:cxnSp>
            <p:nvCxnSpPr>
              <p:cNvPr id="54" name="直線コネクタ 53">
                <a:extLst>
                  <a:ext uri="{FF2B5EF4-FFF2-40B4-BE49-F238E27FC236}">
                    <a16:creationId xmlns:a16="http://schemas.microsoft.com/office/drawing/2014/main" id="{9363FC24-6334-DE59-F6F6-56751B566B5A}"/>
                  </a:ext>
                </a:extLst>
              </p:cNvPr>
              <p:cNvCxnSpPr/>
              <p:nvPr/>
            </p:nvCxnSpPr>
            <p:spPr>
              <a:xfrm>
                <a:off x="5675301" y="725263"/>
                <a:ext cx="104187" cy="108000"/>
              </a:xfrm>
              <a:prstGeom prst="line">
                <a:avLst/>
              </a:prstGeom>
              <a:ln w="38100" cap="rnd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>
                <a:extLst>
                  <a:ext uri="{FF2B5EF4-FFF2-40B4-BE49-F238E27FC236}">
                    <a16:creationId xmlns:a16="http://schemas.microsoft.com/office/drawing/2014/main" id="{A32C3E6E-2466-0CF6-D105-E703184993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9637" y="688579"/>
                <a:ext cx="0" cy="120265"/>
              </a:xfrm>
              <a:prstGeom prst="line">
                <a:avLst/>
              </a:prstGeom>
              <a:ln w="38100" cap="rnd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線コネクタ 55">
                <a:extLst>
                  <a:ext uri="{FF2B5EF4-FFF2-40B4-BE49-F238E27FC236}">
                    <a16:creationId xmlns:a16="http://schemas.microsoft.com/office/drawing/2014/main" id="{8FAA8633-E521-F94D-7657-0E54A0DCB8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70177" y="703847"/>
                <a:ext cx="71619" cy="104997"/>
              </a:xfrm>
              <a:prstGeom prst="line">
                <a:avLst/>
              </a:prstGeom>
              <a:ln w="38100" cap="rnd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C185E123-4018-6A37-E321-58A4EA07D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35546">
              <a:off x="1346068" y="811573"/>
              <a:ext cx="440037" cy="662278"/>
            </a:xfrm>
            <a:prstGeom prst="rect">
              <a:avLst/>
            </a:prstGeom>
          </p:spPr>
        </p:pic>
      </p:grpSp>
      <p:sp>
        <p:nvSpPr>
          <p:cNvPr id="4" name="正方形/長方形 6">
            <a:extLst>
              <a:ext uri="{FF2B5EF4-FFF2-40B4-BE49-F238E27FC236}">
                <a16:creationId xmlns:a16="http://schemas.microsoft.com/office/drawing/2014/main" id="{5EE90656-9621-102E-5B61-0753EF153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822" y="86984"/>
            <a:ext cx="3636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優秀事例を参考にヒントを得る☝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A46AD17-76CA-1E6D-6640-3311296C2BF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290"/>
          <a:stretch/>
        </p:blipFill>
        <p:spPr>
          <a:xfrm>
            <a:off x="407388" y="986148"/>
            <a:ext cx="941684" cy="15599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4883D8CA-7FE2-449F-5945-D52728ADE4B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522"/>
          <a:stretch/>
        </p:blipFill>
        <p:spPr>
          <a:xfrm>
            <a:off x="8156309" y="1371005"/>
            <a:ext cx="844253" cy="11897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131F7494-3F5C-319F-FE31-0CD0911E7727}"/>
              </a:ext>
            </a:extLst>
          </p:cNvPr>
          <p:cNvSpPr/>
          <p:nvPr/>
        </p:nvSpPr>
        <p:spPr>
          <a:xfrm rot="870277">
            <a:off x="7833646" y="2211815"/>
            <a:ext cx="484282" cy="167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有金</a:t>
            </a:r>
            <a:endParaRPr lang="ja-JP" altLang="en-US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7C2A5ED-A83D-F306-90E1-E295835A4927}"/>
              </a:ext>
            </a:extLst>
          </p:cNvPr>
          <p:cNvGrpSpPr/>
          <p:nvPr/>
        </p:nvGrpSpPr>
        <p:grpSpPr>
          <a:xfrm>
            <a:off x="10241624" y="700386"/>
            <a:ext cx="1350462" cy="442185"/>
            <a:chOff x="10271385" y="685339"/>
            <a:chExt cx="1350462" cy="442185"/>
          </a:xfrm>
          <a:noFill/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28602039-9F7E-F971-AECD-29E3030D7B75}"/>
                </a:ext>
              </a:extLst>
            </p:cNvPr>
            <p:cNvGrpSpPr/>
            <p:nvPr/>
          </p:nvGrpSpPr>
          <p:grpSpPr>
            <a:xfrm>
              <a:off x="10271385" y="692456"/>
              <a:ext cx="911646" cy="435068"/>
              <a:chOff x="9317345" y="700221"/>
              <a:chExt cx="911646" cy="435068"/>
            </a:xfrm>
            <a:grpFill/>
          </p:grpSpPr>
          <p:sp>
            <p:nvSpPr>
              <p:cNvPr id="7" name="星: 5 pt 6">
                <a:extLst>
                  <a:ext uri="{FF2B5EF4-FFF2-40B4-BE49-F238E27FC236}">
                    <a16:creationId xmlns:a16="http://schemas.microsoft.com/office/drawing/2014/main" id="{27DA5CAF-8B93-BBC2-0C06-64FEFA147F26}"/>
                  </a:ext>
                </a:extLst>
              </p:cNvPr>
              <p:cNvSpPr/>
              <p:nvPr/>
            </p:nvSpPr>
            <p:spPr>
              <a:xfrm>
                <a:off x="9317345" y="70328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星: 5 pt 7">
                <a:extLst>
                  <a:ext uri="{FF2B5EF4-FFF2-40B4-BE49-F238E27FC236}">
                    <a16:creationId xmlns:a16="http://schemas.microsoft.com/office/drawing/2014/main" id="{DB197B0D-283F-2F65-9F23-346E06ABF074}"/>
                  </a:ext>
                </a:extLst>
              </p:cNvPr>
              <p:cNvSpPr/>
              <p:nvPr/>
            </p:nvSpPr>
            <p:spPr>
              <a:xfrm>
                <a:off x="9796991" y="700221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" name="星: 5 pt 8">
              <a:extLst>
                <a:ext uri="{FF2B5EF4-FFF2-40B4-BE49-F238E27FC236}">
                  <a16:creationId xmlns:a16="http://schemas.microsoft.com/office/drawing/2014/main" id="{DABCAE36-2BF3-3E7B-DBD2-594C36623D88}"/>
                </a:ext>
              </a:extLst>
            </p:cNvPr>
            <p:cNvSpPr/>
            <p:nvPr/>
          </p:nvSpPr>
          <p:spPr>
            <a:xfrm>
              <a:off x="11189847" y="685339"/>
              <a:ext cx="432000" cy="432000"/>
            </a:xfrm>
            <a:prstGeom prst="star5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  <a:prstDash val="sysDash"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9590E6-4065-4D2F-BA41-54CD0689A704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113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Line 6">
            <a:extLst>
              <a:ext uri="{FF2B5EF4-FFF2-40B4-BE49-F238E27FC236}">
                <a16:creationId xmlns:a16="http://schemas.microsoft.com/office/drawing/2014/main" id="{687E3169-A186-4886-8DA3-6B2E5FA19A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7833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09BBCC0-A13A-41C1-9E01-2382C360AD02}"/>
              </a:ext>
            </a:extLst>
          </p:cNvPr>
          <p:cNvSpPr/>
          <p:nvPr/>
        </p:nvSpPr>
        <p:spPr>
          <a:xfrm>
            <a:off x="1343883" y="242814"/>
            <a:ext cx="767369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テーマ</a:t>
            </a:r>
            <a:r>
              <a:rPr lang="en-US" altLang="ja-JP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>
              <a:defRPr/>
            </a:pPr>
            <a:endParaRPr lang="en-US" altLang="ja-JP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新規ラインにおける</a:t>
            </a:r>
            <a:endParaRPr lang="en-US" altLang="ja-JP" sz="4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バッテリー交換</a:t>
            </a:r>
            <a:endParaRPr lang="en-US" altLang="ja-JP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　　重筋作業撲滅への挑戦</a:t>
            </a:r>
            <a:r>
              <a:rPr lang="en-US" altLang="ja-JP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!!</a:t>
            </a:r>
            <a:endParaRPr lang="en-US" altLang="ja-JP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endParaRPr lang="en-US" altLang="ja-JP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　　　～構想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段階からの取り組み～</a:t>
            </a:r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endParaRPr lang="en-US" altLang="ja-JP" sz="2000" b="1" spc="-3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7451FDE-C7E2-4211-8086-77A748960109}"/>
              </a:ext>
            </a:extLst>
          </p:cNvPr>
          <p:cNvSpPr/>
          <p:nvPr/>
        </p:nvSpPr>
        <p:spPr bwMode="auto">
          <a:xfrm>
            <a:off x="6412" y="6116150"/>
            <a:ext cx="12185587" cy="747374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3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>
            <a:noFill/>
            <a:round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ja-JP" altLang="en-US" sz="3600" kern="10">
              <a:solidFill>
                <a:srgbClr val="FFFFFF"/>
              </a:solidFill>
              <a:latin typeface="HGP創英角ﾎﾟｯﾌﾟ体"/>
              <a:ea typeface="HGP創英角ﾎﾟｯﾌﾟ体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05006DB-5B75-4E60-BB79-36436BDC13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02" y="3410878"/>
            <a:ext cx="1536790" cy="3419289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606F67A-CE5C-4E35-9174-8F03EED80393}"/>
              </a:ext>
            </a:extLst>
          </p:cNvPr>
          <p:cNvGrpSpPr/>
          <p:nvPr/>
        </p:nvGrpSpPr>
        <p:grpSpPr>
          <a:xfrm>
            <a:off x="1713332" y="4489717"/>
            <a:ext cx="5621994" cy="2330029"/>
            <a:chOff x="767396" y="4564481"/>
            <a:chExt cx="5324949" cy="2206919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0AD3F406-6AB0-48E9-A8CA-1B12DF8B6F9B}"/>
                </a:ext>
              </a:extLst>
            </p:cNvPr>
            <p:cNvGrpSpPr/>
            <p:nvPr/>
          </p:nvGrpSpPr>
          <p:grpSpPr>
            <a:xfrm>
              <a:off x="767396" y="4564481"/>
              <a:ext cx="5324949" cy="2206919"/>
              <a:chOff x="2412218" y="4525792"/>
              <a:chExt cx="5324949" cy="2206919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5D6099AD-0F24-4507-9510-1EDF04FF684A}"/>
                  </a:ext>
                </a:extLst>
              </p:cNvPr>
              <p:cNvGrpSpPr/>
              <p:nvPr/>
            </p:nvGrpSpPr>
            <p:grpSpPr>
              <a:xfrm>
                <a:off x="3487104" y="5791903"/>
                <a:ext cx="585119" cy="879361"/>
                <a:chOff x="-521906" y="3536811"/>
                <a:chExt cx="778935" cy="1502071"/>
              </a:xfrm>
            </p:grpSpPr>
            <p:grpSp>
              <p:nvGrpSpPr>
                <p:cNvPr id="191" name="グループ化 190">
                  <a:extLst>
                    <a:ext uri="{FF2B5EF4-FFF2-40B4-BE49-F238E27FC236}">
                      <a16:creationId xmlns:a16="http://schemas.microsoft.com/office/drawing/2014/main" id="{4C3ACFDB-59D0-402A-BDA1-EBE5091BF201}"/>
                    </a:ext>
                  </a:extLst>
                </p:cNvPr>
                <p:cNvGrpSpPr/>
                <p:nvPr/>
              </p:nvGrpSpPr>
              <p:grpSpPr>
                <a:xfrm flipH="1">
                  <a:off x="-521906" y="3536811"/>
                  <a:ext cx="709586" cy="1502071"/>
                  <a:chOff x="6037071" y="5337011"/>
                  <a:chExt cx="709586" cy="1502071"/>
                </a:xfrm>
              </p:grpSpPr>
              <p:sp>
                <p:nvSpPr>
                  <p:cNvPr id="196" name="フリーフォーム: 図形 195">
                    <a:extLst>
                      <a:ext uri="{FF2B5EF4-FFF2-40B4-BE49-F238E27FC236}">
                        <a16:creationId xmlns:a16="http://schemas.microsoft.com/office/drawing/2014/main" id="{2FB922C4-309C-4845-96D4-0DB9D7DB2666}"/>
                      </a:ext>
                    </a:extLst>
                  </p:cNvPr>
                  <p:cNvSpPr/>
                  <p:nvPr/>
                </p:nvSpPr>
                <p:spPr bwMode="auto">
                  <a:xfrm rot="20656180">
                    <a:off x="6037071" y="5434922"/>
                    <a:ext cx="488602" cy="24175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197" name="グループ化 83">
                    <a:extLst>
                      <a:ext uri="{FF2B5EF4-FFF2-40B4-BE49-F238E27FC236}">
                        <a16:creationId xmlns:a16="http://schemas.microsoft.com/office/drawing/2014/main" id="{EA4B89AB-7231-4ADD-AED0-02B441B7F6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402602">
                    <a:off x="6147470" y="5878504"/>
                    <a:ext cx="475178" cy="876208"/>
                    <a:chOff x="818745" y="1915992"/>
                    <a:chExt cx="587712" cy="1010204"/>
                  </a:xfrm>
                </p:grpSpPr>
                <p:sp>
                  <p:nvSpPr>
                    <p:cNvPr id="207" name="正方形/長方形 109">
                      <a:extLst>
                        <a:ext uri="{FF2B5EF4-FFF2-40B4-BE49-F238E27FC236}">
                          <a16:creationId xmlns:a16="http://schemas.microsoft.com/office/drawing/2014/main" id="{6734C74C-3C3D-4943-B03E-0DFB69CF5A9F}"/>
                        </a:ext>
                      </a:extLst>
                    </p:cNvPr>
                    <p:cNvSpPr/>
                    <p:nvPr/>
                  </p:nvSpPr>
                  <p:spPr>
                    <a:xfrm rot="605866">
                      <a:off x="933168" y="1981455"/>
                      <a:ext cx="339927" cy="944741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3535 w 271293"/>
                        <a:gd name="connsiteY0" fmla="*/ 9525 h 943249"/>
                        <a:gd name="connsiteX1" fmla="*/ 241660 w 271293"/>
                        <a:gd name="connsiteY1" fmla="*/ 0 h 943249"/>
                        <a:gd name="connsiteX2" fmla="*/ 241660 w 271293"/>
                        <a:gd name="connsiteY2" fmla="*/ 933450 h 943249"/>
                        <a:gd name="connsiteX3" fmla="*/ 0 w 271293"/>
                        <a:gd name="connsiteY3" fmla="*/ 943249 h 943249"/>
                        <a:gd name="connsiteX4" fmla="*/ 3535 w 271293"/>
                        <a:gd name="connsiteY4" fmla="*/ 9525 h 943249"/>
                        <a:gd name="connsiteX0" fmla="*/ 3535 w 338548"/>
                        <a:gd name="connsiteY0" fmla="*/ 9525 h 943249"/>
                        <a:gd name="connsiteX1" fmla="*/ 241660 w 338548"/>
                        <a:gd name="connsiteY1" fmla="*/ 0 h 943249"/>
                        <a:gd name="connsiteX2" fmla="*/ 338548 w 338548"/>
                        <a:gd name="connsiteY2" fmla="*/ 892447 h 943249"/>
                        <a:gd name="connsiteX3" fmla="*/ 0 w 338548"/>
                        <a:gd name="connsiteY3" fmla="*/ 943249 h 943249"/>
                        <a:gd name="connsiteX4" fmla="*/ 3535 w 338548"/>
                        <a:gd name="connsiteY4" fmla="*/ 9525 h 943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8548" h="943249">
                          <a:moveTo>
                            <a:pt x="3535" y="9525"/>
                          </a:moveTo>
                          <a:lnTo>
                            <a:pt x="241660" y="0"/>
                          </a:lnTo>
                          <a:cubicBezTo>
                            <a:pt x="308335" y="387350"/>
                            <a:pt x="338548" y="581297"/>
                            <a:pt x="338548" y="892447"/>
                          </a:cubicBezTo>
                          <a:lnTo>
                            <a:pt x="0" y="943249"/>
                          </a:lnTo>
                          <a:cubicBezTo>
                            <a:pt x="1178" y="632008"/>
                            <a:pt x="2357" y="320766"/>
                            <a:pt x="3535" y="9525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208" name="四角形: 角を丸くする 207">
                      <a:extLst>
                        <a:ext uri="{FF2B5EF4-FFF2-40B4-BE49-F238E27FC236}">
                          <a16:creationId xmlns:a16="http://schemas.microsoft.com/office/drawing/2014/main" id="{B08E12F2-21CF-4AA4-BA6C-64435D6337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45" y="2750660"/>
                      <a:ext cx="456384" cy="104156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209" name="正方形/長方形 109">
                      <a:extLst>
                        <a:ext uri="{FF2B5EF4-FFF2-40B4-BE49-F238E27FC236}">
                          <a16:creationId xmlns:a16="http://schemas.microsoft.com/office/drawing/2014/main" id="{9DDEEFE7-D23C-4AFE-872D-2C031CED7C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61" y="1915992"/>
                      <a:ext cx="473696" cy="990218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66675 w 326704"/>
                        <a:gd name="connsiteY0" fmla="*/ 9525 h 951753"/>
                        <a:gd name="connsiteX1" fmla="*/ 304800 w 326704"/>
                        <a:gd name="connsiteY1" fmla="*/ 0 h 951753"/>
                        <a:gd name="connsiteX2" fmla="*/ 264668 w 326704"/>
                        <a:gd name="connsiteY2" fmla="*/ 951753 h 951753"/>
                        <a:gd name="connsiteX3" fmla="*/ 0 w 326704"/>
                        <a:gd name="connsiteY3" fmla="*/ 933450 h 951753"/>
                        <a:gd name="connsiteX4" fmla="*/ 66675 w 326704"/>
                        <a:gd name="connsiteY4" fmla="*/ 9525 h 951753"/>
                        <a:gd name="connsiteX0" fmla="*/ 66675 w 327069"/>
                        <a:gd name="connsiteY0" fmla="*/ 9525 h 951753"/>
                        <a:gd name="connsiteX1" fmla="*/ 304800 w 327069"/>
                        <a:gd name="connsiteY1" fmla="*/ 0 h 951753"/>
                        <a:gd name="connsiteX2" fmla="*/ 314367 w 327069"/>
                        <a:gd name="connsiteY2" fmla="*/ 347756 h 951753"/>
                        <a:gd name="connsiteX3" fmla="*/ 264668 w 327069"/>
                        <a:gd name="connsiteY3" fmla="*/ 951753 h 951753"/>
                        <a:gd name="connsiteX4" fmla="*/ 0 w 327069"/>
                        <a:gd name="connsiteY4" fmla="*/ 933450 h 951753"/>
                        <a:gd name="connsiteX5" fmla="*/ 66675 w 327069"/>
                        <a:gd name="connsiteY5" fmla="*/ 9525 h 95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7069" h="951753">
                          <a:moveTo>
                            <a:pt x="66675" y="9525"/>
                          </a:moveTo>
                          <a:lnTo>
                            <a:pt x="304800" y="0"/>
                          </a:lnTo>
                          <a:cubicBezTo>
                            <a:pt x="343852" y="91453"/>
                            <a:pt x="321056" y="189131"/>
                            <a:pt x="314367" y="347756"/>
                          </a:cubicBezTo>
                          <a:cubicBezTo>
                            <a:pt x="307678" y="506381"/>
                            <a:pt x="314833" y="889218"/>
                            <a:pt x="264668" y="951753"/>
                          </a:cubicBezTo>
                          <a:lnTo>
                            <a:pt x="0" y="933450"/>
                          </a:lnTo>
                          <a:lnTo>
                            <a:pt x="66675" y="952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210" name="四角形: 角を丸くする 209">
                      <a:extLst>
                        <a:ext uri="{FF2B5EF4-FFF2-40B4-BE49-F238E27FC236}">
                          <a16:creationId xmlns:a16="http://schemas.microsoft.com/office/drawing/2014/main" id="{B1F08492-2302-4FA2-B432-FA524B03FD5D}"/>
                        </a:ext>
                      </a:extLst>
                    </p:cNvPr>
                    <p:cNvSpPr/>
                    <p:nvPr/>
                  </p:nvSpPr>
                  <p:spPr>
                    <a:xfrm rot="637375">
                      <a:off x="924738" y="2784986"/>
                      <a:ext cx="428057" cy="124694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grpSp>
                <p:nvGrpSpPr>
                  <p:cNvPr id="198" name="グループ化 84">
                    <a:extLst>
                      <a:ext uri="{FF2B5EF4-FFF2-40B4-BE49-F238E27FC236}">
                        <a16:creationId xmlns:a16="http://schemas.microsoft.com/office/drawing/2014/main" id="{4A373707-90D3-4524-842F-7EBC40AACA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283932">
                    <a:off x="6240325" y="5337011"/>
                    <a:ext cx="459217" cy="722725"/>
                    <a:chOff x="946561" y="1305955"/>
                    <a:chExt cx="474777" cy="943700"/>
                  </a:xfrm>
                </p:grpSpPr>
                <p:sp>
                  <p:nvSpPr>
                    <p:cNvPr id="205" name="フリーフォーム: 図形 204">
                      <a:extLst>
                        <a:ext uri="{FF2B5EF4-FFF2-40B4-BE49-F238E27FC236}">
                          <a16:creationId xmlns:a16="http://schemas.microsoft.com/office/drawing/2014/main" id="{580B57D6-C719-4960-B3BF-84B6EC2E3E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61" y="1305955"/>
                      <a:ext cx="460431" cy="943700"/>
                    </a:xfrm>
                    <a:custGeom>
                      <a:avLst/>
                      <a:gdLst>
                        <a:gd name="connsiteX0" fmla="*/ 182142 w 460424"/>
                        <a:gd name="connsiteY0" fmla="*/ 99342 h 944039"/>
                        <a:gd name="connsiteX1" fmla="*/ 77367 w 460424"/>
                        <a:gd name="connsiteY1" fmla="*/ 270792 h 944039"/>
                        <a:gd name="connsiteX2" fmla="*/ 29742 w 460424"/>
                        <a:gd name="connsiteY2" fmla="*/ 604167 h 944039"/>
                        <a:gd name="connsiteX3" fmla="*/ 10692 w 460424"/>
                        <a:gd name="connsiteY3" fmla="*/ 861342 h 944039"/>
                        <a:gd name="connsiteX4" fmla="*/ 201192 w 460424"/>
                        <a:gd name="connsiteY4" fmla="*/ 918492 h 944039"/>
                        <a:gd name="connsiteX5" fmla="*/ 325017 w 460424"/>
                        <a:gd name="connsiteY5" fmla="*/ 918492 h 944039"/>
                        <a:gd name="connsiteX6" fmla="*/ 420267 w 460424"/>
                        <a:gd name="connsiteY6" fmla="*/ 604167 h 944039"/>
                        <a:gd name="connsiteX7" fmla="*/ 458367 w 460424"/>
                        <a:gd name="connsiteY7" fmla="*/ 223167 h 944039"/>
                        <a:gd name="connsiteX8" fmla="*/ 363117 w 460424"/>
                        <a:gd name="connsiteY8" fmla="*/ 4092 h 944039"/>
                        <a:gd name="connsiteX9" fmla="*/ 229767 w 460424"/>
                        <a:gd name="connsiteY9" fmla="*/ 80292 h 944039"/>
                        <a:gd name="connsiteX10" fmla="*/ 182142 w 460424"/>
                        <a:gd name="connsiteY10" fmla="*/ 99342 h 94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0424" h="944039">
                          <a:moveTo>
                            <a:pt x="182142" y="99342"/>
                          </a:moveTo>
                          <a:cubicBezTo>
                            <a:pt x="156742" y="131092"/>
                            <a:pt x="102767" y="186655"/>
                            <a:pt x="77367" y="270792"/>
                          </a:cubicBezTo>
                          <a:cubicBezTo>
                            <a:pt x="51967" y="354930"/>
                            <a:pt x="40854" y="505742"/>
                            <a:pt x="29742" y="604167"/>
                          </a:cubicBezTo>
                          <a:cubicBezTo>
                            <a:pt x="18629" y="702592"/>
                            <a:pt x="-17883" y="808955"/>
                            <a:pt x="10692" y="861342"/>
                          </a:cubicBezTo>
                          <a:cubicBezTo>
                            <a:pt x="39267" y="913729"/>
                            <a:pt x="148805" y="908967"/>
                            <a:pt x="201192" y="918492"/>
                          </a:cubicBezTo>
                          <a:cubicBezTo>
                            <a:pt x="253579" y="928017"/>
                            <a:pt x="288505" y="970879"/>
                            <a:pt x="325017" y="918492"/>
                          </a:cubicBezTo>
                          <a:cubicBezTo>
                            <a:pt x="361529" y="866105"/>
                            <a:pt x="398042" y="720054"/>
                            <a:pt x="420267" y="604167"/>
                          </a:cubicBezTo>
                          <a:cubicBezTo>
                            <a:pt x="442492" y="488280"/>
                            <a:pt x="467892" y="323179"/>
                            <a:pt x="458367" y="223167"/>
                          </a:cubicBezTo>
                          <a:cubicBezTo>
                            <a:pt x="448842" y="123155"/>
                            <a:pt x="401217" y="27904"/>
                            <a:pt x="363117" y="4092"/>
                          </a:cubicBezTo>
                          <a:cubicBezTo>
                            <a:pt x="325017" y="-19720"/>
                            <a:pt x="259930" y="67592"/>
                            <a:pt x="229767" y="80292"/>
                          </a:cubicBezTo>
                          <a:cubicBezTo>
                            <a:pt x="199605" y="92992"/>
                            <a:pt x="207542" y="67592"/>
                            <a:pt x="182142" y="99342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206" name="フリーフォーム: 図形 205">
                      <a:extLst>
                        <a:ext uri="{FF2B5EF4-FFF2-40B4-BE49-F238E27FC236}">
                          <a16:creationId xmlns:a16="http://schemas.microsoft.com/office/drawing/2014/main" id="{079EEB27-1372-4244-BB93-C801059867D9}"/>
                        </a:ext>
                      </a:extLst>
                    </p:cNvPr>
                    <p:cNvSpPr/>
                    <p:nvPr/>
                  </p:nvSpPr>
                  <p:spPr>
                    <a:xfrm rot="3250907" flipH="1">
                      <a:off x="1166386" y="1319634"/>
                      <a:ext cx="206019" cy="303885"/>
                    </a:xfrm>
                    <a:custGeom>
                      <a:avLst/>
                      <a:gdLst>
                        <a:gd name="connsiteX0" fmla="*/ 85952 w 119518"/>
                        <a:gd name="connsiteY0" fmla="*/ 2510 h 175038"/>
                        <a:gd name="connsiteX1" fmla="*/ 227 w 119518"/>
                        <a:gd name="connsiteY1" fmla="*/ 78710 h 175038"/>
                        <a:gd name="connsiteX2" fmla="*/ 114527 w 119518"/>
                        <a:gd name="connsiteY2" fmla="*/ 173960 h 175038"/>
                        <a:gd name="connsiteX3" fmla="*/ 85952 w 119518"/>
                        <a:gd name="connsiteY3" fmla="*/ 2510 h 175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518" h="175038">
                          <a:moveTo>
                            <a:pt x="85952" y="2510"/>
                          </a:moveTo>
                          <a:cubicBezTo>
                            <a:pt x="66902" y="-13365"/>
                            <a:pt x="-4535" y="50135"/>
                            <a:pt x="227" y="78710"/>
                          </a:cubicBezTo>
                          <a:cubicBezTo>
                            <a:pt x="4989" y="107285"/>
                            <a:pt x="98652" y="185073"/>
                            <a:pt x="114527" y="173960"/>
                          </a:cubicBezTo>
                          <a:cubicBezTo>
                            <a:pt x="130402" y="162848"/>
                            <a:pt x="105002" y="18385"/>
                            <a:pt x="85952" y="2510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sp>
                <p:nvSpPr>
                  <p:cNvPr id="199" name="四角形: 角を丸くする 198">
                    <a:extLst>
                      <a:ext uri="{FF2B5EF4-FFF2-40B4-BE49-F238E27FC236}">
                        <a16:creationId xmlns:a16="http://schemas.microsoft.com/office/drawing/2014/main" id="{515D78BA-E89B-4FF0-BE6E-11B721A54834}"/>
                      </a:ext>
                    </a:extLst>
                  </p:cNvPr>
                  <p:cNvSpPr/>
                  <p:nvPr/>
                </p:nvSpPr>
                <p:spPr bwMode="auto">
                  <a:xfrm rot="5138">
                    <a:off x="6267074" y="5990389"/>
                    <a:ext cx="357545" cy="72527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200" name="楕円 100">
                    <a:extLst>
                      <a:ext uri="{FF2B5EF4-FFF2-40B4-BE49-F238E27FC236}">
                        <a16:creationId xmlns:a16="http://schemas.microsoft.com/office/drawing/2014/main" id="{2F97A630-5728-485B-B7A0-60D4AA0737FB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100390" y="6672398"/>
                    <a:ext cx="380449" cy="150144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201" name="楕円 100">
                    <a:extLst>
                      <a:ext uri="{FF2B5EF4-FFF2-40B4-BE49-F238E27FC236}">
                        <a16:creationId xmlns:a16="http://schemas.microsoft.com/office/drawing/2014/main" id="{ED41C06E-8EC1-4248-AACA-25C9D908A6A3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225085" y="6687666"/>
                    <a:ext cx="380449" cy="151416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202" name="グループ化 91">
                    <a:extLst>
                      <a:ext uri="{FF2B5EF4-FFF2-40B4-BE49-F238E27FC236}">
                        <a16:creationId xmlns:a16="http://schemas.microsoft.com/office/drawing/2014/main" id="{DB75A04F-045A-4B54-A46D-5D7EB70CE0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85573" y="5538097"/>
                    <a:ext cx="261084" cy="520652"/>
                    <a:chOff x="5297431" y="2772229"/>
                    <a:chExt cx="236993" cy="472391"/>
                  </a:xfrm>
                </p:grpSpPr>
                <p:sp>
                  <p:nvSpPr>
                    <p:cNvPr id="203" name="フリーフォーム: 図形 202">
                      <a:extLst>
                        <a:ext uri="{FF2B5EF4-FFF2-40B4-BE49-F238E27FC236}">
                          <a16:creationId xmlns:a16="http://schemas.microsoft.com/office/drawing/2014/main" id="{CA824FAA-6935-4252-9E80-3FE4F3CBFAB4}"/>
                        </a:ext>
                      </a:extLst>
                    </p:cNvPr>
                    <p:cNvSpPr/>
                    <p:nvPr/>
                  </p:nvSpPr>
                  <p:spPr>
                    <a:xfrm rot="16920195">
                      <a:off x="5229947" y="2839713"/>
                      <a:ext cx="354418" cy="219449"/>
                    </a:xfrm>
                    <a:custGeom>
                      <a:avLst/>
                      <a:gdLst>
                        <a:gd name="connsiteX0" fmla="*/ 945340 w 945340"/>
                        <a:gd name="connsiteY0" fmla="*/ 171450 h 314411"/>
                        <a:gd name="connsiteX1" fmla="*/ 631015 w 945340"/>
                        <a:gd name="connsiteY1" fmla="*/ 266700 h 314411"/>
                        <a:gd name="connsiteX2" fmla="*/ 192865 w 945340"/>
                        <a:gd name="connsiteY2" fmla="*/ 314325 h 314411"/>
                        <a:gd name="connsiteX3" fmla="*/ 2365 w 945340"/>
                        <a:gd name="connsiteY3" fmla="*/ 276225 h 314411"/>
                        <a:gd name="connsiteX4" fmla="*/ 107140 w 945340"/>
                        <a:gd name="connsiteY4" fmla="*/ 200025 h 314411"/>
                        <a:gd name="connsiteX5" fmla="*/ 402415 w 945340"/>
                        <a:gd name="connsiteY5" fmla="*/ 152400 h 314411"/>
                        <a:gd name="connsiteX6" fmla="*/ 764365 w 945340"/>
                        <a:gd name="connsiteY6" fmla="*/ 38100 h 314411"/>
                        <a:gd name="connsiteX7" fmla="*/ 840565 w 945340"/>
                        <a:gd name="connsiteY7" fmla="*/ 0 h 314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5340" h="314411">
                          <a:moveTo>
                            <a:pt x="945340" y="171450"/>
                          </a:moveTo>
                          <a:cubicBezTo>
                            <a:pt x="850883" y="207169"/>
                            <a:pt x="756427" y="242888"/>
                            <a:pt x="631015" y="266700"/>
                          </a:cubicBezTo>
                          <a:cubicBezTo>
                            <a:pt x="505602" y="290513"/>
                            <a:pt x="297640" y="312738"/>
                            <a:pt x="192865" y="314325"/>
                          </a:cubicBezTo>
                          <a:cubicBezTo>
                            <a:pt x="88090" y="315913"/>
                            <a:pt x="16652" y="295275"/>
                            <a:pt x="2365" y="276225"/>
                          </a:cubicBezTo>
                          <a:cubicBezTo>
                            <a:pt x="-11923" y="257175"/>
                            <a:pt x="40465" y="220662"/>
                            <a:pt x="107140" y="200025"/>
                          </a:cubicBezTo>
                          <a:cubicBezTo>
                            <a:pt x="173815" y="179388"/>
                            <a:pt x="292878" y="179387"/>
                            <a:pt x="402415" y="152400"/>
                          </a:cubicBezTo>
                          <a:cubicBezTo>
                            <a:pt x="511952" y="125413"/>
                            <a:pt x="691340" y="63500"/>
                            <a:pt x="764365" y="38100"/>
                          </a:cubicBezTo>
                          <a:cubicBezTo>
                            <a:pt x="837390" y="12700"/>
                            <a:pt x="838977" y="6350"/>
                            <a:pt x="840565" y="0"/>
                          </a:cubicBezTo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204" name="フリーフォーム: 図形 203">
                      <a:extLst>
                        <a:ext uri="{FF2B5EF4-FFF2-40B4-BE49-F238E27FC236}">
                          <a16:creationId xmlns:a16="http://schemas.microsoft.com/office/drawing/2014/main" id="{D2207A6B-5B34-4F93-85DF-902DEA6CEFBB}"/>
                        </a:ext>
                      </a:extLst>
                    </p:cNvPr>
                    <p:cNvSpPr/>
                    <p:nvPr/>
                  </p:nvSpPr>
                  <p:spPr>
                    <a:xfrm rot="3329906" flipH="1" flipV="1">
                      <a:off x="5348027" y="3058223"/>
                      <a:ext cx="203044" cy="169750"/>
                    </a:xfrm>
                    <a:custGeom>
                      <a:avLst/>
                      <a:gdLst>
                        <a:gd name="connsiteX0" fmla="*/ 220663 w 280940"/>
                        <a:gd name="connsiteY0" fmla="*/ 80742 h 214461"/>
                        <a:gd name="connsiteX1" fmla="*/ 130426 w 280940"/>
                        <a:gd name="connsiteY1" fmla="*/ 40636 h 214461"/>
                        <a:gd name="connsiteX2" fmla="*/ 70268 w 280940"/>
                        <a:gd name="connsiteY2" fmla="*/ 531 h 214461"/>
                        <a:gd name="connsiteX3" fmla="*/ 90321 w 280940"/>
                        <a:gd name="connsiteY3" fmla="*/ 70715 h 214461"/>
                        <a:gd name="connsiteX4" fmla="*/ 110374 w 280940"/>
                        <a:gd name="connsiteY4" fmla="*/ 85755 h 214461"/>
                        <a:gd name="connsiteX5" fmla="*/ 40189 w 280940"/>
                        <a:gd name="connsiteY5" fmla="*/ 80742 h 214461"/>
                        <a:gd name="connsiteX6" fmla="*/ 84 w 280940"/>
                        <a:gd name="connsiteY6" fmla="*/ 150926 h 214461"/>
                        <a:gd name="connsiteX7" fmla="*/ 50216 w 280940"/>
                        <a:gd name="connsiteY7" fmla="*/ 170979 h 214461"/>
                        <a:gd name="connsiteX8" fmla="*/ 115387 w 280940"/>
                        <a:gd name="connsiteY8" fmla="*/ 211084 h 214461"/>
                        <a:gd name="connsiteX9" fmla="*/ 210637 w 280940"/>
                        <a:gd name="connsiteY9" fmla="*/ 211084 h 214461"/>
                        <a:gd name="connsiteX10" fmla="*/ 280821 w 280940"/>
                        <a:gd name="connsiteY10" fmla="*/ 201058 h 214461"/>
                        <a:gd name="connsiteX11" fmla="*/ 220663 w 280940"/>
                        <a:gd name="connsiteY11" fmla="*/ 80742 h 214461"/>
                        <a:gd name="connsiteX0" fmla="*/ 220663 w 281037"/>
                        <a:gd name="connsiteY0" fmla="*/ 80742 h 241432"/>
                        <a:gd name="connsiteX1" fmla="*/ 130426 w 281037"/>
                        <a:gd name="connsiteY1" fmla="*/ 40636 h 241432"/>
                        <a:gd name="connsiteX2" fmla="*/ 70268 w 281037"/>
                        <a:gd name="connsiteY2" fmla="*/ 531 h 241432"/>
                        <a:gd name="connsiteX3" fmla="*/ 90321 w 281037"/>
                        <a:gd name="connsiteY3" fmla="*/ 70715 h 241432"/>
                        <a:gd name="connsiteX4" fmla="*/ 110374 w 281037"/>
                        <a:gd name="connsiteY4" fmla="*/ 85755 h 241432"/>
                        <a:gd name="connsiteX5" fmla="*/ 40189 w 281037"/>
                        <a:gd name="connsiteY5" fmla="*/ 80742 h 241432"/>
                        <a:gd name="connsiteX6" fmla="*/ 84 w 281037"/>
                        <a:gd name="connsiteY6" fmla="*/ 150926 h 241432"/>
                        <a:gd name="connsiteX7" fmla="*/ 50216 w 281037"/>
                        <a:gd name="connsiteY7" fmla="*/ 170979 h 241432"/>
                        <a:gd name="connsiteX8" fmla="*/ 115387 w 281037"/>
                        <a:gd name="connsiteY8" fmla="*/ 211084 h 241432"/>
                        <a:gd name="connsiteX9" fmla="*/ 199971 w 281037"/>
                        <a:gd name="connsiteY9" fmla="*/ 241335 h 241432"/>
                        <a:gd name="connsiteX10" fmla="*/ 280821 w 281037"/>
                        <a:gd name="connsiteY10" fmla="*/ 201058 h 241432"/>
                        <a:gd name="connsiteX11" fmla="*/ 220663 w 281037"/>
                        <a:gd name="connsiteY11" fmla="*/ 80742 h 241432"/>
                        <a:gd name="connsiteX0" fmla="*/ 220663 w 258237"/>
                        <a:gd name="connsiteY0" fmla="*/ 80742 h 241432"/>
                        <a:gd name="connsiteX1" fmla="*/ 130426 w 258237"/>
                        <a:gd name="connsiteY1" fmla="*/ 40636 h 241432"/>
                        <a:gd name="connsiteX2" fmla="*/ 70268 w 258237"/>
                        <a:gd name="connsiteY2" fmla="*/ 531 h 241432"/>
                        <a:gd name="connsiteX3" fmla="*/ 90321 w 258237"/>
                        <a:gd name="connsiteY3" fmla="*/ 70715 h 241432"/>
                        <a:gd name="connsiteX4" fmla="*/ 110374 w 258237"/>
                        <a:gd name="connsiteY4" fmla="*/ 85755 h 241432"/>
                        <a:gd name="connsiteX5" fmla="*/ 40189 w 258237"/>
                        <a:gd name="connsiteY5" fmla="*/ 80742 h 241432"/>
                        <a:gd name="connsiteX6" fmla="*/ 84 w 258237"/>
                        <a:gd name="connsiteY6" fmla="*/ 150926 h 241432"/>
                        <a:gd name="connsiteX7" fmla="*/ 50216 w 258237"/>
                        <a:gd name="connsiteY7" fmla="*/ 170979 h 241432"/>
                        <a:gd name="connsiteX8" fmla="*/ 115387 w 258237"/>
                        <a:gd name="connsiteY8" fmla="*/ 211084 h 241432"/>
                        <a:gd name="connsiteX9" fmla="*/ 199971 w 258237"/>
                        <a:gd name="connsiteY9" fmla="*/ 241335 h 241432"/>
                        <a:gd name="connsiteX10" fmla="*/ 257837 w 258237"/>
                        <a:gd name="connsiteY10" fmla="*/ 150537 h 241432"/>
                        <a:gd name="connsiteX11" fmla="*/ 220663 w 258237"/>
                        <a:gd name="connsiteY11" fmla="*/ 80742 h 241432"/>
                        <a:gd name="connsiteX0" fmla="*/ 220663 w 258698"/>
                        <a:gd name="connsiteY0" fmla="*/ 80742 h 262662"/>
                        <a:gd name="connsiteX1" fmla="*/ 130426 w 258698"/>
                        <a:gd name="connsiteY1" fmla="*/ 40636 h 262662"/>
                        <a:gd name="connsiteX2" fmla="*/ 70268 w 258698"/>
                        <a:gd name="connsiteY2" fmla="*/ 531 h 262662"/>
                        <a:gd name="connsiteX3" fmla="*/ 90321 w 258698"/>
                        <a:gd name="connsiteY3" fmla="*/ 70715 h 262662"/>
                        <a:gd name="connsiteX4" fmla="*/ 110374 w 258698"/>
                        <a:gd name="connsiteY4" fmla="*/ 85755 h 262662"/>
                        <a:gd name="connsiteX5" fmla="*/ 40189 w 258698"/>
                        <a:gd name="connsiteY5" fmla="*/ 80742 h 262662"/>
                        <a:gd name="connsiteX6" fmla="*/ 84 w 258698"/>
                        <a:gd name="connsiteY6" fmla="*/ 150926 h 262662"/>
                        <a:gd name="connsiteX7" fmla="*/ 50216 w 258698"/>
                        <a:gd name="connsiteY7" fmla="*/ 170979 h 262662"/>
                        <a:gd name="connsiteX8" fmla="*/ 115387 w 258698"/>
                        <a:gd name="connsiteY8" fmla="*/ 211084 h 262662"/>
                        <a:gd name="connsiteX9" fmla="*/ 187938 w 258698"/>
                        <a:gd name="connsiteY9" fmla="*/ 262609 h 262662"/>
                        <a:gd name="connsiteX10" fmla="*/ 257837 w 258698"/>
                        <a:gd name="connsiteY10" fmla="*/ 150537 h 262662"/>
                        <a:gd name="connsiteX11" fmla="*/ 220663 w 258698"/>
                        <a:gd name="connsiteY11" fmla="*/ 80742 h 262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8698" h="262662">
                          <a:moveTo>
                            <a:pt x="220663" y="80742"/>
                          </a:moveTo>
                          <a:cubicBezTo>
                            <a:pt x="199428" y="62425"/>
                            <a:pt x="155492" y="54004"/>
                            <a:pt x="130426" y="40636"/>
                          </a:cubicBezTo>
                          <a:cubicBezTo>
                            <a:pt x="105360" y="27268"/>
                            <a:pt x="76952" y="-4482"/>
                            <a:pt x="70268" y="531"/>
                          </a:cubicBezTo>
                          <a:cubicBezTo>
                            <a:pt x="63584" y="5544"/>
                            <a:pt x="90321" y="70715"/>
                            <a:pt x="90321" y="70715"/>
                          </a:cubicBezTo>
                          <a:cubicBezTo>
                            <a:pt x="97005" y="84919"/>
                            <a:pt x="118729" y="84084"/>
                            <a:pt x="110374" y="85755"/>
                          </a:cubicBezTo>
                          <a:cubicBezTo>
                            <a:pt x="102019" y="87426"/>
                            <a:pt x="58571" y="69880"/>
                            <a:pt x="40189" y="80742"/>
                          </a:cubicBezTo>
                          <a:cubicBezTo>
                            <a:pt x="21807" y="91604"/>
                            <a:pt x="-1587" y="135887"/>
                            <a:pt x="84" y="150926"/>
                          </a:cubicBezTo>
                          <a:cubicBezTo>
                            <a:pt x="1755" y="165965"/>
                            <a:pt x="30999" y="160953"/>
                            <a:pt x="50216" y="170979"/>
                          </a:cubicBezTo>
                          <a:cubicBezTo>
                            <a:pt x="69433" y="181005"/>
                            <a:pt x="92433" y="195812"/>
                            <a:pt x="115387" y="211084"/>
                          </a:cubicBezTo>
                          <a:cubicBezTo>
                            <a:pt x="138341" y="226356"/>
                            <a:pt x="160366" y="264280"/>
                            <a:pt x="187938" y="262609"/>
                          </a:cubicBezTo>
                          <a:cubicBezTo>
                            <a:pt x="215510" y="260938"/>
                            <a:pt x="252383" y="180848"/>
                            <a:pt x="257837" y="150537"/>
                          </a:cubicBezTo>
                          <a:cubicBezTo>
                            <a:pt x="263291" y="120226"/>
                            <a:pt x="241898" y="99059"/>
                            <a:pt x="220663" y="8074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</p:grpSp>
            </p:grpSp>
            <p:sp>
              <p:nvSpPr>
                <p:cNvPr id="192" name="フリーフォーム: 図形 191">
                  <a:extLst>
                    <a:ext uri="{FF2B5EF4-FFF2-40B4-BE49-F238E27FC236}">
                      <a16:creationId xmlns:a16="http://schemas.microsoft.com/office/drawing/2014/main" id="{8401A67C-DEE4-4472-9749-ED7A89A798DB}"/>
                    </a:ext>
                  </a:extLst>
                </p:cNvPr>
                <p:cNvSpPr/>
                <p:nvPr/>
              </p:nvSpPr>
              <p:spPr bwMode="auto">
                <a:xfrm>
                  <a:off x="-146611" y="3717032"/>
                  <a:ext cx="45719" cy="473585"/>
                </a:xfrm>
                <a:custGeom>
                  <a:avLst/>
                  <a:gdLst>
                    <a:gd name="connsiteX0" fmla="*/ 0 w 82907"/>
                    <a:gd name="connsiteY0" fmla="*/ 0 h 496257"/>
                    <a:gd name="connsiteX1" fmla="*/ 50545 w 82907"/>
                    <a:gd name="connsiteY1" fmla="*/ 179204 h 496257"/>
                    <a:gd name="connsiteX2" fmla="*/ 78115 w 82907"/>
                    <a:gd name="connsiteY2" fmla="*/ 441117 h 496257"/>
                    <a:gd name="connsiteX3" fmla="*/ 82710 w 82907"/>
                    <a:gd name="connsiteY3" fmla="*/ 496257 h 49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07" h="496257">
                      <a:moveTo>
                        <a:pt x="0" y="0"/>
                      </a:moveTo>
                      <a:cubicBezTo>
                        <a:pt x="18763" y="52842"/>
                        <a:pt x="37526" y="105685"/>
                        <a:pt x="50545" y="179204"/>
                      </a:cubicBezTo>
                      <a:cubicBezTo>
                        <a:pt x="63564" y="252723"/>
                        <a:pt x="72754" y="388275"/>
                        <a:pt x="78115" y="441117"/>
                      </a:cubicBezTo>
                      <a:cubicBezTo>
                        <a:pt x="83476" y="493959"/>
                        <a:pt x="83093" y="495108"/>
                        <a:pt x="82710" y="4962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93" name="正方形/長方形 192">
                  <a:extLst>
                    <a:ext uri="{FF2B5EF4-FFF2-40B4-BE49-F238E27FC236}">
                      <a16:creationId xmlns:a16="http://schemas.microsoft.com/office/drawing/2014/main" id="{1555E291-3D8A-4EBF-9684-12BAC3171A7A}"/>
                    </a:ext>
                  </a:extLst>
                </p:cNvPr>
                <p:cNvSpPr/>
                <p:nvPr/>
              </p:nvSpPr>
              <p:spPr bwMode="auto">
                <a:xfrm rot="786060">
                  <a:off x="-252536" y="4001756"/>
                  <a:ext cx="45719" cy="144016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94" name="四角形: 上の 2 つの角を丸める 193">
                  <a:extLst>
                    <a:ext uri="{FF2B5EF4-FFF2-40B4-BE49-F238E27FC236}">
                      <a16:creationId xmlns:a16="http://schemas.microsoft.com/office/drawing/2014/main" id="{DFBFC4D0-877F-48DB-B09C-622BE5F77127}"/>
                    </a:ext>
                  </a:extLst>
                </p:cNvPr>
                <p:cNvSpPr/>
                <p:nvPr/>
              </p:nvSpPr>
              <p:spPr bwMode="auto">
                <a:xfrm rot="20866393">
                  <a:off x="-291116" y="3807692"/>
                  <a:ext cx="108000" cy="36000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95" name="フリーフォーム: 図形 194">
                  <a:extLst>
                    <a:ext uri="{FF2B5EF4-FFF2-40B4-BE49-F238E27FC236}">
                      <a16:creationId xmlns:a16="http://schemas.microsoft.com/office/drawing/2014/main" id="{5C7D89DE-8800-414C-A489-D0265E8AB23D}"/>
                    </a:ext>
                  </a:extLst>
                </p:cNvPr>
                <p:cNvSpPr/>
                <p:nvPr/>
              </p:nvSpPr>
              <p:spPr bwMode="auto">
                <a:xfrm rot="11099534">
                  <a:off x="42302" y="3830248"/>
                  <a:ext cx="214727" cy="1657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  <a:gd name="connsiteX0" fmla="*/ 220663 w 248267"/>
                    <a:gd name="connsiteY0" fmla="*/ 80742 h 214461"/>
                    <a:gd name="connsiteX1" fmla="*/ 130426 w 248267"/>
                    <a:gd name="connsiteY1" fmla="*/ 40636 h 214461"/>
                    <a:gd name="connsiteX2" fmla="*/ 70268 w 248267"/>
                    <a:gd name="connsiteY2" fmla="*/ 531 h 214461"/>
                    <a:gd name="connsiteX3" fmla="*/ 90321 w 248267"/>
                    <a:gd name="connsiteY3" fmla="*/ 70715 h 214461"/>
                    <a:gd name="connsiteX4" fmla="*/ 110374 w 248267"/>
                    <a:gd name="connsiteY4" fmla="*/ 85755 h 214461"/>
                    <a:gd name="connsiteX5" fmla="*/ 40189 w 248267"/>
                    <a:gd name="connsiteY5" fmla="*/ 80742 h 214461"/>
                    <a:gd name="connsiteX6" fmla="*/ 84 w 248267"/>
                    <a:gd name="connsiteY6" fmla="*/ 150926 h 214461"/>
                    <a:gd name="connsiteX7" fmla="*/ 50216 w 248267"/>
                    <a:gd name="connsiteY7" fmla="*/ 170979 h 214461"/>
                    <a:gd name="connsiteX8" fmla="*/ 115387 w 248267"/>
                    <a:gd name="connsiteY8" fmla="*/ 211084 h 214461"/>
                    <a:gd name="connsiteX9" fmla="*/ 210637 w 248267"/>
                    <a:gd name="connsiteY9" fmla="*/ 211084 h 214461"/>
                    <a:gd name="connsiteX10" fmla="*/ 247892 w 248267"/>
                    <a:gd name="connsiteY10" fmla="*/ 114574 h 214461"/>
                    <a:gd name="connsiteX11" fmla="*/ 220663 w 248267"/>
                    <a:gd name="connsiteY11" fmla="*/ 80742 h 214461"/>
                    <a:gd name="connsiteX0" fmla="*/ 220663 w 248223"/>
                    <a:gd name="connsiteY0" fmla="*/ 80742 h 230936"/>
                    <a:gd name="connsiteX1" fmla="*/ 130426 w 248223"/>
                    <a:gd name="connsiteY1" fmla="*/ 40636 h 230936"/>
                    <a:gd name="connsiteX2" fmla="*/ 70268 w 248223"/>
                    <a:gd name="connsiteY2" fmla="*/ 531 h 230936"/>
                    <a:gd name="connsiteX3" fmla="*/ 90321 w 248223"/>
                    <a:gd name="connsiteY3" fmla="*/ 70715 h 230936"/>
                    <a:gd name="connsiteX4" fmla="*/ 110374 w 248223"/>
                    <a:gd name="connsiteY4" fmla="*/ 85755 h 230936"/>
                    <a:gd name="connsiteX5" fmla="*/ 40189 w 248223"/>
                    <a:gd name="connsiteY5" fmla="*/ 80742 h 230936"/>
                    <a:gd name="connsiteX6" fmla="*/ 84 w 248223"/>
                    <a:gd name="connsiteY6" fmla="*/ 150926 h 230936"/>
                    <a:gd name="connsiteX7" fmla="*/ 50216 w 248223"/>
                    <a:gd name="connsiteY7" fmla="*/ 170979 h 230936"/>
                    <a:gd name="connsiteX8" fmla="*/ 115387 w 248223"/>
                    <a:gd name="connsiteY8" fmla="*/ 211084 h 230936"/>
                    <a:gd name="connsiteX9" fmla="*/ 206732 w 248223"/>
                    <a:gd name="connsiteY9" fmla="*/ 230771 h 230936"/>
                    <a:gd name="connsiteX10" fmla="*/ 247892 w 248223"/>
                    <a:gd name="connsiteY10" fmla="*/ 114574 h 230936"/>
                    <a:gd name="connsiteX11" fmla="*/ 220663 w 248223"/>
                    <a:gd name="connsiteY11" fmla="*/ 80742 h 2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8223" h="230936">
                      <a:moveTo>
                        <a:pt x="220663" y="80742"/>
                      </a:moveTo>
                      <a:cubicBezTo>
                        <a:pt x="201085" y="68419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9301" y="201119"/>
                        <a:pt x="115387" y="211084"/>
                      </a:cubicBezTo>
                      <a:cubicBezTo>
                        <a:pt x="141473" y="221049"/>
                        <a:pt x="179160" y="232442"/>
                        <a:pt x="206732" y="230771"/>
                      </a:cubicBezTo>
                      <a:cubicBezTo>
                        <a:pt x="234304" y="229100"/>
                        <a:pt x="245570" y="139579"/>
                        <a:pt x="247892" y="114574"/>
                      </a:cubicBezTo>
                      <a:cubicBezTo>
                        <a:pt x="250214" y="89569"/>
                        <a:pt x="240241" y="93065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</p:grpSp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9C34A6E7-A9BD-459C-8A67-B91F7155E1DE}"/>
                  </a:ext>
                </a:extLst>
              </p:cNvPr>
              <p:cNvGrpSpPr/>
              <p:nvPr/>
            </p:nvGrpSpPr>
            <p:grpSpPr>
              <a:xfrm>
                <a:off x="6132908" y="5555622"/>
                <a:ext cx="526888" cy="1146816"/>
                <a:chOff x="9144000" y="4653136"/>
                <a:chExt cx="946941" cy="1890578"/>
              </a:xfrm>
            </p:grpSpPr>
            <p:sp>
              <p:nvSpPr>
                <p:cNvPr id="140" name="フリーフォーム: 図形 139">
                  <a:extLst>
                    <a:ext uri="{FF2B5EF4-FFF2-40B4-BE49-F238E27FC236}">
                      <a16:creationId xmlns:a16="http://schemas.microsoft.com/office/drawing/2014/main" id="{2C5CEF12-8E54-426B-9B5C-0475C6998819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9787728" y="4832389"/>
                  <a:ext cx="303213" cy="1920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0940" h="214461">
                      <a:moveTo>
                        <a:pt x="220663" y="80742"/>
                      </a:moveTo>
                      <a:cubicBezTo>
                        <a:pt x="195597" y="54005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8650" y="204400"/>
                        <a:pt x="115387" y="211084"/>
                      </a:cubicBezTo>
                      <a:cubicBezTo>
                        <a:pt x="142124" y="217768"/>
                        <a:pt x="183065" y="212755"/>
                        <a:pt x="210637" y="211084"/>
                      </a:cubicBezTo>
                      <a:cubicBezTo>
                        <a:pt x="238209" y="209413"/>
                        <a:pt x="278315" y="219440"/>
                        <a:pt x="280821" y="201058"/>
                      </a:cubicBezTo>
                      <a:cubicBezTo>
                        <a:pt x="283327" y="182676"/>
                        <a:pt x="245729" y="107479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  <p:sp>
              <p:nvSpPr>
                <p:cNvPr id="141" name="フリーフォーム: 図形 140">
                  <a:extLst>
                    <a:ext uri="{FF2B5EF4-FFF2-40B4-BE49-F238E27FC236}">
                      <a16:creationId xmlns:a16="http://schemas.microsoft.com/office/drawing/2014/main" id="{D83B22B9-93A0-40A9-9D31-878A5683D29B}"/>
                    </a:ext>
                  </a:extLst>
                </p:cNvPr>
                <p:cNvSpPr/>
                <p:nvPr/>
              </p:nvSpPr>
              <p:spPr bwMode="auto">
                <a:xfrm rot="21435771" flipH="1">
                  <a:off x="9216229" y="4738727"/>
                  <a:ext cx="609600" cy="301625"/>
                </a:xfrm>
                <a:custGeom>
                  <a:avLst/>
                  <a:gdLst>
                    <a:gd name="connsiteX0" fmla="*/ 945340 w 945340"/>
                    <a:gd name="connsiteY0" fmla="*/ 171450 h 314411"/>
                    <a:gd name="connsiteX1" fmla="*/ 631015 w 945340"/>
                    <a:gd name="connsiteY1" fmla="*/ 266700 h 314411"/>
                    <a:gd name="connsiteX2" fmla="*/ 192865 w 945340"/>
                    <a:gd name="connsiteY2" fmla="*/ 314325 h 314411"/>
                    <a:gd name="connsiteX3" fmla="*/ 2365 w 945340"/>
                    <a:gd name="connsiteY3" fmla="*/ 276225 h 314411"/>
                    <a:gd name="connsiteX4" fmla="*/ 107140 w 945340"/>
                    <a:gd name="connsiteY4" fmla="*/ 200025 h 314411"/>
                    <a:gd name="connsiteX5" fmla="*/ 402415 w 945340"/>
                    <a:gd name="connsiteY5" fmla="*/ 152400 h 314411"/>
                    <a:gd name="connsiteX6" fmla="*/ 764365 w 945340"/>
                    <a:gd name="connsiteY6" fmla="*/ 38100 h 314411"/>
                    <a:gd name="connsiteX7" fmla="*/ 840565 w 945340"/>
                    <a:gd name="connsiteY7" fmla="*/ 0 h 314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5340" h="314411">
                      <a:moveTo>
                        <a:pt x="945340" y="171450"/>
                      </a:moveTo>
                      <a:cubicBezTo>
                        <a:pt x="850883" y="207169"/>
                        <a:pt x="756427" y="242888"/>
                        <a:pt x="631015" y="266700"/>
                      </a:cubicBezTo>
                      <a:cubicBezTo>
                        <a:pt x="505602" y="290513"/>
                        <a:pt x="297640" y="312738"/>
                        <a:pt x="192865" y="314325"/>
                      </a:cubicBezTo>
                      <a:cubicBezTo>
                        <a:pt x="88090" y="315913"/>
                        <a:pt x="16652" y="295275"/>
                        <a:pt x="2365" y="276225"/>
                      </a:cubicBezTo>
                      <a:cubicBezTo>
                        <a:pt x="-11923" y="257175"/>
                        <a:pt x="40465" y="220662"/>
                        <a:pt x="107140" y="200025"/>
                      </a:cubicBezTo>
                      <a:cubicBezTo>
                        <a:pt x="173815" y="179388"/>
                        <a:pt x="292878" y="179387"/>
                        <a:pt x="402415" y="152400"/>
                      </a:cubicBezTo>
                      <a:cubicBezTo>
                        <a:pt x="511952" y="125413"/>
                        <a:pt x="691340" y="63500"/>
                        <a:pt x="764365" y="38100"/>
                      </a:cubicBezTo>
                      <a:cubicBezTo>
                        <a:pt x="837390" y="12700"/>
                        <a:pt x="838977" y="6350"/>
                        <a:pt x="840565" y="0"/>
                      </a:cubicBezTo>
                    </a:path>
                  </a:pathLst>
                </a:custGeom>
                <a:solidFill>
                  <a:srgbClr val="CCFFFF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/>
                </a:p>
              </p:txBody>
            </p:sp>
            <p:grpSp>
              <p:nvGrpSpPr>
                <p:cNvPr id="142" name="グループ化 83">
                  <a:extLst>
                    <a:ext uri="{FF2B5EF4-FFF2-40B4-BE49-F238E27FC236}">
                      <a16:creationId xmlns:a16="http://schemas.microsoft.com/office/drawing/2014/main" id="{BDFA0595-BC67-402B-9A00-32CBB7E3B3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97398" flipH="1">
                  <a:off x="9212970" y="5344922"/>
                  <a:ext cx="588059" cy="1093521"/>
                  <a:chOff x="832302" y="1916280"/>
                  <a:chExt cx="582961" cy="1010509"/>
                </a:xfrm>
              </p:grpSpPr>
              <p:sp>
                <p:nvSpPr>
                  <p:cNvPr id="152" name="正方形/長方形 109">
                    <a:extLst>
                      <a:ext uri="{FF2B5EF4-FFF2-40B4-BE49-F238E27FC236}">
                        <a16:creationId xmlns:a16="http://schemas.microsoft.com/office/drawing/2014/main" id="{6BA21BF5-21FA-4579-B6F3-6A5173739442}"/>
                      </a:ext>
                    </a:extLst>
                  </p:cNvPr>
                  <p:cNvSpPr/>
                  <p:nvPr/>
                </p:nvSpPr>
                <p:spPr>
                  <a:xfrm rot="605866">
                    <a:off x="933168" y="1981455"/>
                    <a:ext cx="339927" cy="944741"/>
                  </a:xfrm>
                  <a:custGeom>
                    <a:avLst/>
                    <a:gdLst>
                      <a:gd name="connsiteX0" fmla="*/ 0 w 304800"/>
                      <a:gd name="connsiteY0" fmla="*/ 0 h 923925"/>
                      <a:gd name="connsiteX1" fmla="*/ 304800 w 304800"/>
                      <a:gd name="connsiteY1" fmla="*/ 0 h 923925"/>
                      <a:gd name="connsiteX2" fmla="*/ 304800 w 304800"/>
                      <a:gd name="connsiteY2" fmla="*/ 923925 h 923925"/>
                      <a:gd name="connsiteX3" fmla="*/ 0 w 304800"/>
                      <a:gd name="connsiteY3" fmla="*/ 923925 h 923925"/>
                      <a:gd name="connsiteX4" fmla="*/ 0 w 304800"/>
                      <a:gd name="connsiteY4" fmla="*/ 0 h 923925"/>
                      <a:gd name="connsiteX0" fmla="*/ 66675 w 304800"/>
                      <a:gd name="connsiteY0" fmla="*/ 0 h 923925"/>
                      <a:gd name="connsiteX1" fmla="*/ 304800 w 304800"/>
                      <a:gd name="connsiteY1" fmla="*/ 0 h 923925"/>
                      <a:gd name="connsiteX2" fmla="*/ 304800 w 304800"/>
                      <a:gd name="connsiteY2" fmla="*/ 923925 h 923925"/>
                      <a:gd name="connsiteX3" fmla="*/ 0 w 304800"/>
                      <a:gd name="connsiteY3" fmla="*/ 923925 h 923925"/>
                      <a:gd name="connsiteX4" fmla="*/ 66675 w 304800"/>
                      <a:gd name="connsiteY4" fmla="*/ 0 h 923925"/>
                      <a:gd name="connsiteX0" fmla="*/ 66675 w 304800"/>
                      <a:gd name="connsiteY0" fmla="*/ 9525 h 933450"/>
                      <a:gd name="connsiteX1" fmla="*/ 304800 w 304800"/>
                      <a:gd name="connsiteY1" fmla="*/ 0 h 933450"/>
                      <a:gd name="connsiteX2" fmla="*/ 304800 w 304800"/>
                      <a:gd name="connsiteY2" fmla="*/ 933450 h 933450"/>
                      <a:gd name="connsiteX3" fmla="*/ 0 w 304800"/>
                      <a:gd name="connsiteY3" fmla="*/ 933450 h 933450"/>
                      <a:gd name="connsiteX4" fmla="*/ 66675 w 304800"/>
                      <a:gd name="connsiteY4" fmla="*/ 9525 h 933450"/>
                      <a:gd name="connsiteX0" fmla="*/ 66675 w 334433"/>
                      <a:gd name="connsiteY0" fmla="*/ 9525 h 933450"/>
                      <a:gd name="connsiteX1" fmla="*/ 304800 w 334433"/>
                      <a:gd name="connsiteY1" fmla="*/ 0 h 933450"/>
                      <a:gd name="connsiteX2" fmla="*/ 304800 w 334433"/>
                      <a:gd name="connsiteY2" fmla="*/ 933450 h 933450"/>
                      <a:gd name="connsiteX3" fmla="*/ 0 w 334433"/>
                      <a:gd name="connsiteY3" fmla="*/ 933450 h 933450"/>
                      <a:gd name="connsiteX4" fmla="*/ 66675 w 334433"/>
                      <a:gd name="connsiteY4" fmla="*/ 9525 h 933450"/>
                      <a:gd name="connsiteX0" fmla="*/ 3535 w 271293"/>
                      <a:gd name="connsiteY0" fmla="*/ 9525 h 943249"/>
                      <a:gd name="connsiteX1" fmla="*/ 241660 w 271293"/>
                      <a:gd name="connsiteY1" fmla="*/ 0 h 943249"/>
                      <a:gd name="connsiteX2" fmla="*/ 241660 w 271293"/>
                      <a:gd name="connsiteY2" fmla="*/ 933450 h 943249"/>
                      <a:gd name="connsiteX3" fmla="*/ 0 w 271293"/>
                      <a:gd name="connsiteY3" fmla="*/ 943249 h 943249"/>
                      <a:gd name="connsiteX4" fmla="*/ 3535 w 271293"/>
                      <a:gd name="connsiteY4" fmla="*/ 9525 h 943249"/>
                      <a:gd name="connsiteX0" fmla="*/ 3535 w 338548"/>
                      <a:gd name="connsiteY0" fmla="*/ 9525 h 943249"/>
                      <a:gd name="connsiteX1" fmla="*/ 241660 w 338548"/>
                      <a:gd name="connsiteY1" fmla="*/ 0 h 943249"/>
                      <a:gd name="connsiteX2" fmla="*/ 338548 w 338548"/>
                      <a:gd name="connsiteY2" fmla="*/ 892447 h 943249"/>
                      <a:gd name="connsiteX3" fmla="*/ 0 w 338548"/>
                      <a:gd name="connsiteY3" fmla="*/ 943249 h 943249"/>
                      <a:gd name="connsiteX4" fmla="*/ 3535 w 338548"/>
                      <a:gd name="connsiteY4" fmla="*/ 9525 h 943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548" h="943249">
                        <a:moveTo>
                          <a:pt x="3535" y="9525"/>
                        </a:moveTo>
                        <a:lnTo>
                          <a:pt x="241660" y="0"/>
                        </a:lnTo>
                        <a:cubicBezTo>
                          <a:pt x="308335" y="387350"/>
                          <a:pt x="338548" y="581297"/>
                          <a:pt x="338548" y="892447"/>
                        </a:cubicBezTo>
                        <a:lnTo>
                          <a:pt x="0" y="943249"/>
                        </a:lnTo>
                        <a:cubicBezTo>
                          <a:pt x="1178" y="632008"/>
                          <a:pt x="2357" y="320766"/>
                          <a:pt x="3535" y="9525"/>
                        </a:cubicBezTo>
                        <a:close/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53" name="四角形: 角を丸くする 152">
                    <a:extLst>
                      <a:ext uri="{FF2B5EF4-FFF2-40B4-BE49-F238E27FC236}">
                        <a16:creationId xmlns:a16="http://schemas.microsoft.com/office/drawing/2014/main" id="{632C6561-3F3E-4244-A510-6B2A0B12B96D}"/>
                      </a:ext>
                    </a:extLst>
                  </p:cNvPr>
                  <p:cNvSpPr/>
                  <p:nvPr/>
                </p:nvSpPr>
                <p:spPr>
                  <a:xfrm>
                    <a:off x="818745" y="2750660"/>
                    <a:ext cx="456384" cy="104156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54" name="正方形/長方形 109">
                    <a:extLst>
                      <a:ext uri="{FF2B5EF4-FFF2-40B4-BE49-F238E27FC236}">
                        <a16:creationId xmlns:a16="http://schemas.microsoft.com/office/drawing/2014/main" id="{54C3ACBD-DAF2-41CB-B5E1-11B324626ACF}"/>
                      </a:ext>
                    </a:extLst>
                  </p:cNvPr>
                  <p:cNvSpPr/>
                  <p:nvPr/>
                </p:nvSpPr>
                <p:spPr>
                  <a:xfrm>
                    <a:off x="932761" y="1915992"/>
                    <a:ext cx="473696" cy="990218"/>
                  </a:xfrm>
                  <a:custGeom>
                    <a:avLst/>
                    <a:gdLst>
                      <a:gd name="connsiteX0" fmla="*/ 0 w 304800"/>
                      <a:gd name="connsiteY0" fmla="*/ 0 h 923925"/>
                      <a:gd name="connsiteX1" fmla="*/ 304800 w 304800"/>
                      <a:gd name="connsiteY1" fmla="*/ 0 h 923925"/>
                      <a:gd name="connsiteX2" fmla="*/ 304800 w 304800"/>
                      <a:gd name="connsiteY2" fmla="*/ 923925 h 923925"/>
                      <a:gd name="connsiteX3" fmla="*/ 0 w 304800"/>
                      <a:gd name="connsiteY3" fmla="*/ 923925 h 923925"/>
                      <a:gd name="connsiteX4" fmla="*/ 0 w 304800"/>
                      <a:gd name="connsiteY4" fmla="*/ 0 h 923925"/>
                      <a:gd name="connsiteX0" fmla="*/ 66675 w 304800"/>
                      <a:gd name="connsiteY0" fmla="*/ 0 h 923925"/>
                      <a:gd name="connsiteX1" fmla="*/ 304800 w 304800"/>
                      <a:gd name="connsiteY1" fmla="*/ 0 h 923925"/>
                      <a:gd name="connsiteX2" fmla="*/ 304800 w 304800"/>
                      <a:gd name="connsiteY2" fmla="*/ 923925 h 923925"/>
                      <a:gd name="connsiteX3" fmla="*/ 0 w 304800"/>
                      <a:gd name="connsiteY3" fmla="*/ 923925 h 923925"/>
                      <a:gd name="connsiteX4" fmla="*/ 66675 w 304800"/>
                      <a:gd name="connsiteY4" fmla="*/ 0 h 923925"/>
                      <a:gd name="connsiteX0" fmla="*/ 66675 w 304800"/>
                      <a:gd name="connsiteY0" fmla="*/ 9525 h 933450"/>
                      <a:gd name="connsiteX1" fmla="*/ 304800 w 304800"/>
                      <a:gd name="connsiteY1" fmla="*/ 0 h 933450"/>
                      <a:gd name="connsiteX2" fmla="*/ 304800 w 304800"/>
                      <a:gd name="connsiteY2" fmla="*/ 933450 h 933450"/>
                      <a:gd name="connsiteX3" fmla="*/ 0 w 304800"/>
                      <a:gd name="connsiteY3" fmla="*/ 933450 h 933450"/>
                      <a:gd name="connsiteX4" fmla="*/ 66675 w 304800"/>
                      <a:gd name="connsiteY4" fmla="*/ 9525 h 933450"/>
                      <a:gd name="connsiteX0" fmla="*/ 66675 w 334433"/>
                      <a:gd name="connsiteY0" fmla="*/ 9525 h 933450"/>
                      <a:gd name="connsiteX1" fmla="*/ 304800 w 334433"/>
                      <a:gd name="connsiteY1" fmla="*/ 0 h 933450"/>
                      <a:gd name="connsiteX2" fmla="*/ 304800 w 334433"/>
                      <a:gd name="connsiteY2" fmla="*/ 933450 h 933450"/>
                      <a:gd name="connsiteX3" fmla="*/ 0 w 334433"/>
                      <a:gd name="connsiteY3" fmla="*/ 933450 h 933450"/>
                      <a:gd name="connsiteX4" fmla="*/ 66675 w 334433"/>
                      <a:gd name="connsiteY4" fmla="*/ 9525 h 933450"/>
                      <a:gd name="connsiteX0" fmla="*/ 66675 w 326704"/>
                      <a:gd name="connsiteY0" fmla="*/ 9525 h 951753"/>
                      <a:gd name="connsiteX1" fmla="*/ 304800 w 326704"/>
                      <a:gd name="connsiteY1" fmla="*/ 0 h 951753"/>
                      <a:gd name="connsiteX2" fmla="*/ 264668 w 326704"/>
                      <a:gd name="connsiteY2" fmla="*/ 951753 h 951753"/>
                      <a:gd name="connsiteX3" fmla="*/ 0 w 326704"/>
                      <a:gd name="connsiteY3" fmla="*/ 933450 h 951753"/>
                      <a:gd name="connsiteX4" fmla="*/ 66675 w 326704"/>
                      <a:gd name="connsiteY4" fmla="*/ 9525 h 951753"/>
                      <a:gd name="connsiteX0" fmla="*/ 66675 w 327069"/>
                      <a:gd name="connsiteY0" fmla="*/ 9525 h 951753"/>
                      <a:gd name="connsiteX1" fmla="*/ 304800 w 327069"/>
                      <a:gd name="connsiteY1" fmla="*/ 0 h 951753"/>
                      <a:gd name="connsiteX2" fmla="*/ 314367 w 327069"/>
                      <a:gd name="connsiteY2" fmla="*/ 347756 h 951753"/>
                      <a:gd name="connsiteX3" fmla="*/ 264668 w 327069"/>
                      <a:gd name="connsiteY3" fmla="*/ 951753 h 951753"/>
                      <a:gd name="connsiteX4" fmla="*/ 0 w 327069"/>
                      <a:gd name="connsiteY4" fmla="*/ 933450 h 951753"/>
                      <a:gd name="connsiteX5" fmla="*/ 66675 w 327069"/>
                      <a:gd name="connsiteY5" fmla="*/ 9525 h 95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7069" h="951753">
                        <a:moveTo>
                          <a:pt x="66675" y="9525"/>
                        </a:moveTo>
                        <a:lnTo>
                          <a:pt x="304800" y="0"/>
                        </a:lnTo>
                        <a:cubicBezTo>
                          <a:pt x="343852" y="91453"/>
                          <a:pt x="321056" y="189131"/>
                          <a:pt x="314367" y="347756"/>
                        </a:cubicBezTo>
                        <a:cubicBezTo>
                          <a:pt x="307678" y="506381"/>
                          <a:pt x="314833" y="889218"/>
                          <a:pt x="264668" y="951753"/>
                        </a:cubicBezTo>
                        <a:lnTo>
                          <a:pt x="0" y="933450"/>
                        </a:lnTo>
                        <a:lnTo>
                          <a:pt x="66675" y="9525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55" name="四角形: 角を丸くする 154">
                    <a:extLst>
                      <a:ext uri="{FF2B5EF4-FFF2-40B4-BE49-F238E27FC236}">
                        <a16:creationId xmlns:a16="http://schemas.microsoft.com/office/drawing/2014/main" id="{D2AFB79A-91B0-48FA-9E1B-FB9E3C6956FF}"/>
                      </a:ext>
                    </a:extLst>
                  </p:cNvPr>
                  <p:cNvSpPr/>
                  <p:nvPr/>
                </p:nvSpPr>
                <p:spPr>
                  <a:xfrm rot="637375">
                    <a:off x="924738" y="2784986"/>
                    <a:ext cx="428057" cy="124694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 dirty="0"/>
                  </a:p>
                </p:txBody>
              </p:sp>
            </p:grpSp>
            <p:grpSp>
              <p:nvGrpSpPr>
                <p:cNvPr id="143" name="グループ化 84">
                  <a:extLst>
                    <a:ext uri="{FF2B5EF4-FFF2-40B4-BE49-F238E27FC236}">
                      <a16:creationId xmlns:a16="http://schemas.microsoft.com/office/drawing/2014/main" id="{AF3D1B24-CF0F-417C-A98A-1B41879407C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16068" flipH="1">
                  <a:off x="9144000" y="4653136"/>
                  <a:ext cx="555625" cy="919065"/>
                  <a:chOff x="946561" y="1287781"/>
                  <a:chExt cx="460431" cy="961874"/>
                </a:xfrm>
              </p:grpSpPr>
              <p:sp>
                <p:nvSpPr>
                  <p:cNvPr id="150" name="フリーフォーム: 図形 149">
                    <a:extLst>
                      <a:ext uri="{FF2B5EF4-FFF2-40B4-BE49-F238E27FC236}">
                        <a16:creationId xmlns:a16="http://schemas.microsoft.com/office/drawing/2014/main" id="{38905F51-ED72-44ED-BAB1-C387FC0365F2}"/>
                      </a:ext>
                    </a:extLst>
                  </p:cNvPr>
                  <p:cNvSpPr/>
                  <p:nvPr/>
                </p:nvSpPr>
                <p:spPr>
                  <a:xfrm>
                    <a:off x="946561" y="1305955"/>
                    <a:ext cx="460431" cy="943700"/>
                  </a:xfrm>
                  <a:custGeom>
                    <a:avLst/>
                    <a:gdLst>
                      <a:gd name="connsiteX0" fmla="*/ 182142 w 460424"/>
                      <a:gd name="connsiteY0" fmla="*/ 99342 h 944039"/>
                      <a:gd name="connsiteX1" fmla="*/ 77367 w 460424"/>
                      <a:gd name="connsiteY1" fmla="*/ 270792 h 944039"/>
                      <a:gd name="connsiteX2" fmla="*/ 29742 w 460424"/>
                      <a:gd name="connsiteY2" fmla="*/ 604167 h 944039"/>
                      <a:gd name="connsiteX3" fmla="*/ 10692 w 460424"/>
                      <a:gd name="connsiteY3" fmla="*/ 861342 h 944039"/>
                      <a:gd name="connsiteX4" fmla="*/ 201192 w 460424"/>
                      <a:gd name="connsiteY4" fmla="*/ 918492 h 944039"/>
                      <a:gd name="connsiteX5" fmla="*/ 325017 w 460424"/>
                      <a:gd name="connsiteY5" fmla="*/ 918492 h 944039"/>
                      <a:gd name="connsiteX6" fmla="*/ 420267 w 460424"/>
                      <a:gd name="connsiteY6" fmla="*/ 604167 h 944039"/>
                      <a:gd name="connsiteX7" fmla="*/ 458367 w 460424"/>
                      <a:gd name="connsiteY7" fmla="*/ 223167 h 944039"/>
                      <a:gd name="connsiteX8" fmla="*/ 363117 w 460424"/>
                      <a:gd name="connsiteY8" fmla="*/ 4092 h 944039"/>
                      <a:gd name="connsiteX9" fmla="*/ 229767 w 460424"/>
                      <a:gd name="connsiteY9" fmla="*/ 80292 h 944039"/>
                      <a:gd name="connsiteX10" fmla="*/ 182142 w 460424"/>
                      <a:gd name="connsiteY10" fmla="*/ 99342 h 944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0424" h="944039">
                        <a:moveTo>
                          <a:pt x="182142" y="99342"/>
                        </a:moveTo>
                        <a:cubicBezTo>
                          <a:pt x="156742" y="131092"/>
                          <a:pt x="102767" y="186655"/>
                          <a:pt x="77367" y="270792"/>
                        </a:cubicBezTo>
                        <a:cubicBezTo>
                          <a:pt x="51967" y="354930"/>
                          <a:pt x="40854" y="505742"/>
                          <a:pt x="29742" y="604167"/>
                        </a:cubicBezTo>
                        <a:cubicBezTo>
                          <a:pt x="18629" y="702592"/>
                          <a:pt x="-17883" y="808955"/>
                          <a:pt x="10692" y="861342"/>
                        </a:cubicBezTo>
                        <a:cubicBezTo>
                          <a:pt x="39267" y="913729"/>
                          <a:pt x="148805" y="908967"/>
                          <a:pt x="201192" y="918492"/>
                        </a:cubicBezTo>
                        <a:cubicBezTo>
                          <a:pt x="253579" y="928017"/>
                          <a:pt x="288505" y="970879"/>
                          <a:pt x="325017" y="918492"/>
                        </a:cubicBezTo>
                        <a:cubicBezTo>
                          <a:pt x="361529" y="866105"/>
                          <a:pt x="398042" y="720054"/>
                          <a:pt x="420267" y="604167"/>
                        </a:cubicBezTo>
                        <a:cubicBezTo>
                          <a:pt x="442492" y="488280"/>
                          <a:pt x="467892" y="323179"/>
                          <a:pt x="458367" y="223167"/>
                        </a:cubicBezTo>
                        <a:cubicBezTo>
                          <a:pt x="448842" y="123155"/>
                          <a:pt x="401217" y="27904"/>
                          <a:pt x="363117" y="4092"/>
                        </a:cubicBezTo>
                        <a:cubicBezTo>
                          <a:pt x="325017" y="-19720"/>
                          <a:pt x="259930" y="67592"/>
                          <a:pt x="229767" y="80292"/>
                        </a:cubicBezTo>
                        <a:cubicBezTo>
                          <a:pt x="199605" y="92992"/>
                          <a:pt x="207542" y="67592"/>
                          <a:pt x="182142" y="99342"/>
                        </a:cubicBezTo>
                        <a:close/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51" name="フリーフォーム: 図形 150">
                    <a:extLst>
                      <a:ext uri="{FF2B5EF4-FFF2-40B4-BE49-F238E27FC236}">
                        <a16:creationId xmlns:a16="http://schemas.microsoft.com/office/drawing/2014/main" id="{837E06AC-7B10-455D-B86B-7FFB5C68D379}"/>
                      </a:ext>
                    </a:extLst>
                  </p:cNvPr>
                  <p:cNvSpPr/>
                  <p:nvPr/>
                </p:nvSpPr>
                <p:spPr>
                  <a:xfrm rot="3250907" flipH="1">
                    <a:off x="1137299" y="1238848"/>
                    <a:ext cx="206019" cy="303885"/>
                  </a:xfrm>
                  <a:custGeom>
                    <a:avLst/>
                    <a:gdLst>
                      <a:gd name="connsiteX0" fmla="*/ 85952 w 119518"/>
                      <a:gd name="connsiteY0" fmla="*/ 2510 h 175038"/>
                      <a:gd name="connsiteX1" fmla="*/ 227 w 119518"/>
                      <a:gd name="connsiteY1" fmla="*/ 78710 h 175038"/>
                      <a:gd name="connsiteX2" fmla="*/ 114527 w 119518"/>
                      <a:gd name="connsiteY2" fmla="*/ 173960 h 175038"/>
                      <a:gd name="connsiteX3" fmla="*/ 85952 w 119518"/>
                      <a:gd name="connsiteY3" fmla="*/ 2510 h 175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9518" h="175038">
                        <a:moveTo>
                          <a:pt x="85952" y="2510"/>
                        </a:moveTo>
                        <a:cubicBezTo>
                          <a:pt x="66902" y="-13365"/>
                          <a:pt x="-4535" y="50135"/>
                          <a:pt x="227" y="78710"/>
                        </a:cubicBezTo>
                        <a:cubicBezTo>
                          <a:pt x="4989" y="107285"/>
                          <a:pt x="98652" y="185073"/>
                          <a:pt x="114527" y="173960"/>
                        </a:cubicBezTo>
                        <a:cubicBezTo>
                          <a:pt x="130402" y="162848"/>
                          <a:pt x="105002" y="18385"/>
                          <a:pt x="85952" y="2510"/>
                        </a:cubicBezTo>
                        <a:close/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</p:grpSp>
            <p:sp>
              <p:nvSpPr>
                <p:cNvPr id="144" name="四角形: 角を丸くする 143">
                  <a:extLst>
                    <a:ext uri="{FF2B5EF4-FFF2-40B4-BE49-F238E27FC236}">
                      <a16:creationId xmlns:a16="http://schemas.microsoft.com/office/drawing/2014/main" id="{9F5FB3E4-ECE2-46FA-AC8D-2BD49C199D2D}"/>
                    </a:ext>
                  </a:extLst>
                </p:cNvPr>
                <p:cNvSpPr/>
                <p:nvPr/>
              </p:nvSpPr>
              <p:spPr bwMode="auto">
                <a:xfrm rot="21594862" flipH="1">
                  <a:off x="9219404" y="5484851"/>
                  <a:ext cx="446087" cy="90487"/>
                </a:xfrm>
                <a:prstGeom prst="roundRect">
                  <a:avLst/>
                </a:prstGeom>
                <a:solidFill>
                  <a:srgbClr val="CCFF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/>
                </a:p>
              </p:txBody>
            </p:sp>
            <p:sp>
              <p:nvSpPr>
                <p:cNvPr id="145" name="楕円 100">
                  <a:extLst>
                    <a:ext uri="{FF2B5EF4-FFF2-40B4-BE49-F238E27FC236}">
                      <a16:creationId xmlns:a16="http://schemas.microsoft.com/office/drawing/2014/main" id="{D911B02F-786C-481C-AD67-4610FCD4921D}"/>
                    </a:ext>
                  </a:extLst>
                </p:cNvPr>
                <p:cNvSpPr/>
                <p:nvPr/>
              </p:nvSpPr>
              <p:spPr bwMode="auto">
                <a:xfrm rot="197398" flipH="1">
                  <a:off x="9398790" y="6335752"/>
                  <a:ext cx="474663" cy="187325"/>
                </a:xfrm>
                <a:custGeom>
                  <a:avLst/>
                  <a:gdLst>
                    <a:gd name="connsiteX0" fmla="*/ 0 w 417634"/>
                    <a:gd name="connsiteY0" fmla="*/ 102577 h 205154"/>
                    <a:gd name="connsiteX1" fmla="*/ 208817 w 417634"/>
                    <a:gd name="connsiteY1" fmla="*/ 0 h 205154"/>
                    <a:gd name="connsiteX2" fmla="*/ 417634 w 417634"/>
                    <a:gd name="connsiteY2" fmla="*/ 102577 h 205154"/>
                    <a:gd name="connsiteX3" fmla="*/ 208817 w 417634"/>
                    <a:gd name="connsiteY3" fmla="*/ 205154 h 205154"/>
                    <a:gd name="connsiteX4" fmla="*/ 0 w 417634"/>
                    <a:gd name="connsiteY4" fmla="*/ 102577 h 205154"/>
                    <a:gd name="connsiteX0" fmla="*/ 18846 w 436480"/>
                    <a:gd name="connsiteY0" fmla="*/ 102577 h 214356"/>
                    <a:gd name="connsiteX1" fmla="*/ 227663 w 436480"/>
                    <a:gd name="connsiteY1" fmla="*/ 0 h 214356"/>
                    <a:gd name="connsiteX2" fmla="*/ 436480 w 436480"/>
                    <a:gd name="connsiteY2" fmla="*/ 102577 h 214356"/>
                    <a:gd name="connsiteX3" fmla="*/ 227663 w 436480"/>
                    <a:gd name="connsiteY3" fmla="*/ 205154 h 214356"/>
                    <a:gd name="connsiteX4" fmla="*/ 33499 w 436480"/>
                    <a:gd name="connsiteY4" fmla="*/ 197827 h 214356"/>
                    <a:gd name="connsiteX5" fmla="*/ 18846 w 436480"/>
                    <a:gd name="connsiteY5" fmla="*/ 102577 h 214356"/>
                    <a:gd name="connsiteX0" fmla="*/ 18846 w 443568"/>
                    <a:gd name="connsiteY0" fmla="*/ 102577 h 225280"/>
                    <a:gd name="connsiteX1" fmla="*/ 227663 w 443568"/>
                    <a:gd name="connsiteY1" fmla="*/ 0 h 225280"/>
                    <a:gd name="connsiteX2" fmla="*/ 436480 w 443568"/>
                    <a:gd name="connsiteY2" fmla="*/ 102577 h 225280"/>
                    <a:gd name="connsiteX3" fmla="*/ 392518 w 443568"/>
                    <a:gd name="connsiteY3" fmla="*/ 219808 h 225280"/>
                    <a:gd name="connsiteX4" fmla="*/ 227663 w 443568"/>
                    <a:gd name="connsiteY4" fmla="*/ 205154 h 225280"/>
                    <a:gd name="connsiteX5" fmla="*/ 33499 w 443568"/>
                    <a:gd name="connsiteY5" fmla="*/ 197827 h 225280"/>
                    <a:gd name="connsiteX6" fmla="*/ 18846 w 443568"/>
                    <a:gd name="connsiteY6" fmla="*/ 102577 h 225280"/>
                    <a:gd name="connsiteX0" fmla="*/ 21731 w 439126"/>
                    <a:gd name="connsiteY0" fmla="*/ 52891 h 226883"/>
                    <a:gd name="connsiteX1" fmla="*/ 223221 w 439126"/>
                    <a:gd name="connsiteY1" fmla="*/ 1603 h 226883"/>
                    <a:gd name="connsiteX2" fmla="*/ 432038 w 439126"/>
                    <a:gd name="connsiteY2" fmla="*/ 104180 h 226883"/>
                    <a:gd name="connsiteX3" fmla="*/ 388076 w 439126"/>
                    <a:gd name="connsiteY3" fmla="*/ 221411 h 226883"/>
                    <a:gd name="connsiteX4" fmla="*/ 223221 w 439126"/>
                    <a:gd name="connsiteY4" fmla="*/ 206757 h 226883"/>
                    <a:gd name="connsiteX5" fmla="*/ 29057 w 439126"/>
                    <a:gd name="connsiteY5" fmla="*/ 199430 h 226883"/>
                    <a:gd name="connsiteX6" fmla="*/ 21731 w 439126"/>
                    <a:gd name="connsiteY6" fmla="*/ 52891 h 226883"/>
                    <a:gd name="connsiteX0" fmla="*/ 57638 w 475033"/>
                    <a:gd name="connsiteY0" fmla="*/ 52944 h 226790"/>
                    <a:gd name="connsiteX1" fmla="*/ 259128 w 475033"/>
                    <a:gd name="connsiteY1" fmla="*/ 1656 h 226790"/>
                    <a:gd name="connsiteX2" fmla="*/ 467945 w 475033"/>
                    <a:gd name="connsiteY2" fmla="*/ 104233 h 226790"/>
                    <a:gd name="connsiteX3" fmla="*/ 423983 w 475033"/>
                    <a:gd name="connsiteY3" fmla="*/ 221464 h 226790"/>
                    <a:gd name="connsiteX4" fmla="*/ 259128 w 475033"/>
                    <a:gd name="connsiteY4" fmla="*/ 206810 h 226790"/>
                    <a:gd name="connsiteX5" fmla="*/ 13675 w 475033"/>
                    <a:gd name="connsiteY5" fmla="*/ 206810 h 226790"/>
                    <a:gd name="connsiteX6" fmla="*/ 57638 w 475033"/>
                    <a:gd name="connsiteY6" fmla="*/ 52944 h 226790"/>
                    <a:gd name="connsiteX0" fmla="*/ 46275 w 478324"/>
                    <a:gd name="connsiteY0" fmla="*/ 25830 h 236311"/>
                    <a:gd name="connsiteX1" fmla="*/ 262419 w 478324"/>
                    <a:gd name="connsiteY1" fmla="*/ 11177 h 236311"/>
                    <a:gd name="connsiteX2" fmla="*/ 471236 w 478324"/>
                    <a:gd name="connsiteY2" fmla="*/ 113754 h 236311"/>
                    <a:gd name="connsiteX3" fmla="*/ 427274 w 478324"/>
                    <a:gd name="connsiteY3" fmla="*/ 230985 h 236311"/>
                    <a:gd name="connsiteX4" fmla="*/ 262419 w 478324"/>
                    <a:gd name="connsiteY4" fmla="*/ 216331 h 236311"/>
                    <a:gd name="connsiteX5" fmla="*/ 16966 w 478324"/>
                    <a:gd name="connsiteY5" fmla="*/ 216331 h 236311"/>
                    <a:gd name="connsiteX6" fmla="*/ 46275 w 478324"/>
                    <a:gd name="connsiteY6" fmla="*/ 25830 h 236311"/>
                    <a:gd name="connsiteX0" fmla="*/ 46275 w 478324"/>
                    <a:gd name="connsiteY0" fmla="*/ 25830 h 246794"/>
                    <a:gd name="connsiteX1" fmla="*/ 262419 w 478324"/>
                    <a:gd name="connsiteY1" fmla="*/ 11177 h 246794"/>
                    <a:gd name="connsiteX2" fmla="*/ 471236 w 478324"/>
                    <a:gd name="connsiteY2" fmla="*/ 113754 h 246794"/>
                    <a:gd name="connsiteX3" fmla="*/ 427274 w 478324"/>
                    <a:gd name="connsiteY3" fmla="*/ 230985 h 246794"/>
                    <a:gd name="connsiteX4" fmla="*/ 262419 w 478324"/>
                    <a:gd name="connsiteY4" fmla="*/ 245639 h 246794"/>
                    <a:gd name="connsiteX5" fmla="*/ 16966 w 478324"/>
                    <a:gd name="connsiteY5" fmla="*/ 216331 h 246794"/>
                    <a:gd name="connsiteX6" fmla="*/ 46275 w 478324"/>
                    <a:gd name="connsiteY6" fmla="*/ 25830 h 246794"/>
                    <a:gd name="connsiteX0" fmla="*/ 26334 w 492396"/>
                    <a:gd name="connsiteY0" fmla="*/ 25830 h 246794"/>
                    <a:gd name="connsiteX1" fmla="*/ 276491 w 492396"/>
                    <a:gd name="connsiteY1" fmla="*/ 11177 h 246794"/>
                    <a:gd name="connsiteX2" fmla="*/ 485308 w 492396"/>
                    <a:gd name="connsiteY2" fmla="*/ 113754 h 246794"/>
                    <a:gd name="connsiteX3" fmla="*/ 441346 w 492396"/>
                    <a:gd name="connsiteY3" fmla="*/ 230985 h 246794"/>
                    <a:gd name="connsiteX4" fmla="*/ 276491 w 492396"/>
                    <a:gd name="connsiteY4" fmla="*/ 245639 h 246794"/>
                    <a:gd name="connsiteX5" fmla="*/ 31038 w 492396"/>
                    <a:gd name="connsiteY5" fmla="*/ 216331 h 246794"/>
                    <a:gd name="connsiteX6" fmla="*/ 26334 w 492396"/>
                    <a:gd name="connsiteY6" fmla="*/ 25830 h 246794"/>
                    <a:gd name="connsiteX0" fmla="*/ 52818 w 518880"/>
                    <a:gd name="connsiteY0" fmla="*/ 26849 h 247813"/>
                    <a:gd name="connsiteX1" fmla="*/ 302975 w 518880"/>
                    <a:gd name="connsiteY1" fmla="*/ 12196 h 247813"/>
                    <a:gd name="connsiteX2" fmla="*/ 511792 w 518880"/>
                    <a:gd name="connsiteY2" fmla="*/ 114773 h 247813"/>
                    <a:gd name="connsiteX3" fmla="*/ 467830 w 518880"/>
                    <a:gd name="connsiteY3" fmla="*/ 232004 h 247813"/>
                    <a:gd name="connsiteX4" fmla="*/ 302975 w 518880"/>
                    <a:gd name="connsiteY4" fmla="*/ 246658 h 247813"/>
                    <a:gd name="connsiteX5" fmla="*/ 16708 w 518880"/>
                    <a:gd name="connsiteY5" fmla="*/ 235282 h 247813"/>
                    <a:gd name="connsiteX6" fmla="*/ 52818 w 518880"/>
                    <a:gd name="connsiteY6" fmla="*/ 26849 h 247813"/>
                    <a:gd name="connsiteX0" fmla="*/ 52818 w 518880"/>
                    <a:gd name="connsiteY0" fmla="*/ 17617 h 265479"/>
                    <a:gd name="connsiteX1" fmla="*/ 302975 w 518880"/>
                    <a:gd name="connsiteY1" fmla="*/ 29862 h 265479"/>
                    <a:gd name="connsiteX2" fmla="*/ 511792 w 518880"/>
                    <a:gd name="connsiteY2" fmla="*/ 132439 h 265479"/>
                    <a:gd name="connsiteX3" fmla="*/ 467830 w 518880"/>
                    <a:gd name="connsiteY3" fmla="*/ 249670 h 265479"/>
                    <a:gd name="connsiteX4" fmla="*/ 302975 w 518880"/>
                    <a:gd name="connsiteY4" fmla="*/ 264324 h 265479"/>
                    <a:gd name="connsiteX5" fmla="*/ 16708 w 518880"/>
                    <a:gd name="connsiteY5" fmla="*/ 252948 h 265479"/>
                    <a:gd name="connsiteX6" fmla="*/ 52818 w 518880"/>
                    <a:gd name="connsiteY6" fmla="*/ 17617 h 265479"/>
                    <a:gd name="connsiteX0" fmla="*/ 52818 w 507633"/>
                    <a:gd name="connsiteY0" fmla="*/ 16295 h 264157"/>
                    <a:gd name="connsiteX1" fmla="*/ 302975 w 507633"/>
                    <a:gd name="connsiteY1" fmla="*/ 28540 h 264157"/>
                    <a:gd name="connsiteX2" fmla="*/ 498187 w 507633"/>
                    <a:gd name="connsiteY2" fmla="*/ 95253 h 264157"/>
                    <a:gd name="connsiteX3" fmla="*/ 467830 w 507633"/>
                    <a:gd name="connsiteY3" fmla="*/ 248348 h 264157"/>
                    <a:gd name="connsiteX4" fmla="*/ 302975 w 507633"/>
                    <a:gd name="connsiteY4" fmla="*/ 263002 h 264157"/>
                    <a:gd name="connsiteX5" fmla="*/ 16708 w 507633"/>
                    <a:gd name="connsiteY5" fmla="*/ 251626 h 264157"/>
                    <a:gd name="connsiteX6" fmla="*/ 52818 w 507633"/>
                    <a:gd name="connsiteY6" fmla="*/ 16295 h 264157"/>
                    <a:gd name="connsiteX0" fmla="*/ 52818 w 511553"/>
                    <a:gd name="connsiteY0" fmla="*/ 16295 h 273587"/>
                    <a:gd name="connsiteX1" fmla="*/ 302975 w 511553"/>
                    <a:gd name="connsiteY1" fmla="*/ 28540 h 273587"/>
                    <a:gd name="connsiteX2" fmla="*/ 498187 w 511553"/>
                    <a:gd name="connsiteY2" fmla="*/ 95253 h 273587"/>
                    <a:gd name="connsiteX3" fmla="*/ 481435 w 511553"/>
                    <a:gd name="connsiteY3" fmla="*/ 266280 h 273587"/>
                    <a:gd name="connsiteX4" fmla="*/ 302975 w 511553"/>
                    <a:gd name="connsiteY4" fmla="*/ 263002 h 273587"/>
                    <a:gd name="connsiteX5" fmla="*/ 16708 w 511553"/>
                    <a:gd name="connsiteY5" fmla="*/ 251626 h 273587"/>
                    <a:gd name="connsiteX6" fmla="*/ 52818 w 511553"/>
                    <a:gd name="connsiteY6" fmla="*/ 16295 h 273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1553" h="273587">
                      <a:moveTo>
                        <a:pt x="52818" y="16295"/>
                      </a:moveTo>
                      <a:cubicBezTo>
                        <a:pt x="100529" y="-20886"/>
                        <a:pt x="228747" y="15380"/>
                        <a:pt x="302975" y="28540"/>
                      </a:cubicBezTo>
                      <a:cubicBezTo>
                        <a:pt x="377203" y="41700"/>
                        <a:pt x="476817" y="68388"/>
                        <a:pt x="498187" y="95253"/>
                      </a:cubicBezTo>
                      <a:cubicBezTo>
                        <a:pt x="519557" y="122119"/>
                        <a:pt x="516238" y="249184"/>
                        <a:pt x="481435" y="266280"/>
                      </a:cubicBezTo>
                      <a:cubicBezTo>
                        <a:pt x="446632" y="283376"/>
                        <a:pt x="380429" y="265444"/>
                        <a:pt x="302975" y="263002"/>
                      </a:cubicBezTo>
                      <a:cubicBezTo>
                        <a:pt x="225521" y="260560"/>
                        <a:pt x="51511" y="268722"/>
                        <a:pt x="16708" y="251626"/>
                      </a:cubicBezTo>
                      <a:cubicBezTo>
                        <a:pt x="-18095" y="234530"/>
                        <a:pt x="5107" y="53476"/>
                        <a:pt x="52818" y="1629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/>
                </a:p>
              </p:txBody>
            </p:sp>
            <p:sp>
              <p:nvSpPr>
                <p:cNvPr id="146" name="楕円 100">
                  <a:extLst>
                    <a:ext uri="{FF2B5EF4-FFF2-40B4-BE49-F238E27FC236}">
                      <a16:creationId xmlns:a16="http://schemas.microsoft.com/office/drawing/2014/main" id="{A1DC4FD4-BC3B-4C5F-9359-E3D6B372DCC4}"/>
                    </a:ext>
                  </a:extLst>
                </p:cNvPr>
                <p:cNvSpPr/>
                <p:nvPr/>
              </p:nvSpPr>
              <p:spPr bwMode="auto">
                <a:xfrm rot="197398" flipH="1">
                  <a:off x="9243215" y="6354801"/>
                  <a:ext cx="474663" cy="188913"/>
                </a:xfrm>
                <a:custGeom>
                  <a:avLst/>
                  <a:gdLst>
                    <a:gd name="connsiteX0" fmla="*/ 0 w 417634"/>
                    <a:gd name="connsiteY0" fmla="*/ 102577 h 205154"/>
                    <a:gd name="connsiteX1" fmla="*/ 208817 w 417634"/>
                    <a:gd name="connsiteY1" fmla="*/ 0 h 205154"/>
                    <a:gd name="connsiteX2" fmla="*/ 417634 w 417634"/>
                    <a:gd name="connsiteY2" fmla="*/ 102577 h 205154"/>
                    <a:gd name="connsiteX3" fmla="*/ 208817 w 417634"/>
                    <a:gd name="connsiteY3" fmla="*/ 205154 h 205154"/>
                    <a:gd name="connsiteX4" fmla="*/ 0 w 417634"/>
                    <a:gd name="connsiteY4" fmla="*/ 102577 h 205154"/>
                    <a:gd name="connsiteX0" fmla="*/ 18846 w 436480"/>
                    <a:gd name="connsiteY0" fmla="*/ 102577 h 214356"/>
                    <a:gd name="connsiteX1" fmla="*/ 227663 w 436480"/>
                    <a:gd name="connsiteY1" fmla="*/ 0 h 214356"/>
                    <a:gd name="connsiteX2" fmla="*/ 436480 w 436480"/>
                    <a:gd name="connsiteY2" fmla="*/ 102577 h 214356"/>
                    <a:gd name="connsiteX3" fmla="*/ 227663 w 436480"/>
                    <a:gd name="connsiteY3" fmla="*/ 205154 h 214356"/>
                    <a:gd name="connsiteX4" fmla="*/ 33499 w 436480"/>
                    <a:gd name="connsiteY4" fmla="*/ 197827 h 214356"/>
                    <a:gd name="connsiteX5" fmla="*/ 18846 w 436480"/>
                    <a:gd name="connsiteY5" fmla="*/ 102577 h 214356"/>
                    <a:gd name="connsiteX0" fmla="*/ 18846 w 443568"/>
                    <a:gd name="connsiteY0" fmla="*/ 102577 h 225280"/>
                    <a:gd name="connsiteX1" fmla="*/ 227663 w 443568"/>
                    <a:gd name="connsiteY1" fmla="*/ 0 h 225280"/>
                    <a:gd name="connsiteX2" fmla="*/ 436480 w 443568"/>
                    <a:gd name="connsiteY2" fmla="*/ 102577 h 225280"/>
                    <a:gd name="connsiteX3" fmla="*/ 392518 w 443568"/>
                    <a:gd name="connsiteY3" fmla="*/ 219808 h 225280"/>
                    <a:gd name="connsiteX4" fmla="*/ 227663 w 443568"/>
                    <a:gd name="connsiteY4" fmla="*/ 205154 h 225280"/>
                    <a:gd name="connsiteX5" fmla="*/ 33499 w 443568"/>
                    <a:gd name="connsiteY5" fmla="*/ 197827 h 225280"/>
                    <a:gd name="connsiteX6" fmla="*/ 18846 w 443568"/>
                    <a:gd name="connsiteY6" fmla="*/ 102577 h 225280"/>
                    <a:gd name="connsiteX0" fmla="*/ 21731 w 439126"/>
                    <a:gd name="connsiteY0" fmla="*/ 52891 h 226883"/>
                    <a:gd name="connsiteX1" fmla="*/ 223221 w 439126"/>
                    <a:gd name="connsiteY1" fmla="*/ 1603 h 226883"/>
                    <a:gd name="connsiteX2" fmla="*/ 432038 w 439126"/>
                    <a:gd name="connsiteY2" fmla="*/ 104180 h 226883"/>
                    <a:gd name="connsiteX3" fmla="*/ 388076 w 439126"/>
                    <a:gd name="connsiteY3" fmla="*/ 221411 h 226883"/>
                    <a:gd name="connsiteX4" fmla="*/ 223221 w 439126"/>
                    <a:gd name="connsiteY4" fmla="*/ 206757 h 226883"/>
                    <a:gd name="connsiteX5" fmla="*/ 29057 w 439126"/>
                    <a:gd name="connsiteY5" fmla="*/ 199430 h 226883"/>
                    <a:gd name="connsiteX6" fmla="*/ 21731 w 439126"/>
                    <a:gd name="connsiteY6" fmla="*/ 52891 h 226883"/>
                    <a:gd name="connsiteX0" fmla="*/ 57638 w 475033"/>
                    <a:gd name="connsiteY0" fmla="*/ 52944 h 226790"/>
                    <a:gd name="connsiteX1" fmla="*/ 259128 w 475033"/>
                    <a:gd name="connsiteY1" fmla="*/ 1656 h 226790"/>
                    <a:gd name="connsiteX2" fmla="*/ 467945 w 475033"/>
                    <a:gd name="connsiteY2" fmla="*/ 104233 h 226790"/>
                    <a:gd name="connsiteX3" fmla="*/ 423983 w 475033"/>
                    <a:gd name="connsiteY3" fmla="*/ 221464 h 226790"/>
                    <a:gd name="connsiteX4" fmla="*/ 259128 w 475033"/>
                    <a:gd name="connsiteY4" fmla="*/ 206810 h 226790"/>
                    <a:gd name="connsiteX5" fmla="*/ 13675 w 475033"/>
                    <a:gd name="connsiteY5" fmla="*/ 206810 h 226790"/>
                    <a:gd name="connsiteX6" fmla="*/ 57638 w 475033"/>
                    <a:gd name="connsiteY6" fmla="*/ 52944 h 226790"/>
                    <a:gd name="connsiteX0" fmla="*/ 46275 w 478324"/>
                    <a:gd name="connsiteY0" fmla="*/ 25830 h 236311"/>
                    <a:gd name="connsiteX1" fmla="*/ 262419 w 478324"/>
                    <a:gd name="connsiteY1" fmla="*/ 11177 h 236311"/>
                    <a:gd name="connsiteX2" fmla="*/ 471236 w 478324"/>
                    <a:gd name="connsiteY2" fmla="*/ 113754 h 236311"/>
                    <a:gd name="connsiteX3" fmla="*/ 427274 w 478324"/>
                    <a:gd name="connsiteY3" fmla="*/ 230985 h 236311"/>
                    <a:gd name="connsiteX4" fmla="*/ 262419 w 478324"/>
                    <a:gd name="connsiteY4" fmla="*/ 216331 h 236311"/>
                    <a:gd name="connsiteX5" fmla="*/ 16966 w 478324"/>
                    <a:gd name="connsiteY5" fmla="*/ 216331 h 236311"/>
                    <a:gd name="connsiteX6" fmla="*/ 46275 w 478324"/>
                    <a:gd name="connsiteY6" fmla="*/ 25830 h 236311"/>
                    <a:gd name="connsiteX0" fmla="*/ 46275 w 478324"/>
                    <a:gd name="connsiteY0" fmla="*/ 25830 h 246794"/>
                    <a:gd name="connsiteX1" fmla="*/ 262419 w 478324"/>
                    <a:gd name="connsiteY1" fmla="*/ 11177 h 246794"/>
                    <a:gd name="connsiteX2" fmla="*/ 471236 w 478324"/>
                    <a:gd name="connsiteY2" fmla="*/ 113754 h 246794"/>
                    <a:gd name="connsiteX3" fmla="*/ 427274 w 478324"/>
                    <a:gd name="connsiteY3" fmla="*/ 230985 h 246794"/>
                    <a:gd name="connsiteX4" fmla="*/ 262419 w 478324"/>
                    <a:gd name="connsiteY4" fmla="*/ 245639 h 246794"/>
                    <a:gd name="connsiteX5" fmla="*/ 16966 w 478324"/>
                    <a:gd name="connsiteY5" fmla="*/ 216331 h 246794"/>
                    <a:gd name="connsiteX6" fmla="*/ 46275 w 478324"/>
                    <a:gd name="connsiteY6" fmla="*/ 25830 h 246794"/>
                    <a:gd name="connsiteX0" fmla="*/ 26334 w 492396"/>
                    <a:gd name="connsiteY0" fmla="*/ 25830 h 246794"/>
                    <a:gd name="connsiteX1" fmla="*/ 276491 w 492396"/>
                    <a:gd name="connsiteY1" fmla="*/ 11177 h 246794"/>
                    <a:gd name="connsiteX2" fmla="*/ 485308 w 492396"/>
                    <a:gd name="connsiteY2" fmla="*/ 113754 h 246794"/>
                    <a:gd name="connsiteX3" fmla="*/ 441346 w 492396"/>
                    <a:gd name="connsiteY3" fmla="*/ 230985 h 246794"/>
                    <a:gd name="connsiteX4" fmla="*/ 276491 w 492396"/>
                    <a:gd name="connsiteY4" fmla="*/ 245639 h 246794"/>
                    <a:gd name="connsiteX5" fmla="*/ 31038 w 492396"/>
                    <a:gd name="connsiteY5" fmla="*/ 216331 h 246794"/>
                    <a:gd name="connsiteX6" fmla="*/ 26334 w 492396"/>
                    <a:gd name="connsiteY6" fmla="*/ 25830 h 246794"/>
                    <a:gd name="connsiteX0" fmla="*/ 52818 w 518880"/>
                    <a:gd name="connsiteY0" fmla="*/ 26849 h 247813"/>
                    <a:gd name="connsiteX1" fmla="*/ 302975 w 518880"/>
                    <a:gd name="connsiteY1" fmla="*/ 12196 h 247813"/>
                    <a:gd name="connsiteX2" fmla="*/ 511792 w 518880"/>
                    <a:gd name="connsiteY2" fmla="*/ 114773 h 247813"/>
                    <a:gd name="connsiteX3" fmla="*/ 467830 w 518880"/>
                    <a:gd name="connsiteY3" fmla="*/ 232004 h 247813"/>
                    <a:gd name="connsiteX4" fmla="*/ 302975 w 518880"/>
                    <a:gd name="connsiteY4" fmla="*/ 246658 h 247813"/>
                    <a:gd name="connsiteX5" fmla="*/ 16708 w 518880"/>
                    <a:gd name="connsiteY5" fmla="*/ 235282 h 247813"/>
                    <a:gd name="connsiteX6" fmla="*/ 52818 w 518880"/>
                    <a:gd name="connsiteY6" fmla="*/ 26849 h 247813"/>
                    <a:gd name="connsiteX0" fmla="*/ 52818 w 518880"/>
                    <a:gd name="connsiteY0" fmla="*/ 17617 h 265479"/>
                    <a:gd name="connsiteX1" fmla="*/ 302975 w 518880"/>
                    <a:gd name="connsiteY1" fmla="*/ 29862 h 265479"/>
                    <a:gd name="connsiteX2" fmla="*/ 511792 w 518880"/>
                    <a:gd name="connsiteY2" fmla="*/ 132439 h 265479"/>
                    <a:gd name="connsiteX3" fmla="*/ 467830 w 518880"/>
                    <a:gd name="connsiteY3" fmla="*/ 249670 h 265479"/>
                    <a:gd name="connsiteX4" fmla="*/ 302975 w 518880"/>
                    <a:gd name="connsiteY4" fmla="*/ 264324 h 265479"/>
                    <a:gd name="connsiteX5" fmla="*/ 16708 w 518880"/>
                    <a:gd name="connsiteY5" fmla="*/ 252948 h 265479"/>
                    <a:gd name="connsiteX6" fmla="*/ 52818 w 518880"/>
                    <a:gd name="connsiteY6" fmla="*/ 17617 h 265479"/>
                    <a:gd name="connsiteX0" fmla="*/ 52818 w 507633"/>
                    <a:gd name="connsiteY0" fmla="*/ 16295 h 264157"/>
                    <a:gd name="connsiteX1" fmla="*/ 302975 w 507633"/>
                    <a:gd name="connsiteY1" fmla="*/ 28540 h 264157"/>
                    <a:gd name="connsiteX2" fmla="*/ 498187 w 507633"/>
                    <a:gd name="connsiteY2" fmla="*/ 95253 h 264157"/>
                    <a:gd name="connsiteX3" fmla="*/ 467830 w 507633"/>
                    <a:gd name="connsiteY3" fmla="*/ 248348 h 264157"/>
                    <a:gd name="connsiteX4" fmla="*/ 302975 w 507633"/>
                    <a:gd name="connsiteY4" fmla="*/ 263002 h 264157"/>
                    <a:gd name="connsiteX5" fmla="*/ 16708 w 507633"/>
                    <a:gd name="connsiteY5" fmla="*/ 251626 h 264157"/>
                    <a:gd name="connsiteX6" fmla="*/ 52818 w 507633"/>
                    <a:gd name="connsiteY6" fmla="*/ 16295 h 264157"/>
                    <a:gd name="connsiteX0" fmla="*/ 52818 w 511553"/>
                    <a:gd name="connsiteY0" fmla="*/ 16295 h 273587"/>
                    <a:gd name="connsiteX1" fmla="*/ 302975 w 511553"/>
                    <a:gd name="connsiteY1" fmla="*/ 28540 h 273587"/>
                    <a:gd name="connsiteX2" fmla="*/ 498187 w 511553"/>
                    <a:gd name="connsiteY2" fmla="*/ 95253 h 273587"/>
                    <a:gd name="connsiteX3" fmla="*/ 481435 w 511553"/>
                    <a:gd name="connsiteY3" fmla="*/ 266280 h 273587"/>
                    <a:gd name="connsiteX4" fmla="*/ 302975 w 511553"/>
                    <a:gd name="connsiteY4" fmla="*/ 263002 h 273587"/>
                    <a:gd name="connsiteX5" fmla="*/ 16708 w 511553"/>
                    <a:gd name="connsiteY5" fmla="*/ 251626 h 273587"/>
                    <a:gd name="connsiteX6" fmla="*/ 52818 w 511553"/>
                    <a:gd name="connsiteY6" fmla="*/ 16295 h 273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1553" h="273587">
                      <a:moveTo>
                        <a:pt x="52818" y="16295"/>
                      </a:moveTo>
                      <a:cubicBezTo>
                        <a:pt x="100529" y="-20886"/>
                        <a:pt x="228747" y="15380"/>
                        <a:pt x="302975" y="28540"/>
                      </a:cubicBezTo>
                      <a:cubicBezTo>
                        <a:pt x="377203" y="41700"/>
                        <a:pt x="476817" y="68388"/>
                        <a:pt x="498187" y="95253"/>
                      </a:cubicBezTo>
                      <a:cubicBezTo>
                        <a:pt x="519557" y="122119"/>
                        <a:pt x="516238" y="249184"/>
                        <a:pt x="481435" y="266280"/>
                      </a:cubicBezTo>
                      <a:cubicBezTo>
                        <a:pt x="446632" y="283376"/>
                        <a:pt x="380429" y="265444"/>
                        <a:pt x="302975" y="263002"/>
                      </a:cubicBezTo>
                      <a:cubicBezTo>
                        <a:pt x="225521" y="260560"/>
                        <a:pt x="51511" y="268722"/>
                        <a:pt x="16708" y="251626"/>
                      </a:cubicBezTo>
                      <a:cubicBezTo>
                        <a:pt x="-18095" y="234530"/>
                        <a:pt x="5107" y="53476"/>
                        <a:pt x="52818" y="1629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/>
                </a:p>
              </p:txBody>
            </p:sp>
            <p:grpSp>
              <p:nvGrpSpPr>
                <p:cNvPr id="147" name="グループ化 91">
                  <a:extLst>
                    <a:ext uri="{FF2B5EF4-FFF2-40B4-BE49-F238E27FC236}">
                      <a16:creationId xmlns:a16="http://schemas.microsoft.com/office/drawing/2014/main" id="{055D56C9-91E6-48C3-86AF-9C3D09606A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9266739" y="4847111"/>
                  <a:ext cx="736682" cy="300418"/>
                  <a:chOff x="4853217" y="2718815"/>
                  <a:chExt cx="535975" cy="218469"/>
                </a:xfrm>
              </p:grpSpPr>
              <p:sp>
                <p:nvSpPr>
                  <p:cNvPr id="148" name="フリーフォーム: 図形 147">
                    <a:extLst>
                      <a:ext uri="{FF2B5EF4-FFF2-40B4-BE49-F238E27FC236}">
                        <a16:creationId xmlns:a16="http://schemas.microsoft.com/office/drawing/2014/main" id="{A12CB037-B2B2-439F-B4A5-588E1378BA86}"/>
                      </a:ext>
                    </a:extLst>
                  </p:cNvPr>
                  <p:cNvSpPr/>
                  <p:nvPr/>
                </p:nvSpPr>
                <p:spPr>
                  <a:xfrm rot="477591">
                    <a:off x="5034399" y="2718499"/>
                    <a:ext cx="354582" cy="21934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49" name="フリーフォーム: 図形 148">
                    <a:extLst>
                      <a:ext uri="{FF2B5EF4-FFF2-40B4-BE49-F238E27FC236}">
                        <a16:creationId xmlns:a16="http://schemas.microsoft.com/office/drawing/2014/main" id="{529259BF-09EB-4793-84C1-E7D54C2F52F3}"/>
                      </a:ext>
                    </a:extLst>
                  </p:cNvPr>
                  <p:cNvSpPr/>
                  <p:nvPr/>
                </p:nvSpPr>
                <p:spPr>
                  <a:xfrm rot="10617063" flipH="1" flipV="1">
                    <a:off x="4853066" y="2773913"/>
                    <a:ext cx="220603" cy="138535"/>
                  </a:xfrm>
                  <a:custGeom>
                    <a:avLst/>
                    <a:gdLst>
                      <a:gd name="connsiteX0" fmla="*/ 220663 w 280940"/>
                      <a:gd name="connsiteY0" fmla="*/ 80742 h 214461"/>
                      <a:gd name="connsiteX1" fmla="*/ 130426 w 280940"/>
                      <a:gd name="connsiteY1" fmla="*/ 40636 h 214461"/>
                      <a:gd name="connsiteX2" fmla="*/ 70268 w 280940"/>
                      <a:gd name="connsiteY2" fmla="*/ 531 h 214461"/>
                      <a:gd name="connsiteX3" fmla="*/ 90321 w 280940"/>
                      <a:gd name="connsiteY3" fmla="*/ 70715 h 214461"/>
                      <a:gd name="connsiteX4" fmla="*/ 110374 w 280940"/>
                      <a:gd name="connsiteY4" fmla="*/ 85755 h 214461"/>
                      <a:gd name="connsiteX5" fmla="*/ 40189 w 280940"/>
                      <a:gd name="connsiteY5" fmla="*/ 80742 h 214461"/>
                      <a:gd name="connsiteX6" fmla="*/ 84 w 280940"/>
                      <a:gd name="connsiteY6" fmla="*/ 150926 h 214461"/>
                      <a:gd name="connsiteX7" fmla="*/ 50216 w 280940"/>
                      <a:gd name="connsiteY7" fmla="*/ 170979 h 214461"/>
                      <a:gd name="connsiteX8" fmla="*/ 115387 w 280940"/>
                      <a:gd name="connsiteY8" fmla="*/ 211084 h 214461"/>
                      <a:gd name="connsiteX9" fmla="*/ 210637 w 280940"/>
                      <a:gd name="connsiteY9" fmla="*/ 211084 h 214461"/>
                      <a:gd name="connsiteX10" fmla="*/ 280821 w 280940"/>
                      <a:gd name="connsiteY10" fmla="*/ 201058 h 214461"/>
                      <a:gd name="connsiteX11" fmla="*/ 220663 w 280940"/>
                      <a:gd name="connsiteY11" fmla="*/ 80742 h 21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80940" h="214461">
                        <a:moveTo>
                          <a:pt x="220663" y="80742"/>
                        </a:moveTo>
                        <a:cubicBezTo>
                          <a:pt x="195597" y="54005"/>
                          <a:pt x="155492" y="54004"/>
                          <a:pt x="130426" y="40636"/>
                        </a:cubicBezTo>
                        <a:cubicBezTo>
                          <a:pt x="105360" y="27268"/>
                          <a:pt x="76952" y="-4482"/>
                          <a:pt x="70268" y="531"/>
                        </a:cubicBezTo>
                        <a:cubicBezTo>
                          <a:pt x="63584" y="5544"/>
                          <a:pt x="90321" y="70715"/>
                          <a:pt x="90321" y="70715"/>
                        </a:cubicBezTo>
                        <a:cubicBezTo>
                          <a:pt x="97005" y="84919"/>
                          <a:pt x="118729" y="84084"/>
                          <a:pt x="110374" y="85755"/>
                        </a:cubicBezTo>
                        <a:cubicBezTo>
                          <a:pt x="102019" y="87426"/>
                          <a:pt x="58571" y="69880"/>
                          <a:pt x="40189" y="80742"/>
                        </a:cubicBezTo>
                        <a:cubicBezTo>
                          <a:pt x="21807" y="91604"/>
                          <a:pt x="-1587" y="135887"/>
                          <a:pt x="84" y="150926"/>
                        </a:cubicBezTo>
                        <a:cubicBezTo>
                          <a:pt x="1755" y="165965"/>
                          <a:pt x="30999" y="160953"/>
                          <a:pt x="50216" y="170979"/>
                        </a:cubicBezTo>
                        <a:cubicBezTo>
                          <a:pt x="69433" y="181005"/>
                          <a:pt x="88650" y="204400"/>
                          <a:pt x="115387" y="211084"/>
                        </a:cubicBezTo>
                        <a:cubicBezTo>
                          <a:pt x="142124" y="217768"/>
                          <a:pt x="183065" y="212755"/>
                          <a:pt x="210637" y="211084"/>
                        </a:cubicBezTo>
                        <a:cubicBezTo>
                          <a:pt x="238209" y="209413"/>
                          <a:pt x="278315" y="219440"/>
                          <a:pt x="280821" y="201058"/>
                        </a:cubicBezTo>
                        <a:cubicBezTo>
                          <a:pt x="283327" y="182676"/>
                          <a:pt x="245729" y="107479"/>
                          <a:pt x="220663" y="807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</p:grpSp>
          </p:grpSp>
          <p:grpSp>
            <p:nvGrpSpPr>
              <p:cNvPr id="70" name="グループ化 69">
                <a:extLst>
                  <a:ext uri="{FF2B5EF4-FFF2-40B4-BE49-F238E27FC236}">
                    <a16:creationId xmlns:a16="http://schemas.microsoft.com/office/drawing/2014/main" id="{F6D7464D-B78C-4B21-B443-8CB793B43325}"/>
                  </a:ext>
                </a:extLst>
              </p:cNvPr>
              <p:cNvGrpSpPr/>
              <p:nvPr/>
            </p:nvGrpSpPr>
            <p:grpSpPr>
              <a:xfrm>
                <a:off x="2613105" y="5653583"/>
                <a:ext cx="638312" cy="1039995"/>
                <a:chOff x="-521906" y="3536811"/>
                <a:chExt cx="778935" cy="1502071"/>
              </a:xfrm>
            </p:grpSpPr>
            <p:grpSp>
              <p:nvGrpSpPr>
                <p:cNvPr id="120" name="グループ化 119">
                  <a:extLst>
                    <a:ext uri="{FF2B5EF4-FFF2-40B4-BE49-F238E27FC236}">
                      <a16:creationId xmlns:a16="http://schemas.microsoft.com/office/drawing/2014/main" id="{05E5E4FA-9736-47B4-8B9C-134442AC463F}"/>
                    </a:ext>
                  </a:extLst>
                </p:cNvPr>
                <p:cNvGrpSpPr/>
                <p:nvPr/>
              </p:nvGrpSpPr>
              <p:grpSpPr>
                <a:xfrm flipH="1">
                  <a:off x="-521906" y="3536811"/>
                  <a:ext cx="709586" cy="1502071"/>
                  <a:chOff x="6037071" y="5337011"/>
                  <a:chExt cx="709586" cy="1502071"/>
                </a:xfrm>
              </p:grpSpPr>
              <p:sp>
                <p:nvSpPr>
                  <p:cNvPr id="125" name="フリーフォーム: 図形 124">
                    <a:extLst>
                      <a:ext uri="{FF2B5EF4-FFF2-40B4-BE49-F238E27FC236}">
                        <a16:creationId xmlns:a16="http://schemas.microsoft.com/office/drawing/2014/main" id="{1C0F64D7-CF14-4620-A5FB-1CABEC944ECF}"/>
                      </a:ext>
                    </a:extLst>
                  </p:cNvPr>
                  <p:cNvSpPr/>
                  <p:nvPr/>
                </p:nvSpPr>
                <p:spPr bwMode="auto">
                  <a:xfrm rot="20656180">
                    <a:off x="6037071" y="5434922"/>
                    <a:ext cx="488602" cy="24175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126" name="グループ化 83">
                    <a:extLst>
                      <a:ext uri="{FF2B5EF4-FFF2-40B4-BE49-F238E27FC236}">
                        <a16:creationId xmlns:a16="http://schemas.microsoft.com/office/drawing/2014/main" id="{FF5E1294-255C-4248-B173-604F964A8B8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402602">
                    <a:off x="6147470" y="5878504"/>
                    <a:ext cx="475178" cy="876208"/>
                    <a:chOff x="818745" y="1915992"/>
                    <a:chExt cx="587712" cy="1010204"/>
                  </a:xfrm>
                </p:grpSpPr>
                <p:sp>
                  <p:nvSpPr>
                    <p:cNvPr id="136" name="正方形/長方形 109">
                      <a:extLst>
                        <a:ext uri="{FF2B5EF4-FFF2-40B4-BE49-F238E27FC236}">
                          <a16:creationId xmlns:a16="http://schemas.microsoft.com/office/drawing/2014/main" id="{410F6870-DC35-4353-978E-42F550B3461F}"/>
                        </a:ext>
                      </a:extLst>
                    </p:cNvPr>
                    <p:cNvSpPr/>
                    <p:nvPr/>
                  </p:nvSpPr>
                  <p:spPr>
                    <a:xfrm rot="605866">
                      <a:off x="933168" y="1981455"/>
                      <a:ext cx="339927" cy="944741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3535 w 271293"/>
                        <a:gd name="connsiteY0" fmla="*/ 9525 h 943249"/>
                        <a:gd name="connsiteX1" fmla="*/ 241660 w 271293"/>
                        <a:gd name="connsiteY1" fmla="*/ 0 h 943249"/>
                        <a:gd name="connsiteX2" fmla="*/ 241660 w 271293"/>
                        <a:gd name="connsiteY2" fmla="*/ 933450 h 943249"/>
                        <a:gd name="connsiteX3" fmla="*/ 0 w 271293"/>
                        <a:gd name="connsiteY3" fmla="*/ 943249 h 943249"/>
                        <a:gd name="connsiteX4" fmla="*/ 3535 w 271293"/>
                        <a:gd name="connsiteY4" fmla="*/ 9525 h 943249"/>
                        <a:gd name="connsiteX0" fmla="*/ 3535 w 338548"/>
                        <a:gd name="connsiteY0" fmla="*/ 9525 h 943249"/>
                        <a:gd name="connsiteX1" fmla="*/ 241660 w 338548"/>
                        <a:gd name="connsiteY1" fmla="*/ 0 h 943249"/>
                        <a:gd name="connsiteX2" fmla="*/ 338548 w 338548"/>
                        <a:gd name="connsiteY2" fmla="*/ 892447 h 943249"/>
                        <a:gd name="connsiteX3" fmla="*/ 0 w 338548"/>
                        <a:gd name="connsiteY3" fmla="*/ 943249 h 943249"/>
                        <a:gd name="connsiteX4" fmla="*/ 3535 w 338548"/>
                        <a:gd name="connsiteY4" fmla="*/ 9525 h 943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8548" h="943249">
                          <a:moveTo>
                            <a:pt x="3535" y="9525"/>
                          </a:moveTo>
                          <a:lnTo>
                            <a:pt x="241660" y="0"/>
                          </a:lnTo>
                          <a:cubicBezTo>
                            <a:pt x="308335" y="387350"/>
                            <a:pt x="338548" y="581297"/>
                            <a:pt x="338548" y="892447"/>
                          </a:cubicBezTo>
                          <a:lnTo>
                            <a:pt x="0" y="943249"/>
                          </a:lnTo>
                          <a:cubicBezTo>
                            <a:pt x="1178" y="632008"/>
                            <a:pt x="2357" y="320766"/>
                            <a:pt x="3535" y="9525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37" name="四角形: 角を丸くする 136">
                      <a:extLst>
                        <a:ext uri="{FF2B5EF4-FFF2-40B4-BE49-F238E27FC236}">
                          <a16:creationId xmlns:a16="http://schemas.microsoft.com/office/drawing/2014/main" id="{09740FD8-DC34-449E-B2B2-EFE3F3915B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45" y="2750660"/>
                      <a:ext cx="456384" cy="104156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38" name="正方形/長方形 109">
                      <a:extLst>
                        <a:ext uri="{FF2B5EF4-FFF2-40B4-BE49-F238E27FC236}">
                          <a16:creationId xmlns:a16="http://schemas.microsoft.com/office/drawing/2014/main" id="{3B3F4B71-081E-4779-91AC-124AE1ECE2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61" y="1915992"/>
                      <a:ext cx="473696" cy="990218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66675 w 326704"/>
                        <a:gd name="connsiteY0" fmla="*/ 9525 h 951753"/>
                        <a:gd name="connsiteX1" fmla="*/ 304800 w 326704"/>
                        <a:gd name="connsiteY1" fmla="*/ 0 h 951753"/>
                        <a:gd name="connsiteX2" fmla="*/ 264668 w 326704"/>
                        <a:gd name="connsiteY2" fmla="*/ 951753 h 951753"/>
                        <a:gd name="connsiteX3" fmla="*/ 0 w 326704"/>
                        <a:gd name="connsiteY3" fmla="*/ 933450 h 951753"/>
                        <a:gd name="connsiteX4" fmla="*/ 66675 w 326704"/>
                        <a:gd name="connsiteY4" fmla="*/ 9525 h 951753"/>
                        <a:gd name="connsiteX0" fmla="*/ 66675 w 327069"/>
                        <a:gd name="connsiteY0" fmla="*/ 9525 h 951753"/>
                        <a:gd name="connsiteX1" fmla="*/ 304800 w 327069"/>
                        <a:gd name="connsiteY1" fmla="*/ 0 h 951753"/>
                        <a:gd name="connsiteX2" fmla="*/ 314367 w 327069"/>
                        <a:gd name="connsiteY2" fmla="*/ 347756 h 951753"/>
                        <a:gd name="connsiteX3" fmla="*/ 264668 w 327069"/>
                        <a:gd name="connsiteY3" fmla="*/ 951753 h 951753"/>
                        <a:gd name="connsiteX4" fmla="*/ 0 w 327069"/>
                        <a:gd name="connsiteY4" fmla="*/ 933450 h 951753"/>
                        <a:gd name="connsiteX5" fmla="*/ 66675 w 327069"/>
                        <a:gd name="connsiteY5" fmla="*/ 9525 h 95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7069" h="951753">
                          <a:moveTo>
                            <a:pt x="66675" y="9525"/>
                          </a:moveTo>
                          <a:lnTo>
                            <a:pt x="304800" y="0"/>
                          </a:lnTo>
                          <a:cubicBezTo>
                            <a:pt x="343852" y="91453"/>
                            <a:pt x="321056" y="189131"/>
                            <a:pt x="314367" y="347756"/>
                          </a:cubicBezTo>
                          <a:cubicBezTo>
                            <a:pt x="307678" y="506381"/>
                            <a:pt x="314833" y="889218"/>
                            <a:pt x="264668" y="951753"/>
                          </a:cubicBezTo>
                          <a:lnTo>
                            <a:pt x="0" y="933450"/>
                          </a:lnTo>
                          <a:lnTo>
                            <a:pt x="66675" y="952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  <p:sp>
                  <p:nvSpPr>
                    <p:cNvPr id="139" name="四角形: 角を丸くする 138">
                      <a:extLst>
                        <a:ext uri="{FF2B5EF4-FFF2-40B4-BE49-F238E27FC236}">
                          <a16:creationId xmlns:a16="http://schemas.microsoft.com/office/drawing/2014/main" id="{AC49C11B-5DD2-4386-96E6-63F5BB263FC4}"/>
                        </a:ext>
                      </a:extLst>
                    </p:cNvPr>
                    <p:cNvSpPr/>
                    <p:nvPr/>
                  </p:nvSpPr>
                  <p:spPr>
                    <a:xfrm rot="637375">
                      <a:off x="924738" y="2784986"/>
                      <a:ext cx="428057" cy="124694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grpSp>
                <p:nvGrpSpPr>
                  <p:cNvPr id="127" name="グループ化 84">
                    <a:extLst>
                      <a:ext uri="{FF2B5EF4-FFF2-40B4-BE49-F238E27FC236}">
                        <a16:creationId xmlns:a16="http://schemas.microsoft.com/office/drawing/2014/main" id="{9A4AB76C-5FBD-461E-A750-B2BC32B6ED2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283932">
                    <a:off x="6240325" y="5337011"/>
                    <a:ext cx="459217" cy="722725"/>
                    <a:chOff x="946561" y="1305955"/>
                    <a:chExt cx="474777" cy="943700"/>
                  </a:xfrm>
                </p:grpSpPr>
                <p:sp>
                  <p:nvSpPr>
                    <p:cNvPr id="134" name="フリーフォーム: 図形 133">
                      <a:extLst>
                        <a:ext uri="{FF2B5EF4-FFF2-40B4-BE49-F238E27FC236}">
                          <a16:creationId xmlns:a16="http://schemas.microsoft.com/office/drawing/2014/main" id="{DEAFED86-3826-4773-8E84-85723F939A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61" y="1305955"/>
                      <a:ext cx="460431" cy="943700"/>
                    </a:xfrm>
                    <a:custGeom>
                      <a:avLst/>
                      <a:gdLst>
                        <a:gd name="connsiteX0" fmla="*/ 182142 w 460424"/>
                        <a:gd name="connsiteY0" fmla="*/ 99342 h 944039"/>
                        <a:gd name="connsiteX1" fmla="*/ 77367 w 460424"/>
                        <a:gd name="connsiteY1" fmla="*/ 270792 h 944039"/>
                        <a:gd name="connsiteX2" fmla="*/ 29742 w 460424"/>
                        <a:gd name="connsiteY2" fmla="*/ 604167 h 944039"/>
                        <a:gd name="connsiteX3" fmla="*/ 10692 w 460424"/>
                        <a:gd name="connsiteY3" fmla="*/ 861342 h 944039"/>
                        <a:gd name="connsiteX4" fmla="*/ 201192 w 460424"/>
                        <a:gd name="connsiteY4" fmla="*/ 918492 h 944039"/>
                        <a:gd name="connsiteX5" fmla="*/ 325017 w 460424"/>
                        <a:gd name="connsiteY5" fmla="*/ 918492 h 944039"/>
                        <a:gd name="connsiteX6" fmla="*/ 420267 w 460424"/>
                        <a:gd name="connsiteY6" fmla="*/ 604167 h 944039"/>
                        <a:gd name="connsiteX7" fmla="*/ 458367 w 460424"/>
                        <a:gd name="connsiteY7" fmla="*/ 223167 h 944039"/>
                        <a:gd name="connsiteX8" fmla="*/ 363117 w 460424"/>
                        <a:gd name="connsiteY8" fmla="*/ 4092 h 944039"/>
                        <a:gd name="connsiteX9" fmla="*/ 229767 w 460424"/>
                        <a:gd name="connsiteY9" fmla="*/ 80292 h 944039"/>
                        <a:gd name="connsiteX10" fmla="*/ 182142 w 460424"/>
                        <a:gd name="connsiteY10" fmla="*/ 99342 h 94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0424" h="944039">
                          <a:moveTo>
                            <a:pt x="182142" y="99342"/>
                          </a:moveTo>
                          <a:cubicBezTo>
                            <a:pt x="156742" y="131092"/>
                            <a:pt x="102767" y="186655"/>
                            <a:pt x="77367" y="270792"/>
                          </a:cubicBezTo>
                          <a:cubicBezTo>
                            <a:pt x="51967" y="354930"/>
                            <a:pt x="40854" y="505742"/>
                            <a:pt x="29742" y="604167"/>
                          </a:cubicBezTo>
                          <a:cubicBezTo>
                            <a:pt x="18629" y="702592"/>
                            <a:pt x="-17883" y="808955"/>
                            <a:pt x="10692" y="861342"/>
                          </a:cubicBezTo>
                          <a:cubicBezTo>
                            <a:pt x="39267" y="913729"/>
                            <a:pt x="148805" y="908967"/>
                            <a:pt x="201192" y="918492"/>
                          </a:cubicBezTo>
                          <a:cubicBezTo>
                            <a:pt x="253579" y="928017"/>
                            <a:pt x="288505" y="970879"/>
                            <a:pt x="325017" y="918492"/>
                          </a:cubicBezTo>
                          <a:cubicBezTo>
                            <a:pt x="361529" y="866105"/>
                            <a:pt x="398042" y="720054"/>
                            <a:pt x="420267" y="604167"/>
                          </a:cubicBezTo>
                          <a:cubicBezTo>
                            <a:pt x="442492" y="488280"/>
                            <a:pt x="467892" y="323179"/>
                            <a:pt x="458367" y="223167"/>
                          </a:cubicBezTo>
                          <a:cubicBezTo>
                            <a:pt x="448842" y="123155"/>
                            <a:pt x="401217" y="27904"/>
                            <a:pt x="363117" y="4092"/>
                          </a:cubicBezTo>
                          <a:cubicBezTo>
                            <a:pt x="325017" y="-19720"/>
                            <a:pt x="259930" y="67592"/>
                            <a:pt x="229767" y="80292"/>
                          </a:cubicBezTo>
                          <a:cubicBezTo>
                            <a:pt x="199605" y="92992"/>
                            <a:pt x="207542" y="67592"/>
                            <a:pt x="182142" y="99342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35" name="フリーフォーム: 図形 134">
                      <a:extLst>
                        <a:ext uri="{FF2B5EF4-FFF2-40B4-BE49-F238E27FC236}">
                          <a16:creationId xmlns:a16="http://schemas.microsoft.com/office/drawing/2014/main" id="{01231AFA-6AD9-46F6-BA44-ED76F269ED56}"/>
                        </a:ext>
                      </a:extLst>
                    </p:cNvPr>
                    <p:cNvSpPr/>
                    <p:nvPr/>
                  </p:nvSpPr>
                  <p:spPr>
                    <a:xfrm rot="3250907" flipH="1">
                      <a:off x="1166386" y="1319634"/>
                      <a:ext cx="206019" cy="303885"/>
                    </a:xfrm>
                    <a:custGeom>
                      <a:avLst/>
                      <a:gdLst>
                        <a:gd name="connsiteX0" fmla="*/ 85952 w 119518"/>
                        <a:gd name="connsiteY0" fmla="*/ 2510 h 175038"/>
                        <a:gd name="connsiteX1" fmla="*/ 227 w 119518"/>
                        <a:gd name="connsiteY1" fmla="*/ 78710 h 175038"/>
                        <a:gd name="connsiteX2" fmla="*/ 114527 w 119518"/>
                        <a:gd name="connsiteY2" fmla="*/ 173960 h 175038"/>
                        <a:gd name="connsiteX3" fmla="*/ 85952 w 119518"/>
                        <a:gd name="connsiteY3" fmla="*/ 2510 h 175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518" h="175038">
                          <a:moveTo>
                            <a:pt x="85952" y="2510"/>
                          </a:moveTo>
                          <a:cubicBezTo>
                            <a:pt x="66902" y="-13365"/>
                            <a:pt x="-4535" y="50135"/>
                            <a:pt x="227" y="78710"/>
                          </a:cubicBezTo>
                          <a:cubicBezTo>
                            <a:pt x="4989" y="107285"/>
                            <a:pt x="98652" y="185073"/>
                            <a:pt x="114527" y="173960"/>
                          </a:cubicBezTo>
                          <a:cubicBezTo>
                            <a:pt x="130402" y="162848"/>
                            <a:pt x="105002" y="18385"/>
                            <a:pt x="85952" y="2510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sp>
                <p:nvSpPr>
                  <p:cNvPr id="128" name="四角形: 角を丸くする 127">
                    <a:extLst>
                      <a:ext uri="{FF2B5EF4-FFF2-40B4-BE49-F238E27FC236}">
                        <a16:creationId xmlns:a16="http://schemas.microsoft.com/office/drawing/2014/main" id="{BE36FCC0-20B3-459E-93BB-310943C58327}"/>
                      </a:ext>
                    </a:extLst>
                  </p:cNvPr>
                  <p:cNvSpPr/>
                  <p:nvPr/>
                </p:nvSpPr>
                <p:spPr bwMode="auto">
                  <a:xfrm rot="5138">
                    <a:off x="6267074" y="5990389"/>
                    <a:ext cx="357545" cy="72527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29" name="楕円 100">
                    <a:extLst>
                      <a:ext uri="{FF2B5EF4-FFF2-40B4-BE49-F238E27FC236}">
                        <a16:creationId xmlns:a16="http://schemas.microsoft.com/office/drawing/2014/main" id="{B99F8FD3-91E4-4613-A774-A7A9F1A7CF9F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100390" y="6672398"/>
                    <a:ext cx="380449" cy="150144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30" name="楕円 100">
                    <a:extLst>
                      <a:ext uri="{FF2B5EF4-FFF2-40B4-BE49-F238E27FC236}">
                        <a16:creationId xmlns:a16="http://schemas.microsoft.com/office/drawing/2014/main" id="{2445FD10-CBB4-4FA7-8416-09FEB55254CD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225085" y="6687666"/>
                    <a:ext cx="380449" cy="151416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131" name="グループ化 91">
                    <a:extLst>
                      <a:ext uri="{FF2B5EF4-FFF2-40B4-BE49-F238E27FC236}">
                        <a16:creationId xmlns:a16="http://schemas.microsoft.com/office/drawing/2014/main" id="{AAA515AA-D981-4DA5-A3D1-6C71ECF476B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85573" y="5538097"/>
                    <a:ext cx="261084" cy="520652"/>
                    <a:chOff x="5297431" y="2772229"/>
                    <a:chExt cx="236993" cy="472391"/>
                  </a:xfrm>
                </p:grpSpPr>
                <p:sp>
                  <p:nvSpPr>
                    <p:cNvPr id="132" name="フリーフォーム: 図形 131">
                      <a:extLst>
                        <a:ext uri="{FF2B5EF4-FFF2-40B4-BE49-F238E27FC236}">
                          <a16:creationId xmlns:a16="http://schemas.microsoft.com/office/drawing/2014/main" id="{FF436279-1C4B-4B36-9EA3-E83259E10ADD}"/>
                        </a:ext>
                      </a:extLst>
                    </p:cNvPr>
                    <p:cNvSpPr/>
                    <p:nvPr/>
                  </p:nvSpPr>
                  <p:spPr>
                    <a:xfrm rot="16920195">
                      <a:off x="5229947" y="2839713"/>
                      <a:ext cx="354418" cy="219449"/>
                    </a:xfrm>
                    <a:custGeom>
                      <a:avLst/>
                      <a:gdLst>
                        <a:gd name="connsiteX0" fmla="*/ 945340 w 945340"/>
                        <a:gd name="connsiteY0" fmla="*/ 171450 h 314411"/>
                        <a:gd name="connsiteX1" fmla="*/ 631015 w 945340"/>
                        <a:gd name="connsiteY1" fmla="*/ 266700 h 314411"/>
                        <a:gd name="connsiteX2" fmla="*/ 192865 w 945340"/>
                        <a:gd name="connsiteY2" fmla="*/ 314325 h 314411"/>
                        <a:gd name="connsiteX3" fmla="*/ 2365 w 945340"/>
                        <a:gd name="connsiteY3" fmla="*/ 276225 h 314411"/>
                        <a:gd name="connsiteX4" fmla="*/ 107140 w 945340"/>
                        <a:gd name="connsiteY4" fmla="*/ 200025 h 314411"/>
                        <a:gd name="connsiteX5" fmla="*/ 402415 w 945340"/>
                        <a:gd name="connsiteY5" fmla="*/ 152400 h 314411"/>
                        <a:gd name="connsiteX6" fmla="*/ 764365 w 945340"/>
                        <a:gd name="connsiteY6" fmla="*/ 38100 h 314411"/>
                        <a:gd name="connsiteX7" fmla="*/ 840565 w 945340"/>
                        <a:gd name="connsiteY7" fmla="*/ 0 h 314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5340" h="314411">
                          <a:moveTo>
                            <a:pt x="945340" y="171450"/>
                          </a:moveTo>
                          <a:cubicBezTo>
                            <a:pt x="850883" y="207169"/>
                            <a:pt x="756427" y="242888"/>
                            <a:pt x="631015" y="266700"/>
                          </a:cubicBezTo>
                          <a:cubicBezTo>
                            <a:pt x="505602" y="290513"/>
                            <a:pt x="297640" y="312738"/>
                            <a:pt x="192865" y="314325"/>
                          </a:cubicBezTo>
                          <a:cubicBezTo>
                            <a:pt x="88090" y="315913"/>
                            <a:pt x="16652" y="295275"/>
                            <a:pt x="2365" y="276225"/>
                          </a:cubicBezTo>
                          <a:cubicBezTo>
                            <a:pt x="-11923" y="257175"/>
                            <a:pt x="40465" y="220662"/>
                            <a:pt x="107140" y="200025"/>
                          </a:cubicBezTo>
                          <a:cubicBezTo>
                            <a:pt x="173815" y="179388"/>
                            <a:pt x="292878" y="179387"/>
                            <a:pt x="402415" y="152400"/>
                          </a:cubicBezTo>
                          <a:cubicBezTo>
                            <a:pt x="511952" y="125413"/>
                            <a:pt x="691340" y="63500"/>
                            <a:pt x="764365" y="38100"/>
                          </a:cubicBezTo>
                          <a:cubicBezTo>
                            <a:pt x="837390" y="12700"/>
                            <a:pt x="838977" y="6350"/>
                            <a:pt x="840565" y="0"/>
                          </a:cubicBezTo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33" name="フリーフォーム: 図形 132">
                      <a:extLst>
                        <a:ext uri="{FF2B5EF4-FFF2-40B4-BE49-F238E27FC236}">
                          <a16:creationId xmlns:a16="http://schemas.microsoft.com/office/drawing/2014/main" id="{522669AB-07A5-459B-BDB4-334C93DF9112}"/>
                        </a:ext>
                      </a:extLst>
                    </p:cNvPr>
                    <p:cNvSpPr/>
                    <p:nvPr/>
                  </p:nvSpPr>
                  <p:spPr>
                    <a:xfrm rot="3329906" flipH="1" flipV="1">
                      <a:off x="5348027" y="3058223"/>
                      <a:ext cx="203044" cy="169750"/>
                    </a:xfrm>
                    <a:custGeom>
                      <a:avLst/>
                      <a:gdLst>
                        <a:gd name="connsiteX0" fmla="*/ 220663 w 280940"/>
                        <a:gd name="connsiteY0" fmla="*/ 80742 h 214461"/>
                        <a:gd name="connsiteX1" fmla="*/ 130426 w 280940"/>
                        <a:gd name="connsiteY1" fmla="*/ 40636 h 214461"/>
                        <a:gd name="connsiteX2" fmla="*/ 70268 w 280940"/>
                        <a:gd name="connsiteY2" fmla="*/ 531 h 214461"/>
                        <a:gd name="connsiteX3" fmla="*/ 90321 w 280940"/>
                        <a:gd name="connsiteY3" fmla="*/ 70715 h 214461"/>
                        <a:gd name="connsiteX4" fmla="*/ 110374 w 280940"/>
                        <a:gd name="connsiteY4" fmla="*/ 85755 h 214461"/>
                        <a:gd name="connsiteX5" fmla="*/ 40189 w 280940"/>
                        <a:gd name="connsiteY5" fmla="*/ 80742 h 214461"/>
                        <a:gd name="connsiteX6" fmla="*/ 84 w 280940"/>
                        <a:gd name="connsiteY6" fmla="*/ 150926 h 214461"/>
                        <a:gd name="connsiteX7" fmla="*/ 50216 w 280940"/>
                        <a:gd name="connsiteY7" fmla="*/ 170979 h 214461"/>
                        <a:gd name="connsiteX8" fmla="*/ 115387 w 280940"/>
                        <a:gd name="connsiteY8" fmla="*/ 211084 h 214461"/>
                        <a:gd name="connsiteX9" fmla="*/ 210637 w 280940"/>
                        <a:gd name="connsiteY9" fmla="*/ 211084 h 214461"/>
                        <a:gd name="connsiteX10" fmla="*/ 280821 w 280940"/>
                        <a:gd name="connsiteY10" fmla="*/ 201058 h 214461"/>
                        <a:gd name="connsiteX11" fmla="*/ 220663 w 280940"/>
                        <a:gd name="connsiteY11" fmla="*/ 80742 h 214461"/>
                        <a:gd name="connsiteX0" fmla="*/ 220663 w 281037"/>
                        <a:gd name="connsiteY0" fmla="*/ 80742 h 241432"/>
                        <a:gd name="connsiteX1" fmla="*/ 130426 w 281037"/>
                        <a:gd name="connsiteY1" fmla="*/ 40636 h 241432"/>
                        <a:gd name="connsiteX2" fmla="*/ 70268 w 281037"/>
                        <a:gd name="connsiteY2" fmla="*/ 531 h 241432"/>
                        <a:gd name="connsiteX3" fmla="*/ 90321 w 281037"/>
                        <a:gd name="connsiteY3" fmla="*/ 70715 h 241432"/>
                        <a:gd name="connsiteX4" fmla="*/ 110374 w 281037"/>
                        <a:gd name="connsiteY4" fmla="*/ 85755 h 241432"/>
                        <a:gd name="connsiteX5" fmla="*/ 40189 w 281037"/>
                        <a:gd name="connsiteY5" fmla="*/ 80742 h 241432"/>
                        <a:gd name="connsiteX6" fmla="*/ 84 w 281037"/>
                        <a:gd name="connsiteY6" fmla="*/ 150926 h 241432"/>
                        <a:gd name="connsiteX7" fmla="*/ 50216 w 281037"/>
                        <a:gd name="connsiteY7" fmla="*/ 170979 h 241432"/>
                        <a:gd name="connsiteX8" fmla="*/ 115387 w 281037"/>
                        <a:gd name="connsiteY8" fmla="*/ 211084 h 241432"/>
                        <a:gd name="connsiteX9" fmla="*/ 199971 w 281037"/>
                        <a:gd name="connsiteY9" fmla="*/ 241335 h 241432"/>
                        <a:gd name="connsiteX10" fmla="*/ 280821 w 281037"/>
                        <a:gd name="connsiteY10" fmla="*/ 201058 h 241432"/>
                        <a:gd name="connsiteX11" fmla="*/ 220663 w 281037"/>
                        <a:gd name="connsiteY11" fmla="*/ 80742 h 241432"/>
                        <a:gd name="connsiteX0" fmla="*/ 220663 w 258237"/>
                        <a:gd name="connsiteY0" fmla="*/ 80742 h 241432"/>
                        <a:gd name="connsiteX1" fmla="*/ 130426 w 258237"/>
                        <a:gd name="connsiteY1" fmla="*/ 40636 h 241432"/>
                        <a:gd name="connsiteX2" fmla="*/ 70268 w 258237"/>
                        <a:gd name="connsiteY2" fmla="*/ 531 h 241432"/>
                        <a:gd name="connsiteX3" fmla="*/ 90321 w 258237"/>
                        <a:gd name="connsiteY3" fmla="*/ 70715 h 241432"/>
                        <a:gd name="connsiteX4" fmla="*/ 110374 w 258237"/>
                        <a:gd name="connsiteY4" fmla="*/ 85755 h 241432"/>
                        <a:gd name="connsiteX5" fmla="*/ 40189 w 258237"/>
                        <a:gd name="connsiteY5" fmla="*/ 80742 h 241432"/>
                        <a:gd name="connsiteX6" fmla="*/ 84 w 258237"/>
                        <a:gd name="connsiteY6" fmla="*/ 150926 h 241432"/>
                        <a:gd name="connsiteX7" fmla="*/ 50216 w 258237"/>
                        <a:gd name="connsiteY7" fmla="*/ 170979 h 241432"/>
                        <a:gd name="connsiteX8" fmla="*/ 115387 w 258237"/>
                        <a:gd name="connsiteY8" fmla="*/ 211084 h 241432"/>
                        <a:gd name="connsiteX9" fmla="*/ 199971 w 258237"/>
                        <a:gd name="connsiteY9" fmla="*/ 241335 h 241432"/>
                        <a:gd name="connsiteX10" fmla="*/ 257837 w 258237"/>
                        <a:gd name="connsiteY10" fmla="*/ 150537 h 241432"/>
                        <a:gd name="connsiteX11" fmla="*/ 220663 w 258237"/>
                        <a:gd name="connsiteY11" fmla="*/ 80742 h 241432"/>
                        <a:gd name="connsiteX0" fmla="*/ 220663 w 258698"/>
                        <a:gd name="connsiteY0" fmla="*/ 80742 h 262662"/>
                        <a:gd name="connsiteX1" fmla="*/ 130426 w 258698"/>
                        <a:gd name="connsiteY1" fmla="*/ 40636 h 262662"/>
                        <a:gd name="connsiteX2" fmla="*/ 70268 w 258698"/>
                        <a:gd name="connsiteY2" fmla="*/ 531 h 262662"/>
                        <a:gd name="connsiteX3" fmla="*/ 90321 w 258698"/>
                        <a:gd name="connsiteY3" fmla="*/ 70715 h 262662"/>
                        <a:gd name="connsiteX4" fmla="*/ 110374 w 258698"/>
                        <a:gd name="connsiteY4" fmla="*/ 85755 h 262662"/>
                        <a:gd name="connsiteX5" fmla="*/ 40189 w 258698"/>
                        <a:gd name="connsiteY5" fmla="*/ 80742 h 262662"/>
                        <a:gd name="connsiteX6" fmla="*/ 84 w 258698"/>
                        <a:gd name="connsiteY6" fmla="*/ 150926 h 262662"/>
                        <a:gd name="connsiteX7" fmla="*/ 50216 w 258698"/>
                        <a:gd name="connsiteY7" fmla="*/ 170979 h 262662"/>
                        <a:gd name="connsiteX8" fmla="*/ 115387 w 258698"/>
                        <a:gd name="connsiteY8" fmla="*/ 211084 h 262662"/>
                        <a:gd name="connsiteX9" fmla="*/ 187938 w 258698"/>
                        <a:gd name="connsiteY9" fmla="*/ 262609 h 262662"/>
                        <a:gd name="connsiteX10" fmla="*/ 257837 w 258698"/>
                        <a:gd name="connsiteY10" fmla="*/ 150537 h 262662"/>
                        <a:gd name="connsiteX11" fmla="*/ 220663 w 258698"/>
                        <a:gd name="connsiteY11" fmla="*/ 80742 h 262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8698" h="262662">
                          <a:moveTo>
                            <a:pt x="220663" y="80742"/>
                          </a:moveTo>
                          <a:cubicBezTo>
                            <a:pt x="199428" y="62425"/>
                            <a:pt x="155492" y="54004"/>
                            <a:pt x="130426" y="40636"/>
                          </a:cubicBezTo>
                          <a:cubicBezTo>
                            <a:pt x="105360" y="27268"/>
                            <a:pt x="76952" y="-4482"/>
                            <a:pt x="70268" y="531"/>
                          </a:cubicBezTo>
                          <a:cubicBezTo>
                            <a:pt x="63584" y="5544"/>
                            <a:pt x="90321" y="70715"/>
                            <a:pt x="90321" y="70715"/>
                          </a:cubicBezTo>
                          <a:cubicBezTo>
                            <a:pt x="97005" y="84919"/>
                            <a:pt x="118729" y="84084"/>
                            <a:pt x="110374" y="85755"/>
                          </a:cubicBezTo>
                          <a:cubicBezTo>
                            <a:pt x="102019" y="87426"/>
                            <a:pt x="58571" y="69880"/>
                            <a:pt x="40189" y="80742"/>
                          </a:cubicBezTo>
                          <a:cubicBezTo>
                            <a:pt x="21807" y="91604"/>
                            <a:pt x="-1587" y="135887"/>
                            <a:pt x="84" y="150926"/>
                          </a:cubicBezTo>
                          <a:cubicBezTo>
                            <a:pt x="1755" y="165965"/>
                            <a:pt x="30999" y="160953"/>
                            <a:pt x="50216" y="170979"/>
                          </a:cubicBezTo>
                          <a:cubicBezTo>
                            <a:pt x="69433" y="181005"/>
                            <a:pt x="92433" y="195812"/>
                            <a:pt x="115387" y="211084"/>
                          </a:cubicBezTo>
                          <a:cubicBezTo>
                            <a:pt x="138341" y="226356"/>
                            <a:pt x="160366" y="264280"/>
                            <a:pt x="187938" y="262609"/>
                          </a:cubicBezTo>
                          <a:cubicBezTo>
                            <a:pt x="215510" y="260938"/>
                            <a:pt x="252383" y="180848"/>
                            <a:pt x="257837" y="150537"/>
                          </a:cubicBezTo>
                          <a:cubicBezTo>
                            <a:pt x="263291" y="120226"/>
                            <a:pt x="241898" y="99059"/>
                            <a:pt x="220663" y="8074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</p:grpSp>
            </p:grpSp>
            <p:sp>
              <p:nvSpPr>
                <p:cNvPr id="121" name="フリーフォーム: 図形 120">
                  <a:extLst>
                    <a:ext uri="{FF2B5EF4-FFF2-40B4-BE49-F238E27FC236}">
                      <a16:creationId xmlns:a16="http://schemas.microsoft.com/office/drawing/2014/main" id="{D474FDFC-0254-4A73-91A9-37F376EF4814}"/>
                    </a:ext>
                  </a:extLst>
                </p:cNvPr>
                <p:cNvSpPr/>
                <p:nvPr/>
              </p:nvSpPr>
              <p:spPr bwMode="auto">
                <a:xfrm>
                  <a:off x="-146611" y="3717032"/>
                  <a:ext cx="45719" cy="473585"/>
                </a:xfrm>
                <a:custGeom>
                  <a:avLst/>
                  <a:gdLst>
                    <a:gd name="connsiteX0" fmla="*/ 0 w 82907"/>
                    <a:gd name="connsiteY0" fmla="*/ 0 h 496257"/>
                    <a:gd name="connsiteX1" fmla="*/ 50545 w 82907"/>
                    <a:gd name="connsiteY1" fmla="*/ 179204 h 496257"/>
                    <a:gd name="connsiteX2" fmla="*/ 78115 w 82907"/>
                    <a:gd name="connsiteY2" fmla="*/ 441117 h 496257"/>
                    <a:gd name="connsiteX3" fmla="*/ 82710 w 82907"/>
                    <a:gd name="connsiteY3" fmla="*/ 496257 h 49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07" h="496257">
                      <a:moveTo>
                        <a:pt x="0" y="0"/>
                      </a:moveTo>
                      <a:cubicBezTo>
                        <a:pt x="18763" y="52842"/>
                        <a:pt x="37526" y="105685"/>
                        <a:pt x="50545" y="179204"/>
                      </a:cubicBezTo>
                      <a:cubicBezTo>
                        <a:pt x="63564" y="252723"/>
                        <a:pt x="72754" y="388275"/>
                        <a:pt x="78115" y="441117"/>
                      </a:cubicBezTo>
                      <a:cubicBezTo>
                        <a:pt x="83476" y="493959"/>
                        <a:pt x="83093" y="495108"/>
                        <a:pt x="82710" y="4962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22" name="正方形/長方形 121">
                  <a:extLst>
                    <a:ext uri="{FF2B5EF4-FFF2-40B4-BE49-F238E27FC236}">
                      <a16:creationId xmlns:a16="http://schemas.microsoft.com/office/drawing/2014/main" id="{899E85B5-E906-49E2-A7E7-A9636A12516E}"/>
                    </a:ext>
                  </a:extLst>
                </p:cNvPr>
                <p:cNvSpPr/>
                <p:nvPr/>
              </p:nvSpPr>
              <p:spPr bwMode="auto">
                <a:xfrm rot="786060">
                  <a:off x="-252536" y="4001756"/>
                  <a:ext cx="45719" cy="144016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23" name="四角形: 上の 2 つの角を丸める 122">
                  <a:extLst>
                    <a:ext uri="{FF2B5EF4-FFF2-40B4-BE49-F238E27FC236}">
                      <a16:creationId xmlns:a16="http://schemas.microsoft.com/office/drawing/2014/main" id="{BDF9BA9A-5D98-4226-94B3-4E755567FF7E}"/>
                    </a:ext>
                  </a:extLst>
                </p:cNvPr>
                <p:cNvSpPr/>
                <p:nvPr/>
              </p:nvSpPr>
              <p:spPr bwMode="auto">
                <a:xfrm rot="20866393">
                  <a:off x="-291116" y="3807692"/>
                  <a:ext cx="108000" cy="36000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24" name="フリーフォーム: 図形 123">
                  <a:extLst>
                    <a:ext uri="{FF2B5EF4-FFF2-40B4-BE49-F238E27FC236}">
                      <a16:creationId xmlns:a16="http://schemas.microsoft.com/office/drawing/2014/main" id="{47958F8F-9429-45D7-B96E-55BED2F257D8}"/>
                    </a:ext>
                  </a:extLst>
                </p:cNvPr>
                <p:cNvSpPr/>
                <p:nvPr/>
              </p:nvSpPr>
              <p:spPr bwMode="auto">
                <a:xfrm rot="11099534">
                  <a:off x="42302" y="3830248"/>
                  <a:ext cx="214727" cy="1657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  <a:gd name="connsiteX0" fmla="*/ 220663 w 248267"/>
                    <a:gd name="connsiteY0" fmla="*/ 80742 h 214461"/>
                    <a:gd name="connsiteX1" fmla="*/ 130426 w 248267"/>
                    <a:gd name="connsiteY1" fmla="*/ 40636 h 214461"/>
                    <a:gd name="connsiteX2" fmla="*/ 70268 w 248267"/>
                    <a:gd name="connsiteY2" fmla="*/ 531 h 214461"/>
                    <a:gd name="connsiteX3" fmla="*/ 90321 w 248267"/>
                    <a:gd name="connsiteY3" fmla="*/ 70715 h 214461"/>
                    <a:gd name="connsiteX4" fmla="*/ 110374 w 248267"/>
                    <a:gd name="connsiteY4" fmla="*/ 85755 h 214461"/>
                    <a:gd name="connsiteX5" fmla="*/ 40189 w 248267"/>
                    <a:gd name="connsiteY5" fmla="*/ 80742 h 214461"/>
                    <a:gd name="connsiteX6" fmla="*/ 84 w 248267"/>
                    <a:gd name="connsiteY6" fmla="*/ 150926 h 214461"/>
                    <a:gd name="connsiteX7" fmla="*/ 50216 w 248267"/>
                    <a:gd name="connsiteY7" fmla="*/ 170979 h 214461"/>
                    <a:gd name="connsiteX8" fmla="*/ 115387 w 248267"/>
                    <a:gd name="connsiteY8" fmla="*/ 211084 h 214461"/>
                    <a:gd name="connsiteX9" fmla="*/ 210637 w 248267"/>
                    <a:gd name="connsiteY9" fmla="*/ 211084 h 214461"/>
                    <a:gd name="connsiteX10" fmla="*/ 247892 w 248267"/>
                    <a:gd name="connsiteY10" fmla="*/ 114574 h 214461"/>
                    <a:gd name="connsiteX11" fmla="*/ 220663 w 248267"/>
                    <a:gd name="connsiteY11" fmla="*/ 80742 h 214461"/>
                    <a:gd name="connsiteX0" fmla="*/ 220663 w 248223"/>
                    <a:gd name="connsiteY0" fmla="*/ 80742 h 230936"/>
                    <a:gd name="connsiteX1" fmla="*/ 130426 w 248223"/>
                    <a:gd name="connsiteY1" fmla="*/ 40636 h 230936"/>
                    <a:gd name="connsiteX2" fmla="*/ 70268 w 248223"/>
                    <a:gd name="connsiteY2" fmla="*/ 531 h 230936"/>
                    <a:gd name="connsiteX3" fmla="*/ 90321 w 248223"/>
                    <a:gd name="connsiteY3" fmla="*/ 70715 h 230936"/>
                    <a:gd name="connsiteX4" fmla="*/ 110374 w 248223"/>
                    <a:gd name="connsiteY4" fmla="*/ 85755 h 230936"/>
                    <a:gd name="connsiteX5" fmla="*/ 40189 w 248223"/>
                    <a:gd name="connsiteY5" fmla="*/ 80742 h 230936"/>
                    <a:gd name="connsiteX6" fmla="*/ 84 w 248223"/>
                    <a:gd name="connsiteY6" fmla="*/ 150926 h 230936"/>
                    <a:gd name="connsiteX7" fmla="*/ 50216 w 248223"/>
                    <a:gd name="connsiteY7" fmla="*/ 170979 h 230936"/>
                    <a:gd name="connsiteX8" fmla="*/ 115387 w 248223"/>
                    <a:gd name="connsiteY8" fmla="*/ 211084 h 230936"/>
                    <a:gd name="connsiteX9" fmla="*/ 206732 w 248223"/>
                    <a:gd name="connsiteY9" fmla="*/ 230771 h 230936"/>
                    <a:gd name="connsiteX10" fmla="*/ 247892 w 248223"/>
                    <a:gd name="connsiteY10" fmla="*/ 114574 h 230936"/>
                    <a:gd name="connsiteX11" fmla="*/ 220663 w 248223"/>
                    <a:gd name="connsiteY11" fmla="*/ 80742 h 2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8223" h="230936">
                      <a:moveTo>
                        <a:pt x="220663" y="80742"/>
                      </a:moveTo>
                      <a:cubicBezTo>
                        <a:pt x="201085" y="68419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9301" y="201119"/>
                        <a:pt x="115387" y="211084"/>
                      </a:cubicBezTo>
                      <a:cubicBezTo>
                        <a:pt x="141473" y="221049"/>
                        <a:pt x="179160" y="232442"/>
                        <a:pt x="206732" y="230771"/>
                      </a:cubicBezTo>
                      <a:cubicBezTo>
                        <a:pt x="234304" y="229100"/>
                        <a:pt x="245570" y="139579"/>
                        <a:pt x="247892" y="114574"/>
                      </a:cubicBezTo>
                      <a:cubicBezTo>
                        <a:pt x="250214" y="89569"/>
                        <a:pt x="240241" y="93065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</p:grpSp>
          <p:grpSp>
            <p:nvGrpSpPr>
              <p:cNvPr id="71" name="グループ化 70">
                <a:extLst>
                  <a:ext uri="{FF2B5EF4-FFF2-40B4-BE49-F238E27FC236}">
                    <a16:creationId xmlns:a16="http://schemas.microsoft.com/office/drawing/2014/main" id="{5A1EB4C5-D46E-40EE-851C-8BD0C778CD84}"/>
                  </a:ext>
                </a:extLst>
              </p:cNvPr>
              <p:cNvGrpSpPr/>
              <p:nvPr/>
            </p:nvGrpSpPr>
            <p:grpSpPr>
              <a:xfrm>
                <a:off x="4283115" y="5545076"/>
                <a:ext cx="657774" cy="1150624"/>
                <a:chOff x="-521906" y="3536811"/>
                <a:chExt cx="778935" cy="1502071"/>
              </a:xfrm>
            </p:grpSpPr>
            <p:grpSp>
              <p:nvGrpSpPr>
                <p:cNvPr id="100" name="グループ化 99">
                  <a:extLst>
                    <a:ext uri="{FF2B5EF4-FFF2-40B4-BE49-F238E27FC236}">
                      <a16:creationId xmlns:a16="http://schemas.microsoft.com/office/drawing/2014/main" id="{FC79AB02-7D90-4822-AB34-DAA1AB21696B}"/>
                    </a:ext>
                  </a:extLst>
                </p:cNvPr>
                <p:cNvGrpSpPr/>
                <p:nvPr/>
              </p:nvGrpSpPr>
              <p:grpSpPr>
                <a:xfrm flipH="1">
                  <a:off x="-521906" y="3536811"/>
                  <a:ext cx="709586" cy="1502071"/>
                  <a:chOff x="6037071" y="5337011"/>
                  <a:chExt cx="709586" cy="1502071"/>
                </a:xfrm>
              </p:grpSpPr>
              <p:sp>
                <p:nvSpPr>
                  <p:cNvPr id="105" name="フリーフォーム: 図形 104">
                    <a:extLst>
                      <a:ext uri="{FF2B5EF4-FFF2-40B4-BE49-F238E27FC236}">
                        <a16:creationId xmlns:a16="http://schemas.microsoft.com/office/drawing/2014/main" id="{68CECF20-E93B-4E8F-A40C-E84AC0D86606}"/>
                      </a:ext>
                    </a:extLst>
                  </p:cNvPr>
                  <p:cNvSpPr/>
                  <p:nvPr/>
                </p:nvSpPr>
                <p:spPr bwMode="auto">
                  <a:xfrm rot="20656180">
                    <a:off x="6037071" y="5434922"/>
                    <a:ext cx="488602" cy="24175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106" name="グループ化 83">
                    <a:extLst>
                      <a:ext uri="{FF2B5EF4-FFF2-40B4-BE49-F238E27FC236}">
                        <a16:creationId xmlns:a16="http://schemas.microsoft.com/office/drawing/2014/main" id="{F075E431-0B58-47D3-978D-22B1E8A32B6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402602">
                    <a:off x="6147470" y="5878504"/>
                    <a:ext cx="475178" cy="876208"/>
                    <a:chOff x="818745" y="1915992"/>
                    <a:chExt cx="587712" cy="1010204"/>
                  </a:xfrm>
                </p:grpSpPr>
                <p:sp>
                  <p:nvSpPr>
                    <p:cNvPr id="116" name="正方形/長方形 109">
                      <a:extLst>
                        <a:ext uri="{FF2B5EF4-FFF2-40B4-BE49-F238E27FC236}">
                          <a16:creationId xmlns:a16="http://schemas.microsoft.com/office/drawing/2014/main" id="{7E60451E-9F4C-42F3-B038-4738A9557FA3}"/>
                        </a:ext>
                      </a:extLst>
                    </p:cNvPr>
                    <p:cNvSpPr/>
                    <p:nvPr/>
                  </p:nvSpPr>
                  <p:spPr>
                    <a:xfrm rot="605866">
                      <a:off x="933168" y="1981455"/>
                      <a:ext cx="339927" cy="944741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3535 w 271293"/>
                        <a:gd name="connsiteY0" fmla="*/ 9525 h 943249"/>
                        <a:gd name="connsiteX1" fmla="*/ 241660 w 271293"/>
                        <a:gd name="connsiteY1" fmla="*/ 0 h 943249"/>
                        <a:gd name="connsiteX2" fmla="*/ 241660 w 271293"/>
                        <a:gd name="connsiteY2" fmla="*/ 933450 h 943249"/>
                        <a:gd name="connsiteX3" fmla="*/ 0 w 271293"/>
                        <a:gd name="connsiteY3" fmla="*/ 943249 h 943249"/>
                        <a:gd name="connsiteX4" fmla="*/ 3535 w 271293"/>
                        <a:gd name="connsiteY4" fmla="*/ 9525 h 943249"/>
                        <a:gd name="connsiteX0" fmla="*/ 3535 w 338548"/>
                        <a:gd name="connsiteY0" fmla="*/ 9525 h 943249"/>
                        <a:gd name="connsiteX1" fmla="*/ 241660 w 338548"/>
                        <a:gd name="connsiteY1" fmla="*/ 0 h 943249"/>
                        <a:gd name="connsiteX2" fmla="*/ 338548 w 338548"/>
                        <a:gd name="connsiteY2" fmla="*/ 892447 h 943249"/>
                        <a:gd name="connsiteX3" fmla="*/ 0 w 338548"/>
                        <a:gd name="connsiteY3" fmla="*/ 943249 h 943249"/>
                        <a:gd name="connsiteX4" fmla="*/ 3535 w 338548"/>
                        <a:gd name="connsiteY4" fmla="*/ 9525 h 943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8548" h="943249">
                          <a:moveTo>
                            <a:pt x="3535" y="9525"/>
                          </a:moveTo>
                          <a:lnTo>
                            <a:pt x="241660" y="0"/>
                          </a:lnTo>
                          <a:cubicBezTo>
                            <a:pt x="308335" y="387350"/>
                            <a:pt x="338548" y="581297"/>
                            <a:pt x="338548" y="892447"/>
                          </a:cubicBezTo>
                          <a:lnTo>
                            <a:pt x="0" y="943249"/>
                          </a:lnTo>
                          <a:cubicBezTo>
                            <a:pt x="1178" y="632008"/>
                            <a:pt x="2357" y="320766"/>
                            <a:pt x="3535" y="9525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17" name="四角形: 角を丸くする 116">
                      <a:extLst>
                        <a:ext uri="{FF2B5EF4-FFF2-40B4-BE49-F238E27FC236}">
                          <a16:creationId xmlns:a16="http://schemas.microsoft.com/office/drawing/2014/main" id="{ABCE6720-2D8D-45AE-B162-A6D53124ED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45" y="2750660"/>
                      <a:ext cx="456384" cy="104156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18" name="正方形/長方形 109">
                      <a:extLst>
                        <a:ext uri="{FF2B5EF4-FFF2-40B4-BE49-F238E27FC236}">
                          <a16:creationId xmlns:a16="http://schemas.microsoft.com/office/drawing/2014/main" id="{64311967-E787-467E-BFFF-14B8F06469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61" y="1915992"/>
                      <a:ext cx="473696" cy="990218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66675 w 326704"/>
                        <a:gd name="connsiteY0" fmla="*/ 9525 h 951753"/>
                        <a:gd name="connsiteX1" fmla="*/ 304800 w 326704"/>
                        <a:gd name="connsiteY1" fmla="*/ 0 h 951753"/>
                        <a:gd name="connsiteX2" fmla="*/ 264668 w 326704"/>
                        <a:gd name="connsiteY2" fmla="*/ 951753 h 951753"/>
                        <a:gd name="connsiteX3" fmla="*/ 0 w 326704"/>
                        <a:gd name="connsiteY3" fmla="*/ 933450 h 951753"/>
                        <a:gd name="connsiteX4" fmla="*/ 66675 w 326704"/>
                        <a:gd name="connsiteY4" fmla="*/ 9525 h 951753"/>
                        <a:gd name="connsiteX0" fmla="*/ 66675 w 327069"/>
                        <a:gd name="connsiteY0" fmla="*/ 9525 h 951753"/>
                        <a:gd name="connsiteX1" fmla="*/ 304800 w 327069"/>
                        <a:gd name="connsiteY1" fmla="*/ 0 h 951753"/>
                        <a:gd name="connsiteX2" fmla="*/ 314367 w 327069"/>
                        <a:gd name="connsiteY2" fmla="*/ 347756 h 951753"/>
                        <a:gd name="connsiteX3" fmla="*/ 264668 w 327069"/>
                        <a:gd name="connsiteY3" fmla="*/ 951753 h 951753"/>
                        <a:gd name="connsiteX4" fmla="*/ 0 w 327069"/>
                        <a:gd name="connsiteY4" fmla="*/ 933450 h 951753"/>
                        <a:gd name="connsiteX5" fmla="*/ 66675 w 327069"/>
                        <a:gd name="connsiteY5" fmla="*/ 9525 h 95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7069" h="951753">
                          <a:moveTo>
                            <a:pt x="66675" y="9525"/>
                          </a:moveTo>
                          <a:lnTo>
                            <a:pt x="304800" y="0"/>
                          </a:lnTo>
                          <a:cubicBezTo>
                            <a:pt x="343852" y="91453"/>
                            <a:pt x="321056" y="189131"/>
                            <a:pt x="314367" y="347756"/>
                          </a:cubicBezTo>
                          <a:cubicBezTo>
                            <a:pt x="307678" y="506381"/>
                            <a:pt x="314833" y="889218"/>
                            <a:pt x="264668" y="951753"/>
                          </a:cubicBezTo>
                          <a:lnTo>
                            <a:pt x="0" y="933450"/>
                          </a:lnTo>
                          <a:lnTo>
                            <a:pt x="66675" y="952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19" name="四角形: 角を丸くする 118">
                      <a:extLst>
                        <a:ext uri="{FF2B5EF4-FFF2-40B4-BE49-F238E27FC236}">
                          <a16:creationId xmlns:a16="http://schemas.microsoft.com/office/drawing/2014/main" id="{9AF8612B-37DF-4BA5-8FB8-CF7CE82DB360}"/>
                        </a:ext>
                      </a:extLst>
                    </p:cNvPr>
                    <p:cNvSpPr/>
                    <p:nvPr/>
                  </p:nvSpPr>
                  <p:spPr>
                    <a:xfrm rot="637375">
                      <a:off x="924738" y="2784986"/>
                      <a:ext cx="428057" cy="124694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grpSp>
                <p:nvGrpSpPr>
                  <p:cNvPr id="107" name="グループ化 84">
                    <a:extLst>
                      <a:ext uri="{FF2B5EF4-FFF2-40B4-BE49-F238E27FC236}">
                        <a16:creationId xmlns:a16="http://schemas.microsoft.com/office/drawing/2014/main" id="{7B0B27F0-D467-4845-B86D-6A66A34F35D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283932">
                    <a:off x="6240325" y="5337011"/>
                    <a:ext cx="459217" cy="722725"/>
                    <a:chOff x="946561" y="1305955"/>
                    <a:chExt cx="474777" cy="943700"/>
                  </a:xfrm>
                </p:grpSpPr>
                <p:sp>
                  <p:nvSpPr>
                    <p:cNvPr id="114" name="フリーフォーム: 図形 113">
                      <a:extLst>
                        <a:ext uri="{FF2B5EF4-FFF2-40B4-BE49-F238E27FC236}">
                          <a16:creationId xmlns:a16="http://schemas.microsoft.com/office/drawing/2014/main" id="{134941EE-334A-4B84-B059-B95D9B82A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61" y="1305955"/>
                      <a:ext cx="460431" cy="943700"/>
                    </a:xfrm>
                    <a:custGeom>
                      <a:avLst/>
                      <a:gdLst>
                        <a:gd name="connsiteX0" fmla="*/ 182142 w 460424"/>
                        <a:gd name="connsiteY0" fmla="*/ 99342 h 944039"/>
                        <a:gd name="connsiteX1" fmla="*/ 77367 w 460424"/>
                        <a:gd name="connsiteY1" fmla="*/ 270792 h 944039"/>
                        <a:gd name="connsiteX2" fmla="*/ 29742 w 460424"/>
                        <a:gd name="connsiteY2" fmla="*/ 604167 h 944039"/>
                        <a:gd name="connsiteX3" fmla="*/ 10692 w 460424"/>
                        <a:gd name="connsiteY3" fmla="*/ 861342 h 944039"/>
                        <a:gd name="connsiteX4" fmla="*/ 201192 w 460424"/>
                        <a:gd name="connsiteY4" fmla="*/ 918492 h 944039"/>
                        <a:gd name="connsiteX5" fmla="*/ 325017 w 460424"/>
                        <a:gd name="connsiteY5" fmla="*/ 918492 h 944039"/>
                        <a:gd name="connsiteX6" fmla="*/ 420267 w 460424"/>
                        <a:gd name="connsiteY6" fmla="*/ 604167 h 944039"/>
                        <a:gd name="connsiteX7" fmla="*/ 458367 w 460424"/>
                        <a:gd name="connsiteY7" fmla="*/ 223167 h 944039"/>
                        <a:gd name="connsiteX8" fmla="*/ 363117 w 460424"/>
                        <a:gd name="connsiteY8" fmla="*/ 4092 h 944039"/>
                        <a:gd name="connsiteX9" fmla="*/ 229767 w 460424"/>
                        <a:gd name="connsiteY9" fmla="*/ 80292 h 944039"/>
                        <a:gd name="connsiteX10" fmla="*/ 182142 w 460424"/>
                        <a:gd name="connsiteY10" fmla="*/ 99342 h 94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0424" h="944039">
                          <a:moveTo>
                            <a:pt x="182142" y="99342"/>
                          </a:moveTo>
                          <a:cubicBezTo>
                            <a:pt x="156742" y="131092"/>
                            <a:pt x="102767" y="186655"/>
                            <a:pt x="77367" y="270792"/>
                          </a:cubicBezTo>
                          <a:cubicBezTo>
                            <a:pt x="51967" y="354930"/>
                            <a:pt x="40854" y="505742"/>
                            <a:pt x="29742" y="604167"/>
                          </a:cubicBezTo>
                          <a:cubicBezTo>
                            <a:pt x="18629" y="702592"/>
                            <a:pt x="-17883" y="808955"/>
                            <a:pt x="10692" y="861342"/>
                          </a:cubicBezTo>
                          <a:cubicBezTo>
                            <a:pt x="39267" y="913729"/>
                            <a:pt x="148805" y="908967"/>
                            <a:pt x="201192" y="918492"/>
                          </a:cubicBezTo>
                          <a:cubicBezTo>
                            <a:pt x="253579" y="928017"/>
                            <a:pt x="288505" y="970879"/>
                            <a:pt x="325017" y="918492"/>
                          </a:cubicBezTo>
                          <a:cubicBezTo>
                            <a:pt x="361529" y="866105"/>
                            <a:pt x="398042" y="720054"/>
                            <a:pt x="420267" y="604167"/>
                          </a:cubicBezTo>
                          <a:cubicBezTo>
                            <a:pt x="442492" y="488280"/>
                            <a:pt x="467892" y="323179"/>
                            <a:pt x="458367" y="223167"/>
                          </a:cubicBezTo>
                          <a:cubicBezTo>
                            <a:pt x="448842" y="123155"/>
                            <a:pt x="401217" y="27904"/>
                            <a:pt x="363117" y="4092"/>
                          </a:cubicBezTo>
                          <a:cubicBezTo>
                            <a:pt x="325017" y="-19720"/>
                            <a:pt x="259930" y="67592"/>
                            <a:pt x="229767" y="80292"/>
                          </a:cubicBezTo>
                          <a:cubicBezTo>
                            <a:pt x="199605" y="92992"/>
                            <a:pt x="207542" y="67592"/>
                            <a:pt x="182142" y="99342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15" name="フリーフォーム: 図形 114">
                      <a:extLst>
                        <a:ext uri="{FF2B5EF4-FFF2-40B4-BE49-F238E27FC236}">
                          <a16:creationId xmlns:a16="http://schemas.microsoft.com/office/drawing/2014/main" id="{D9B92B65-BE23-417A-9DC3-3BCCAF79898F}"/>
                        </a:ext>
                      </a:extLst>
                    </p:cNvPr>
                    <p:cNvSpPr/>
                    <p:nvPr/>
                  </p:nvSpPr>
                  <p:spPr>
                    <a:xfrm rot="3250907" flipH="1">
                      <a:off x="1166386" y="1319634"/>
                      <a:ext cx="206019" cy="303885"/>
                    </a:xfrm>
                    <a:custGeom>
                      <a:avLst/>
                      <a:gdLst>
                        <a:gd name="connsiteX0" fmla="*/ 85952 w 119518"/>
                        <a:gd name="connsiteY0" fmla="*/ 2510 h 175038"/>
                        <a:gd name="connsiteX1" fmla="*/ 227 w 119518"/>
                        <a:gd name="connsiteY1" fmla="*/ 78710 h 175038"/>
                        <a:gd name="connsiteX2" fmla="*/ 114527 w 119518"/>
                        <a:gd name="connsiteY2" fmla="*/ 173960 h 175038"/>
                        <a:gd name="connsiteX3" fmla="*/ 85952 w 119518"/>
                        <a:gd name="connsiteY3" fmla="*/ 2510 h 175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518" h="175038">
                          <a:moveTo>
                            <a:pt x="85952" y="2510"/>
                          </a:moveTo>
                          <a:cubicBezTo>
                            <a:pt x="66902" y="-13365"/>
                            <a:pt x="-4535" y="50135"/>
                            <a:pt x="227" y="78710"/>
                          </a:cubicBezTo>
                          <a:cubicBezTo>
                            <a:pt x="4989" y="107285"/>
                            <a:pt x="98652" y="185073"/>
                            <a:pt x="114527" y="173960"/>
                          </a:cubicBezTo>
                          <a:cubicBezTo>
                            <a:pt x="130402" y="162848"/>
                            <a:pt x="105002" y="18385"/>
                            <a:pt x="85952" y="2510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sp>
                <p:nvSpPr>
                  <p:cNvPr id="108" name="四角形: 角を丸くする 107">
                    <a:extLst>
                      <a:ext uri="{FF2B5EF4-FFF2-40B4-BE49-F238E27FC236}">
                        <a16:creationId xmlns:a16="http://schemas.microsoft.com/office/drawing/2014/main" id="{203C522E-F6C9-461D-990E-688F68EAB41C}"/>
                      </a:ext>
                    </a:extLst>
                  </p:cNvPr>
                  <p:cNvSpPr/>
                  <p:nvPr/>
                </p:nvSpPr>
                <p:spPr bwMode="auto">
                  <a:xfrm rot="5138">
                    <a:off x="6267074" y="5990389"/>
                    <a:ext cx="357545" cy="72527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09" name="楕円 100">
                    <a:extLst>
                      <a:ext uri="{FF2B5EF4-FFF2-40B4-BE49-F238E27FC236}">
                        <a16:creationId xmlns:a16="http://schemas.microsoft.com/office/drawing/2014/main" id="{4206D435-58DC-4391-9284-AB594F96673A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100390" y="6672398"/>
                    <a:ext cx="380449" cy="150144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10" name="楕円 100">
                    <a:extLst>
                      <a:ext uri="{FF2B5EF4-FFF2-40B4-BE49-F238E27FC236}">
                        <a16:creationId xmlns:a16="http://schemas.microsoft.com/office/drawing/2014/main" id="{9B6DDD98-190C-4F69-AACB-A6109544E094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225085" y="6687666"/>
                    <a:ext cx="380449" cy="151416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111" name="グループ化 91">
                    <a:extLst>
                      <a:ext uri="{FF2B5EF4-FFF2-40B4-BE49-F238E27FC236}">
                        <a16:creationId xmlns:a16="http://schemas.microsoft.com/office/drawing/2014/main" id="{F020C4A9-9C9D-46E8-BC62-331533F20B4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85573" y="5538097"/>
                    <a:ext cx="261084" cy="520652"/>
                    <a:chOff x="5297431" y="2772229"/>
                    <a:chExt cx="236993" cy="472391"/>
                  </a:xfrm>
                </p:grpSpPr>
                <p:sp>
                  <p:nvSpPr>
                    <p:cNvPr id="112" name="フリーフォーム: 図形 111">
                      <a:extLst>
                        <a:ext uri="{FF2B5EF4-FFF2-40B4-BE49-F238E27FC236}">
                          <a16:creationId xmlns:a16="http://schemas.microsoft.com/office/drawing/2014/main" id="{55CE9DFF-1F93-44F9-B21F-3B24C5BBB5F1}"/>
                        </a:ext>
                      </a:extLst>
                    </p:cNvPr>
                    <p:cNvSpPr/>
                    <p:nvPr/>
                  </p:nvSpPr>
                  <p:spPr>
                    <a:xfrm rot="16920195">
                      <a:off x="5229947" y="2839713"/>
                      <a:ext cx="354418" cy="219449"/>
                    </a:xfrm>
                    <a:custGeom>
                      <a:avLst/>
                      <a:gdLst>
                        <a:gd name="connsiteX0" fmla="*/ 945340 w 945340"/>
                        <a:gd name="connsiteY0" fmla="*/ 171450 h 314411"/>
                        <a:gd name="connsiteX1" fmla="*/ 631015 w 945340"/>
                        <a:gd name="connsiteY1" fmla="*/ 266700 h 314411"/>
                        <a:gd name="connsiteX2" fmla="*/ 192865 w 945340"/>
                        <a:gd name="connsiteY2" fmla="*/ 314325 h 314411"/>
                        <a:gd name="connsiteX3" fmla="*/ 2365 w 945340"/>
                        <a:gd name="connsiteY3" fmla="*/ 276225 h 314411"/>
                        <a:gd name="connsiteX4" fmla="*/ 107140 w 945340"/>
                        <a:gd name="connsiteY4" fmla="*/ 200025 h 314411"/>
                        <a:gd name="connsiteX5" fmla="*/ 402415 w 945340"/>
                        <a:gd name="connsiteY5" fmla="*/ 152400 h 314411"/>
                        <a:gd name="connsiteX6" fmla="*/ 764365 w 945340"/>
                        <a:gd name="connsiteY6" fmla="*/ 38100 h 314411"/>
                        <a:gd name="connsiteX7" fmla="*/ 840565 w 945340"/>
                        <a:gd name="connsiteY7" fmla="*/ 0 h 314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5340" h="314411">
                          <a:moveTo>
                            <a:pt x="945340" y="171450"/>
                          </a:moveTo>
                          <a:cubicBezTo>
                            <a:pt x="850883" y="207169"/>
                            <a:pt x="756427" y="242888"/>
                            <a:pt x="631015" y="266700"/>
                          </a:cubicBezTo>
                          <a:cubicBezTo>
                            <a:pt x="505602" y="290513"/>
                            <a:pt x="297640" y="312738"/>
                            <a:pt x="192865" y="314325"/>
                          </a:cubicBezTo>
                          <a:cubicBezTo>
                            <a:pt x="88090" y="315913"/>
                            <a:pt x="16652" y="295275"/>
                            <a:pt x="2365" y="276225"/>
                          </a:cubicBezTo>
                          <a:cubicBezTo>
                            <a:pt x="-11923" y="257175"/>
                            <a:pt x="40465" y="220662"/>
                            <a:pt x="107140" y="200025"/>
                          </a:cubicBezTo>
                          <a:cubicBezTo>
                            <a:pt x="173815" y="179388"/>
                            <a:pt x="292878" y="179387"/>
                            <a:pt x="402415" y="152400"/>
                          </a:cubicBezTo>
                          <a:cubicBezTo>
                            <a:pt x="511952" y="125413"/>
                            <a:pt x="691340" y="63500"/>
                            <a:pt x="764365" y="38100"/>
                          </a:cubicBezTo>
                          <a:cubicBezTo>
                            <a:pt x="837390" y="12700"/>
                            <a:pt x="838977" y="6350"/>
                            <a:pt x="840565" y="0"/>
                          </a:cubicBezTo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13" name="フリーフォーム: 図形 112">
                      <a:extLst>
                        <a:ext uri="{FF2B5EF4-FFF2-40B4-BE49-F238E27FC236}">
                          <a16:creationId xmlns:a16="http://schemas.microsoft.com/office/drawing/2014/main" id="{DEF7C870-9F80-4B33-99E8-6DCE587AE3E5}"/>
                        </a:ext>
                      </a:extLst>
                    </p:cNvPr>
                    <p:cNvSpPr/>
                    <p:nvPr/>
                  </p:nvSpPr>
                  <p:spPr>
                    <a:xfrm rot="3329906" flipH="1" flipV="1">
                      <a:off x="5348027" y="3058223"/>
                      <a:ext cx="203044" cy="169750"/>
                    </a:xfrm>
                    <a:custGeom>
                      <a:avLst/>
                      <a:gdLst>
                        <a:gd name="connsiteX0" fmla="*/ 220663 w 280940"/>
                        <a:gd name="connsiteY0" fmla="*/ 80742 h 214461"/>
                        <a:gd name="connsiteX1" fmla="*/ 130426 w 280940"/>
                        <a:gd name="connsiteY1" fmla="*/ 40636 h 214461"/>
                        <a:gd name="connsiteX2" fmla="*/ 70268 w 280940"/>
                        <a:gd name="connsiteY2" fmla="*/ 531 h 214461"/>
                        <a:gd name="connsiteX3" fmla="*/ 90321 w 280940"/>
                        <a:gd name="connsiteY3" fmla="*/ 70715 h 214461"/>
                        <a:gd name="connsiteX4" fmla="*/ 110374 w 280940"/>
                        <a:gd name="connsiteY4" fmla="*/ 85755 h 214461"/>
                        <a:gd name="connsiteX5" fmla="*/ 40189 w 280940"/>
                        <a:gd name="connsiteY5" fmla="*/ 80742 h 214461"/>
                        <a:gd name="connsiteX6" fmla="*/ 84 w 280940"/>
                        <a:gd name="connsiteY6" fmla="*/ 150926 h 214461"/>
                        <a:gd name="connsiteX7" fmla="*/ 50216 w 280940"/>
                        <a:gd name="connsiteY7" fmla="*/ 170979 h 214461"/>
                        <a:gd name="connsiteX8" fmla="*/ 115387 w 280940"/>
                        <a:gd name="connsiteY8" fmla="*/ 211084 h 214461"/>
                        <a:gd name="connsiteX9" fmla="*/ 210637 w 280940"/>
                        <a:gd name="connsiteY9" fmla="*/ 211084 h 214461"/>
                        <a:gd name="connsiteX10" fmla="*/ 280821 w 280940"/>
                        <a:gd name="connsiteY10" fmla="*/ 201058 h 214461"/>
                        <a:gd name="connsiteX11" fmla="*/ 220663 w 280940"/>
                        <a:gd name="connsiteY11" fmla="*/ 80742 h 214461"/>
                        <a:gd name="connsiteX0" fmla="*/ 220663 w 281037"/>
                        <a:gd name="connsiteY0" fmla="*/ 80742 h 241432"/>
                        <a:gd name="connsiteX1" fmla="*/ 130426 w 281037"/>
                        <a:gd name="connsiteY1" fmla="*/ 40636 h 241432"/>
                        <a:gd name="connsiteX2" fmla="*/ 70268 w 281037"/>
                        <a:gd name="connsiteY2" fmla="*/ 531 h 241432"/>
                        <a:gd name="connsiteX3" fmla="*/ 90321 w 281037"/>
                        <a:gd name="connsiteY3" fmla="*/ 70715 h 241432"/>
                        <a:gd name="connsiteX4" fmla="*/ 110374 w 281037"/>
                        <a:gd name="connsiteY4" fmla="*/ 85755 h 241432"/>
                        <a:gd name="connsiteX5" fmla="*/ 40189 w 281037"/>
                        <a:gd name="connsiteY5" fmla="*/ 80742 h 241432"/>
                        <a:gd name="connsiteX6" fmla="*/ 84 w 281037"/>
                        <a:gd name="connsiteY6" fmla="*/ 150926 h 241432"/>
                        <a:gd name="connsiteX7" fmla="*/ 50216 w 281037"/>
                        <a:gd name="connsiteY7" fmla="*/ 170979 h 241432"/>
                        <a:gd name="connsiteX8" fmla="*/ 115387 w 281037"/>
                        <a:gd name="connsiteY8" fmla="*/ 211084 h 241432"/>
                        <a:gd name="connsiteX9" fmla="*/ 199971 w 281037"/>
                        <a:gd name="connsiteY9" fmla="*/ 241335 h 241432"/>
                        <a:gd name="connsiteX10" fmla="*/ 280821 w 281037"/>
                        <a:gd name="connsiteY10" fmla="*/ 201058 h 241432"/>
                        <a:gd name="connsiteX11" fmla="*/ 220663 w 281037"/>
                        <a:gd name="connsiteY11" fmla="*/ 80742 h 241432"/>
                        <a:gd name="connsiteX0" fmla="*/ 220663 w 258237"/>
                        <a:gd name="connsiteY0" fmla="*/ 80742 h 241432"/>
                        <a:gd name="connsiteX1" fmla="*/ 130426 w 258237"/>
                        <a:gd name="connsiteY1" fmla="*/ 40636 h 241432"/>
                        <a:gd name="connsiteX2" fmla="*/ 70268 w 258237"/>
                        <a:gd name="connsiteY2" fmla="*/ 531 h 241432"/>
                        <a:gd name="connsiteX3" fmla="*/ 90321 w 258237"/>
                        <a:gd name="connsiteY3" fmla="*/ 70715 h 241432"/>
                        <a:gd name="connsiteX4" fmla="*/ 110374 w 258237"/>
                        <a:gd name="connsiteY4" fmla="*/ 85755 h 241432"/>
                        <a:gd name="connsiteX5" fmla="*/ 40189 w 258237"/>
                        <a:gd name="connsiteY5" fmla="*/ 80742 h 241432"/>
                        <a:gd name="connsiteX6" fmla="*/ 84 w 258237"/>
                        <a:gd name="connsiteY6" fmla="*/ 150926 h 241432"/>
                        <a:gd name="connsiteX7" fmla="*/ 50216 w 258237"/>
                        <a:gd name="connsiteY7" fmla="*/ 170979 h 241432"/>
                        <a:gd name="connsiteX8" fmla="*/ 115387 w 258237"/>
                        <a:gd name="connsiteY8" fmla="*/ 211084 h 241432"/>
                        <a:gd name="connsiteX9" fmla="*/ 199971 w 258237"/>
                        <a:gd name="connsiteY9" fmla="*/ 241335 h 241432"/>
                        <a:gd name="connsiteX10" fmla="*/ 257837 w 258237"/>
                        <a:gd name="connsiteY10" fmla="*/ 150537 h 241432"/>
                        <a:gd name="connsiteX11" fmla="*/ 220663 w 258237"/>
                        <a:gd name="connsiteY11" fmla="*/ 80742 h 241432"/>
                        <a:gd name="connsiteX0" fmla="*/ 220663 w 258698"/>
                        <a:gd name="connsiteY0" fmla="*/ 80742 h 262662"/>
                        <a:gd name="connsiteX1" fmla="*/ 130426 w 258698"/>
                        <a:gd name="connsiteY1" fmla="*/ 40636 h 262662"/>
                        <a:gd name="connsiteX2" fmla="*/ 70268 w 258698"/>
                        <a:gd name="connsiteY2" fmla="*/ 531 h 262662"/>
                        <a:gd name="connsiteX3" fmla="*/ 90321 w 258698"/>
                        <a:gd name="connsiteY3" fmla="*/ 70715 h 262662"/>
                        <a:gd name="connsiteX4" fmla="*/ 110374 w 258698"/>
                        <a:gd name="connsiteY4" fmla="*/ 85755 h 262662"/>
                        <a:gd name="connsiteX5" fmla="*/ 40189 w 258698"/>
                        <a:gd name="connsiteY5" fmla="*/ 80742 h 262662"/>
                        <a:gd name="connsiteX6" fmla="*/ 84 w 258698"/>
                        <a:gd name="connsiteY6" fmla="*/ 150926 h 262662"/>
                        <a:gd name="connsiteX7" fmla="*/ 50216 w 258698"/>
                        <a:gd name="connsiteY7" fmla="*/ 170979 h 262662"/>
                        <a:gd name="connsiteX8" fmla="*/ 115387 w 258698"/>
                        <a:gd name="connsiteY8" fmla="*/ 211084 h 262662"/>
                        <a:gd name="connsiteX9" fmla="*/ 187938 w 258698"/>
                        <a:gd name="connsiteY9" fmla="*/ 262609 h 262662"/>
                        <a:gd name="connsiteX10" fmla="*/ 257837 w 258698"/>
                        <a:gd name="connsiteY10" fmla="*/ 150537 h 262662"/>
                        <a:gd name="connsiteX11" fmla="*/ 220663 w 258698"/>
                        <a:gd name="connsiteY11" fmla="*/ 80742 h 262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8698" h="262662">
                          <a:moveTo>
                            <a:pt x="220663" y="80742"/>
                          </a:moveTo>
                          <a:cubicBezTo>
                            <a:pt x="199428" y="62425"/>
                            <a:pt x="155492" y="54004"/>
                            <a:pt x="130426" y="40636"/>
                          </a:cubicBezTo>
                          <a:cubicBezTo>
                            <a:pt x="105360" y="27268"/>
                            <a:pt x="76952" y="-4482"/>
                            <a:pt x="70268" y="531"/>
                          </a:cubicBezTo>
                          <a:cubicBezTo>
                            <a:pt x="63584" y="5544"/>
                            <a:pt x="90321" y="70715"/>
                            <a:pt x="90321" y="70715"/>
                          </a:cubicBezTo>
                          <a:cubicBezTo>
                            <a:pt x="97005" y="84919"/>
                            <a:pt x="118729" y="84084"/>
                            <a:pt x="110374" y="85755"/>
                          </a:cubicBezTo>
                          <a:cubicBezTo>
                            <a:pt x="102019" y="87426"/>
                            <a:pt x="58571" y="69880"/>
                            <a:pt x="40189" y="80742"/>
                          </a:cubicBezTo>
                          <a:cubicBezTo>
                            <a:pt x="21807" y="91604"/>
                            <a:pt x="-1587" y="135887"/>
                            <a:pt x="84" y="150926"/>
                          </a:cubicBezTo>
                          <a:cubicBezTo>
                            <a:pt x="1755" y="165965"/>
                            <a:pt x="30999" y="160953"/>
                            <a:pt x="50216" y="170979"/>
                          </a:cubicBezTo>
                          <a:cubicBezTo>
                            <a:pt x="69433" y="181005"/>
                            <a:pt x="92433" y="195812"/>
                            <a:pt x="115387" y="211084"/>
                          </a:cubicBezTo>
                          <a:cubicBezTo>
                            <a:pt x="138341" y="226356"/>
                            <a:pt x="160366" y="264280"/>
                            <a:pt x="187938" y="262609"/>
                          </a:cubicBezTo>
                          <a:cubicBezTo>
                            <a:pt x="215510" y="260938"/>
                            <a:pt x="252383" y="180848"/>
                            <a:pt x="257837" y="150537"/>
                          </a:cubicBezTo>
                          <a:cubicBezTo>
                            <a:pt x="263291" y="120226"/>
                            <a:pt x="241898" y="99059"/>
                            <a:pt x="220663" y="8074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</p:grpSp>
            </p:grpSp>
            <p:sp>
              <p:nvSpPr>
                <p:cNvPr id="101" name="フリーフォーム: 図形 100">
                  <a:extLst>
                    <a:ext uri="{FF2B5EF4-FFF2-40B4-BE49-F238E27FC236}">
                      <a16:creationId xmlns:a16="http://schemas.microsoft.com/office/drawing/2014/main" id="{F4C9AE78-FA0E-4C73-9DA9-845FD020EBA7}"/>
                    </a:ext>
                  </a:extLst>
                </p:cNvPr>
                <p:cNvSpPr/>
                <p:nvPr/>
              </p:nvSpPr>
              <p:spPr bwMode="auto">
                <a:xfrm>
                  <a:off x="-146611" y="3717032"/>
                  <a:ext cx="45719" cy="473585"/>
                </a:xfrm>
                <a:custGeom>
                  <a:avLst/>
                  <a:gdLst>
                    <a:gd name="connsiteX0" fmla="*/ 0 w 82907"/>
                    <a:gd name="connsiteY0" fmla="*/ 0 h 496257"/>
                    <a:gd name="connsiteX1" fmla="*/ 50545 w 82907"/>
                    <a:gd name="connsiteY1" fmla="*/ 179204 h 496257"/>
                    <a:gd name="connsiteX2" fmla="*/ 78115 w 82907"/>
                    <a:gd name="connsiteY2" fmla="*/ 441117 h 496257"/>
                    <a:gd name="connsiteX3" fmla="*/ 82710 w 82907"/>
                    <a:gd name="connsiteY3" fmla="*/ 496257 h 49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07" h="496257">
                      <a:moveTo>
                        <a:pt x="0" y="0"/>
                      </a:moveTo>
                      <a:cubicBezTo>
                        <a:pt x="18763" y="52842"/>
                        <a:pt x="37526" y="105685"/>
                        <a:pt x="50545" y="179204"/>
                      </a:cubicBezTo>
                      <a:cubicBezTo>
                        <a:pt x="63564" y="252723"/>
                        <a:pt x="72754" y="388275"/>
                        <a:pt x="78115" y="441117"/>
                      </a:cubicBezTo>
                      <a:cubicBezTo>
                        <a:pt x="83476" y="493959"/>
                        <a:pt x="83093" y="495108"/>
                        <a:pt x="82710" y="4962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2" name="正方形/長方形 101">
                  <a:extLst>
                    <a:ext uri="{FF2B5EF4-FFF2-40B4-BE49-F238E27FC236}">
                      <a16:creationId xmlns:a16="http://schemas.microsoft.com/office/drawing/2014/main" id="{A419A893-0869-46ED-A268-B755035C0C61}"/>
                    </a:ext>
                  </a:extLst>
                </p:cNvPr>
                <p:cNvSpPr/>
                <p:nvPr/>
              </p:nvSpPr>
              <p:spPr bwMode="auto">
                <a:xfrm rot="786060">
                  <a:off x="-252536" y="4001756"/>
                  <a:ext cx="45719" cy="144016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03" name="四角形: 上の 2 つの角を丸める 102">
                  <a:extLst>
                    <a:ext uri="{FF2B5EF4-FFF2-40B4-BE49-F238E27FC236}">
                      <a16:creationId xmlns:a16="http://schemas.microsoft.com/office/drawing/2014/main" id="{C814AA87-06BB-4513-9211-5BE140FF0F3C}"/>
                    </a:ext>
                  </a:extLst>
                </p:cNvPr>
                <p:cNvSpPr/>
                <p:nvPr/>
              </p:nvSpPr>
              <p:spPr bwMode="auto">
                <a:xfrm rot="20866393">
                  <a:off x="-291116" y="3807692"/>
                  <a:ext cx="108000" cy="36000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04" name="フリーフォーム: 図形 103">
                  <a:extLst>
                    <a:ext uri="{FF2B5EF4-FFF2-40B4-BE49-F238E27FC236}">
                      <a16:creationId xmlns:a16="http://schemas.microsoft.com/office/drawing/2014/main" id="{0EB993B0-875F-480E-A67D-A46FD11040CB}"/>
                    </a:ext>
                  </a:extLst>
                </p:cNvPr>
                <p:cNvSpPr/>
                <p:nvPr/>
              </p:nvSpPr>
              <p:spPr bwMode="auto">
                <a:xfrm rot="11099534">
                  <a:off x="42302" y="3830248"/>
                  <a:ext cx="214727" cy="1657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  <a:gd name="connsiteX0" fmla="*/ 220663 w 248267"/>
                    <a:gd name="connsiteY0" fmla="*/ 80742 h 214461"/>
                    <a:gd name="connsiteX1" fmla="*/ 130426 w 248267"/>
                    <a:gd name="connsiteY1" fmla="*/ 40636 h 214461"/>
                    <a:gd name="connsiteX2" fmla="*/ 70268 w 248267"/>
                    <a:gd name="connsiteY2" fmla="*/ 531 h 214461"/>
                    <a:gd name="connsiteX3" fmla="*/ 90321 w 248267"/>
                    <a:gd name="connsiteY3" fmla="*/ 70715 h 214461"/>
                    <a:gd name="connsiteX4" fmla="*/ 110374 w 248267"/>
                    <a:gd name="connsiteY4" fmla="*/ 85755 h 214461"/>
                    <a:gd name="connsiteX5" fmla="*/ 40189 w 248267"/>
                    <a:gd name="connsiteY5" fmla="*/ 80742 h 214461"/>
                    <a:gd name="connsiteX6" fmla="*/ 84 w 248267"/>
                    <a:gd name="connsiteY6" fmla="*/ 150926 h 214461"/>
                    <a:gd name="connsiteX7" fmla="*/ 50216 w 248267"/>
                    <a:gd name="connsiteY7" fmla="*/ 170979 h 214461"/>
                    <a:gd name="connsiteX8" fmla="*/ 115387 w 248267"/>
                    <a:gd name="connsiteY8" fmla="*/ 211084 h 214461"/>
                    <a:gd name="connsiteX9" fmla="*/ 210637 w 248267"/>
                    <a:gd name="connsiteY9" fmla="*/ 211084 h 214461"/>
                    <a:gd name="connsiteX10" fmla="*/ 247892 w 248267"/>
                    <a:gd name="connsiteY10" fmla="*/ 114574 h 214461"/>
                    <a:gd name="connsiteX11" fmla="*/ 220663 w 248267"/>
                    <a:gd name="connsiteY11" fmla="*/ 80742 h 214461"/>
                    <a:gd name="connsiteX0" fmla="*/ 220663 w 248223"/>
                    <a:gd name="connsiteY0" fmla="*/ 80742 h 230936"/>
                    <a:gd name="connsiteX1" fmla="*/ 130426 w 248223"/>
                    <a:gd name="connsiteY1" fmla="*/ 40636 h 230936"/>
                    <a:gd name="connsiteX2" fmla="*/ 70268 w 248223"/>
                    <a:gd name="connsiteY2" fmla="*/ 531 h 230936"/>
                    <a:gd name="connsiteX3" fmla="*/ 90321 w 248223"/>
                    <a:gd name="connsiteY3" fmla="*/ 70715 h 230936"/>
                    <a:gd name="connsiteX4" fmla="*/ 110374 w 248223"/>
                    <a:gd name="connsiteY4" fmla="*/ 85755 h 230936"/>
                    <a:gd name="connsiteX5" fmla="*/ 40189 w 248223"/>
                    <a:gd name="connsiteY5" fmla="*/ 80742 h 230936"/>
                    <a:gd name="connsiteX6" fmla="*/ 84 w 248223"/>
                    <a:gd name="connsiteY6" fmla="*/ 150926 h 230936"/>
                    <a:gd name="connsiteX7" fmla="*/ 50216 w 248223"/>
                    <a:gd name="connsiteY7" fmla="*/ 170979 h 230936"/>
                    <a:gd name="connsiteX8" fmla="*/ 115387 w 248223"/>
                    <a:gd name="connsiteY8" fmla="*/ 211084 h 230936"/>
                    <a:gd name="connsiteX9" fmla="*/ 206732 w 248223"/>
                    <a:gd name="connsiteY9" fmla="*/ 230771 h 230936"/>
                    <a:gd name="connsiteX10" fmla="*/ 247892 w 248223"/>
                    <a:gd name="connsiteY10" fmla="*/ 114574 h 230936"/>
                    <a:gd name="connsiteX11" fmla="*/ 220663 w 248223"/>
                    <a:gd name="connsiteY11" fmla="*/ 80742 h 2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8223" h="230936">
                      <a:moveTo>
                        <a:pt x="220663" y="80742"/>
                      </a:moveTo>
                      <a:cubicBezTo>
                        <a:pt x="201085" y="68419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9301" y="201119"/>
                        <a:pt x="115387" y="211084"/>
                      </a:cubicBezTo>
                      <a:cubicBezTo>
                        <a:pt x="141473" y="221049"/>
                        <a:pt x="179160" y="232442"/>
                        <a:pt x="206732" y="230771"/>
                      </a:cubicBezTo>
                      <a:cubicBezTo>
                        <a:pt x="234304" y="229100"/>
                        <a:pt x="245570" y="139579"/>
                        <a:pt x="247892" y="114574"/>
                      </a:cubicBezTo>
                      <a:cubicBezTo>
                        <a:pt x="250214" y="89569"/>
                        <a:pt x="240241" y="93065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</p:grpSp>
          <p:grpSp>
            <p:nvGrpSpPr>
              <p:cNvPr id="72" name="グループ化 71">
                <a:extLst>
                  <a:ext uri="{FF2B5EF4-FFF2-40B4-BE49-F238E27FC236}">
                    <a16:creationId xmlns:a16="http://schemas.microsoft.com/office/drawing/2014/main" id="{E266244E-22DF-48EF-A055-52321FCE4D02}"/>
                  </a:ext>
                </a:extLst>
              </p:cNvPr>
              <p:cNvGrpSpPr/>
              <p:nvPr/>
            </p:nvGrpSpPr>
            <p:grpSpPr>
              <a:xfrm>
                <a:off x="5221405" y="5597528"/>
                <a:ext cx="550945" cy="1135183"/>
                <a:chOff x="-521906" y="3536811"/>
                <a:chExt cx="778935" cy="1502071"/>
              </a:xfrm>
            </p:grpSpPr>
            <p:grpSp>
              <p:nvGrpSpPr>
                <p:cNvPr id="80" name="グループ化 79">
                  <a:extLst>
                    <a:ext uri="{FF2B5EF4-FFF2-40B4-BE49-F238E27FC236}">
                      <a16:creationId xmlns:a16="http://schemas.microsoft.com/office/drawing/2014/main" id="{B8F5A41E-4794-4821-AD4E-DF7124CC49FE}"/>
                    </a:ext>
                  </a:extLst>
                </p:cNvPr>
                <p:cNvGrpSpPr/>
                <p:nvPr/>
              </p:nvGrpSpPr>
              <p:grpSpPr>
                <a:xfrm flipH="1">
                  <a:off x="-521906" y="3536811"/>
                  <a:ext cx="709586" cy="1502071"/>
                  <a:chOff x="6037071" y="5337011"/>
                  <a:chExt cx="709586" cy="1502071"/>
                </a:xfrm>
              </p:grpSpPr>
              <p:sp>
                <p:nvSpPr>
                  <p:cNvPr id="85" name="フリーフォーム: 図形 84">
                    <a:extLst>
                      <a:ext uri="{FF2B5EF4-FFF2-40B4-BE49-F238E27FC236}">
                        <a16:creationId xmlns:a16="http://schemas.microsoft.com/office/drawing/2014/main" id="{651C41F2-596A-4088-A683-43DADDAB99D3}"/>
                      </a:ext>
                    </a:extLst>
                  </p:cNvPr>
                  <p:cNvSpPr/>
                  <p:nvPr/>
                </p:nvSpPr>
                <p:spPr bwMode="auto">
                  <a:xfrm rot="20656180">
                    <a:off x="6037071" y="5434922"/>
                    <a:ext cx="488602" cy="24175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86" name="グループ化 83">
                    <a:extLst>
                      <a:ext uri="{FF2B5EF4-FFF2-40B4-BE49-F238E27FC236}">
                        <a16:creationId xmlns:a16="http://schemas.microsoft.com/office/drawing/2014/main" id="{B4E77242-6AC2-4380-8294-830A168A453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402602">
                    <a:off x="6147470" y="5878504"/>
                    <a:ext cx="475178" cy="876208"/>
                    <a:chOff x="818745" y="1915992"/>
                    <a:chExt cx="587712" cy="1010204"/>
                  </a:xfrm>
                </p:grpSpPr>
                <p:sp>
                  <p:nvSpPr>
                    <p:cNvPr id="96" name="正方形/長方形 109">
                      <a:extLst>
                        <a:ext uri="{FF2B5EF4-FFF2-40B4-BE49-F238E27FC236}">
                          <a16:creationId xmlns:a16="http://schemas.microsoft.com/office/drawing/2014/main" id="{45051475-B0CC-4ABF-BCF4-490A7402AB21}"/>
                        </a:ext>
                      </a:extLst>
                    </p:cNvPr>
                    <p:cNvSpPr/>
                    <p:nvPr/>
                  </p:nvSpPr>
                  <p:spPr>
                    <a:xfrm rot="605866">
                      <a:off x="933168" y="1981455"/>
                      <a:ext cx="339927" cy="944741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3535 w 271293"/>
                        <a:gd name="connsiteY0" fmla="*/ 9525 h 943249"/>
                        <a:gd name="connsiteX1" fmla="*/ 241660 w 271293"/>
                        <a:gd name="connsiteY1" fmla="*/ 0 h 943249"/>
                        <a:gd name="connsiteX2" fmla="*/ 241660 w 271293"/>
                        <a:gd name="connsiteY2" fmla="*/ 933450 h 943249"/>
                        <a:gd name="connsiteX3" fmla="*/ 0 w 271293"/>
                        <a:gd name="connsiteY3" fmla="*/ 943249 h 943249"/>
                        <a:gd name="connsiteX4" fmla="*/ 3535 w 271293"/>
                        <a:gd name="connsiteY4" fmla="*/ 9525 h 943249"/>
                        <a:gd name="connsiteX0" fmla="*/ 3535 w 338548"/>
                        <a:gd name="connsiteY0" fmla="*/ 9525 h 943249"/>
                        <a:gd name="connsiteX1" fmla="*/ 241660 w 338548"/>
                        <a:gd name="connsiteY1" fmla="*/ 0 h 943249"/>
                        <a:gd name="connsiteX2" fmla="*/ 338548 w 338548"/>
                        <a:gd name="connsiteY2" fmla="*/ 892447 h 943249"/>
                        <a:gd name="connsiteX3" fmla="*/ 0 w 338548"/>
                        <a:gd name="connsiteY3" fmla="*/ 943249 h 943249"/>
                        <a:gd name="connsiteX4" fmla="*/ 3535 w 338548"/>
                        <a:gd name="connsiteY4" fmla="*/ 9525 h 943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8548" h="943249">
                          <a:moveTo>
                            <a:pt x="3535" y="9525"/>
                          </a:moveTo>
                          <a:lnTo>
                            <a:pt x="241660" y="0"/>
                          </a:lnTo>
                          <a:cubicBezTo>
                            <a:pt x="308335" y="387350"/>
                            <a:pt x="338548" y="581297"/>
                            <a:pt x="338548" y="892447"/>
                          </a:cubicBezTo>
                          <a:lnTo>
                            <a:pt x="0" y="943249"/>
                          </a:lnTo>
                          <a:cubicBezTo>
                            <a:pt x="1178" y="632008"/>
                            <a:pt x="2357" y="320766"/>
                            <a:pt x="3535" y="9525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97" name="四角形: 角を丸くする 96">
                      <a:extLst>
                        <a:ext uri="{FF2B5EF4-FFF2-40B4-BE49-F238E27FC236}">
                          <a16:creationId xmlns:a16="http://schemas.microsoft.com/office/drawing/2014/main" id="{A14123E8-06C7-4E2E-9DD5-D89077957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45" y="2750660"/>
                      <a:ext cx="456384" cy="104156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98" name="正方形/長方形 109">
                      <a:extLst>
                        <a:ext uri="{FF2B5EF4-FFF2-40B4-BE49-F238E27FC236}">
                          <a16:creationId xmlns:a16="http://schemas.microsoft.com/office/drawing/2014/main" id="{16CE8647-0380-404E-9CAA-88D07C159A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61" y="1915992"/>
                      <a:ext cx="473696" cy="990218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66675 w 326704"/>
                        <a:gd name="connsiteY0" fmla="*/ 9525 h 951753"/>
                        <a:gd name="connsiteX1" fmla="*/ 304800 w 326704"/>
                        <a:gd name="connsiteY1" fmla="*/ 0 h 951753"/>
                        <a:gd name="connsiteX2" fmla="*/ 264668 w 326704"/>
                        <a:gd name="connsiteY2" fmla="*/ 951753 h 951753"/>
                        <a:gd name="connsiteX3" fmla="*/ 0 w 326704"/>
                        <a:gd name="connsiteY3" fmla="*/ 933450 h 951753"/>
                        <a:gd name="connsiteX4" fmla="*/ 66675 w 326704"/>
                        <a:gd name="connsiteY4" fmla="*/ 9525 h 951753"/>
                        <a:gd name="connsiteX0" fmla="*/ 66675 w 327069"/>
                        <a:gd name="connsiteY0" fmla="*/ 9525 h 951753"/>
                        <a:gd name="connsiteX1" fmla="*/ 304800 w 327069"/>
                        <a:gd name="connsiteY1" fmla="*/ 0 h 951753"/>
                        <a:gd name="connsiteX2" fmla="*/ 314367 w 327069"/>
                        <a:gd name="connsiteY2" fmla="*/ 347756 h 951753"/>
                        <a:gd name="connsiteX3" fmla="*/ 264668 w 327069"/>
                        <a:gd name="connsiteY3" fmla="*/ 951753 h 951753"/>
                        <a:gd name="connsiteX4" fmla="*/ 0 w 327069"/>
                        <a:gd name="connsiteY4" fmla="*/ 933450 h 951753"/>
                        <a:gd name="connsiteX5" fmla="*/ 66675 w 327069"/>
                        <a:gd name="connsiteY5" fmla="*/ 9525 h 95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7069" h="951753">
                          <a:moveTo>
                            <a:pt x="66675" y="9525"/>
                          </a:moveTo>
                          <a:lnTo>
                            <a:pt x="304800" y="0"/>
                          </a:lnTo>
                          <a:cubicBezTo>
                            <a:pt x="343852" y="91453"/>
                            <a:pt x="321056" y="189131"/>
                            <a:pt x="314367" y="347756"/>
                          </a:cubicBezTo>
                          <a:cubicBezTo>
                            <a:pt x="307678" y="506381"/>
                            <a:pt x="314833" y="889218"/>
                            <a:pt x="264668" y="951753"/>
                          </a:cubicBezTo>
                          <a:lnTo>
                            <a:pt x="0" y="933450"/>
                          </a:lnTo>
                          <a:lnTo>
                            <a:pt x="66675" y="952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99" name="四角形: 角を丸くする 98">
                      <a:extLst>
                        <a:ext uri="{FF2B5EF4-FFF2-40B4-BE49-F238E27FC236}">
                          <a16:creationId xmlns:a16="http://schemas.microsoft.com/office/drawing/2014/main" id="{025090B0-DFE8-4A1C-BDC5-2A72FE2B98D9}"/>
                        </a:ext>
                      </a:extLst>
                    </p:cNvPr>
                    <p:cNvSpPr/>
                    <p:nvPr/>
                  </p:nvSpPr>
                  <p:spPr>
                    <a:xfrm rot="637375">
                      <a:off x="924738" y="2784986"/>
                      <a:ext cx="428057" cy="124694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grpSp>
                <p:nvGrpSpPr>
                  <p:cNvPr id="87" name="グループ化 84">
                    <a:extLst>
                      <a:ext uri="{FF2B5EF4-FFF2-40B4-BE49-F238E27FC236}">
                        <a16:creationId xmlns:a16="http://schemas.microsoft.com/office/drawing/2014/main" id="{D047D785-AD1F-4E1A-8A0D-4A2D8221423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283932">
                    <a:off x="6240325" y="5337011"/>
                    <a:ext cx="459217" cy="722725"/>
                    <a:chOff x="946561" y="1305955"/>
                    <a:chExt cx="474777" cy="943700"/>
                  </a:xfrm>
                </p:grpSpPr>
                <p:sp>
                  <p:nvSpPr>
                    <p:cNvPr id="94" name="フリーフォーム: 図形 93">
                      <a:extLst>
                        <a:ext uri="{FF2B5EF4-FFF2-40B4-BE49-F238E27FC236}">
                          <a16:creationId xmlns:a16="http://schemas.microsoft.com/office/drawing/2014/main" id="{51BD47EB-691A-43C6-86FF-E5072C0E2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61" y="1305955"/>
                      <a:ext cx="460431" cy="943700"/>
                    </a:xfrm>
                    <a:custGeom>
                      <a:avLst/>
                      <a:gdLst>
                        <a:gd name="connsiteX0" fmla="*/ 182142 w 460424"/>
                        <a:gd name="connsiteY0" fmla="*/ 99342 h 944039"/>
                        <a:gd name="connsiteX1" fmla="*/ 77367 w 460424"/>
                        <a:gd name="connsiteY1" fmla="*/ 270792 h 944039"/>
                        <a:gd name="connsiteX2" fmla="*/ 29742 w 460424"/>
                        <a:gd name="connsiteY2" fmla="*/ 604167 h 944039"/>
                        <a:gd name="connsiteX3" fmla="*/ 10692 w 460424"/>
                        <a:gd name="connsiteY3" fmla="*/ 861342 h 944039"/>
                        <a:gd name="connsiteX4" fmla="*/ 201192 w 460424"/>
                        <a:gd name="connsiteY4" fmla="*/ 918492 h 944039"/>
                        <a:gd name="connsiteX5" fmla="*/ 325017 w 460424"/>
                        <a:gd name="connsiteY5" fmla="*/ 918492 h 944039"/>
                        <a:gd name="connsiteX6" fmla="*/ 420267 w 460424"/>
                        <a:gd name="connsiteY6" fmla="*/ 604167 h 944039"/>
                        <a:gd name="connsiteX7" fmla="*/ 458367 w 460424"/>
                        <a:gd name="connsiteY7" fmla="*/ 223167 h 944039"/>
                        <a:gd name="connsiteX8" fmla="*/ 363117 w 460424"/>
                        <a:gd name="connsiteY8" fmla="*/ 4092 h 944039"/>
                        <a:gd name="connsiteX9" fmla="*/ 229767 w 460424"/>
                        <a:gd name="connsiteY9" fmla="*/ 80292 h 944039"/>
                        <a:gd name="connsiteX10" fmla="*/ 182142 w 460424"/>
                        <a:gd name="connsiteY10" fmla="*/ 99342 h 94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0424" h="944039">
                          <a:moveTo>
                            <a:pt x="182142" y="99342"/>
                          </a:moveTo>
                          <a:cubicBezTo>
                            <a:pt x="156742" y="131092"/>
                            <a:pt x="102767" y="186655"/>
                            <a:pt x="77367" y="270792"/>
                          </a:cubicBezTo>
                          <a:cubicBezTo>
                            <a:pt x="51967" y="354930"/>
                            <a:pt x="40854" y="505742"/>
                            <a:pt x="29742" y="604167"/>
                          </a:cubicBezTo>
                          <a:cubicBezTo>
                            <a:pt x="18629" y="702592"/>
                            <a:pt x="-17883" y="808955"/>
                            <a:pt x="10692" y="861342"/>
                          </a:cubicBezTo>
                          <a:cubicBezTo>
                            <a:pt x="39267" y="913729"/>
                            <a:pt x="148805" y="908967"/>
                            <a:pt x="201192" y="918492"/>
                          </a:cubicBezTo>
                          <a:cubicBezTo>
                            <a:pt x="253579" y="928017"/>
                            <a:pt x="288505" y="970879"/>
                            <a:pt x="325017" y="918492"/>
                          </a:cubicBezTo>
                          <a:cubicBezTo>
                            <a:pt x="361529" y="866105"/>
                            <a:pt x="398042" y="720054"/>
                            <a:pt x="420267" y="604167"/>
                          </a:cubicBezTo>
                          <a:cubicBezTo>
                            <a:pt x="442492" y="488280"/>
                            <a:pt x="467892" y="323179"/>
                            <a:pt x="458367" y="223167"/>
                          </a:cubicBezTo>
                          <a:cubicBezTo>
                            <a:pt x="448842" y="123155"/>
                            <a:pt x="401217" y="27904"/>
                            <a:pt x="363117" y="4092"/>
                          </a:cubicBezTo>
                          <a:cubicBezTo>
                            <a:pt x="325017" y="-19720"/>
                            <a:pt x="259930" y="67592"/>
                            <a:pt x="229767" y="80292"/>
                          </a:cubicBezTo>
                          <a:cubicBezTo>
                            <a:pt x="199605" y="92992"/>
                            <a:pt x="207542" y="67592"/>
                            <a:pt x="182142" y="99342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95" name="フリーフォーム: 図形 94">
                      <a:extLst>
                        <a:ext uri="{FF2B5EF4-FFF2-40B4-BE49-F238E27FC236}">
                          <a16:creationId xmlns:a16="http://schemas.microsoft.com/office/drawing/2014/main" id="{259E2126-484B-4CA5-8CCF-6B6E57555DAD}"/>
                        </a:ext>
                      </a:extLst>
                    </p:cNvPr>
                    <p:cNvSpPr/>
                    <p:nvPr/>
                  </p:nvSpPr>
                  <p:spPr>
                    <a:xfrm rot="3250907" flipH="1">
                      <a:off x="1166386" y="1319634"/>
                      <a:ext cx="206019" cy="303885"/>
                    </a:xfrm>
                    <a:custGeom>
                      <a:avLst/>
                      <a:gdLst>
                        <a:gd name="connsiteX0" fmla="*/ 85952 w 119518"/>
                        <a:gd name="connsiteY0" fmla="*/ 2510 h 175038"/>
                        <a:gd name="connsiteX1" fmla="*/ 227 w 119518"/>
                        <a:gd name="connsiteY1" fmla="*/ 78710 h 175038"/>
                        <a:gd name="connsiteX2" fmla="*/ 114527 w 119518"/>
                        <a:gd name="connsiteY2" fmla="*/ 173960 h 175038"/>
                        <a:gd name="connsiteX3" fmla="*/ 85952 w 119518"/>
                        <a:gd name="connsiteY3" fmla="*/ 2510 h 175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518" h="175038">
                          <a:moveTo>
                            <a:pt x="85952" y="2510"/>
                          </a:moveTo>
                          <a:cubicBezTo>
                            <a:pt x="66902" y="-13365"/>
                            <a:pt x="-4535" y="50135"/>
                            <a:pt x="227" y="78710"/>
                          </a:cubicBezTo>
                          <a:cubicBezTo>
                            <a:pt x="4989" y="107285"/>
                            <a:pt x="98652" y="185073"/>
                            <a:pt x="114527" y="173960"/>
                          </a:cubicBezTo>
                          <a:cubicBezTo>
                            <a:pt x="130402" y="162848"/>
                            <a:pt x="105002" y="18385"/>
                            <a:pt x="85952" y="2510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sp>
                <p:nvSpPr>
                  <p:cNvPr id="88" name="四角形: 角を丸くする 87">
                    <a:extLst>
                      <a:ext uri="{FF2B5EF4-FFF2-40B4-BE49-F238E27FC236}">
                        <a16:creationId xmlns:a16="http://schemas.microsoft.com/office/drawing/2014/main" id="{B9EAC610-57AB-4542-B850-9A4184C8AA66}"/>
                      </a:ext>
                    </a:extLst>
                  </p:cNvPr>
                  <p:cNvSpPr/>
                  <p:nvPr/>
                </p:nvSpPr>
                <p:spPr bwMode="auto">
                  <a:xfrm rot="5138">
                    <a:off x="6267074" y="5990389"/>
                    <a:ext cx="357545" cy="72527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89" name="楕円 100">
                    <a:extLst>
                      <a:ext uri="{FF2B5EF4-FFF2-40B4-BE49-F238E27FC236}">
                        <a16:creationId xmlns:a16="http://schemas.microsoft.com/office/drawing/2014/main" id="{DE0BE1AB-D230-40F9-9159-F8E0EBF286EE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100390" y="6672398"/>
                    <a:ext cx="380449" cy="150144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90" name="楕円 100">
                    <a:extLst>
                      <a:ext uri="{FF2B5EF4-FFF2-40B4-BE49-F238E27FC236}">
                        <a16:creationId xmlns:a16="http://schemas.microsoft.com/office/drawing/2014/main" id="{CF91F443-E4E7-4C68-8586-0E9B6681FDD0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225085" y="6687666"/>
                    <a:ext cx="380449" cy="151416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91" name="グループ化 91">
                    <a:extLst>
                      <a:ext uri="{FF2B5EF4-FFF2-40B4-BE49-F238E27FC236}">
                        <a16:creationId xmlns:a16="http://schemas.microsoft.com/office/drawing/2014/main" id="{FDD6003A-A0FE-47C3-BD3E-BE0697384C6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85573" y="5538097"/>
                    <a:ext cx="261084" cy="520652"/>
                    <a:chOff x="5297431" y="2772229"/>
                    <a:chExt cx="236993" cy="472391"/>
                  </a:xfrm>
                </p:grpSpPr>
                <p:sp>
                  <p:nvSpPr>
                    <p:cNvPr id="92" name="フリーフォーム: 図形 91">
                      <a:extLst>
                        <a:ext uri="{FF2B5EF4-FFF2-40B4-BE49-F238E27FC236}">
                          <a16:creationId xmlns:a16="http://schemas.microsoft.com/office/drawing/2014/main" id="{93D8A385-4997-4ECD-8591-D13A767D7638}"/>
                        </a:ext>
                      </a:extLst>
                    </p:cNvPr>
                    <p:cNvSpPr/>
                    <p:nvPr/>
                  </p:nvSpPr>
                  <p:spPr>
                    <a:xfrm rot="16920195">
                      <a:off x="5229947" y="2839713"/>
                      <a:ext cx="354418" cy="219449"/>
                    </a:xfrm>
                    <a:custGeom>
                      <a:avLst/>
                      <a:gdLst>
                        <a:gd name="connsiteX0" fmla="*/ 945340 w 945340"/>
                        <a:gd name="connsiteY0" fmla="*/ 171450 h 314411"/>
                        <a:gd name="connsiteX1" fmla="*/ 631015 w 945340"/>
                        <a:gd name="connsiteY1" fmla="*/ 266700 h 314411"/>
                        <a:gd name="connsiteX2" fmla="*/ 192865 w 945340"/>
                        <a:gd name="connsiteY2" fmla="*/ 314325 h 314411"/>
                        <a:gd name="connsiteX3" fmla="*/ 2365 w 945340"/>
                        <a:gd name="connsiteY3" fmla="*/ 276225 h 314411"/>
                        <a:gd name="connsiteX4" fmla="*/ 107140 w 945340"/>
                        <a:gd name="connsiteY4" fmla="*/ 200025 h 314411"/>
                        <a:gd name="connsiteX5" fmla="*/ 402415 w 945340"/>
                        <a:gd name="connsiteY5" fmla="*/ 152400 h 314411"/>
                        <a:gd name="connsiteX6" fmla="*/ 764365 w 945340"/>
                        <a:gd name="connsiteY6" fmla="*/ 38100 h 314411"/>
                        <a:gd name="connsiteX7" fmla="*/ 840565 w 945340"/>
                        <a:gd name="connsiteY7" fmla="*/ 0 h 314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5340" h="314411">
                          <a:moveTo>
                            <a:pt x="945340" y="171450"/>
                          </a:moveTo>
                          <a:cubicBezTo>
                            <a:pt x="850883" y="207169"/>
                            <a:pt x="756427" y="242888"/>
                            <a:pt x="631015" y="266700"/>
                          </a:cubicBezTo>
                          <a:cubicBezTo>
                            <a:pt x="505602" y="290513"/>
                            <a:pt x="297640" y="312738"/>
                            <a:pt x="192865" y="314325"/>
                          </a:cubicBezTo>
                          <a:cubicBezTo>
                            <a:pt x="88090" y="315913"/>
                            <a:pt x="16652" y="295275"/>
                            <a:pt x="2365" y="276225"/>
                          </a:cubicBezTo>
                          <a:cubicBezTo>
                            <a:pt x="-11923" y="257175"/>
                            <a:pt x="40465" y="220662"/>
                            <a:pt x="107140" y="200025"/>
                          </a:cubicBezTo>
                          <a:cubicBezTo>
                            <a:pt x="173815" y="179388"/>
                            <a:pt x="292878" y="179387"/>
                            <a:pt x="402415" y="152400"/>
                          </a:cubicBezTo>
                          <a:cubicBezTo>
                            <a:pt x="511952" y="125413"/>
                            <a:pt x="691340" y="63500"/>
                            <a:pt x="764365" y="38100"/>
                          </a:cubicBezTo>
                          <a:cubicBezTo>
                            <a:pt x="837390" y="12700"/>
                            <a:pt x="838977" y="6350"/>
                            <a:pt x="840565" y="0"/>
                          </a:cubicBezTo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93" name="フリーフォーム: 図形 92">
                      <a:extLst>
                        <a:ext uri="{FF2B5EF4-FFF2-40B4-BE49-F238E27FC236}">
                          <a16:creationId xmlns:a16="http://schemas.microsoft.com/office/drawing/2014/main" id="{DC98E03E-22B0-4063-9653-CCD1E8819569}"/>
                        </a:ext>
                      </a:extLst>
                    </p:cNvPr>
                    <p:cNvSpPr/>
                    <p:nvPr/>
                  </p:nvSpPr>
                  <p:spPr>
                    <a:xfrm rot="3329906" flipH="1" flipV="1">
                      <a:off x="5348027" y="3058223"/>
                      <a:ext cx="203044" cy="169750"/>
                    </a:xfrm>
                    <a:custGeom>
                      <a:avLst/>
                      <a:gdLst>
                        <a:gd name="connsiteX0" fmla="*/ 220663 w 280940"/>
                        <a:gd name="connsiteY0" fmla="*/ 80742 h 214461"/>
                        <a:gd name="connsiteX1" fmla="*/ 130426 w 280940"/>
                        <a:gd name="connsiteY1" fmla="*/ 40636 h 214461"/>
                        <a:gd name="connsiteX2" fmla="*/ 70268 w 280940"/>
                        <a:gd name="connsiteY2" fmla="*/ 531 h 214461"/>
                        <a:gd name="connsiteX3" fmla="*/ 90321 w 280940"/>
                        <a:gd name="connsiteY3" fmla="*/ 70715 h 214461"/>
                        <a:gd name="connsiteX4" fmla="*/ 110374 w 280940"/>
                        <a:gd name="connsiteY4" fmla="*/ 85755 h 214461"/>
                        <a:gd name="connsiteX5" fmla="*/ 40189 w 280940"/>
                        <a:gd name="connsiteY5" fmla="*/ 80742 h 214461"/>
                        <a:gd name="connsiteX6" fmla="*/ 84 w 280940"/>
                        <a:gd name="connsiteY6" fmla="*/ 150926 h 214461"/>
                        <a:gd name="connsiteX7" fmla="*/ 50216 w 280940"/>
                        <a:gd name="connsiteY7" fmla="*/ 170979 h 214461"/>
                        <a:gd name="connsiteX8" fmla="*/ 115387 w 280940"/>
                        <a:gd name="connsiteY8" fmla="*/ 211084 h 214461"/>
                        <a:gd name="connsiteX9" fmla="*/ 210637 w 280940"/>
                        <a:gd name="connsiteY9" fmla="*/ 211084 h 214461"/>
                        <a:gd name="connsiteX10" fmla="*/ 280821 w 280940"/>
                        <a:gd name="connsiteY10" fmla="*/ 201058 h 214461"/>
                        <a:gd name="connsiteX11" fmla="*/ 220663 w 280940"/>
                        <a:gd name="connsiteY11" fmla="*/ 80742 h 214461"/>
                        <a:gd name="connsiteX0" fmla="*/ 220663 w 281037"/>
                        <a:gd name="connsiteY0" fmla="*/ 80742 h 241432"/>
                        <a:gd name="connsiteX1" fmla="*/ 130426 w 281037"/>
                        <a:gd name="connsiteY1" fmla="*/ 40636 h 241432"/>
                        <a:gd name="connsiteX2" fmla="*/ 70268 w 281037"/>
                        <a:gd name="connsiteY2" fmla="*/ 531 h 241432"/>
                        <a:gd name="connsiteX3" fmla="*/ 90321 w 281037"/>
                        <a:gd name="connsiteY3" fmla="*/ 70715 h 241432"/>
                        <a:gd name="connsiteX4" fmla="*/ 110374 w 281037"/>
                        <a:gd name="connsiteY4" fmla="*/ 85755 h 241432"/>
                        <a:gd name="connsiteX5" fmla="*/ 40189 w 281037"/>
                        <a:gd name="connsiteY5" fmla="*/ 80742 h 241432"/>
                        <a:gd name="connsiteX6" fmla="*/ 84 w 281037"/>
                        <a:gd name="connsiteY6" fmla="*/ 150926 h 241432"/>
                        <a:gd name="connsiteX7" fmla="*/ 50216 w 281037"/>
                        <a:gd name="connsiteY7" fmla="*/ 170979 h 241432"/>
                        <a:gd name="connsiteX8" fmla="*/ 115387 w 281037"/>
                        <a:gd name="connsiteY8" fmla="*/ 211084 h 241432"/>
                        <a:gd name="connsiteX9" fmla="*/ 199971 w 281037"/>
                        <a:gd name="connsiteY9" fmla="*/ 241335 h 241432"/>
                        <a:gd name="connsiteX10" fmla="*/ 280821 w 281037"/>
                        <a:gd name="connsiteY10" fmla="*/ 201058 h 241432"/>
                        <a:gd name="connsiteX11" fmla="*/ 220663 w 281037"/>
                        <a:gd name="connsiteY11" fmla="*/ 80742 h 241432"/>
                        <a:gd name="connsiteX0" fmla="*/ 220663 w 258237"/>
                        <a:gd name="connsiteY0" fmla="*/ 80742 h 241432"/>
                        <a:gd name="connsiteX1" fmla="*/ 130426 w 258237"/>
                        <a:gd name="connsiteY1" fmla="*/ 40636 h 241432"/>
                        <a:gd name="connsiteX2" fmla="*/ 70268 w 258237"/>
                        <a:gd name="connsiteY2" fmla="*/ 531 h 241432"/>
                        <a:gd name="connsiteX3" fmla="*/ 90321 w 258237"/>
                        <a:gd name="connsiteY3" fmla="*/ 70715 h 241432"/>
                        <a:gd name="connsiteX4" fmla="*/ 110374 w 258237"/>
                        <a:gd name="connsiteY4" fmla="*/ 85755 h 241432"/>
                        <a:gd name="connsiteX5" fmla="*/ 40189 w 258237"/>
                        <a:gd name="connsiteY5" fmla="*/ 80742 h 241432"/>
                        <a:gd name="connsiteX6" fmla="*/ 84 w 258237"/>
                        <a:gd name="connsiteY6" fmla="*/ 150926 h 241432"/>
                        <a:gd name="connsiteX7" fmla="*/ 50216 w 258237"/>
                        <a:gd name="connsiteY7" fmla="*/ 170979 h 241432"/>
                        <a:gd name="connsiteX8" fmla="*/ 115387 w 258237"/>
                        <a:gd name="connsiteY8" fmla="*/ 211084 h 241432"/>
                        <a:gd name="connsiteX9" fmla="*/ 199971 w 258237"/>
                        <a:gd name="connsiteY9" fmla="*/ 241335 h 241432"/>
                        <a:gd name="connsiteX10" fmla="*/ 257837 w 258237"/>
                        <a:gd name="connsiteY10" fmla="*/ 150537 h 241432"/>
                        <a:gd name="connsiteX11" fmla="*/ 220663 w 258237"/>
                        <a:gd name="connsiteY11" fmla="*/ 80742 h 241432"/>
                        <a:gd name="connsiteX0" fmla="*/ 220663 w 258698"/>
                        <a:gd name="connsiteY0" fmla="*/ 80742 h 262662"/>
                        <a:gd name="connsiteX1" fmla="*/ 130426 w 258698"/>
                        <a:gd name="connsiteY1" fmla="*/ 40636 h 262662"/>
                        <a:gd name="connsiteX2" fmla="*/ 70268 w 258698"/>
                        <a:gd name="connsiteY2" fmla="*/ 531 h 262662"/>
                        <a:gd name="connsiteX3" fmla="*/ 90321 w 258698"/>
                        <a:gd name="connsiteY3" fmla="*/ 70715 h 262662"/>
                        <a:gd name="connsiteX4" fmla="*/ 110374 w 258698"/>
                        <a:gd name="connsiteY4" fmla="*/ 85755 h 262662"/>
                        <a:gd name="connsiteX5" fmla="*/ 40189 w 258698"/>
                        <a:gd name="connsiteY5" fmla="*/ 80742 h 262662"/>
                        <a:gd name="connsiteX6" fmla="*/ 84 w 258698"/>
                        <a:gd name="connsiteY6" fmla="*/ 150926 h 262662"/>
                        <a:gd name="connsiteX7" fmla="*/ 50216 w 258698"/>
                        <a:gd name="connsiteY7" fmla="*/ 170979 h 262662"/>
                        <a:gd name="connsiteX8" fmla="*/ 115387 w 258698"/>
                        <a:gd name="connsiteY8" fmla="*/ 211084 h 262662"/>
                        <a:gd name="connsiteX9" fmla="*/ 187938 w 258698"/>
                        <a:gd name="connsiteY9" fmla="*/ 262609 h 262662"/>
                        <a:gd name="connsiteX10" fmla="*/ 257837 w 258698"/>
                        <a:gd name="connsiteY10" fmla="*/ 150537 h 262662"/>
                        <a:gd name="connsiteX11" fmla="*/ 220663 w 258698"/>
                        <a:gd name="connsiteY11" fmla="*/ 80742 h 262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8698" h="262662">
                          <a:moveTo>
                            <a:pt x="220663" y="80742"/>
                          </a:moveTo>
                          <a:cubicBezTo>
                            <a:pt x="199428" y="62425"/>
                            <a:pt x="155492" y="54004"/>
                            <a:pt x="130426" y="40636"/>
                          </a:cubicBezTo>
                          <a:cubicBezTo>
                            <a:pt x="105360" y="27268"/>
                            <a:pt x="76952" y="-4482"/>
                            <a:pt x="70268" y="531"/>
                          </a:cubicBezTo>
                          <a:cubicBezTo>
                            <a:pt x="63584" y="5544"/>
                            <a:pt x="90321" y="70715"/>
                            <a:pt x="90321" y="70715"/>
                          </a:cubicBezTo>
                          <a:cubicBezTo>
                            <a:pt x="97005" y="84919"/>
                            <a:pt x="118729" y="84084"/>
                            <a:pt x="110374" y="85755"/>
                          </a:cubicBezTo>
                          <a:cubicBezTo>
                            <a:pt x="102019" y="87426"/>
                            <a:pt x="58571" y="69880"/>
                            <a:pt x="40189" y="80742"/>
                          </a:cubicBezTo>
                          <a:cubicBezTo>
                            <a:pt x="21807" y="91604"/>
                            <a:pt x="-1587" y="135887"/>
                            <a:pt x="84" y="150926"/>
                          </a:cubicBezTo>
                          <a:cubicBezTo>
                            <a:pt x="1755" y="165965"/>
                            <a:pt x="30999" y="160953"/>
                            <a:pt x="50216" y="170979"/>
                          </a:cubicBezTo>
                          <a:cubicBezTo>
                            <a:pt x="69433" y="181005"/>
                            <a:pt x="92433" y="195812"/>
                            <a:pt x="115387" y="211084"/>
                          </a:cubicBezTo>
                          <a:cubicBezTo>
                            <a:pt x="138341" y="226356"/>
                            <a:pt x="160366" y="264280"/>
                            <a:pt x="187938" y="262609"/>
                          </a:cubicBezTo>
                          <a:cubicBezTo>
                            <a:pt x="215510" y="260938"/>
                            <a:pt x="252383" y="180848"/>
                            <a:pt x="257837" y="150537"/>
                          </a:cubicBezTo>
                          <a:cubicBezTo>
                            <a:pt x="263291" y="120226"/>
                            <a:pt x="241898" y="99059"/>
                            <a:pt x="220663" y="8074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</p:grpSp>
            </p:grpSp>
            <p:sp>
              <p:nvSpPr>
                <p:cNvPr id="81" name="フリーフォーム: 図形 80">
                  <a:extLst>
                    <a:ext uri="{FF2B5EF4-FFF2-40B4-BE49-F238E27FC236}">
                      <a16:creationId xmlns:a16="http://schemas.microsoft.com/office/drawing/2014/main" id="{70A46D61-DC22-47A7-B6A9-50FCA88F4D54}"/>
                    </a:ext>
                  </a:extLst>
                </p:cNvPr>
                <p:cNvSpPr/>
                <p:nvPr/>
              </p:nvSpPr>
              <p:spPr bwMode="auto">
                <a:xfrm>
                  <a:off x="-146611" y="3717032"/>
                  <a:ext cx="45719" cy="473585"/>
                </a:xfrm>
                <a:custGeom>
                  <a:avLst/>
                  <a:gdLst>
                    <a:gd name="connsiteX0" fmla="*/ 0 w 82907"/>
                    <a:gd name="connsiteY0" fmla="*/ 0 h 496257"/>
                    <a:gd name="connsiteX1" fmla="*/ 50545 w 82907"/>
                    <a:gd name="connsiteY1" fmla="*/ 179204 h 496257"/>
                    <a:gd name="connsiteX2" fmla="*/ 78115 w 82907"/>
                    <a:gd name="connsiteY2" fmla="*/ 441117 h 496257"/>
                    <a:gd name="connsiteX3" fmla="*/ 82710 w 82907"/>
                    <a:gd name="connsiteY3" fmla="*/ 496257 h 49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07" h="496257">
                      <a:moveTo>
                        <a:pt x="0" y="0"/>
                      </a:moveTo>
                      <a:cubicBezTo>
                        <a:pt x="18763" y="52842"/>
                        <a:pt x="37526" y="105685"/>
                        <a:pt x="50545" y="179204"/>
                      </a:cubicBezTo>
                      <a:cubicBezTo>
                        <a:pt x="63564" y="252723"/>
                        <a:pt x="72754" y="388275"/>
                        <a:pt x="78115" y="441117"/>
                      </a:cubicBezTo>
                      <a:cubicBezTo>
                        <a:pt x="83476" y="493959"/>
                        <a:pt x="83093" y="495108"/>
                        <a:pt x="82710" y="4962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82" name="正方形/長方形 81">
                  <a:extLst>
                    <a:ext uri="{FF2B5EF4-FFF2-40B4-BE49-F238E27FC236}">
                      <a16:creationId xmlns:a16="http://schemas.microsoft.com/office/drawing/2014/main" id="{4453B230-8E7B-4327-8EC8-2479B9F424AD}"/>
                    </a:ext>
                  </a:extLst>
                </p:cNvPr>
                <p:cNvSpPr/>
                <p:nvPr/>
              </p:nvSpPr>
              <p:spPr bwMode="auto">
                <a:xfrm rot="786060">
                  <a:off x="-252536" y="4001756"/>
                  <a:ext cx="45719" cy="144016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83" name="四角形: 上の 2 つの角を丸める 82">
                  <a:extLst>
                    <a:ext uri="{FF2B5EF4-FFF2-40B4-BE49-F238E27FC236}">
                      <a16:creationId xmlns:a16="http://schemas.microsoft.com/office/drawing/2014/main" id="{B014279D-0C44-4C8D-A7B9-1116D9145921}"/>
                    </a:ext>
                  </a:extLst>
                </p:cNvPr>
                <p:cNvSpPr/>
                <p:nvPr/>
              </p:nvSpPr>
              <p:spPr bwMode="auto">
                <a:xfrm rot="20866393">
                  <a:off x="-291116" y="3807692"/>
                  <a:ext cx="108000" cy="36000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84" name="フリーフォーム: 図形 83">
                  <a:extLst>
                    <a:ext uri="{FF2B5EF4-FFF2-40B4-BE49-F238E27FC236}">
                      <a16:creationId xmlns:a16="http://schemas.microsoft.com/office/drawing/2014/main" id="{1E4E2399-3431-4B26-A00D-4BC2B1970D88}"/>
                    </a:ext>
                  </a:extLst>
                </p:cNvPr>
                <p:cNvSpPr/>
                <p:nvPr/>
              </p:nvSpPr>
              <p:spPr bwMode="auto">
                <a:xfrm rot="11099534">
                  <a:off x="42302" y="3830248"/>
                  <a:ext cx="214727" cy="1657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  <a:gd name="connsiteX0" fmla="*/ 220663 w 248267"/>
                    <a:gd name="connsiteY0" fmla="*/ 80742 h 214461"/>
                    <a:gd name="connsiteX1" fmla="*/ 130426 w 248267"/>
                    <a:gd name="connsiteY1" fmla="*/ 40636 h 214461"/>
                    <a:gd name="connsiteX2" fmla="*/ 70268 w 248267"/>
                    <a:gd name="connsiteY2" fmla="*/ 531 h 214461"/>
                    <a:gd name="connsiteX3" fmla="*/ 90321 w 248267"/>
                    <a:gd name="connsiteY3" fmla="*/ 70715 h 214461"/>
                    <a:gd name="connsiteX4" fmla="*/ 110374 w 248267"/>
                    <a:gd name="connsiteY4" fmla="*/ 85755 h 214461"/>
                    <a:gd name="connsiteX5" fmla="*/ 40189 w 248267"/>
                    <a:gd name="connsiteY5" fmla="*/ 80742 h 214461"/>
                    <a:gd name="connsiteX6" fmla="*/ 84 w 248267"/>
                    <a:gd name="connsiteY6" fmla="*/ 150926 h 214461"/>
                    <a:gd name="connsiteX7" fmla="*/ 50216 w 248267"/>
                    <a:gd name="connsiteY7" fmla="*/ 170979 h 214461"/>
                    <a:gd name="connsiteX8" fmla="*/ 115387 w 248267"/>
                    <a:gd name="connsiteY8" fmla="*/ 211084 h 214461"/>
                    <a:gd name="connsiteX9" fmla="*/ 210637 w 248267"/>
                    <a:gd name="connsiteY9" fmla="*/ 211084 h 214461"/>
                    <a:gd name="connsiteX10" fmla="*/ 247892 w 248267"/>
                    <a:gd name="connsiteY10" fmla="*/ 114574 h 214461"/>
                    <a:gd name="connsiteX11" fmla="*/ 220663 w 248267"/>
                    <a:gd name="connsiteY11" fmla="*/ 80742 h 214461"/>
                    <a:gd name="connsiteX0" fmla="*/ 220663 w 248223"/>
                    <a:gd name="connsiteY0" fmla="*/ 80742 h 230936"/>
                    <a:gd name="connsiteX1" fmla="*/ 130426 w 248223"/>
                    <a:gd name="connsiteY1" fmla="*/ 40636 h 230936"/>
                    <a:gd name="connsiteX2" fmla="*/ 70268 w 248223"/>
                    <a:gd name="connsiteY2" fmla="*/ 531 h 230936"/>
                    <a:gd name="connsiteX3" fmla="*/ 90321 w 248223"/>
                    <a:gd name="connsiteY3" fmla="*/ 70715 h 230936"/>
                    <a:gd name="connsiteX4" fmla="*/ 110374 w 248223"/>
                    <a:gd name="connsiteY4" fmla="*/ 85755 h 230936"/>
                    <a:gd name="connsiteX5" fmla="*/ 40189 w 248223"/>
                    <a:gd name="connsiteY5" fmla="*/ 80742 h 230936"/>
                    <a:gd name="connsiteX6" fmla="*/ 84 w 248223"/>
                    <a:gd name="connsiteY6" fmla="*/ 150926 h 230936"/>
                    <a:gd name="connsiteX7" fmla="*/ 50216 w 248223"/>
                    <a:gd name="connsiteY7" fmla="*/ 170979 h 230936"/>
                    <a:gd name="connsiteX8" fmla="*/ 115387 w 248223"/>
                    <a:gd name="connsiteY8" fmla="*/ 211084 h 230936"/>
                    <a:gd name="connsiteX9" fmla="*/ 206732 w 248223"/>
                    <a:gd name="connsiteY9" fmla="*/ 230771 h 230936"/>
                    <a:gd name="connsiteX10" fmla="*/ 247892 w 248223"/>
                    <a:gd name="connsiteY10" fmla="*/ 114574 h 230936"/>
                    <a:gd name="connsiteX11" fmla="*/ 220663 w 248223"/>
                    <a:gd name="connsiteY11" fmla="*/ 80742 h 2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8223" h="230936">
                      <a:moveTo>
                        <a:pt x="220663" y="80742"/>
                      </a:moveTo>
                      <a:cubicBezTo>
                        <a:pt x="201085" y="68419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9301" y="201119"/>
                        <a:pt x="115387" y="211084"/>
                      </a:cubicBezTo>
                      <a:cubicBezTo>
                        <a:pt x="141473" y="221049"/>
                        <a:pt x="179160" y="232442"/>
                        <a:pt x="206732" y="230771"/>
                      </a:cubicBezTo>
                      <a:cubicBezTo>
                        <a:pt x="234304" y="229100"/>
                        <a:pt x="245570" y="139579"/>
                        <a:pt x="247892" y="114574"/>
                      </a:cubicBezTo>
                      <a:cubicBezTo>
                        <a:pt x="250214" y="89569"/>
                        <a:pt x="240241" y="93065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</p:grpSp>
          <p:pic>
            <p:nvPicPr>
              <p:cNvPr id="299" name="図 298">
                <a:extLst>
                  <a:ext uri="{FF2B5EF4-FFF2-40B4-BE49-F238E27FC236}">
                    <a16:creationId xmlns:a16="http://schemas.microsoft.com/office/drawing/2014/main" id="{9A3F1022-4EAE-489F-BDA0-71A873E218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3340" y="4601815"/>
                <a:ext cx="912844" cy="106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図 299">
                <a:extLst>
                  <a:ext uri="{FF2B5EF4-FFF2-40B4-BE49-F238E27FC236}">
                    <a16:creationId xmlns:a16="http://schemas.microsoft.com/office/drawing/2014/main" id="{41D01637-8A83-48E8-BDC3-A21848357C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6640" y="4573426"/>
                <a:ext cx="856563" cy="1141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図 301">
                <a:extLst>
                  <a:ext uri="{FF2B5EF4-FFF2-40B4-BE49-F238E27FC236}">
                    <a16:creationId xmlns:a16="http://schemas.microsoft.com/office/drawing/2014/main" id="{547C6EA2-28F8-4980-A211-6651887E59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5243" y="4525792"/>
                <a:ext cx="869105" cy="1112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図 302">
                <a:extLst>
                  <a:ext uri="{FF2B5EF4-FFF2-40B4-BE49-F238E27FC236}">
                    <a16:creationId xmlns:a16="http://schemas.microsoft.com/office/drawing/2014/main" id="{E8613524-708C-4953-922D-4021E3A812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7174" y="4858301"/>
                <a:ext cx="863742" cy="994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図 303">
                <a:extLst>
                  <a:ext uri="{FF2B5EF4-FFF2-40B4-BE49-F238E27FC236}">
                    <a16:creationId xmlns:a16="http://schemas.microsoft.com/office/drawing/2014/main" id="{DA2FC5F6-15C1-4F0F-8865-96EC250C91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2218" y="4728192"/>
                <a:ext cx="902549" cy="1052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6FFC9D06-45C2-4BE3-B592-B1D26D9E7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4137" y="5676881"/>
                <a:ext cx="1193030" cy="1053475"/>
              </a:xfrm>
              <a:prstGeom prst="rect">
                <a:avLst/>
              </a:prstGeom>
            </p:spPr>
          </p:pic>
        </p:grpSp>
        <p:sp>
          <p:nvSpPr>
            <p:cNvPr id="328" name="正方形/長方形 327">
              <a:extLst>
                <a:ext uri="{FF2B5EF4-FFF2-40B4-BE49-F238E27FC236}">
                  <a16:creationId xmlns:a16="http://schemas.microsoft.com/office/drawing/2014/main" id="{11CC8F79-DAD5-4F9A-96F0-522AF2AD40E5}"/>
                </a:ext>
              </a:extLst>
            </p:cNvPr>
            <p:cNvSpPr/>
            <p:nvPr/>
          </p:nvSpPr>
          <p:spPr bwMode="auto">
            <a:xfrm rot="786060">
              <a:off x="4622131" y="5921899"/>
              <a:ext cx="32337" cy="108839"/>
            </a:xfrm>
            <a:prstGeom prst="rect">
              <a:avLst/>
            </a:prstGeom>
            <a:ln w="12700">
              <a:solidFill>
                <a:srgbClr val="000000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ja-JP" altLang="en-US" sz="3600" kern="1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3B50A15F-EC3E-AE63-100E-6472FD0407B4}"/>
              </a:ext>
            </a:extLst>
          </p:cNvPr>
          <p:cNvGrpSpPr/>
          <p:nvPr/>
        </p:nvGrpSpPr>
        <p:grpSpPr>
          <a:xfrm>
            <a:off x="8007143" y="3518264"/>
            <a:ext cx="507279" cy="156407"/>
            <a:chOff x="6829898" y="3478575"/>
            <a:chExt cx="507279" cy="156407"/>
          </a:xfrm>
        </p:grpSpPr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37E06639-ACFB-C3F8-494D-C5138D29F8F9}"/>
                </a:ext>
              </a:extLst>
            </p:cNvPr>
            <p:cNvCxnSpPr>
              <a:cxnSpLocks/>
            </p:cNvCxnSpPr>
            <p:nvPr/>
          </p:nvCxnSpPr>
          <p:spPr>
            <a:xfrm>
              <a:off x="6829898" y="3491638"/>
              <a:ext cx="104502" cy="36741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09D3B895-9798-6DE0-9E36-5BDBC49D21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8201" y="3585263"/>
              <a:ext cx="100148" cy="49719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5E6212F0-8651-93D3-098D-F2E98939E2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8726" y="3478575"/>
              <a:ext cx="104502" cy="36741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5FA7EB37-796E-C688-C578-F58757B664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7029" y="3572200"/>
              <a:ext cx="100148" cy="49719"/>
            </a:xfrm>
            <a:prstGeom prst="line">
              <a:avLst/>
            </a:prstGeom>
            <a:ln w="381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29E72EA-EB55-17B6-3FA0-AC5322A8A421}"/>
              </a:ext>
            </a:extLst>
          </p:cNvPr>
          <p:cNvGrpSpPr/>
          <p:nvPr/>
        </p:nvGrpSpPr>
        <p:grpSpPr>
          <a:xfrm rot="20352185">
            <a:off x="8738199" y="5363931"/>
            <a:ext cx="1340294" cy="725024"/>
            <a:chOff x="7512576" y="3442838"/>
            <a:chExt cx="1340294" cy="725024"/>
          </a:xfrm>
        </p:grpSpPr>
        <p:sp>
          <p:nvSpPr>
            <p:cNvPr id="11" name="吹き出し: 円形 10">
              <a:extLst>
                <a:ext uri="{FF2B5EF4-FFF2-40B4-BE49-F238E27FC236}">
                  <a16:creationId xmlns:a16="http://schemas.microsoft.com/office/drawing/2014/main" id="{80445825-BBA7-B45B-DA75-5BBFCB59292E}"/>
                </a:ext>
              </a:extLst>
            </p:cNvPr>
            <p:cNvSpPr/>
            <p:nvPr/>
          </p:nvSpPr>
          <p:spPr>
            <a:xfrm>
              <a:off x="7599512" y="3442838"/>
              <a:ext cx="1204874" cy="725024"/>
            </a:xfrm>
            <a:prstGeom prst="wedgeEllipseCallout">
              <a:avLst>
                <a:gd name="adj1" fmla="val -60968"/>
                <a:gd name="adj2" fmla="val 3069"/>
              </a:avLst>
            </a:prstGeom>
            <a:solidFill>
              <a:srgbClr val="FF0000"/>
            </a:solidFill>
            <a:ln w="28575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09195033-2984-00DA-A9CA-F5A1C7CD756B}"/>
                </a:ext>
              </a:extLst>
            </p:cNvPr>
            <p:cNvSpPr/>
            <p:nvPr/>
          </p:nvSpPr>
          <p:spPr>
            <a:xfrm>
              <a:off x="7512576" y="3606392"/>
              <a:ext cx="1340294" cy="4991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1400" b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バッテリー低下</a:t>
              </a:r>
              <a:endParaRPr kumimoji="1" lang="en-US" altLang="ja-JP" sz="1400" b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sz="1400" b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SOS</a:t>
              </a:r>
              <a:r>
                <a:rPr lang="ja-JP" altLang="en-US" sz="1400" b="1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！</a:t>
              </a:r>
              <a:endParaRPr kumimoji="1" lang="ja-JP" altLang="en-US" sz="1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14" name="図 13">
            <a:extLst>
              <a:ext uri="{FF2B5EF4-FFF2-40B4-BE49-F238E27FC236}">
                <a16:creationId xmlns:a16="http://schemas.microsoft.com/office/drawing/2014/main" id="{212236EB-2A6C-3294-0BEF-C95A128A32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18" name="表 18">
            <a:extLst>
              <a:ext uri="{FF2B5EF4-FFF2-40B4-BE49-F238E27FC236}">
                <a16:creationId xmlns:a16="http://schemas.microsoft.com/office/drawing/2014/main" id="{E318F4E9-B258-8A0B-764D-610021FC8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691665"/>
              </p:ext>
            </p:extLst>
          </p:nvPr>
        </p:nvGraphicFramePr>
        <p:xfrm>
          <a:off x="9516786" y="583587"/>
          <a:ext cx="2412000" cy="211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150000010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910234214"/>
                    </a:ext>
                  </a:extLst>
                </a:gridCol>
              </a:tblGrid>
              <a:tr h="5145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会 社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株</a:t>
                      </a:r>
                      <a:r>
                        <a:rPr kumimoji="1" lang="en-US" altLang="ja-JP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三五　</a:t>
                      </a:r>
                      <a:endParaRPr kumimoji="1" lang="en-US" altLang="ja-JP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八和田山工場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517123"/>
                  </a:ext>
                </a:extLst>
              </a:tr>
              <a:tr h="5145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部 署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管理部　物流課</a:t>
                      </a:r>
                      <a:endParaRPr kumimoji="1" lang="en-US" altLang="ja-JP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部品供給係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28035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サークル名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ツェルマット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32672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発表者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有金 直葵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6928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補助者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尾野 健太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461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41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6">
            <a:extLst>
              <a:ext uri="{FF2B5EF4-FFF2-40B4-BE49-F238E27FC236}">
                <a16:creationId xmlns:a16="http://schemas.microsoft.com/office/drawing/2014/main" id="{AC5DC4A8-E5EE-48CB-ACB6-5FC1FA17F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8.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攻め所の明確化 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《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ありたい姿決定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》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98" name="表 2">
            <a:extLst>
              <a:ext uri="{FF2B5EF4-FFF2-40B4-BE49-F238E27FC236}">
                <a16:creationId xmlns:a16="http://schemas.microsoft.com/office/drawing/2014/main" id="{E37A3B72-6259-DE25-E746-A1D601F75F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198705"/>
              </p:ext>
            </p:extLst>
          </p:nvPr>
        </p:nvGraphicFramePr>
        <p:xfrm>
          <a:off x="121703" y="720609"/>
          <a:ext cx="4608000" cy="16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500445532"/>
                    </a:ext>
                  </a:extLst>
                </a:gridCol>
                <a:gridCol w="4248000">
                  <a:extLst>
                    <a:ext uri="{9D8B030D-6E8A-4147-A177-3AD203B41FA5}">
                      <a16:colId xmlns:a16="http://schemas.microsoft.com/office/drawing/2014/main" val="1392044751"/>
                    </a:ext>
                  </a:extLst>
                </a:gridCol>
              </a:tblGrid>
              <a:tr h="361619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【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攻め所</a:t>
                      </a:r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】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【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攻め所</a:t>
                      </a:r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】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32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</a:t>
                      </a:r>
                      <a:endParaRPr kumimoji="1" lang="ja-JP" altLang="en-US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(35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㎏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</a:t>
                      </a:r>
                      <a:r>
                        <a:rPr kumimoji="1" lang="ja-JP" altLang="en-US" sz="1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持ち上げ下げ作業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を無くす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5673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</a:t>
                      </a:r>
                      <a:endParaRPr kumimoji="1" lang="ja-JP" altLang="en-US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地上から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㎜の</a:t>
                      </a:r>
                      <a:r>
                        <a:rPr kumimoji="1" lang="ja-JP" altLang="en-US" sz="1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低い位置での作業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を無くす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73637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C</a:t>
                      </a:r>
                      <a:endParaRPr kumimoji="1" lang="ja-JP" altLang="en-US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動作別高低差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を無くす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92250"/>
                  </a:ext>
                </a:extLst>
              </a:tr>
            </a:tbl>
          </a:graphicData>
        </a:graphic>
      </p:graphicFrame>
      <p:pic>
        <p:nvPicPr>
          <p:cNvPr id="2" name="図 1">
            <a:extLst>
              <a:ext uri="{FF2B5EF4-FFF2-40B4-BE49-F238E27FC236}">
                <a16:creationId xmlns:a16="http://schemas.microsoft.com/office/drawing/2014/main" id="{8F9E8164-B348-C3DF-480F-7F63B3704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3" name="表 6">
            <a:extLst>
              <a:ext uri="{FF2B5EF4-FFF2-40B4-BE49-F238E27FC236}">
                <a16:creationId xmlns:a16="http://schemas.microsoft.com/office/drawing/2014/main" id="{ED1560AE-F221-5C7F-B67F-D4FF49ADB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218035"/>
              </p:ext>
            </p:extLst>
          </p:nvPr>
        </p:nvGraphicFramePr>
        <p:xfrm>
          <a:off x="5410304" y="4406373"/>
          <a:ext cx="2412000" cy="23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000">
                  <a:extLst>
                    <a:ext uri="{9D8B030D-6E8A-4147-A177-3AD203B41FA5}">
                      <a16:colId xmlns:a16="http://schemas.microsoft.com/office/drawing/2014/main" val="118759044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352364451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姿勢重量</a:t>
                      </a:r>
                      <a:endParaRPr kumimoji="1" lang="en-US" altLang="ja-JP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評価点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レベル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0686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Ⅲ</a:t>
                      </a:r>
                      <a:endParaRPr kumimoji="1" lang="ja-JP" altLang="en-US" sz="2400" b="1">
                        <a:solidFill>
                          <a:srgbClr val="FF0000"/>
                        </a:solidFill>
                        <a:highlight>
                          <a:srgbClr val="FF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6614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Ⅱ</a:t>
                      </a:r>
                      <a:endParaRPr kumimoji="1" lang="ja-JP" altLang="en-US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51751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Ⅰ</a:t>
                      </a:r>
                      <a:endParaRPr kumimoji="1" lang="ja-JP" altLang="en-US" sz="2400" b="1">
                        <a:solidFill>
                          <a:srgbClr val="0000FF"/>
                        </a:solidFill>
                        <a:highlight>
                          <a:srgbClr val="FF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61768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点未満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判定外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54883"/>
                  </a:ext>
                </a:extLst>
              </a:tr>
            </a:tbl>
          </a:graphicData>
        </a:graphic>
      </p:graphicFrame>
      <p:sp>
        <p:nvSpPr>
          <p:cNvPr id="4" name="正方形/長方形 6">
            <a:extLst>
              <a:ext uri="{FF2B5EF4-FFF2-40B4-BE49-F238E27FC236}">
                <a16:creationId xmlns:a16="http://schemas.microsoft.com/office/drawing/2014/main" id="{7A92AF05-07CE-8205-AD96-DE0FE6440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87826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9.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目標設定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6" name="表 2">
            <a:extLst>
              <a:ext uri="{FF2B5EF4-FFF2-40B4-BE49-F238E27FC236}">
                <a16:creationId xmlns:a16="http://schemas.microsoft.com/office/drawing/2014/main" id="{B2B016A1-5FF7-DF69-043E-E2B0D6B28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230029"/>
              </p:ext>
            </p:extLst>
          </p:nvPr>
        </p:nvGraphicFramePr>
        <p:xfrm>
          <a:off x="5225586" y="2521885"/>
          <a:ext cx="5467928" cy="10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7928">
                  <a:extLst>
                    <a:ext uri="{9D8B030D-6E8A-4147-A177-3AD203B41FA5}">
                      <a16:colId xmlns:a16="http://schemas.microsoft.com/office/drawing/2014/main" val="1392044751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【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ありたい姿</a:t>
                      </a:r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】</a:t>
                      </a:r>
                      <a:endParaRPr kumimoji="1" lang="ja-JP" altLang="en-US" sz="1800" b="1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32006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</a:pPr>
                      <a:r>
                        <a:rPr lang="ja-JP" altLang="en-US" sz="2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楽な姿勢</a:t>
                      </a:r>
                      <a:r>
                        <a:rPr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で</a:t>
                      </a:r>
                      <a:r>
                        <a:rPr lang="ja-JP" altLang="en-US" sz="2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安全</a:t>
                      </a:r>
                      <a:r>
                        <a:rPr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</a:t>
                      </a:r>
                      <a:r>
                        <a:rPr lang="ja-JP" altLang="en-US" sz="2400" b="1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バッテリー交換</a:t>
                      </a:r>
                      <a:r>
                        <a:rPr lang="ja-JP" altLang="en-US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を行う</a:t>
                      </a:r>
                      <a:r>
                        <a:rPr lang="en-US" altLang="ja-JP" sz="2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!!</a:t>
                      </a:r>
                      <a:endParaRPr lang="en-US" altLang="ja-JP" sz="2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56730"/>
                  </a:ext>
                </a:extLst>
              </a:tr>
            </a:tbl>
          </a:graphicData>
        </a:graphic>
      </p:graphicFrame>
      <p:pic>
        <p:nvPicPr>
          <p:cNvPr id="18" name="図 17">
            <a:extLst>
              <a:ext uri="{FF2B5EF4-FFF2-40B4-BE49-F238E27FC236}">
                <a16:creationId xmlns:a16="http://schemas.microsoft.com/office/drawing/2014/main" id="{2669C32C-119F-2DEB-B02A-9E9FF4132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678" y="692027"/>
            <a:ext cx="3281911" cy="1520717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B7D03C2-D8C6-C260-134A-7AE95D854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928" y="621111"/>
            <a:ext cx="3684336" cy="1860757"/>
          </a:xfrm>
          <a:prstGeom prst="rect">
            <a:avLst/>
          </a:prstGeom>
        </p:spPr>
      </p:pic>
      <p:sp>
        <p:nvSpPr>
          <p:cNvPr id="6" name="矢印: 右 5">
            <a:extLst>
              <a:ext uri="{FF2B5EF4-FFF2-40B4-BE49-F238E27FC236}">
                <a16:creationId xmlns:a16="http://schemas.microsoft.com/office/drawing/2014/main" id="{67D7B883-9A47-C637-9196-027FC65BF850}"/>
              </a:ext>
            </a:extLst>
          </p:cNvPr>
          <p:cNvSpPr/>
          <p:nvPr/>
        </p:nvSpPr>
        <p:spPr>
          <a:xfrm rot="5400000">
            <a:off x="8505255" y="5245225"/>
            <a:ext cx="720000" cy="25200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6862CED6-018E-6BA1-ADE1-1C68F10310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382941"/>
              </p:ext>
            </p:extLst>
          </p:nvPr>
        </p:nvGraphicFramePr>
        <p:xfrm>
          <a:off x="257769" y="4530804"/>
          <a:ext cx="4896000" cy="205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4000">
                  <a:extLst>
                    <a:ext uri="{9D8B030D-6E8A-4147-A177-3AD203B41FA5}">
                      <a16:colId xmlns:a16="http://schemas.microsoft.com/office/drawing/2014/main" val="3137386110"/>
                    </a:ext>
                  </a:extLst>
                </a:gridCol>
                <a:gridCol w="3852000">
                  <a:extLst>
                    <a:ext uri="{9D8B030D-6E8A-4147-A177-3AD203B41FA5}">
                      <a16:colId xmlns:a16="http://schemas.microsoft.com/office/drawing/2014/main" val="422517844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何を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バッテリー交換作業姿勢の</a:t>
                      </a:r>
                      <a:endParaRPr kumimoji="1" lang="en-US" altLang="ja-JP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739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どうする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姿勢重量評価レベル </a:t>
                      </a:r>
                      <a:r>
                        <a:rPr kumimoji="1" lang="en-US" altLang="ja-JP" sz="28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Ⅲ</a:t>
                      </a:r>
                      <a:r>
                        <a:rPr kumimoji="1" lang="en-US" altLang="ja-JP" sz="24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 </a:t>
                      </a:r>
                      <a:r>
                        <a:rPr kumimoji="1" lang="en-US" altLang="ja-JP" sz="28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Ⅰ</a:t>
                      </a:r>
                      <a:r>
                        <a:rPr kumimoji="1" lang="en-US" altLang="ja-JP" sz="2400" b="1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にする！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84363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いつまでに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新規プロジェクト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S4.S5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ラインが立ち上がる</a:t>
                      </a:r>
                      <a:endParaRPr kumimoji="1" lang="en-US" altLang="ja-JP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2022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  <a:r>
                        <a:rPr kumimoji="1" lang="en-US" altLang="ja-JP" sz="18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1800" b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月末までに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333374"/>
                  </a:ext>
                </a:extLst>
              </a:tr>
            </a:tbl>
          </a:graphicData>
        </a:graphic>
      </p:graphicFrame>
      <p:graphicFrame>
        <p:nvGraphicFramePr>
          <p:cNvPr id="8" name="表 8">
            <a:extLst>
              <a:ext uri="{FF2B5EF4-FFF2-40B4-BE49-F238E27FC236}">
                <a16:creationId xmlns:a16="http://schemas.microsoft.com/office/drawing/2014/main" id="{4D21A7E3-A891-156F-06AE-8C4670F16E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285906"/>
              </p:ext>
            </p:extLst>
          </p:nvPr>
        </p:nvGraphicFramePr>
        <p:xfrm>
          <a:off x="5402223" y="4937635"/>
          <a:ext cx="3176304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val="649095373"/>
                    </a:ext>
                  </a:extLst>
                </a:gridCol>
                <a:gridCol w="764304">
                  <a:extLst>
                    <a:ext uri="{9D8B030D-6E8A-4147-A177-3AD203B41FA5}">
                      <a16:colId xmlns:a16="http://schemas.microsoft.com/office/drawing/2014/main" val="295519682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現状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770176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73897EE1-716B-64C4-5663-E340B6D08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49158"/>
              </p:ext>
            </p:extLst>
          </p:nvPr>
        </p:nvGraphicFramePr>
        <p:xfrm>
          <a:off x="5419641" y="5815025"/>
          <a:ext cx="3600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000">
                  <a:extLst>
                    <a:ext uri="{9D8B030D-6E8A-4147-A177-3AD203B41FA5}">
                      <a16:colId xmlns:a16="http://schemas.microsoft.com/office/drawing/2014/main" val="649095373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295519682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kumimoji="1" lang="ja-JP" altLang="en-US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ありたい姿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770176"/>
                  </a:ext>
                </a:extLst>
              </a:tr>
            </a:tbl>
          </a:graphicData>
        </a:graphic>
      </p:graphicFrame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2E97FF8-C458-B335-3D9D-7402F4E72CD7}"/>
              </a:ext>
            </a:extLst>
          </p:cNvPr>
          <p:cNvGrpSpPr/>
          <p:nvPr/>
        </p:nvGrpSpPr>
        <p:grpSpPr>
          <a:xfrm>
            <a:off x="871544" y="2545367"/>
            <a:ext cx="4469775" cy="1234250"/>
            <a:chOff x="391887" y="2651134"/>
            <a:chExt cx="4469775" cy="1234250"/>
          </a:xfrm>
        </p:grpSpPr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293A83A5-FD75-6818-EE6E-F3C79A82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6052" y="2679296"/>
              <a:ext cx="891014" cy="1206088"/>
            </a:xfrm>
            <a:prstGeom prst="rect">
              <a:avLst/>
            </a:prstGeom>
          </p:spPr>
        </p:pic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335109C5-4C0F-99D3-FDA2-7B90704A37F1}"/>
                </a:ext>
              </a:extLst>
            </p:cNvPr>
            <p:cNvGrpSpPr/>
            <p:nvPr/>
          </p:nvGrpSpPr>
          <p:grpSpPr>
            <a:xfrm>
              <a:off x="391887" y="2651134"/>
              <a:ext cx="4469775" cy="817092"/>
              <a:chOff x="9531850" y="3456695"/>
              <a:chExt cx="4469775" cy="817092"/>
            </a:xfrm>
          </p:grpSpPr>
          <p:sp>
            <p:nvSpPr>
              <p:cNvPr id="20" name="フローチャート: 代替処理 19">
                <a:extLst>
                  <a:ext uri="{FF2B5EF4-FFF2-40B4-BE49-F238E27FC236}">
                    <a16:creationId xmlns:a16="http://schemas.microsoft.com/office/drawing/2014/main" id="{678BC9B5-C53A-08EF-08A2-D582C3021FB7}"/>
                  </a:ext>
                </a:extLst>
              </p:cNvPr>
              <p:cNvSpPr/>
              <p:nvPr/>
            </p:nvSpPr>
            <p:spPr>
              <a:xfrm rot="9652597">
                <a:off x="12921625" y="4157359"/>
                <a:ext cx="1080000" cy="66900"/>
              </a:xfrm>
              <a:prstGeom prst="flowChartAlternateProcess">
                <a:avLst/>
              </a:prstGeom>
              <a:solidFill>
                <a:srgbClr val="FFFF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F0F1261-F159-19F4-E31C-AFE91C9B9990}"/>
                  </a:ext>
                </a:extLst>
              </p:cNvPr>
              <p:cNvGrpSpPr/>
              <p:nvPr/>
            </p:nvGrpSpPr>
            <p:grpSpPr>
              <a:xfrm>
                <a:off x="9531850" y="3456695"/>
                <a:ext cx="2420613" cy="817092"/>
                <a:chOff x="6697553" y="3262766"/>
                <a:chExt cx="3950497" cy="1738183"/>
              </a:xfrm>
            </p:grpSpPr>
            <p:sp>
              <p:nvSpPr>
                <p:cNvPr id="14" name="吹き出し: 角を丸めた四角形 13">
                  <a:extLst>
                    <a:ext uri="{FF2B5EF4-FFF2-40B4-BE49-F238E27FC236}">
                      <a16:creationId xmlns:a16="http://schemas.microsoft.com/office/drawing/2014/main" id="{9BC0A3A9-034F-32DC-555A-59CF259A33FB}"/>
                    </a:ext>
                  </a:extLst>
                </p:cNvPr>
                <p:cNvSpPr/>
                <p:nvPr/>
              </p:nvSpPr>
              <p:spPr>
                <a:xfrm>
                  <a:off x="6697553" y="3262766"/>
                  <a:ext cx="3825585" cy="1738183"/>
                </a:xfrm>
                <a:prstGeom prst="wedgeRoundRectCallout">
                  <a:avLst>
                    <a:gd name="adj1" fmla="val 62016"/>
                    <a:gd name="adj2" fmla="val 52493"/>
                    <a:gd name="adj3" fmla="val 16667"/>
                  </a:avLst>
                </a:prstGeom>
                <a:solidFill>
                  <a:srgbClr val="FF0000"/>
                </a:solidFill>
                <a:ln w="57150">
                  <a:solidFill>
                    <a:srgbClr val="FFFF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17FE620C-7DED-1F50-0F3D-01FE2C4E441C}"/>
                    </a:ext>
                  </a:extLst>
                </p:cNvPr>
                <p:cNvSpPr txBox="1"/>
                <p:nvPr/>
              </p:nvSpPr>
              <p:spPr>
                <a:xfrm>
                  <a:off x="6710239" y="3416898"/>
                  <a:ext cx="3937811" cy="1374927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新規</a:t>
                  </a:r>
                  <a:r>
                    <a:rPr kumimoji="1" lang="en-US" altLang="ja-JP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S4.S5</a:t>
                  </a:r>
                  <a:r>
                    <a:rPr kumimoji="1" lang="ja-JP" altLang="en-US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ラインで</a:t>
                  </a:r>
                  <a:endParaRPr kumimoji="1" lang="en-US" altLang="ja-JP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r>
                    <a:rPr lang="ja-JP" altLang="en-US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同じ苦労をしない為に</a:t>
                  </a:r>
                  <a:r>
                    <a:rPr lang="en-US" altLang="ja-JP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!!</a:t>
                  </a:r>
                  <a:endParaRPr kumimoji="1" lang="ja-JP" altLang="en-US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</p:grp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B77A69-6B2D-F2ED-39A2-6A1082AD9223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61F5F8AF-7336-DC82-12D2-D24DA85DBC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249"/>
          <a:stretch/>
        </p:blipFill>
        <p:spPr>
          <a:xfrm>
            <a:off x="9180369" y="4801439"/>
            <a:ext cx="2799509" cy="16873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 6">
            <a:extLst>
              <a:ext uri="{FF2B5EF4-FFF2-40B4-BE49-F238E27FC236}">
                <a16:creationId xmlns:a16="http://schemas.microsoft.com/office/drawing/2014/main" id="{1B10C5E4-F306-2C34-1D2D-8119730F55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8902650"/>
              </p:ext>
            </p:extLst>
          </p:nvPr>
        </p:nvGraphicFramePr>
        <p:xfrm>
          <a:off x="347649" y="1270790"/>
          <a:ext cx="9972000" cy="5220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00">
                  <a:extLst>
                    <a:ext uri="{9D8B030D-6E8A-4147-A177-3AD203B41FA5}">
                      <a16:colId xmlns:a16="http://schemas.microsoft.com/office/drawing/2014/main" val="1975491342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38885208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3549212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63920344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55556294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04895054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49750645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390555222"/>
                    </a:ext>
                  </a:extLst>
                </a:gridCol>
              </a:tblGrid>
              <a:tr h="4019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No.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ステップ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担当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2022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年８月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９月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077275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テーマ選定</a:t>
                      </a:r>
                      <a:endParaRPr kumimoji="1" lang="en-US" altLang="ja-JP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26484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248227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現状把握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攻め所</a:t>
                      </a:r>
                      <a:endParaRPr kumimoji="1" lang="en-US" altLang="ja-JP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040187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222634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目標設定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活動計画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354202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46823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方策の立案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30304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452090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成功シナリオの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追求</a:t>
                      </a:r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検討</a:t>
                      </a:r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全員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木村工長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053085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869803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成功シナリオの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実施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尾野班長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有金</a:t>
                      </a:r>
                      <a:endParaRPr kumimoji="1" lang="en-US" altLang="ja-JP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541698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32960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効果確認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全員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161189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456979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標準化と</a:t>
                      </a:r>
                      <a:endParaRPr kumimoji="1" lang="en-US" altLang="ja-JP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管理の定着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尾野班長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270356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713479"/>
                  </a:ext>
                </a:extLst>
              </a:tr>
              <a:tr h="267668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活動の振り返りと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今後の課題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全員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365521"/>
                  </a:ext>
                </a:extLst>
              </a:tr>
              <a:tr h="2676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095300"/>
                  </a:ext>
                </a:extLst>
              </a:tr>
            </a:tbl>
          </a:graphicData>
        </a:graphic>
      </p:graphicFrame>
      <p:sp>
        <p:nvSpPr>
          <p:cNvPr id="23575" name="Line 6">
            <a:extLst>
              <a:ext uri="{FF2B5EF4-FFF2-40B4-BE49-F238E27FC236}">
                <a16:creationId xmlns:a16="http://schemas.microsoft.com/office/drawing/2014/main" id="{06F911BB-B9F8-49EA-8536-E50262A1C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7834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正方形/長方形 6">
            <a:extLst>
              <a:ext uri="{FF2B5EF4-FFF2-40B4-BE49-F238E27FC236}">
                <a16:creationId xmlns:a16="http://schemas.microsoft.com/office/drawing/2014/main" id="{A48DDC4F-028F-4D85-A73C-A3C762264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10.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活動計画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3568" name="グループ化 23567">
            <a:extLst>
              <a:ext uri="{FF2B5EF4-FFF2-40B4-BE49-F238E27FC236}">
                <a16:creationId xmlns:a16="http://schemas.microsoft.com/office/drawing/2014/main" id="{C1315804-D62B-F7DD-546D-6D7E2223DD63}"/>
              </a:ext>
            </a:extLst>
          </p:cNvPr>
          <p:cNvGrpSpPr/>
          <p:nvPr/>
        </p:nvGrpSpPr>
        <p:grpSpPr>
          <a:xfrm>
            <a:off x="9045041" y="1822166"/>
            <a:ext cx="2919524" cy="2781682"/>
            <a:chOff x="8866769" y="3593037"/>
            <a:chExt cx="3268176" cy="3113873"/>
          </a:xfrm>
        </p:grpSpPr>
        <p:sp>
          <p:nvSpPr>
            <p:cNvPr id="23567" name="四角形: 角を丸くする 23566">
              <a:extLst>
                <a:ext uri="{FF2B5EF4-FFF2-40B4-BE49-F238E27FC236}">
                  <a16:creationId xmlns:a16="http://schemas.microsoft.com/office/drawing/2014/main" id="{CE4105C6-876F-3091-1236-552B8F7F6EFF}"/>
                </a:ext>
              </a:extLst>
            </p:cNvPr>
            <p:cNvSpPr/>
            <p:nvPr/>
          </p:nvSpPr>
          <p:spPr>
            <a:xfrm>
              <a:off x="10330277" y="4606782"/>
              <a:ext cx="94352" cy="2052000"/>
            </a:xfrm>
            <a:prstGeom prst="round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100000" sy="100000" flip="none" algn="tl"/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highlight>
                  <a:srgbClr val="CCFFFF"/>
                </a:highlight>
              </a:endParaRPr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7C1D7A02-A27A-4942-AF9B-C6301238A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990580" y="4768719"/>
              <a:ext cx="3131814" cy="1938191"/>
            </a:xfrm>
            <a:prstGeom prst="rect">
              <a:avLst/>
            </a:prstGeom>
          </p:spPr>
        </p:pic>
        <p:sp>
          <p:nvSpPr>
            <p:cNvPr id="23565" name="正方形/長方形 23564">
              <a:extLst>
                <a:ext uri="{FF2B5EF4-FFF2-40B4-BE49-F238E27FC236}">
                  <a16:creationId xmlns:a16="http://schemas.microsoft.com/office/drawing/2014/main" id="{8279AA07-F056-2529-EA28-0D0A72469906}"/>
                </a:ext>
              </a:extLst>
            </p:cNvPr>
            <p:cNvSpPr/>
            <p:nvPr/>
          </p:nvSpPr>
          <p:spPr>
            <a:xfrm>
              <a:off x="8866769" y="3593037"/>
              <a:ext cx="3268176" cy="1134962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100000" sy="100000" flip="none" algn="tl"/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highlight>
                  <a:srgbClr val="CCFFFF"/>
                </a:highlight>
              </a:endParaRPr>
            </a:p>
          </p:txBody>
        </p:sp>
        <p:sp>
          <p:nvSpPr>
            <p:cNvPr id="23566" name="四角形: メモ 23565">
              <a:extLst>
                <a:ext uri="{FF2B5EF4-FFF2-40B4-BE49-F238E27FC236}">
                  <a16:creationId xmlns:a16="http://schemas.microsoft.com/office/drawing/2014/main" id="{C3ADDED5-EC8D-7988-62C7-AABCFDBE6405}"/>
                </a:ext>
              </a:extLst>
            </p:cNvPr>
            <p:cNvSpPr/>
            <p:nvPr/>
          </p:nvSpPr>
          <p:spPr>
            <a:xfrm>
              <a:off x="8990579" y="3691009"/>
              <a:ext cx="3012437" cy="921966"/>
            </a:xfrm>
            <a:prstGeom prst="foldedCorner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2023</a:t>
              </a:r>
              <a:r>
                <a:rPr kumimoji="1"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kumimoji="1" lang="en-US" altLang="ja-JP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kumimoji="1"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  <a:endParaRPr kumimoji="1" lang="en-US" altLang="ja-JP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新規</a:t>
              </a:r>
              <a:r>
                <a:rPr kumimoji="1" lang="en-US" altLang="ja-JP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S4.S5</a:t>
              </a:r>
              <a:r>
                <a:rPr kumimoji="1"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ライン</a:t>
              </a:r>
              <a:endParaRPr kumimoji="1" lang="en-US" altLang="ja-JP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立ち上げに間に合わせる！</a:t>
              </a:r>
              <a:endParaRPr kumimoji="1" lang="en-US" altLang="ja-JP" sz="24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4876A23A-245D-D2B9-0CD0-3FDA3B583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D94E18AA-E11B-2304-0835-AEBC8BF2AAC0}"/>
              </a:ext>
            </a:extLst>
          </p:cNvPr>
          <p:cNvGrpSpPr/>
          <p:nvPr/>
        </p:nvGrpSpPr>
        <p:grpSpPr>
          <a:xfrm>
            <a:off x="3120673" y="933874"/>
            <a:ext cx="7483105" cy="5457444"/>
            <a:chOff x="3286144" y="933874"/>
            <a:chExt cx="7483105" cy="5457444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3C81162E-DC14-E656-57DF-47B0AC52E83E}"/>
                </a:ext>
              </a:extLst>
            </p:cNvPr>
            <p:cNvGrpSpPr/>
            <p:nvPr/>
          </p:nvGrpSpPr>
          <p:grpSpPr>
            <a:xfrm>
              <a:off x="3286144" y="1785084"/>
              <a:ext cx="7201979" cy="4606234"/>
              <a:chOff x="14603097" y="3334975"/>
              <a:chExt cx="8584484" cy="3784486"/>
            </a:xfrm>
          </p:grpSpPr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D4B4E941-319A-0444-EFD4-3CFA5DA9F49C}"/>
                  </a:ext>
                </a:extLst>
              </p:cNvPr>
              <p:cNvCxnSpPr/>
              <p:nvPr/>
            </p:nvCxnSpPr>
            <p:spPr>
              <a:xfrm>
                <a:off x="17503616" y="5124321"/>
                <a:ext cx="180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>
                <a:extLst>
                  <a:ext uri="{FF2B5EF4-FFF2-40B4-BE49-F238E27FC236}">
                    <a16:creationId xmlns:a16="http://schemas.microsoft.com/office/drawing/2014/main" id="{98E34E7D-98BD-E49E-DEF3-9937F565F21B}"/>
                  </a:ext>
                </a:extLst>
              </p:cNvPr>
              <p:cNvCxnSpPr/>
              <p:nvPr/>
            </p:nvCxnSpPr>
            <p:spPr>
              <a:xfrm>
                <a:off x="22465186" y="6902213"/>
                <a:ext cx="72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0C79E954-1B43-0486-8929-AA38189CCCDB}"/>
                  </a:ext>
                </a:extLst>
              </p:cNvPr>
              <p:cNvCxnSpPr/>
              <p:nvPr/>
            </p:nvCxnSpPr>
            <p:spPr>
              <a:xfrm>
                <a:off x="14603097" y="3546433"/>
                <a:ext cx="7200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53F23340-D865-E989-ACAC-378218080E43}"/>
                  </a:ext>
                </a:extLst>
              </p:cNvPr>
              <p:cNvCxnSpPr/>
              <p:nvPr/>
            </p:nvCxnSpPr>
            <p:spPr>
              <a:xfrm>
                <a:off x="15333478" y="3979922"/>
                <a:ext cx="7200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1A30E2F4-F55E-7DB9-864C-D2D97ABFA1F6}"/>
                  </a:ext>
                </a:extLst>
              </p:cNvPr>
              <p:cNvCxnSpPr/>
              <p:nvPr/>
            </p:nvCxnSpPr>
            <p:spPr>
              <a:xfrm>
                <a:off x="16076589" y="4453084"/>
                <a:ext cx="7200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29">
                <a:extLst>
                  <a:ext uri="{FF2B5EF4-FFF2-40B4-BE49-F238E27FC236}">
                    <a16:creationId xmlns:a16="http://schemas.microsoft.com/office/drawing/2014/main" id="{6BA52E29-DCC6-2B68-92AE-CE93570EE812}"/>
                  </a:ext>
                </a:extLst>
              </p:cNvPr>
              <p:cNvCxnSpPr/>
              <p:nvPr/>
            </p:nvCxnSpPr>
            <p:spPr>
              <a:xfrm>
                <a:off x="17492538" y="5336860"/>
                <a:ext cx="177011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64" name="直線矢印コネクタ 23563">
                <a:extLst>
                  <a:ext uri="{FF2B5EF4-FFF2-40B4-BE49-F238E27FC236}">
                    <a16:creationId xmlns:a16="http://schemas.microsoft.com/office/drawing/2014/main" id="{58691F70-666A-094F-60B1-A80F75DF7505}"/>
                  </a:ext>
                </a:extLst>
              </p:cNvPr>
              <p:cNvCxnSpPr/>
              <p:nvPr/>
            </p:nvCxnSpPr>
            <p:spPr>
              <a:xfrm>
                <a:off x="19281535" y="5771315"/>
                <a:ext cx="21600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69" name="直線矢印コネクタ 23568">
                <a:extLst>
                  <a:ext uri="{FF2B5EF4-FFF2-40B4-BE49-F238E27FC236}">
                    <a16:creationId xmlns:a16="http://schemas.microsoft.com/office/drawing/2014/main" id="{7BA50AD4-762B-6EE7-AD8C-66500C569952}"/>
                  </a:ext>
                </a:extLst>
              </p:cNvPr>
              <p:cNvCxnSpPr/>
              <p:nvPr/>
            </p:nvCxnSpPr>
            <p:spPr>
              <a:xfrm>
                <a:off x="22647582" y="7119461"/>
                <a:ext cx="53999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0" name="直線矢印コネクタ 23569">
                <a:extLst>
                  <a:ext uri="{FF2B5EF4-FFF2-40B4-BE49-F238E27FC236}">
                    <a16:creationId xmlns:a16="http://schemas.microsoft.com/office/drawing/2014/main" id="{2EDD2063-8AFB-16DD-974B-FAA2BD6AA07E}"/>
                  </a:ext>
                </a:extLst>
              </p:cNvPr>
              <p:cNvCxnSpPr/>
              <p:nvPr/>
            </p:nvCxnSpPr>
            <p:spPr>
              <a:xfrm>
                <a:off x="22166842" y="6686315"/>
                <a:ext cx="53999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1" name="直線矢印コネクタ 23570">
                <a:extLst>
                  <a:ext uri="{FF2B5EF4-FFF2-40B4-BE49-F238E27FC236}">
                    <a16:creationId xmlns:a16="http://schemas.microsoft.com/office/drawing/2014/main" id="{6C05D0D4-DCDA-07A9-D504-C319F882F5ED}"/>
                  </a:ext>
                </a:extLst>
              </p:cNvPr>
              <p:cNvCxnSpPr/>
              <p:nvPr/>
            </p:nvCxnSpPr>
            <p:spPr>
              <a:xfrm>
                <a:off x="21469653" y="6221361"/>
                <a:ext cx="7200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2" name="直線矢印コネクタ 23571">
                <a:extLst>
                  <a:ext uri="{FF2B5EF4-FFF2-40B4-BE49-F238E27FC236}">
                    <a16:creationId xmlns:a16="http://schemas.microsoft.com/office/drawing/2014/main" id="{43AE1698-72A2-0EF1-5A54-C4E86ADB3E4D}"/>
                  </a:ext>
                </a:extLst>
              </p:cNvPr>
              <p:cNvCxnSpPr/>
              <p:nvPr/>
            </p:nvCxnSpPr>
            <p:spPr>
              <a:xfrm>
                <a:off x="16783616" y="4881043"/>
                <a:ext cx="7200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3" name="直線矢印コネクタ 23572">
                <a:extLst>
                  <a:ext uri="{FF2B5EF4-FFF2-40B4-BE49-F238E27FC236}">
                    <a16:creationId xmlns:a16="http://schemas.microsoft.com/office/drawing/2014/main" id="{9B002D73-2299-C0AD-98CF-E5A1F56B660B}"/>
                  </a:ext>
                </a:extLst>
              </p:cNvPr>
              <p:cNvCxnSpPr/>
              <p:nvPr/>
            </p:nvCxnSpPr>
            <p:spPr>
              <a:xfrm>
                <a:off x="21827405" y="6465066"/>
                <a:ext cx="72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4" name="直線矢印コネクタ 23573">
                <a:extLst>
                  <a:ext uri="{FF2B5EF4-FFF2-40B4-BE49-F238E27FC236}">
                    <a16:creationId xmlns:a16="http://schemas.microsoft.com/office/drawing/2014/main" id="{3C529A86-56DB-488C-A2DF-4F7970BE2F78}"/>
                  </a:ext>
                </a:extLst>
              </p:cNvPr>
              <p:cNvCxnSpPr/>
              <p:nvPr/>
            </p:nvCxnSpPr>
            <p:spPr>
              <a:xfrm>
                <a:off x="21080504" y="6027918"/>
                <a:ext cx="72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6" name="直線矢印コネクタ 23575">
                <a:extLst>
                  <a:ext uri="{FF2B5EF4-FFF2-40B4-BE49-F238E27FC236}">
                    <a16:creationId xmlns:a16="http://schemas.microsoft.com/office/drawing/2014/main" id="{30A3E98F-44B0-A69D-F1A8-B0F7BB166DC4}"/>
                  </a:ext>
                </a:extLst>
              </p:cNvPr>
              <p:cNvCxnSpPr/>
              <p:nvPr/>
            </p:nvCxnSpPr>
            <p:spPr>
              <a:xfrm>
                <a:off x="14610398" y="3334975"/>
                <a:ext cx="72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7" name="直線矢印コネクタ 23576">
                <a:extLst>
                  <a:ext uri="{FF2B5EF4-FFF2-40B4-BE49-F238E27FC236}">
                    <a16:creationId xmlns:a16="http://schemas.microsoft.com/office/drawing/2014/main" id="{6B3CFDA3-DF28-F8C3-A32D-72B601E75A14}"/>
                  </a:ext>
                </a:extLst>
              </p:cNvPr>
              <p:cNvCxnSpPr/>
              <p:nvPr/>
            </p:nvCxnSpPr>
            <p:spPr>
              <a:xfrm>
                <a:off x="15340335" y="3763186"/>
                <a:ext cx="72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8" name="直線矢印コネクタ 23577">
                <a:extLst>
                  <a:ext uri="{FF2B5EF4-FFF2-40B4-BE49-F238E27FC236}">
                    <a16:creationId xmlns:a16="http://schemas.microsoft.com/office/drawing/2014/main" id="{664EA394-5038-D3B5-8BD4-F8121EE84F7A}"/>
                  </a:ext>
                </a:extLst>
              </p:cNvPr>
              <p:cNvCxnSpPr/>
              <p:nvPr/>
            </p:nvCxnSpPr>
            <p:spPr>
              <a:xfrm>
                <a:off x="16060335" y="4228407"/>
                <a:ext cx="72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79" name="直線矢印コネクタ 23578">
                <a:extLst>
                  <a:ext uri="{FF2B5EF4-FFF2-40B4-BE49-F238E27FC236}">
                    <a16:creationId xmlns:a16="http://schemas.microsoft.com/office/drawing/2014/main" id="{F5912735-3622-4331-7592-30F31602D5D9}"/>
                  </a:ext>
                </a:extLst>
              </p:cNvPr>
              <p:cNvCxnSpPr/>
              <p:nvPr/>
            </p:nvCxnSpPr>
            <p:spPr>
              <a:xfrm>
                <a:off x="16772538" y="4664470"/>
                <a:ext cx="72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80" name="直線矢印コネクタ 23579">
                <a:extLst>
                  <a:ext uri="{FF2B5EF4-FFF2-40B4-BE49-F238E27FC236}">
                    <a16:creationId xmlns:a16="http://schemas.microsoft.com/office/drawing/2014/main" id="{CE721899-B57F-79BF-1B2C-B797EC65F39E}"/>
                  </a:ext>
                </a:extLst>
              </p:cNvPr>
              <p:cNvCxnSpPr/>
              <p:nvPr/>
            </p:nvCxnSpPr>
            <p:spPr>
              <a:xfrm>
                <a:off x="19231424" y="5565479"/>
                <a:ext cx="18000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1" name="吹き出し: 四角形 23580">
                <a:extLst>
                  <a:ext uri="{FF2B5EF4-FFF2-40B4-BE49-F238E27FC236}">
                    <a16:creationId xmlns:a16="http://schemas.microsoft.com/office/drawing/2014/main" id="{34CCD747-9144-9E73-7B76-11B2D23232B3}"/>
                  </a:ext>
                </a:extLst>
              </p:cNvPr>
              <p:cNvSpPr/>
              <p:nvPr/>
            </p:nvSpPr>
            <p:spPr>
              <a:xfrm>
                <a:off x="15937403" y="5604049"/>
                <a:ext cx="2156212" cy="678965"/>
              </a:xfrm>
              <a:prstGeom prst="wedgeRectCallout">
                <a:avLst>
                  <a:gd name="adj1" fmla="val 45083"/>
                  <a:gd name="adj2" fmla="val -85172"/>
                </a:avLst>
              </a:prstGeom>
              <a:solidFill>
                <a:srgbClr val="FFFF66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6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他部署を巻き込み</a:t>
                </a:r>
                <a:endParaRPr lang="en-US" altLang="ja-JP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kumimoji="1" lang="ja-JP" altLang="en-US" sz="16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構想段階からの</a:t>
                </a:r>
                <a:endParaRPr kumimoji="1" lang="en-US" altLang="ja-JP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kumimoji="1" lang="ja-JP" altLang="en-US" sz="16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取り組みに挑戦！</a:t>
                </a:r>
              </a:p>
            </p:txBody>
          </p:sp>
          <p:sp>
            <p:nvSpPr>
              <p:cNvPr id="23582" name="吹き出し: 四角形 23581">
                <a:extLst>
                  <a:ext uri="{FF2B5EF4-FFF2-40B4-BE49-F238E27FC236}">
                    <a16:creationId xmlns:a16="http://schemas.microsoft.com/office/drawing/2014/main" id="{0A18048A-A330-ADC2-D3C7-EBC91A43CEA6}"/>
                  </a:ext>
                </a:extLst>
              </p:cNvPr>
              <p:cNvSpPr/>
              <p:nvPr/>
            </p:nvSpPr>
            <p:spPr>
              <a:xfrm>
                <a:off x="17952338" y="6358978"/>
                <a:ext cx="3087406" cy="475525"/>
              </a:xfrm>
              <a:prstGeom prst="wedgeRectCallout">
                <a:avLst>
                  <a:gd name="adj1" fmla="val 20618"/>
                  <a:gd name="adj2" fmla="val -159365"/>
                </a:avLst>
              </a:prstGeom>
              <a:solidFill>
                <a:srgbClr val="FFFF66"/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16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有金！スライド式バッテリー</a:t>
                </a:r>
                <a:endParaRPr lang="en-US" altLang="ja-JP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ja-JP" altLang="en-US" sz="16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運搬台車製作に挑戦！</a:t>
                </a:r>
                <a:endParaRPr kumimoji="1"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3583" name="吹き出し: 四角形 23582">
              <a:extLst>
                <a:ext uri="{FF2B5EF4-FFF2-40B4-BE49-F238E27FC236}">
                  <a16:creationId xmlns:a16="http://schemas.microsoft.com/office/drawing/2014/main" id="{A53101DF-1DB9-29A8-F03E-CB3B9E30372E}"/>
                </a:ext>
              </a:extLst>
            </p:cNvPr>
            <p:cNvSpPr/>
            <p:nvPr/>
          </p:nvSpPr>
          <p:spPr>
            <a:xfrm>
              <a:off x="4739520" y="1911674"/>
              <a:ext cx="2542829" cy="658398"/>
            </a:xfrm>
            <a:prstGeom prst="wedgeRectCallout">
              <a:avLst>
                <a:gd name="adj1" fmla="val -59742"/>
                <a:gd name="adj2" fmla="val 40618"/>
              </a:avLst>
            </a:prstGeom>
            <a:solidFill>
              <a:srgbClr val="FFFF66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優秀事例を参考に</a:t>
              </a:r>
              <a:endParaRPr lang="en-US" altLang="ja-JP" sz="16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スピーディーに対策を進めた</a:t>
              </a:r>
            </a:p>
          </p:txBody>
        </p: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A1233FE6-6F4E-45FB-8FD2-86C1961A03CB}"/>
                </a:ext>
              </a:extLst>
            </p:cNvPr>
            <p:cNvGrpSpPr/>
            <p:nvPr/>
          </p:nvGrpSpPr>
          <p:grpSpPr>
            <a:xfrm>
              <a:off x="8348774" y="933874"/>
              <a:ext cx="2420475" cy="314072"/>
              <a:chOff x="5749247" y="1178483"/>
              <a:chExt cx="2420475" cy="314072"/>
            </a:xfrm>
          </p:grpSpPr>
          <p:cxnSp>
            <p:nvCxnSpPr>
              <p:cNvPr id="13" name="直線矢印コネクタ 12">
                <a:extLst>
                  <a:ext uri="{FF2B5EF4-FFF2-40B4-BE49-F238E27FC236}">
                    <a16:creationId xmlns:a16="http://schemas.microsoft.com/office/drawing/2014/main" id="{2385EBBD-549C-4291-8234-9CCF9755CEEC}"/>
                  </a:ext>
                </a:extLst>
              </p:cNvPr>
              <p:cNvCxnSpPr/>
              <p:nvPr/>
            </p:nvCxnSpPr>
            <p:spPr>
              <a:xfrm>
                <a:off x="5749247" y="1359472"/>
                <a:ext cx="457200" cy="0"/>
              </a:xfrm>
              <a:prstGeom prst="straightConnector1">
                <a:avLst/>
              </a:prstGeom>
              <a:ln w="38100">
                <a:solidFill>
                  <a:sysClr val="windowText" lastClr="000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矢印コネクタ 13">
                <a:extLst>
                  <a:ext uri="{FF2B5EF4-FFF2-40B4-BE49-F238E27FC236}">
                    <a16:creationId xmlns:a16="http://schemas.microsoft.com/office/drawing/2014/main" id="{064CBFFD-B42E-439D-90BE-4FBB76E98FDE}"/>
                  </a:ext>
                </a:extLst>
              </p:cNvPr>
              <p:cNvCxnSpPr/>
              <p:nvPr/>
            </p:nvCxnSpPr>
            <p:spPr>
              <a:xfrm>
                <a:off x="6841678" y="1359472"/>
                <a:ext cx="45720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2E06582F-A56C-4AC7-B42F-48DA071F445C}"/>
                  </a:ext>
                </a:extLst>
              </p:cNvPr>
              <p:cNvSpPr txBox="1"/>
              <p:nvPr/>
            </p:nvSpPr>
            <p:spPr>
              <a:xfrm>
                <a:off x="6206447" y="1178483"/>
                <a:ext cx="8708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計画</a:t>
                </a: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059F8643-C4DD-473E-B460-A89628231171}"/>
                  </a:ext>
                </a:extLst>
              </p:cNvPr>
              <p:cNvSpPr txBox="1"/>
              <p:nvPr/>
            </p:nvSpPr>
            <p:spPr>
              <a:xfrm>
                <a:off x="7298877" y="1184778"/>
                <a:ext cx="87084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実績</a:t>
                </a:r>
              </a:p>
            </p:txBody>
          </p:sp>
        </p:grpSp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AEC04C5C-7B65-63F1-C32A-EE73B62F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522"/>
            <a:stretch/>
          </p:blipFill>
          <p:spPr>
            <a:xfrm>
              <a:off x="7080626" y="1956069"/>
              <a:ext cx="404441" cy="5546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FC234162-EF10-616B-5C07-57F2F22F23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522"/>
            <a:stretch/>
          </p:blipFill>
          <p:spPr>
            <a:xfrm>
              <a:off x="6051430" y="4656707"/>
              <a:ext cx="404441" cy="5546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E9731FFF-B6A2-A965-F384-B1854C4B0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522"/>
            <a:stretch/>
          </p:blipFill>
          <p:spPr>
            <a:xfrm>
              <a:off x="8457767" y="5470859"/>
              <a:ext cx="404441" cy="55469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B80E62-6899-13DF-FF1D-E1092700DFDF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00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ED6CEBB-E204-7932-9976-C075A91312D3}"/>
              </a:ext>
            </a:extLst>
          </p:cNvPr>
          <p:cNvCxnSpPr>
            <a:cxnSpLocks/>
          </p:cNvCxnSpPr>
          <p:nvPr/>
        </p:nvCxnSpPr>
        <p:spPr>
          <a:xfrm flipH="1">
            <a:off x="2139536" y="5812327"/>
            <a:ext cx="3456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ABB063E-7DDA-D2F6-B030-7883B38C3196}"/>
              </a:ext>
            </a:extLst>
          </p:cNvPr>
          <p:cNvCxnSpPr>
            <a:cxnSpLocks/>
          </p:cNvCxnSpPr>
          <p:nvPr/>
        </p:nvCxnSpPr>
        <p:spPr>
          <a:xfrm flipH="1">
            <a:off x="3951107" y="3780939"/>
            <a:ext cx="1836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2">
            <a:extLst>
              <a:ext uri="{FF2B5EF4-FFF2-40B4-BE49-F238E27FC236}">
                <a16:creationId xmlns:a16="http://schemas.microsoft.com/office/drawing/2014/main" id="{00CE5151-0EBD-BC14-DAFF-5F1ADC89C6D0}"/>
              </a:ext>
            </a:extLst>
          </p:cNvPr>
          <p:cNvSpPr/>
          <p:nvPr/>
        </p:nvSpPr>
        <p:spPr>
          <a:xfrm>
            <a:off x="3566781" y="2540636"/>
            <a:ext cx="1770753" cy="1260000"/>
          </a:xfrm>
          <a:custGeom>
            <a:avLst/>
            <a:gdLst>
              <a:gd name="connsiteX0" fmla="*/ 0 w 375070"/>
              <a:gd name="connsiteY0" fmla="*/ 0 h 593982"/>
              <a:gd name="connsiteX1" fmla="*/ 375070 w 375070"/>
              <a:gd name="connsiteY1" fmla="*/ 0 h 593982"/>
              <a:gd name="connsiteX2" fmla="*/ 375070 w 375070"/>
              <a:gd name="connsiteY2" fmla="*/ 593982 h 593982"/>
              <a:gd name="connsiteX3" fmla="*/ 0 w 375070"/>
              <a:gd name="connsiteY3" fmla="*/ 593982 h 593982"/>
              <a:gd name="connsiteX4" fmla="*/ 0 w 375070"/>
              <a:gd name="connsiteY4" fmla="*/ 0 h 593982"/>
              <a:gd name="connsiteX0" fmla="*/ 375070 w 466510"/>
              <a:gd name="connsiteY0" fmla="*/ 593982 h 685422"/>
              <a:gd name="connsiteX1" fmla="*/ 0 w 466510"/>
              <a:gd name="connsiteY1" fmla="*/ 593982 h 685422"/>
              <a:gd name="connsiteX2" fmla="*/ 0 w 466510"/>
              <a:gd name="connsiteY2" fmla="*/ 0 h 685422"/>
              <a:gd name="connsiteX3" fmla="*/ 375070 w 466510"/>
              <a:gd name="connsiteY3" fmla="*/ 0 h 685422"/>
              <a:gd name="connsiteX4" fmla="*/ 466510 w 466510"/>
              <a:gd name="connsiteY4" fmla="*/ 685422 h 685422"/>
              <a:gd name="connsiteX0" fmla="*/ 375070 w 375070"/>
              <a:gd name="connsiteY0" fmla="*/ 593982 h 593982"/>
              <a:gd name="connsiteX1" fmla="*/ 0 w 375070"/>
              <a:gd name="connsiteY1" fmla="*/ 593982 h 593982"/>
              <a:gd name="connsiteX2" fmla="*/ 0 w 375070"/>
              <a:gd name="connsiteY2" fmla="*/ 0 h 593982"/>
              <a:gd name="connsiteX3" fmla="*/ 375070 w 375070"/>
              <a:gd name="connsiteY3" fmla="*/ 0 h 59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070" h="593982">
                <a:moveTo>
                  <a:pt x="375070" y="593982"/>
                </a:moveTo>
                <a:lnTo>
                  <a:pt x="0" y="593982"/>
                </a:lnTo>
                <a:lnTo>
                  <a:pt x="0" y="0"/>
                </a:lnTo>
                <a:lnTo>
                  <a:pt x="375070" y="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1600"/>
          </a:p>
        </p:txBody>
      </p:sp>
      <p:sp>
        <p:nvSpPr>
          <p:cNvPr id="46" name="正方形/長方形 6">
            <a:extLst>
              <a:ext uri="{FF2B5EF4-FFF2-40B4-BE49-F238E27FC236}">
                <a16:creationId xmlns:a16="http://schemas.microsoft.com/office/drawing/2014/main" id="{58AFAAEF-386C-44B1-A376-FE07BB13D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方策の立案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C0DEA06F-04D7-2DE8-6627-197C3FBDA23D}"/>
              </a:ext>
            </a:extLst>
          </p:cNvPr>
          <p:cNvCxnSpPr>
            <a:cxnSpLocks/>
          </p:cNvCxnSpPr>
          <p:nvPr/>
        </p:nvCxnSpPr>
        <p:spPr>
          <a:xfrm flipV="1">
            <a:off x="280855" y="4453099"/>
            <a:ext cx="720000" cy="135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732CA102-A4E9-8270-EFDE-BD2833154E17}"/>
              </a:ext>
            </a:extLst>
          </p:cNvPr>
          <p:cNvCxnSpPr>
            <a:cxnSpLocks/>
          </p:cNvCxnSpPr>
          <p:nvPr/>
        </p:nvCxnSpPr>
        <p:spPr>
          <a:xfrm flipH="1">
            <a:off x="966024" y="5032445"/>
            <a:ext cx="5616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8174DF41-CC14-45D8-937A-A04A136296AA}"/>
              </a:ext>
            </a:extLst>
          </p:cNvPr>
          <p:cNvCxnSpPr>
            <a:cxnSpLocks/>
          </p:cNvCxnSpPr>
          <p:nvPr/>
        </p:nvCxnSpPr>
        <p:spPr>
          <a:xfrm>
            <a:off x="5270824" y="5838742"/>
            <a:ext cx="3276000" cy="0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F4BC0F8-1D39-424F-8AD0-B5EAC8D60FB8}"/>
              </a:ext>
            </a:extLst>
          </p:cNvPr>
          <p:cNvCxnSpPr>
            <a:cxnSpLocks/>
          </p:cNvCxnSpPr>
          <p:nvPr/>
        </p:nvCxnSpPr>
        <p:spPr>
          <a:xfrm flipV="1">
            <a:off x="2745962" y="3148566"/>
            <a:ext cx="828000" cy="135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>
            <a:extLst>
              <a:ext uri="{FF2B5EF4-FFF2-40B4-BE49-F238E27FC236}">
                <a16:creationId xmlns:a16="http://schemas.microsoft.com/office/drawing/2014/main" id="{F36FDA8F-C5EF-4D94-AE07-874A8ECB537D}"/>
              </a:ext>
            </a:extLst>
          </p:cNvPr>
          <p:cNvCxnSpPr>
            <a:cxnSpLocks/>
          </p:cNvCxnSpPr>
          <p:nvPr/>
        </p:nvCxnSpPr>
        <p:spPr>
          <a:xfrm flipH="1">
            <a:off x="4463028" y="2577164"/>
            <a:ext cx="25920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2">
            <a:extLst>
              <a:ext uri="{FF2B5EF4-FFF2-40B4-BE49-F238E27FC236}">
                <a16:creationId xmlns:a16="http://schemas.microsoft.com/office/drawing/2014/main" id="{5CAB8C1F-4244-4BD5-8AF1-9AF0D73C71A8}"/>
              </a:ext>
            </a:extLst>
          </p:cNvPr>
          <p:cNvSpPr/>
          <p:nvPr/>
        </p:nvSpPr>
        <p:spPr>
          <a:xfrm>
            <a:off x="983344" y="3093871"/>
            <a:ext cx="575670" cy="2718456"/>
          </a:xfrm>
          <a:custGeom>
            <a:avLst/>
            <a:gdLst>
              <a:gd name="connsiteX0" fmla="*/ 0 w 375070"/>
              <a:gd name="connsiteY0" fmla="*/ 0 h 593982"/>
              <a:gd name="connsiteX1" fmla="*/ 375070 w 375070"/>
              <a:gd name="connsiteY1" fmla="*/ 0 h 593982"/>
              <a:gd name="connsiteX2" fmla="*/ 375070 w 375070"/>
              <a:gd name="connsiteY2" fmla="*/ 593982 h 593982"/>
              <a:gd name="connsiteX3" fmla="*/ 0 w 375070"/>
              <a:gd name="connsiteY3" fmla="*/ 593982 h 593982"/>
              <a:gd name="connsiteX4" fmla="*/ 0 w 375070"/>
              <a:gd name="connsiteY4" fmla="*/ 0 h 593982"/>
              <a:gd name="connsiteX0" fmla="*/ 375070 w 466510"/>
              <a:gd name="connsiteY0" fmla="*/ 593982 h 685422"/>
              <a:gd name="connsiteX1" fmla="*/ 0 w 466510"/>
              <a:gd name="connsiteY1" fmla="*/ 593982 h 685422"/>
              <a:gd name="connsiteX2" fmla="*/ 0 w 466510"/>
              <a:gd name="connsiteY2" fmla="*/ 0 h 685422"/>
              <a:gd name="connsiteX3" fmla="*/ 375070 w 466510"/>
              <a:gd name="connsiteY3" fmla="*/ 0 h 685422"/>
              <a:gd name="connsiteX4" fmla="*/ 466510 w 466510"/>
              <a:gd name="connsiteY4" fmla="*/ 685422 h 685422"/>
              <a:gd name="connsiteX0" fmla="*/ 375070 w 375070"/>
              <a:gd name="connsiteY0" fmla="*/ 593982 h 593982"/>
              <a:gd name="connsiteX1" fmla="*/ 0 w 375070"/>
              <a:gd name="connsiteY1" fmla="*/ 593982 h 593982"/>
              <a:gd name="connsiteX2" fmla="*/ 0 w 375070"/>
              <a:gd name="connsiteY2" fmla="*/ 0 h 593982"/>
              <a:gd name="connsiteX3" fmla="*/ 375070 w 375070"/>
              <a:gd name="connsiteY3" fmla="*/ 0 h 59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070" h="593982">
                <a:moveTo>
                  <a:pt x="375070" y="593982"/>
                </a:moveTo>
                <a:lnTo>
                  <a:pt x="0" y="593982"/>
                </a:lnTo>
                <a:lnTo>
                  <a:pt x="0" y="0"/>
                </a:lnTo>
                <a:lnTo>
                  <a:pt x="375070" y="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1600"/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8A4C3673-57B5-47CF-A186-01E21A7E179D}"/>
              </a:ext>
            </a:extLst>
          </p:cNvPr>
          <p:cNvSpPr/>
          <p:nvPr/>
        </p:nvSpPr>
        <p:spPr>
          <a:xfrm>
            <a:off x="213135" y="2502721"/>
            <a:ext cx="540000" cy="3924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ja-JP" altLang="en-US" sz="16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楽な姿勢でバッテリー交換を行うには</a:t>
            </a:r>
            <a:endParaRPr kumimoji="1" lang="ja-JP" altLang="en-US" sz="16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F7C39D51-19A1-493A-97B5-FA10D80F775D}"/>
              </a:ext>
            </a:extLst>
          </p:cNvPr>
          <p:cNvSpPr/>
          <p:nvPr/>
        </p:nvSpPr>
        <p:spPr>
          <a:xfrm>
            <a:off x="3748995" y="3434888"/>
            <a:ext cx="1872000" cy="7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からバッテリーを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取り出さずに充電する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D94F0A20-A55A-4635-9064-4C4FB0E1BCE6}"/>
              </a:ext>
            </a:extLst>
          </p:cNvPr>
          <p:cNvSpPr/>
          <p:nvPr/>
        </p:nvSpPr>
        <p:spPr>
          <a:xfrm>
            <a:off x="3748995" y="4654453"/>
            <a:ext cx="1872000" cy="7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かがまずにバッテリー</a:t>
            </a:r>
            <a:endParaRPr kumimoji="1"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交換を</a:t>
            </a:r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</a:t>
            </a:r>
            <a:endParaRPr kumimoji="1" lang="ja-JP" altLang="en-US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58AE6294-299E-465E-B644-F243D5880540}"/>
              </a:ext>
            </a:extLst>
          </p:cNvPr>
          <p:cNvSpPr/>
          <p:nvPr/>
        </p:nvSpPr>
        <p:spPr>
          <a:xfrm>
            <a:off x="3748995" y="5478742"/>
            <a:ext cx="1872000" cy="7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充電式バッテリー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以外の充電方法にする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正方形/長方形 2">
            <a:extLst>
              <a:ext uri="{FF2B5EF4-FFF2-40B4-BE49-F238E27FC236}">
                <a16:creationId xmlns:a16="http://schemas.microsoft.com/office/drawing/2014/main" id="{B3285C9D-5358-4ACD-8E13-9FB93568E3BE}"/>
              </a:ext>
            </a:extLst>
          </p:cNvPr>
          <p:cNvSpPr/>
          <p:nvPr/>
        </p:nvSpPr>
        <p:spPr>
          <a:xfrm>
            <a:off x="5804527" y="3371622"/>
            <a:ext cx="1770753" cy="823762"/>
          </a:xfrm>
          <a:custGeom>
            <a:avLst/>
            <a:gdLst>
              <a:gd name="connsiteX0" fmla="*/ 0 w 375070"/>
              <a:gd name="connsiteY0" fmla="*/ 0 h 593982"/>
              <a:gd name="connsiteX1" fmla="*/ 375070 w 375070"/>
              <a:gd name="connsiteY1" fmla="*/ 0 h 593982"/>
              <a:gd name="connsiteX2" fmla="*/ 375070 w 375070"/>
              <a:gd name="connsiteY2" fmla="*/ 593982 h 593982"/>
              <a:gd name="connsiteX3" fmla="*/ 0 w 375070"/>
              <a:gd name="connsiteY3" fmla="*/ 593982 h 593982"/>
              <a:gd name="connsiteX4" fmla="*/ 0 w 375070"/>
              <a:gd name="connsiteY4" fmla="*/ 0 h 593982"/>
              <a:gd name="connsiteX0" fmla="*/ 375070 w 466510"/>
              <a:gd name="connsiteY0" fmla="*/ 593982 h 685422"/>
              <a:gd name="connsiteX1" fmla="*/ 0 w 466510"/>
              <a:gd name="connsiteY1" fmla="*/ 593982 h 685422"/>
              <a:gd name="connsiteX2" fmla="*/ 0 w 466510"/>
              <a:gd name="connsiteY2" fmla="*/ 0 h 685422"/>
              <a:gd name="connsiteX3" fmla="*/ 375070 w 466510"/>
              <a:gd name="connsiteY3" fmla="*/ 0 h 685422"/>
              <a:gd name="connsiteX4" fmla="*/ 466510 w 466510"/>
              <a:gd name="connsiteY4" fmla="*/ 685422 h 685422"/>
              <a:gd name="connsiteX0" fmla="*/ 375070 w 375070"/>
              <a:gd name="connsiteY0" fmla="*/ 593982 h 593982"/>
              <a:gd name="connsiteX1" fmla="*/ 0 w 375070"/>
              <a:gd name="connsiteY1" fmla="*/ 593982 h 593982"/>
              <a:gd name="connsiteX2" fmla="*/ 0 w 375070"/>
              <a:gd name="connsiteY2" fmla="*/ 0 h 593982"/>
              <a:gd name="connsiteX3" fmla="*/ 375070 w 375070"/>
              <a:gd name="connsiteY3" fmla="*/ 0 h 59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070" h="593982">
                <a:moveTo>
                  <a:pt x="375070" y="593982"/>
                </a:moveTo>
                <a:lnTo>
                  <a:pt x="0" y="593982"/>
                </a:lnTo>
                <a:lnTo>
                  <a:pt x="0" y="0"/>
                </a:lnTo>
                <a:lnTo>
                  <a:pt x="375070" y="0"/>
                </a:ln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sz="1600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EEA2CCDB-2B5D-4A4D-95D9-671C7C53333C}"/>
              </a:ext>
            </a:extLst>
          </p:cNvPr>
          <p:cNvSpPr/>
          <p:nvPr/>
        </p:nvSpPr>
        <p:spPr>
          <a:xfrm>
            <a:off x="5983343" y="3011184"/>
            <a:ext cx="2088000" cy="7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ごと充電場へ運び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充電する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A32357BC-EA7D-4C27-811D-F913D9F0ED5A}"/>
              </a:ext>
            </a:extLst>
          </p:cNvPr>
          <p:cNvSpPr/>
          <p:nvPr/>
        </p:nvSpPr>
        <p:spPr>
          <a:xfrm>
            <a:off x="5990405" y="3831899"/>
            <a:ext cx="2088000" cy="7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充電用の配線を伸ばし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直接</a:t>
            </a:r>
            <a:r>
              <a:rPr lang="en-US" altLang="ja-JP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バッテリーに繋ぐ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8" name="表 8">
            <a:extLst>
              <a:ext uri="{FF2B5EF4-FFF2-40B4-BE49-F238E27FC236}">
                <a16:creationId xmlns:a16="http://schemas.microsoft.com/office/drawing/2014/main" id="{E0186BEF-96CF-E29C-57F1-67EFD0213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470952"/>
              </p:ext>
            </p:extLst>
          </p:nvPr>
        </p:nvGraphicFramePr>
        <p:xfrm>
          <a:off x="8063025" y="1732020"/>
          <a:ext cx="3960000" cy="11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8755823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56619841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89698484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43031145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441082490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効果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実現性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チャレンジ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総合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採否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33716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endParaRPr kumimoji="1" lang="ja-JP" altLang="en-US" sz="3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3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412007"/>
                  </a:ext>
                </a:extLst>
              </a:tr>
            </a:tbl>
          </a:graphicData>
        </a:graphic>
      </p:graphicFrame>
      <p:graphicFrame>
        <p:nvGraphicFramePr>
          <p:cNvPr id="15" name="表 8">
            <a:extLst>
              <a:ext uri="{FF2B5EF4-FFF2-40B4-BE49-F238E27FC236}">
                <a16:creationId xmlns:a16="http://schemas.microsoft.com/office/drawing/2014/main" id="{0790B5C9-0126-947F-DB64-777531924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63179"/>
              </p:ext>
            </p:extLst>
          </p:nvPr>
        </p:nvGraphicFramePr>
        <p:xfrm>
          <a:off x="8087113" y="4699401"/>
          <a:ext cx="3960000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8755823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56619841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522509436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89698484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44108249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kumimoji="1" lang="ja-JP" altLang="en-US" sz="32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412007"/>
                  </a:ext>
                </a:extLst>
              </a:tr>
            </a:tbl>
          </a:graphicData>
        </a:graphic>
      </p:graphicFrame>
      <p:graphicFrame>
        <p:nvGraphicFramePr>
          <p:cNvPr id="16" name="表 8">
            <a:extLst>
              <a:ext uri="{FF2B5EF4-FFF2-40B4-BE49-F238E27FC236}">
                <a16:creationId xmlns:a16="http://schemas.microsoft.com/office/drawing/2014/main" id="{EBDBAD05-B47A-C0DD-8231-540CEA37F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0472005"/>
              </p:ext>
            </p:extLst>
          </p:nvPr>
        </p:nvGraphicFramePr>
        <p:xfrm>
          <a:off x="8071343" y="3013670"/>
          <a:ext cx="3960000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8755823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56619841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18644300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89698484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44108249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412007"/>
                  </a:ext>
                </a:extLst>
              </a:tr>
            </a:tbl>
          </a:graphicData>
        </a:graphic>
      </p:graphicFrame>
      <p:graphicFrame>
        <p:nvGraphicFramePr>
          <p:cNvPr id="18" name="表 8">
            <a:extLst>
              <a:ext uri="{FF2B5EF4-FFF2-40B4-BE49-F238E27FC236}">
                <a16:creationId xmlns:a16="http://schemas.microsoft.com/office/drawing/2014/main" id="{324FC6BA-78BD-8995-5B9A-CCF635649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314972"/>
              </p:ext>
            </p:extLst>
          </p:nvPr>
        </p:nvGraphicFramePr>
        <p:xfrm>
          <a:off x="8071734" y="3840565"/>
          <a:ext cx="3960000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8755823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56619841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421902346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89698484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44108249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412007"/>
                  </a:ext>
                </a:extLst>
              </a:tr>
            </a:tbl>
          </a:graphicData>
        </a:graphic>
      </p:graphicFrame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BDE2474-976C-7CD8-C3B9-1EC09D8CBD60}"/>
              </a:ext>
            </a:extLst>
          </p:cNvPr>
          <p:cNvSpPr/>
          <p:nvPr/>
        </p:nvSpPr>
        <p:spPr>
          <a:xfrm>
            <a:off x="180414" y="2173057"/>
            <a:ext cx="60305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目 的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9C50A0B-89E6-875B-AD4D-920B05354005}"/>
              </a:ext>
            </a:extLst>
          </p:cNvPr>
          <p:cNvSpPr/>
          <p:nvPr/>
        </p:nvSpPr>
        <p:spPr>
          <a:xfrm>
            <a:off x="3675614" y="1895145"/>
            <a:ext cx="72327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方策案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16B56C-5922-8AF6-99A2-63BD39657964}"/>
              </a:ext>
            </a:extLst>
          </p:cNvPr>
          <p:cNvSpPr/>
          <p:nvPr/>
        </p:nvSpPr>
        <p:spPr>
          <a:xfrm>
            <a:off x="5966316" y="2197058"/>
            <a:ext cx="2088000" cy="7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バッテリーをスライドさせて</a:t>
            </a:r>
            <a:endParaRPr kumimoji="1"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</a:t>
            </a:r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4905774-DCF6-0610-97A6-EA7DB466D838}"/>
              </a:ext>
            </a:extLst>
          </p:cNvPr>
          <p:cNvSpPr/>
          <p:nvPr/>
        </p:nvSpPr>
        <p:spPr>
          <a:xfrm>
            <a:off x="5999113" y="4701018"/>
            <a:ext cx="2088000" cy="7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バッテリー搭載位置を</a:t>
            </a:r>
            <a:endParaRPr kumimoji="1"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から台車枠に</a:t>
            </a:r>
            <a:endParaRPr kumimoji="1"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変更する</a:t>
            </a:r>
            <a:endParaRPr kumimoji="1"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CAB2AA0-8B1B-F8CE-9AE7-50D09B424AAA}"/>
              </a:ext>
            </a:extLst>
          </p:cNvPr>
          <p:cNvSpPr/>
          <p:nvPr/>
        </p:nvSpPr>
        <p:spPr>
          <a:xfrm>
            <a:off x="3748995" y="2206804"/>
            <a:ext cx="1872000" cy="72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バッテリーを持たずに</a:t>
            </a:r>
            <a:endParaRPr kumimoji="1"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交換する</a:t>
            </a:r>
          </a:p>
        </p:txBody>
      </p:sp>
      <p:graphicFrame>
        <p:nvGraphicFramePr>
          <p:cNvPr id="19" name="表 8">
            <a:extLst>
              <a:ext uri="{FF2B5EF4-FFF2-40B4-BE49-F238E27FC236}">
                <a16:creationId xmlns:a16="http://schemas.microsoft.com/office/drawing/2014/main" id="{C49288CF-BCFE-C7FA-4982-E6EF337159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942850"/>
              </p:ext>
            </p:extLst>
          </p:nvPr>
        </p:nvGraphicFramePr>
        <p:xfrm>
          <a:off x="8084630" y="5518631"/>
          <a:ext cx="3960000" cy="7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00">
                  <a:extLst>
                    <a:ext uri="{9D8B030D-6E8A-4147-A177-3AD203B41FA5}">
                      <a16:colId xmlns:a16="http://schemas.microsoft.com/office/drawing/2014/main" val="18755823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56619841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48284117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896984843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44108249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endParaRPr kumimoji="1" lang="ja-JP" altLang="en-US" sz="32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200" b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412007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3EA1EF6-4F8A-2599-07E9-414BF36C6C38}"/>
              </a:ext>
            </a:extLst>
          </p:cNvPr>
          <p:cNvSpPr/>
          <p:nvPr/>
        </p:nvSpPr>
        <p:spPr>
          <a:xfrm>
            <a:off x="196135" y="806543"/>
            <a:ext cx="5799986" cy="426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ja-JP" b="1">
                <a:solidFill>
                  <a:schemeClr val="tx1"/>
                </a:solidFill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b="1">
                <a:solidFill>
                  <a:schemeClr val="tx1"/>
                </a:solidFill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ありたい姿</a:t>
            </a:r>
            <a:r>
              <a:rPr lang="en-US" altLang="ja-JP" b="1">
                <a:solidFill>
                  <a:schemeClr val="tx1"/>
                </a:solidFill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：楽</a:t>
            </a:r>
            <a:r>
              <a:rPr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</a:t>
            </a:r>
            <a:r>
              <a:rPr lang="ja-JP" altLang="en-US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姿勢で安全にバッテリー</a:t>
            </a:r>
            <a:r>
              <a:rPr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交換を行う！！</a:t>
            </a:r>
            <a:endParaRPr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2C98E33-D678-26E3-D9AD-16F51B043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E715B77-5A60-4D34-2B3E-497227F0AAD7}"/>
              </a:ext>
            </a:extLst>
          </p:cNvPr>
          <p:cNvSpPr/>
          <p:nvPr/>
        </p:nvSpPr>
        <p:spPr>
          <a:xfrm>
            <a:off x="1031950" y="2418830"/>
            <a:ext cx="69923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攻め所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C9B123A0-A47F-03D0-6669-33A99303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49" y="86984"/>
            <a:ext cx="4824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現在稼動中の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台車から方策案を決める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79950B53-B58D-A280-CB59-5E2B243392B0}"/>
              </a:ext>
            </a:extLst>
          </p:cNvPr>
          <p:cNvGrpSpPr/>
          <p:nvPr/>
        </p:nvGrpSpPr>
        <p:grpSpPr>
          <a:xfrm>
            <a:off x="1099391" y="2761617"/>
            <a:ext cx="2249669" cy="720000"/>
            <a:chOff x="1164232" y="2608372"/>
            <a:chExt cx="2249669" cy="720000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BDE532D-958F-6CF2-C286-2ACD0B2B5055}"/>
                </a:ext>
              </a:extLst>
            </p:cNvPr>
            <p:cNvSpPr/>
            <p:nvPr/>
          </p:nvSpPr>
          <p:spPr>
            <a:xfrm>
              <a:off x="1480458" y="2608372"/>
              <a:ext cx="1933443" cy="72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</a:t>
              </a:r>
              <a:r>
                <a:rPr kumimoji="1" lang="en-US" altLang="ja-JP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(35</a:t>
              </a:r>
              <a:r>
                <a: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㎏</a:t>
              </a:r>
              <a:r>
                <a:rPr kumimoji="1" lang="en-US" altLang="ja-JP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</a:t>
              </a:r>
              <a:endParaRPr kumimoji="1" lang="en-US" altLang="ja-JP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持ち上げ下げ作業を無くす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9E6F3D8-1BFC-92B0-595C-23EB6A1DA411}"/>
                </a:ext>
              </a:extLst>
            </p:cNvPr>
            <p:cNvSpPr txBox="1"/>
            <p:nvPr/>
          </p:nvSpPr>
          <p:spPr>
            <a:xfrm>
              <a:off x="1164232" y="2798945"/>
              <a:ext cx="317716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A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165E5A1E-EA1A-0B49-A12D-916693BB3900}"/>
              </a:ext>
            </a:extLst>
          </p:cNvPr>
          <p:cNvGrpSpPr/>
          <p:nvPr/>
        </p:nvGrpSpPr>
        <p:grpSpPr>
          <a:xfrm>
            <a:off x="1107979" y="4644838"/>
            <a:ext cx="2249562" cy="720000"/>
            <a:chOff x="1212487" y="4496785"/>
            <a:chExt cx="2249562" cy="720000"/>
          </a:xfrm>
        </p:grpSpPr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72D39EA4-7A4C-5823-05E9-1FBC0856DE72}"/>
                </a:ext>
              </a:extLst>
            </p:cNvPr>
            <p:cNvSpPr/>
            <p:nvPr/>
          </p:nvSpPr>
          <p:spPr>
            <a:xfrm>
              <a:off x="1528849" y="4496785"/>
              <a:ext cx="1933200" cy="72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地上から</a:t>
              </a:r>
              <a:r>
                <a:rPr kumimoji="1" lang="en-US" altLang="ja-JP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50</a:t>
              </a:r>
              <a:r>
                <a: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㎜</a:t>
              </a:r>
              <a:endParaRPr kumimoji="1" lang="en-US" altLang="ja-JP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l"/>
              <a:r>
                <a: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低い位置での作業を無くす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6318931C-5487-ECC3-654C-566803FCD694}"/>
                </a:ext>
              </a:extLst>
            </p:cNvPr>
            <p:cNvSpPr txBox="1"/>
            <p:nvPr/>
          </p:nvSpPr>
          <p:spPr>
            <a:xfrm>
              <a:off x="1212487" y="4702897"/>
              <a:ext cx="316112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B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E9806255-4DCF-8C05-3B6D-51B415AB3BF6}"/>
              </a:ext>
            </a:extLst>
          </p:cNvPr>
          <p:cNvGrpSpPr/>
          <p:nvPr/>
        </p:nvGrpSpPr>
        <p:grpSpPr>
          <a:xfrm>
            <a:off x="1098735" y="5440117"/>
            <a:ext cx="2245429" cy="720000"/>
            <a:chOff x="1220661" y="5292064"/>
            <a:chExt cx="2245429" cy="720000"/>
          </a:xfrm>
        </p:grpSpPr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639ACE23-BB9E-B165-BD81-B0C9B9681752}"/>
                </a:ext>
              </a:extLst>
            </p:cNvPr>
            <p:cNvSpPr/>
            <p:nvPr/>
          </p:nvSpPr>
          <p:spPr>
            <a:xfrm>
              <a:off x="1532890" y="5292064"/>
              <a:ext cx="1933200" cy="720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kumimoji="1"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動作別高低差を無くし</a:t>
              </a:r>
              <a:endParaRPr kumimoji="1" lang="en-US" altLang="ja-JP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l"/>
              <a:r>
                <a:rPr lang="en-US" altLang="ja-JP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  <a:r>
                <a:rPr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㎜にする</a:t>
              </a:r>
              <a:endPara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60CDF3B2-6559-4B93-1163-75784E1F385D}"/>
                </a:ext>
              </a:extLst>
            </p:cNvPr>
            <p:cNvSpPr txBox="1"/>
            <p:nvPr/>
          </p:nvSpPr>
          <p:spPr>
            <a:xfrm>
              <a:off x="1220661" y="5506701"/>
              <a:ext cx="316112" cy="30777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C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67" name="図 66">
            <a:extLst>
              <a:ext uri="{FF2B5EF4-FFF2-40B4-BE49-F238E27FC236}">
                <a16:creationId xmlns:a16="http://schemas.microsoft.com/office/drawing/2014/main" id="{8D7A3C0B-E10B-D2C7-AEAD-BE982BD78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915" y="1718008"/>
            <a:ext cx="4029805" cy="4657748"/>
          </a:xfrm>
          <a:prstGeom prst="rect">
            <a:avLst/>
          </a:prstGeom>
        </p:spPr>
      </p:pic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32CFC84C-A652-9D13-DB5F-4CAA5B6A478F}"/>
              </a:ext>
            </a:extLst>
          </p:cNvPr>
          <p:cNvGrpSpPr/>
          <p:nvPr/>
        </p:nvGrpSpPr>
        <p:grpSpPr>
          <a:xfrm>
            <a:off x="8000460" y="788298"/>
            <a:ext cx="3877992" cy="1060975"/>
            <a:chOff x="8000460" y="640245"/>
            <a:chExt cx="3877992" cy="1060975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C3E8D71-AD06-7D4D-9A4A-85D3974A1C92}"/>
                </a:ext>
              </a:extLst>
            </p:cNvPr>
            <p:cNvSpPr/>
            <p:nvPr/>
          </p:nvSpPr>
          <p:spPr>
            <a:xfrm>
              <a:off x="8361142" y="640245"/>
              <a:ext cx="3517310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評価点：</a:t>
              </a:r>
              <a:r>
                <a:rPr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◎</a:t>
              </a:r>
              <a:r>
                <a:rPr lang="en-US" altLang="ja-JP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…3</a:t>
              </a:r>
              <a:r>
                <a:rPr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点　</a:t>
              </a:r>
              <a:r>
                <a:rPr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〇</a:t>
              </a:r>
              <a:r>
                <a:rPr lang="en-US" altLang="ja-JP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…2</a:t>
              </a:r>
              <a:r>
                <a:rPr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点　</a:t>
              </a:r>
              <a:r>
                <a:rPr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△</a:t>
              </a:r>
              <a:r>
                <a:rPr lang="en-US" altLang="ja-JP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…1</a:t>
              </a:r>
              <a:r>
                <a:rPr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点　</a:t>
              </a:r>
              <a:r>
                <a:rPr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✕</a:t>
              </a:r>
              <a:r>
                <a:rPr lang="en-US" altLang="ja-JP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…0</a:t>
              </a:r>
              <a:r>
                <a:rPr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点</a:t>
              </a:r>
              <a:endParaRPr kumimoji="1" lang="ja-JP" alt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B883EE48-7E82-89BD-429E-87446B845D64}"/>
                </a:ext>
              </a:extLst>
            </p:cNvPr>
            <p:cNvGrpSpPr/>
            <p:nvPr/>
          </p:nvGrpSpPr>
          <p:grpSpPr>
            <a:xfrm>
              <a:off x="8000460" y="945220"/>
              <a:ext cx="2290295" cy="756000"/>
              <a:chOff x="8000460" y="945220"/>
              <a:chExt cx="2290295" cy="756000"/>
            </a:xfrm>
          </p:grpSpPr>
          <p:sp>
            <p:nvSpPr>
              <p:cNvPr id="48" name="正方形/長方形 47">
                <a:extLst>
                  <a:ext uri="{FF2B5EF4-FFF2-40B4-BE49-F238E27FC236}">
                    <a16:creationId xmlns:a16="http://schemas.microsoft.com/office/drawing/2014/main" id="{63DD3247-87B7-52AB-32A9-F6E860421422}"/>
                  </a:ext>
                </a:extLst>
              </p:cNvPr>
              <p:cNvSpPr/>
              <p:nvPr/>
            </p:nvSpPr>
            <p:spPr>
              <a:xfrm>
                <a:off x="8000460" y="1264470"/>
                <a:ext cx="603050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1400" b="1">
                    <a:solidFill>
                      <a:schemeClr val="tx1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評 価</a:t>
                </a:r>
                <a:endParaRPr kumimoji="1" lang="ja-JP" altLang="en-US" sz="1400" b="1">
                  <a:solidFill>
                    <a:schemeClr val="tx1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56" name="図 55">
                <a:extLst>
                  <a:ext uri="{FF2B5EF4-FFF2-40B4-BE49-F238E27FC236}">
                    <a16:creationId xmlns:a16="http://schemas.microsoft.com/office/drawing/2014/main" id="{70F807F0-C519-EE64-E9E5-A33DB3E02B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38505" y="945220"/>
                <a:ext cx="452250" cy="75600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057511A9-1B76-8937-3997-978E7568AE93}"/>
              </a:ext>
            </a:extLst>
          </p:cNvPr>
          <p:cNvSpPr/>
          <p:nvPr/>
        </p:nvSpPr>
        <p:spPr>
          <a:xfrm>
            <a:off x="5986990" y="2197058"/>
            <a:ext cx="6012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4C006CC-F8AD-3750-8316-59A8E246CD38}"/>
              </a:ext>
            </a:extLst>
          </p:cNvPr>
          <p:cNvSpPr/>
          <p:nvPr/>
        </p:nvSpPr>
        <p:spPr>
          <a:xfrm>
            <a:off x="6015212" y="4697329"/>
            <a:ext cx="6012000" cy="7200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CB6E275-3DBF-EABD-9C58-DCC297D67A38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21/43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0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表 12">
            <a:extLst>
              <a:ext uri="{FF2B5EF4-FFF2-40B4-BE49-F238E27FC236}">
                <a16:creationId xmlns:a16="http://schemas.microsoft.com/office/drawing/2014/main" id="{355B7402-28F1-144B-ACB7-018A2D887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347802"/>
              </p:ext>
            </p:extLst>
          </p:nvPr>
        </p:nvGraphicFramePr>
        <p:xfrm>
          <a:off x="6121072" y="6244308"/>
          <a:ext cx="5040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40839829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❶独創性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アイディア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を生み出す力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57022"/>
                  </a:ext>
                </a:extLst>
              </a:tr>
            </a:tbl>
          </a:graphicData>
        </a:graphic>
      </p:graphicFrame>
      <p:grpSp>
        <p:nvGrpSpPr>
          <p:cNvPr id="260" name="グループ化 259">
            <a:extLst>
              <a:ext uri="{FF2B5EF4-FFF2-40B4-BE49-F238E27FC236}">
                <a16:creationId xmlns:a16="http://schemas.microsoft.com/office/drawing/2014/main" id="{71C243CF-7044-4CAD-AAF9-0E320801C6E1}"/>
              </a:ext>
            </a:extLst>
          </p:cNvPr>
          <p:cNvGrpSpPr/>
          <p:nvPr/>
        </p:nvGrpSpPr>
        <p:grpSpPr>
          <a:xfrm>
            <a:off x="927766" y="1216782"/>
            <a:ext cx="3544561" cy="2009530"/>
            <a:chOff x="2076179" y="2487863"/>
            <a:chExt cx="4296896" cy="2436054"/>
          </a:xfrm>
        </p:grpSpPr>
        <p:grpSp>
          <p:nvGrpSpPr>
            <p:cNvPr id="230" name="グループ化 229">
              <a:extLst>
                <a:ext uri="{FF2B5EF4-FFF2-40B4-BE49-F238E27FC236}">
                  <a16:creationId xmlns:a16="http://schemas.microsoft.com/office/drawing/2014/main" id="{F1CCAF6F-141B-4763-96D5-6D5198BF2A05}"/>
                </a:ext>
              </a:extLst>
            </p:cNvPr>
            <p:cNvGrpSpPr/>
            <p:nvPr/>
          </p:nvGrpSpPr>
          <p:grpSpPr>
            <a:xfrm>
              <a:off x="2076179" y="2487863"/>
              <a:ext cx="4296896" cy="2436054"/>
              <a:chOff x="2606898" y="2628322"/>
              <a:chExt cx="5063649" cy="2870752"/>
            </a:xfrm>
          </p:grpSpPr>
          <p:sp>
            <p:nvSpPr>
              <p:cNvPr id="228" name="L 字 227">
                <a:extLst>
                  <a:ext uri="{FF2B5EF4-FFF2-40B4-BE49-F238E27FC236}">
                    <a16:creationId xmlns:a16="http://schemas.microsoft.com/office/drawing/2014/main" id="{DE91BCB8-95F6-4B2D-A6B4-3BC08C592455}"/>
                  </a:ext>
                </a:extLst>
              </p:cNvPr>
              <p:cNvSpPr/>
              <p:nvPr/>
            </p:nvSpPr>
            <p:spPr bwMode="auto">
              <a:xfrm flipH="1">
                <a:off x="3054665" y="4062803"/>
                <a:ext cx="1476313" cy="1100982"/>
              </a:xfrm>
              <a:custGeom>
                <a:avLst/>
                <a:gdLst>
                  <a:gd name="connsiteX0" fmla="*/ 0 w 1476313"/>
                  <a:gd name="connsiteY0" fmla="*/ 0 h 943126"/>
                  <a:gd name="connsiteX1" fmla="*/ 330038 w 1476313"/>
                  <a:gd name="connsiteY1" fmla="*/ 0 h 943126"/>
                  <a:gd name="connsiteX2" fmla="*/ 330038 w 1476313"/>
                  <a:gd name="connsiteY2" fmla="*/ 677334 h 943126"/>
                  <a:gd name="connsiteX3" fmla="*/ 1476313 w 1476313"/>
                  <a:gd name="connsiteY3" fmla="*/ 677334 h 943126"/>
                  <a:gd name="connsiteX4" fmla="*/ 1476313 w 1476313"/>
                  <a:gd name="connsiteY4" fmla="*/ 943126 h 943126"/>
                  <a:gd name="connsiteX5" fmla="*/ 0 w 1476313"/>
                  <a:gd name="connsiteY5" fmla="*/ 943126 h 943126"/>
                  <a:gd name="connsiteX6" fmla="*/ 0 w 1476313"/>
                  <a:gd name="connsiteY6" fmla="*/ 0 h 943126"/>
                  <a:gd name="connsiteX0" fmla="*/ 0 w 1476313"/>
                  <a:gd name="connsiteY0" fmla="*/ 0 h 1013954"/>
                  <a:gd name="connsiteX1" fmla="*/ 330038 w 1476313"/>
                  <a:gd name="connsiteY1" fmla="*/ 0 h 1013954"/>
                  <a:gd name="connsiteX2" fmla="*/ 330038 w 1476313"/>
                  <a:gd name="connsiteY2" fmla="*/ 677334 h 1013954"/>
                  <a:gd name="connsiteX3" fmla="*/ 1476313 w 1476313"/>
                  <a:gd name="connsiteY3" fmla="*/ 677334 h 1013954"/>
                  <a:gd name="connsiteX4" fmla="*/ 1476313 w 1476313"/>
                  <a:gd name="connsiteY4" fmla="*/ 943126 h 1013954"/>
                  <a:gd name="connsiteX5" fmla="*/ 110870 w 1476313"/>
                  <a:gd name="connsiteY5" fmla="*/ 1013954 h 1013954"/>
                  <a:gd name="connsiteX6" fmla="*/ 0 w 1476313"/>
                  <a:gd name="connsiteY6" fmla="*/ 943126 h 1013954"/>
                  <a:gd name="connsiteX7" fmla="*/ 0 w 1476313"/>
                  <a:gd name="connsiteY7" fmla="*/ 0 h 1013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76313" h="1013954">
                    <a:moveTo>
                      <a:pt x="0" y="0"/>
                    </a:moveTo>
                    <a:lnTo>
                      <a:pt x="330038" y="0"/>
                    </a:lnTo>
                    <a:lnTo>
                      <a:pt x="330038" y="677334"/>
                    </a:lnTo>
                    <a:lnTo>
                      <a:pt x="1476313" y="677334"/>
                    </a:lnTo>
                    <a:lnTo>
                      <a:pt x="1476313" y="943126"/>
                    </a:lnTo>
                    <a:cubicBezTo>
                      <a:pt x="1037040" y="944510"/>
                      <a:pt x="550143" y="1012570"/>
                      <a:pt x="110870" y="1013954"/>
                    </a:cubicBezTo>
                    <a:lnTo>
                      <a:pt x="0" y="943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rtlCol="0" fromWordArt="1" anchor="ctr">
                <a:prstTxWarp prst="textPlain">
                  <a:avLst>
                    <a:gd name="adj" fmla="val 7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grpSp>
            <p:nvGrpSpPr>
              <p:cNvPr id="227" name="グループ化 226">
                <a:extLst>
                  <a:ext uri="{FF2B5EF4-FFF2-40B4-BE49-F238E27FC236}">
                    <a16:creationId xmlns:a16="http://schemas.microsoft.com/office/drawing/2014/main" id="{6411CCF6-C17C-49E9-9237-5BDCB06C4937}"/>
                  </a:ext>
                </a:extLst>
              </p:cNvPr>
              <p:cNvGrpSpPr/>
              <p:nvPr/>
            </p:nvGrpSpPr>
            <p:grpSpPr>
              <a:xfrm>
                <a:off x="6587690" y="4321304"/>
                <a:ext cx="676255" cy="924831"/>
                <a:chOff x="6732329" y="4708982"/>
                <a:chExt cx="676255" cy="924831"/>
              </a:xfrm>
            </p:grpSpPr>
            <p:sp>
              <p:nvSpPr>
                <p:cNvPr id="224" name="台形 223">
                  <a:extLst>
                    <a:ext uri="{FF2B5EF4-FFF2-40B4-BE49-F238E27FC236}">
                      <a16:creationId xmlns:a16="http://schemas.microsoft.com/office/drawing/2014/main" id="{7EC008DD-C0A8-473D-9B2E-960E7A14D9CF}"/>
                    </a:ext>
                  </a:extLst>
                </p:cNvPr>
                <p:cNvSpPr/>
                <p:nvPr/>
              </p:nvSpPr>
              <p:spPr>
                <a:xfrm rot="10800000">
                  <a:off x="6805835" y="4708982"/>
                  <a:ext cx="529242" cy="519528"/>
                </a:xfrm>
                <a:prstGeom prst="trapezoid">
                  <a:avLst/>
                </a:prstGeom>
                <a:solidFill>
                  <a:schemeClr val="bg2">
                    <a:lumMod val="5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5" name="楕円 224">
                  <a:extLst>
                    <a:ext uri="{FF2B5EF4-FFF2-40B4-BE49-F238E27FC236}">
                      <a16:creationId xmlns:a16="http://schemas.microsoft.com/office/drawing/2014/main" id="{8DD1738A-420E-48A9-B1C6-8627793444E9}"/>
                    </a:ext>
                  </a:extLst>
                </p:cNvPr>
                <p:cNvSpPr/>
                <p:nvPr/>
              </p:nvSpPr>
              <p:spPr>
                <a:xfrm>
                  <a:off x="6732329" y="4960157"/>
                  <a:ext cx="676255" cy="673656"/>
                </a:xfrm>
                <a:prstGeom prst="ellipse">
                  <a:avLst/>
                </a:prstGeom>
                <a:pattFill prst="dashUpDiag">
                  <a:fgClr>
                    <a:schemeClr val="tx1">
                      <a:lumMod val="75000"/>
                      <a:lumOff val="25000"/>
                    </a:schemeClr>
                  </a:fgClr>
                  <a:bgClr>
                    <a:schemeClr val="tx1"/>
                  </a:bgClr>
                </a:pattFill>
                <a:ln>
                  <a:solidFill>
                    <a:sysClr val="windowText" lastClr="000000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  <p:sp>
              <p:nvSpPr>
                <p:cNvPr id="226" name="楕円 225">
                  <a:extLst>
                    <a:ext uri="{FF2B5EF4-FFF2-40B4-BE49-F238E27FC236}">
                      <a16:creationId xmlns:a16="http://schemas.microsoft.com/office/drawing/2014/main" id="{EBB06736-4700-4AD1-8829-36EAE4BE38CB}"/>
                    </a:ext>
                  </a:extLst>
                </p:cNvPr>
                <p:cNvSpPr/>
                <p:nvPr/>
              </p:nvSpPr>
              <p:spPr>
                <a:xfrm>
                  <a:off x="6899600" y="5127927"/>
                  <a:ext cx="352829" cy="351473"/>
                </a:xfrm>
                <a:prstGeom prst="ellipse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</p:grpSp>
          <p:sp>
            <p:nvSpPr>
              <p:cNvPr id="222" name="四角形: 1 つの角を切り取り 1 つの角を丸める 221">
                <a:extLst>
                  <a:ext uri="{FF2B5EF4-FFF2-40B4-BE49-F238E27FC236}">
                    <a16:creationId xmlns:a16="http://schemas.microsoft.com/office/drawing/2014/main" id="{7ED476E6-D819-4A43-BAC4-DF28B0B9112D}"/>
                  </a:ext>
                </a:extLst>
              </p:cNvPr>
              <p:cNvSpPr/>
              <p:nvPr/>
            </p:nvSpPr>
            <p:spPr bwMode="auto">
              <a:xfrm flipH="1">
                <a:off x="2877625" y="4071049"/>
                <a:ext cx="780733" cy="960392"/>
              </a:xfrm>
              <a:prstGeom prst="snipRoundRect">
                <a:avLst>
                  <a:gd name="adj1" fmla="val 16667"/>
                  <a:gd name="adj2" fmla="val 0"/>
                </a:avLst>
              </a:prstGeom>
              <a:solidFill>
                <a:srgbClr val="FDFDFD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221" name="四角形: 角を丸くする 220">
                <a:extLst>
                  <a:ext uri="{FF2B5EF4-FFF2-40B4-BE49-F238E27FC236}">
                    <a16:creationId xmlns:a16="http://schemas.microsoft.com/office/drawing/2014/main" id="{E1CC9080-707E-41A1-AA91-01921D005C4B}"/>
                  </a:ext>
                </a:extLst>
              </p:cNvPr>
              <p:cNvSpPr/>
              <p:nvPr/>
            </p:nvSpPr>
            <p:spPr bwMode="auto">
              <a:xfrm>
                <a:off x="4425618" y="2628322"/>
                <a:ext cx="211654" cy="442459"/>
              </a:xfrm>
              <a:prstGeom prst="roundRect">
                <a:avLst/>
              </a:prstGeom>
              <a:solidFill>
                <a:srgbClr val="29A6A3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219" name="台形 215">
                <a:extLst>
                  <a:ext uri="{FF2B5EF4-FFF2-40B4-BE49-F238E27FC236}">
                    <a16:creationId xmlns:a16="http://schemas.microsoft.com/office/drawing/2014/main" id="{08B305F7-59E9-4CC9-96A0-E10549633216}"/>
                  </a:ext>
                </a:extLst>
              </p:cNvPr>
              <p:cNvSpPr/>
              <p:nvPr/>
            </p:nvSpPr>
            <p:spPr>
              <a:xfrm>
                <a:off x="3422912" y="4741810"/>
                <a:ext cx="779433" cy="274129"/>
              </a:xfrm>
              <a:custGeom>
                <a:avLst/>
                <a:gdLst>
                  <a:gd name="connsiteX0" fmla="*/ 0 w 3221749"/>
                  <a:gd name="connsiteY0" fmla="*/ 254579 h 254579"/>
                  <a:gd name="connsiteX1" fmla="*/ 135719 w 3221749"/>
                  <a:gd name="connsiteY1" fmla="*/ 0 h 254579"/>
                  <a:gd name="connsiteX2" fmla="*/ 3086030 w 3221749"/>
                  <a:gd name="connsiteY2" fmla="*/ 0 h 254579"/>
                  <a:gd name="connsiteX3" fmla="*/ 3221749 w 3221749"/>
                  <a:gd name="connsiteY3" fmla="*/ 254579 h 254579"/>
                  <a:gd name="connsiteX4" fmla="*/ 0 w 3221749"/>
                  <a:gd name="connsiteY4" fmla="*/ 254579 h 254579"/>
                  <a:gd name="connsiteX0" fmla="*/ 0 w 3221749"/>
                  <a:gd name="connsiteY0" fmla="*/ 254579 h 254579"/>
                  <a:gd name="connsiteX1" fmla="*/ 250019 w 3221749"/>
                  <a:gd name="connsiteY1" fmla="*/ 0 h 254579"/>
                  <a:gd name="connsiteX2" fmla="*/ 3086030 w 3221749"/>
                  <a:gd name="connsiteY2" fmla="*/ 0 h 254579"/>
                  <a:gd name="connsiteX3" fmla="*/ 3221749 w 3221749"/>
                  <a:gd name="connsiteY3" fmla="*/ 254579 h 254579"/>
                  <a:gd name="connsiteX4" fmla="*/ 0 w 3221749"/>
                  <a:gd name="connsiteY4" fmla="*/ 254579 h 254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1749" h="254579">
                    <a:moveTo>
                      <a:pt x="0" y="254579"/>
                    </a:moveTo>
                    <a:lnTo>
                      <a:pt x="250019" y="0"/>
                    </a:lnTo>
                    <a:lnTo>
                      <a:pt x="3086030" y="0"/>
                    </a:lnTo>
                    <a:lnTo>
                      <a:pt x="3221749" y="254579"/>
                    </a:lnTo>
                    <a:lnTo>
                      <a:pt x="0" y="25457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8" name="フローチャート: 端子 217">
                <a:extLst>
                  <a:ext uri="{FF2B5EF4-FFF2-40B4-BE49-F238E27FC236}">
                    <a16:creationId xmlns:a16="http://schemas.microsoft.com/office/drawing/2014/main" id="{53DAE8C8-F161-4EFE-B207-76B07542EC11}"/>
                  </a:ext>
                </a:extLst>
              </p:cNvPr>
              <p:cNvSpPr/>
              <p:nvPr/>
            </p:nvSpPr>
            <p:spPr>
              <a:xfrm flipV="1">
                <a:off x="3018879" y="2935090"/>
                <a:ext cx="406858" cy="116246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ysClr val="windowText" lastClr="0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t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ja-JP" altLang="en-US"/>
              </a:p>
            </p:txBody>
          </p:sp>
          <p:sp>
            <p:nvSpPr>
              <p:cNvPr id="217" name="四角形: 1 つの角を切り取る 216">
                <a:extLst>
                  <a:ext uri="{FF2B5EF4-FFF2-40B4-BE49-F238E27FC236}">
                    <a16:creationId xmlns:a16="http://schemas.microsoft.com/office/drawing/2014/main" id="{8C48A24B-ADDE-402E-ADA4-E74F214C57ED}"/>
                  </a:ext>
                </a:extLst>
              </p:cNvPr>
              <p:cNvSpPr/>
              <p:nvPr/>
            </p:nvSpPr>
            <p:spPr bwMode="auto">
              <a:xfrm flipH="1">
                <a:off x="4232674" y="3067332"/>
                <a:ext cx="412680" cy="1267762"/>
              </a:xfrm>
              <a:prstGeom prst="snip1Rect">
                <a:avLst>
                  <a:gd name="adj" fmla="val 50000"/>
                </a:avLst>
              </a:prstGeom>
              <a:solidFill>
                <a:srgbClr val="29A6A3"/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216" name="台形 215">
                <a:extLst>
                  <a:ext uri="{FF2B5EF4-FFF2-40B4-BE49-F238E27FC236}">
                    <a16:creationId xmlns:a16="http://schemas.microsoft.com/office/drawing/2014/main" id="{CC3C3F56-7714-44EB-A614-EF05AC711F1A}"/>
                  </a:ext>
                </a:extLst>
              </p:cNvPr>
              <p:cNvSpPr/>
              <p:nvPr/>
            </p:nvSpPr>
            <p:spPr>
              <a:xfrm>
                <a:off x="4444590" y="4079513"/>
                <a:ext cx="3221749" cy="254579"/>
              </a:xfrm>
              <a:custGeom>
                <a:avLst/>
                <a:gdLst>
                  <a:gd name="connsiteX0" fmla="*/ 0 w 3221749"/>
                  <a:gd name="connsiteY0" fmla="*/ 254579 h 254579"/>
                  <a:gd name="connsiteX1" fmla="*/ 135719 w 3221749"/>
                  <a:gd name="connsiteY1" fmla="*/ 0 h 254579"/>
                  <a:gd name="connsiteX2" fmla="*/ 3086030 w 3221749"/>
                  <a:gd name="connsiteY2" fmla="*/ 0 h 254579"/>
                  <a:gd name="connsiteX3" fmla="*/ 3221749 w 3221749"/>
                  <a:gd name="connsiteY3" fmla="*/ 254579 h 254579"/>
                  <a:gd name="connsiteX4" fmla="*/ 0 w 3221749"/>
                  <a:gd name="connsiteY4" fmla="*/ 254579 h 254579"/>
                  <a:gd name="connsiteX0" fmla="*/ 0 w 3221749"/>
                  <a:gd name="connsiteY0" fmla="*/ 254579 h 254579"/>
                  <a:gd name="connsiteX1" fmla="*/ 250019 w 3221749"/>
                  <a:gd name="connsiteY1" fmla="*/ 0 h 254579"/>
                  <a:gd name="connsiteX2" fmla="*/ 3086030 w 3221749"/>
                  <a:gd name="connsiteY2" fmla="*/ 0 h 254579"/>
                  <a:gd name="connsiteX3" fmla="*/ 3221749 w 3221749"/>
                  <a:gd name="connsiteY3" fmla="*/ 254579 h 254579"/>
                  <a:gd name="connsiteX4" fmla="*/ 0 w 3221749"/>
                  <a:gd name="connsiteY4" fmla="*/ 254579 h 254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1749" h="254579">
                    <a:moveTo>
                      <a:pt x="0" y="254579"/>
                    </a:moveTo>
                    <a:lnTo>
                      <a:pt x="250019" y="0"/>
                    </a:lnTo>
                    <a:lnTo>
                      <a:pt x="3086030" y="0"/>
                    </a:lnTo>
                    <a:lnTo>
                      <a:pt x="3221749" y="254579"/>
                    </a:lnTo>
                    <a:lnTo>
                      <a:pt x="0" y="25457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861920BF-306E-4148-882A-63E709E941CC}"/>
                  </a:ext>
                </a:extLst>
              </p:cNvPr>
              <p:cNvGrpSpPr/>
              <p:nvPr/>
            </p:nvGrpSpPr>
            <p:grpSpPr>
              <a:xfrm>
                <a:off x="2606898" y="2628323"/>
                <a:ext cx="5063649" cy="2870751"/>
                <a:chOff x="1919511" y="3805174"/>
                <a:chExt cx="4443188" cy="2518991"/>
              </a:xfrm>
            </p:grpSpPr>
            <p:sp>
              <p:nvSpPr>
                <p:cNvPr id="3" name="台形 2">
                  <a:extLst>
                    <a:ext uri="{FF2B5EF4-FFF2-40B4-BE49-F238E27FC236}">
                      <a16:creationId xmlns:a16="http://schemas.microsoft.com/office/drawing/2014/main" id="{4D61980D-B119-4436-A7D4-3240D69419D3}"/>
                    </a:ext>
                  </a:extLst>
                </p:cNvPr>
                <p:cNvSpPr/>
                <p:nvPr/>
              </p:nvSpPr>
              <p:spPr>
                <a:xfrm rot="10800000">
                  <a:off x="5470216" y="5497159"/>
                  <a:ext cx="464393" cy="455869"/>
                </a:xfrm>
                <a:prstGeom prst="trapezoid">
                  <a:avLst/>
                </a:prstGeom>
                <a:solidFill>
                  <a:schemeClr val="bg2">
                    <a:lumMod val="7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" name="正方形/長方形 1">
                  <a:extLst>
                    <a:ext uri="{FF2B5EF4-FFF2-40B4-BE49-F238E27FC236}">
                      <a16:creationId xmlns:a16="http://schemas.microsoft.com/office/drawing/2014/main" id="{0E845251-F789-4F52-828D-977FE325C412}"/>
                    </a:ext>
                  </a:extLst>
                </p:cNvPr>
                <p:cNvSpPr/>
                <p:nvPr/>
              </p:nvSpPr>
              <p:spPr>
                <a:xfrm>
                  <a:off x="3496558" y="5298943"/>
                  <a:ext cx="2866141" cy="19821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" name="四角形: 角を丸くする 8">
                  <a:extLst>
                    <a:ext uri="{FF2B5EF4-FFF2-40B4-BE49-F238E27FC236}">
                      <a16:creationId xmlns:a16="http://schemas.microsoft.com/office/drawing/2014/main" id="{B55D6430-6BBD-4581-999D-B8651786E6E7}"/>
                    </a:ext>
                  </a:extLst>
                </p:cNvPr>
                <p:cNvSpPr/>
                <p:nvPr/>
              </p:nvSpPr>
              <p:spPr bwMode="auto">
                <a:xfrm>
                  <a:off x="3485540" y="3805174"/>
                  <a:ext cx="93682" cy="388243"/>
                </a:xfrm>
                <a:prstGeom prst="roundRect">
                  <a:avLst/>
                </a:prstGeom>
                <a:solidFill>
                  <a:srgbClr val="33CCCC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grpSp>
              <p:nvGrpSpPr>
                <p:cNvPr id="10" name="グループ化 9">
                  <a:extLst>
                    <a:ext uri="{FF2B5EF4-FFF2-40B4-BE49-F238E27FC236}">
                      <a16:creationId xmlns:a16="http://schemas.microsoft.com/office/drawing/2014/main" id="{608EBD6B-2205-434B-8AD6-D6BDF7A5EA3B}"/>
                    </a:ext>
                  </a:extLst>
                </p:cNvPr>
                <p:cNvGrpSpPr/>
                <p:nvPr/>
              </p:nvGrpSpPr>
              <p:grpSpPr>
                <a:xfrm>
                  <a:off x="5405717" y="5717557"/>
                  <a:ext cx="593392" cy="591111"/>
                  <a:chOff x="3592348" y="3061983"/>
                  <a:chExt cx="630472" cy="759653"/>
                </a:xfrm>
              </p:grpSpPr>
              <p:sp>
                <p:nvSpPr>
                  <p:cNvPr id="88" name="楕円 87">
                    <a:extLst>
                      <a:ext uri="{FF2B5EF4-FFF2-40B4-BE49-F238E27FC236}">
                        <a16:creationId xmlns:a16="http://schemas.microsoft.com/office/drawing/2014/main" id="{1C317250-930A-4ACB-A0E4-939B1B4BE760}"/>
                      </a:ext>
                    </a:extLst>
                  </p:cNvPr>
                  <p:cNvSpPr/>
                  <p:nvPr/>
                </p:nvSpPr>
                <p:spPr>
                  <a:xfrm>
                    <a:off x="3592348" y="3061983"/>
                    <a:ext cx="630472" cy="759653"/>
                  </a:xfrm>
                  <a:prstGeom prst="ellipse">
                    <a:avLst/>
                  </a:prstGeom>
                  <a:pattFill prst="dashUpDiag">
                    <a:fgClr>
                      <a:schemeClr val="tx1">
                        <a:lumMod val="75000"/>
                        <a:lumOff val="25000"/>
                      </a:schemeClr>
                    </a:fgClr>
                    <a:bgClr>
                      <a:schemeClr val="tx1"/>
                    </a:bgClr>
                  </a:pattFill>
                  <a:ln>
                    <a:solidFill>
                      <a:sysClr val="windowText" lastClr="00000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  <p:sp>
                <p:nvSpPr>
                  <p:cNvPr id="89" name="楕円 88">
                    <a:extLst>
                      <a:ext uri="{FF2B5EF4-FFF2-40B4-BE49-F238E27FC236}">
                        <a16:creationId xmlns:a16="http://schemas.microsoft.com/office/drawing/2014/main" id="{F605EE1E-3680-47A1-A57C-B387854BA3A0}"/>
                      </a:ext>
                    </a:extLst>
                  </p:cNvPr>
                  <p:cNvSpPr/>
                  <p:nvPr/>
                </p:nvSpPr>
                <p:spPr>
                  <a:xfrm>
                    <a:off x="3653598" y="3136160"/>
                    <a:ext cx="493413" cy="59451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  <p:sp>
                <p:nvSpPr>
                  <p:cNvPr id="90" name="楕円 89">
                    <a:extLst>
                      <a:ext uri="{FF2B5EF4-FFF2-40B4-BE49-F238E27FC236}">
                        <a16:creationId xmlns:a16="http://schemas.microsoft.com/office/drawing/2014/main" id="{12952FA2-9C74-486A-B314-510042BA9503}"/>
                      </a:ext>
                    </a:extLst>
                  </p:cNvPr>
                  <p:cNvSpPr/>
                  <p:nvPr/>
                </p:nvSpPr>
                <p:spPr>
                  <a:xfrm>
                    <a:off x="3748295" y="3251170"/>
                    <a:ext cx="328942" cy="396341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</p:grpSp>
            <p:sp>
              <p:nvSpPr>
                <p:cNvPr id="11" name="四角形: 角を丸くする 10">
                  <a:extLst>
                    <a:ext uri="{FF2B5EF4-FFF2-40B4-BE49-F238E27FC236}">
                      <a16:creationId xmlns:a16="http://schemas.microsoft.com/office/drawing/2014/main" id="{A4BF6B6D-1503-45C1-9858-EF4680A79133}"/>
                    </a:ext>
                  </a:extLst>
                </p:cNvPr>
                <p:cNvSpPr/>
                <p:nvPr/>
              </p:nvSpPr>
              <p:spPr bwMode="auto">
                <a:xfrm>
                  <a:off x="3696165" y="5497159"/>
                  <a:ext cx="1277024" cy="740324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95000"/>
                  </a:schemeClr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660BC1A2-5FD7-4A96-9FF2-44AA84EA5F65}"/>
                    </a:ext>
                  </a:extLst>
                </p:cNvPr>
                <p:cNvSpPr/>
                <p:nvPr/>
              </p:nvSpPr>
              <p:spPr bwMode="auto">
                <a:xfrm>
                  <a:off x="2050104" y="4310305"/>
                  <a:ext cx="307473" cy="1283508"/>
                </a:xfrm>
                <a:prstGeom prst="rect">
                  <a:avLst/>
                </a:prstGeom>
                <a:solidFill>
                  <a:srgbClr val="33CCCC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grpSp>
              <p:nvGrpSpPr>
                <p:cNvPr id="17" name="グループ化 16">
                  <a:extLst>
                    <a:ext uri="{FF2B5EF4-FFF2-40B4-BE49-F238E27FC236}">
                      <a16:creationId xmlns:a16="http://schemas.microsoft.com/office/drawing/2014/main" id="{0D8B8EF8-2372-4C2F-B9A7-D5C859055980}"/>
                    </a:ext>
                  </a:extLst>
                </p:cNvPr>
                <p:cNvGrpSpPr/>
                <p:nvPr/>
              </p:nvGrpSpPr>
              <p:grpSpPr>
                <a:xfrm>
                  <a:off x="2109445" y="5744047"/>
                  <a:ext cx="583079" cy="580118"/>
                  <a:chOff x="98267" y="3080457"/>
                  <a:chExt cx="630472" cy="759653"/>
                </a:xfrm>
              </p:grpSpPr>
              <p:sp>
                <p:nvSpPr>
                  <p:cNvPr id="65" name="楕円 64">
                    <a:extLst>
                      <a:ext uri="{FF2B5EF4-FFF2-40B4-BE49-F238E27FC236}">
                        <a16:creationId xmlns:a16="http://schemas.microsoft.com/office/drawing/2014/main" id="{4055AC3D-FC5D-47E2-A1AA-84FE973FCBD2}"/>
                      </a:ext>
                    </a:extLst>
                  </p:cNvPr>
                  <p:cNvSpPr/>
                  <p:nvPr/>
                </p:nvSpPr>
                <p:spPr>
                  <a:xfrm>
                    <a:off x="98267" y="3080457"/>
                    <a:ext cx="630472" cy="759653"/>
                  </a:xfrm>
                  <a:prstGeom prst="ellipse">
                    <a:avLst/>
                  </a:prstGeom>
                  <a:pattFill prst="dashUpDiag">
                    <a:fgClr>
                      <a:schemeClr val="tx1">
                        <a:lumMod val="75000"/>
                        <a:lumOff val="25000"/>
                      </a:schemeClr>
                    </a:fgClr>
                    <a:bgClr>
                      <a:schemeClr val="tx1"/>
                    </a:bgClr>
                  </a:pattFill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  <p:sp>
                <p:nvSpPr>
                  <p:cNvPr id="66" name="楕円 65">
                    <a:extLst>
                      <a:ext uri="{FF2B5EF4-FFF2-40B4-BE49-F238E27FC236}">
                        <a16:creationId xmlns:a16="http://schemas.microsoft.com/office/drawing/2014/main" id="{9DCAE37D-0083-40D2-B04A-F44F341A889D}"/>
                      </a:ext>
                    </a:extLst>
                  </p:cNvPr>
                  <p:cNvSpPr/>
                  <p:nvPr/>
                </p:nvSpPr>
                <p:spPr>
                  <a:xfrm>
                    <a:off x="159526" y="3112786"/>
                    <a:ext cx="493414" cy="59451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  <a:lumOff val="5000"/>
                    </a:schemeClr>
                  </a:solidFill>
                  <a:ln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  <p:sp>
                <p:nvSpPr>
                  <p:cNvPr id="67" name="楕円 66">
                    <a:extLst>
                      <a:ext uri="{FF2B5EF4-FFF2-40B4-BE49-F238E27FC236}">
                        <a16:creationId xmlns:a16="http://schemas.microsoft.com/office/drawing/2014/main" id="{B918D578-4001-4BAD-BF6B-76300BA826B6}"/>
                      </a:ext>
                    </a:extLst>
                  </p:cNvPr>
                  <p:cNvSpPr/>
                  <p:nvPr/>
                </p:nvSpPr>
                <p:spPr>
                  <a:xfrm>
                    <a:off x="249215" y="3265579"/>
                    <a:ext cx="328942" cy="396340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</p:grpSp>
            <p:sp>
              <p:nvSpPr>
                <p:cNvPr id="26" name="L 字 25">
                  <a:extLst>
                    <a:ext uri="{FF2B5EF4-FFF2-40B4-BE49-F238E27FC236}">
                      <a16:creationId xmlns:a16="http://schemas.microsoft.com/office/drawing/2014/main" id="{18D17E3D-E8C0-45D1-A77A-9C34279E2B2C}"/>
                    </a:ext>
                  </a:extLst>
                </p:cNvPr>
                <p:cNvSpPr/>
                <p:nvPr/>
              </p:nvSpPr>
              <p:spPr bwMode="auto">
                <a:xfrm flipH="1">
                  <a:off x="2220887" y="5289418"/>
                  <a:ext cx="1295417" cy="740544"/>
                </a:xfrm>
                <a:prstGeom prst="corner">
                  <a:avLst>
                    <a:gd name="adj1" fmla="val 28182"/>
                    <a:gd name="adj2" fmla="val 34994"/>
                  </a:avLst>
                </a:prstGeom>
                <a:solidFill>
                  <a:srgbClr val="FDFDFD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7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27" name="四角形: 1 つの角を切り取る 26">
                  <a:extLst>
                    <a:ext uri="{FF2B5EF4-FFF2-40B4-BE49-F238E27FC236}">
                      <a16:creationId xmlns:a16="http://schemas.microsoft.com/office/drawing/2014/main" id="{63F4B282-5C08-421F-B72F-4808AD463C8A}"/>
                    </a:ext>
                  </a:extLst>
                </p:cNvPr>
                <p:cNvSpPr/>
                <p:nvPr/>
              </p:nvSpPr>
              <p:spPr bwMode="auto">
                <a:xfrm flipH="1">
                  <a:off x="3234749" y="4182272"/>
                  <a:ext cx="362113" cy="1112420"/>
                </a:xfrm>
                <a:prstGeom prst="snip1Rect">
                  <a:avLst>
                    <a:gd name="adj" fmla="val 50000"/>
                  </a:avLst>
                </a:prstGeom>
                <a:solidFill>
                  <a:srgbClr val="33CCCC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28" name="四角形: 1 つの角を切り取り 1 つの角を丸める 27">
                  <a:extLst>
                    <a:ext uri="{FF2B5EF4-FFF2-40B4-BE49-F238E27FC236}">
                      <a16:creationId xmlns:a16="http://schemas.microsoft.com/office/drawing/2014/main" id="{C390C0B9-F680-4A36-98D7-A652F54B194F}"/>
                    </a:ext>
                  </a:extLst>
                </p:cNvPr>
                <p:cNvSpPr/>
                <p:nvPr/>
              </p:nvSpPr>
              <p:spPr bwMode="auto">
                <a:xfrm flipH="1">
                  <a:off x="2029859" y="5187247"/>
                  <a:ext cx="685069" cy="842713"/>
                </a:xfrm>
                <a:prstGeom prst="snipRoundRect">
                  <a:avLst>
                    <a:gd name="adj1" fmla="val 16667"/>
                    <a:gd name="adj2" fmla="val 0"/>
                  </a:avLst>
                </a:prstGeom>
                <a:solidFill>
                  <a:srgbClr val="FDFDFD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29" name="四角形: 1 つの角を切り取る 28">
                  <a:extLst>
                    <a:ext uri="{FF2B5EF4-FFF2-40B4-BE49-F238E27FC236}">
                      <a16:creationId xmlns:a16="http://schemas.microsoft.com/office/drawing/2014/main" id="{9D0C5D0C-EADD-4EBA-B410-140503B42D6E}"/>
                    </a:ext>
                  </a:extLst>
                </p:cNvPr>
                <p:cNvSpPr/>
                <p:nvPr/>
              </p:nvSpPr>
              <p:spPr bwMode="auto">
                <a:xfrm flipV="1">
                  <a:off x="1985490" y="5738435"/>
                  <a:ext cx="466333" cy="306187"/>
                </a:xfrm>
                <a:prstGeom prst="snip1Rect">
                  <a:avLst>
                    <a:gd name="adj" fmla="val 50000"/>
                  </a:avLst>
                </a:prstGeom>
                <a:solidFill>
                  <a:srgbClr val="33CCCC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30" name="正方形/長方形 29">
                  <a:extLst>
                    <a:ext uri="{FF2B5EF4-FFF2-40B4-BE49-F238E27FC236}">
                      <a16:creationId xmlns:a16="http://schemas.microsoft.com/office/drawing/2014/main" id="{BBD874EB-58DC-4812-B702-E4F6B57C17F3}"/>
                    </a:ext>
                  </a:extLst>
                </p:cNvPr>
                <p:cNvSpPr/>
                <p:nvPr/>
              </p:nvSpPr>
              <p:spPr bwMode="auto">
                <a:xfrm>
                  <a:off x="1997776" y="4083026"/>
                  <a:ext cx="444669" cy="299733"/>
                </a:xfrm>
                <a:prstGeom prst="rect">
                  <a:avLst/>
                </a:prstGeom>
                <a:solidFill>
                  <a:srgbClr val="33CCCC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31" name="フローチャート: 論理積ゲート 30">
                  <a:extLst>
                    <a:ext uri="{FF2B5EF4-FFF2-40B4-BE49-F238E27FC236}">
                      <a16:creationId xmlns:a16="http://schemas.microsoft.com/office/drawing/2014/main" id="{D021CB52-F9D7-4A8C-A2F5-14F977DAF85E}"/>
                    </a:ext>
                  </a:extLst>
                </p:cNvPr>
                <p:cNvSpPr/>
                <p:nvPr/>
              </p:nvSpPr>
              <p:spPr bwMode="auto">
                <a:xfrm flipH="1">
                  <a:off x="1919511" y="4697174"/>
                  <a:ext cx="149391" cy="204001"/>
                </a:xfrm>
                <a:prstGeom prst="flowChartDelay">
                  <a:avLst/>
                </a:prstGeom>
                <a:solidFill>
                  <a:srgbClr val="FFC000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32" name="四角形: 角を丸くする 31">
                  <a:extLst>
                    <a:ext uri="{FF2B5EF4-FFF2-40B4-BE49-F238E27FC236}">
                      <a16:creationId xmlns:a16="http://schemas.microsoft.com/office/drawing/2014/main" id="{19A7154D-0FCC-4101-B853-C34EB70D2860}"/>
                    </a:ext>
                  </a:extLst>
                </p:cNvPr>
                <p:cNvSpPr/>
                <p:nvPr/>
              </p:nvSpPr>
              <p:spPr bwMode="auto">
                <a:xfrm>
                  <a:off x="3327097" y="3886743"/>
                  <a:ext cx="149658" cy="301760"/>
                </a:xfrm>
                <a:prstGeom prst="roundRect">
                  <a:avLst/>
                </a:prstGeom>
                <a:solidFill>
                  <a:schemeClr val="tx1"/>
                </a:solidFill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33" name="フローチャート: 端子 32">
                  <a:extLst>
                    <a:ext uri="{FF2B5EF4-FFF2-40B4-BE49-F238E27FC236}">
                      <a16:creationId xmlns:a16="http://schemas.microsoft.com/office/drawing/2014/main" id="{269AEA17-0A83-49F8-8D51-CC77E8861894}"/>
                    </a:ext>
                  </a:extLst>
                </p:cNvPr>
                <p:cNvSpPr/>
                <p:nvPr/>
              </p:nvSpPr>
              <p:spPr>
                <a:xfrm flipV="1">
                  <a:off x="2209011" y="4209081"/>
                  <a:ext cx="357005" cy="102002"/>
                </a:xfrm>
                <a:prstGeom prst="flowChartTerminator">
                  <a:avLst/>
                </a:prstGeom>
                <a:solidFill>
                  <a:schemeClr val="tx1"/>
                </a:solidFill>
                <a:ln>
                  <a:solidFill>
                    <a:sysClr val="windowText" lastClr="000000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t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l"/>
                  <a:endParaRPr lang="ja-JP" altLang="en-US"/>
                </a:p>
              </p:txBody>
            </p:sp>
          </p:grpSp>
          <p:sp>
            <p:nvSpPr>
              <p:cNvPr id="215" name="台形 214">
                <a:extLst>
                  <a:ext uri="{FF2B5EF4-FFF2-40B4-BE49-F238E27FC236}">
                    <a16:creationId xmlns:a16="http://schemas.microsoft.com/office/drawing/2014/main" id="{18C6DB5A-DBF2-408A-8A25-5FF74AB103B3}"/>
                  </a:ext>
                </a:extLst>
              </p:cNvPr>
              <p:cNvSpPr/>
              <p:nvPr/>
            </p:nvSpPr>
            <p:spPr>
              <a:xfrm>
                <a:off x="4633443" y="5063842"/>
                <a:ext cx="1455352" cy="336445"/>
              </a:xfrm>
              <a:prstGeom prst="trapezoid">
                <a:avLst>
                  <a:gd name="adj" fmla="val 53311"/>
                </a:avLst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0" name="四角形: 角を丸くする 219">
                <a:extLst>
                  <a:ext uri="{FF2B5EF4-FFF2-40B4-BE49-F238E27FC236}">
                    <a16:creationId xmlns:a16="http://schemas.microsoft.com/office/drawing/2014/main" id="{7F77ACAD-B816-4607-883A-1B6DFFC4F9BC}"/>
                  </a:ext>
                </a:extLst>
              </p:cNvPr>
              <p:cNvSpPr/>
              <p:nvPr/>
            </p:nvSpPr>
            <p:spPr bwMode="auto">
              <a:xfrm>
                <a:off x="4822210" y="4556581"/>
                <a:ext cx="1088370" cy="50726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</p:grpSp>
        <p:grpSp>
          <p:nvGrpSpPr>
            <p:cNvPr id="252" name="グループ化 251">
              <a:extLst>
                <a:ext uri="{FF2B5EF4-FFF2-40B4-BE49-F238E27FC236}">
                  <a16:creationId xmlns:a16="http://schemas.microsoft.com/office/drawing/2014/main" id="{7B3C73F0-C7FC-407A-99D8-4EBC6D977604}"/>
                </a:ext>
              </a:extLst>
            </p:cNvPr>
            <p:cNvGrpSpPr/>
            <p:nvPr/>
          </p:nvGrpSpPr>
          <p:grpSpPr>
            <a:xfrm>
              <a:off x="3826262" y="4581447"/>
              <a:ext cx="363308" cy="244385"/>
              <a:chOff x="2885782" y="5500907"/>
              <a:chExt cx="538309" cy="287994"/>
            </a:xfrm>
          </p:grpSpPr>
          <p:sp>
            <p:nvSpPr>
              <p:cNvPr id="247" name="四角形: 角を丸くする 246">
                <a:extLst>
                  <a:ext uri="{FF2B5EF4-FFF2-40B4-BE49-F238E27FC236}">
                    <a16:creationId xmlns:a16="http://schemas.microsoft.com/office/drawing/2014/main" id="{BFBCA80D-1518-440A-8ED7-08F9B185FF77}"/>
                  </a:ext>
                </a:extLst>
              </p:cNvPr>
              <p:cNvSpPr/>
              <p:nvPr/>
            </p:nvSpPr>
            <p:spPr>
              <a:xfrm>
                <a:off x="3083976" y="5500907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8" name="四角形: 角を丸くする 247">
                <a:extLst>
                  <a:ext uri="{FF2B5EF4-FFF2-40B4-BE49-F238E27FC236}">
                    <a16:creationId xmlns:a16="http://schemas.microsoft.com/office/drawing/2014/main" id="{F6C68735-54D1-48E8-A9D5-830916413EB6}"/>
                  </a:ext>
                </a:extLst>
              </p:cNvPr>
              <p:cNvSpPr/>
              <p:nvPr/>
            </p:nvSpPr>
            <p:spPr>
              <a:xfrm>
                <a:off x="3034957" y="5551614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9" name="四角形: 角を丸くする 248">
                <a:extLst>
                  <a:ext uri="{FF2B5EF4-FFF2-40B4-BE49-F238E27FC236}">
                    <a16:creationId xmlns:a16="http://schemas.microsoft.com/office/drawing/2014/main" id="{A6E3573D-8B9C-4EC3-8C3A-FF20092DD48F}"/>
                  </a:ext>
                </a:extLst>
              </p:cNvPr>
              <p:cNvSpPr/>
              <p:nvPr/>
            </p:nvSpPr>
            <p:spPr>
              <a:xfrm>
                <a:off x="2995467" y="5605681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0" name="四角形: 角を丸くする 249">
                <a:extLst>
                  <a:ext uri="{FF2B5EF4-FFF2-40B4-BE49-F238E27FC236}">
                    <a16:creationId xmlns:a16="http://schemas.microsoft.com/office/drawing/2014/main" id="{86F87ED3-8818-4656-A4FF-3D2046A927AF}"/>
                  </a:ext>
                </a:extLst>
              </p:cNvPr>
              <p:cNvSpPr/>
              <p:nvPr/>
            </p:nvSpPr>
            <p:spPr>
              <a:xfrm>
                <a:off x="2946449" y="5655082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1" name="四角形: 角を丸くする 250">
                <a:extLst>
                  <a:ext uri="{FF2B5EF4-FFF2-40B4-BE49-F238E27FC236}">
                    <a16:creationId xmlns:a16="http://schemas.microsoft.com/office/drawing/2014/main" id="{E495F6C6-E5AF-4A57-81BE-5FF78E7151D2}"/>
                  </a:ext>
                </a:extLst>
              </p:cNvPr>
              <p:cNvSpPr/>
              <p:nvPr/>
            </p:nvSpPr>
            <p:spPr>
              <a:xfrm>
                <a:off x="2885782" y="5709148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53" name="グループ化 252">
              <a:extLst>
                <a:ext uri="{FF2B5EF4-FFF2-40B4-BE49-F238E27FC236}">
                  <a16:creationId xmlns:a16="http://schemas.microsoft.com/office/drawing/2014/main" id="{881062EC-01A8-4C4E-A746-ECC10B1810B1}"/>
                </a:ext>
              </a:extLst>
            </p:cNvPr>
            <p:cNvGrpSpPr/>
            <p:nvPr/>
          </p:nvGrpSpPr>
          <p:grpSpPr>
            <a:xfrm flipH="1">
              <a:off x="4632879" y="4581447"/>
              <a:ext cx="363308" cy="244385"/>
              <a:chOff x="2885782" y="5500907"/>
              <a:chExt cx="538309" cy="287994"/>
            </a:xfrm>
          </p:grpSpPr>
          <p:sp>
            <p:nvSpPr>
              <p:cNvPr id="254" name="四角形: 角を丸くする 253">
                <a:extLst>
                  <a:ext uri="{FF2B5EF4-FFF2-40B4-BE49-F238E27FC236}">
                    <a16:creationId xmlns:a16="http://schemas.microsoft.com/office/drawing/2014/main" id="{7B1D3768-7844-4723-BC35-F2E72CCF8A57}"/>
                  </a:ext>
                </a:extLst>
              </p:cNvPr>
              <p:cNvSpPr/>
              <p:nvPr/>
            </p:nvSpPr>
            <p:spPr>
              <a:xfrm>
                <a:off x="3083976" y="5500907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5" name="四角形: 角を丸くする 254">
                <a:extLst>
                  <a:ext uri="{FF2B5EF4-FFF2-40B4-BE49-F238E27FC236}">
                    <a16:creationId xmlns:a16="http://schemas.microsoft.com/office/drawing/2014/main" id="{3C91022E-2B6D-45A5-9DC9-D4242FB04556}"/>
                  </a:ext>
                </a:extLst>
              </p:cNvPr>
              <p:cNvSpPr/>
              <p:nvPr/>
            </p:nvSpPr>
            <p:spPr>
              <a:xfrm>
                <a:off x="3034957" y="5551614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6" name="四角形: 角を丸くする 255">
                <a:extLst>
                  <a:ext uri="{FF2B5EF4-FFF2-40B4-BE49-F238E27FC236}">
                    <a16:creationId xmlns:a16="http://schemas.microsoft.com/office/drawing/2014/main" id="{82D41971-6984-46AE-8931-12E73E9ABE1D}"/>
                  </a:ext>
                </a:extLst>
              </p:cNvPr>
              <p:cNvSpPr/>
              <p:nvPr/>
            </p:nvSpPr>
            <p:spPr>
              <a:xfrm>
                <a:off x="2995467" y="5605681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7" name="四角形: 角を丸くする 256">
                <a:extLst>
                  <a:ext uri="{FF2B5EF4-FFF2-40B4-BE49-F238E27FC236}">
                    <a16:creationId xmlns:a16="http://schemas.microsoft.com/office/drawing/2014/main" id="{1A5B6CAD-D61D-4451-B245-0A85D12C4AF4}"/>
                  </a:ext>
                </a:extLst>
              </p:cNvPr>
              <p:cNvSpPr/>
              <p:nvPr/>
            </p:nvSpPr>
            <p:spPr>
              <a:xfrm>
                <a:off x="2946449" y="5655082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8" name="四角形: 角を丸くする 257">
                <a:extLst>
                  <a:ext uri="{FF2B5EF4-FFF2-40B4-BE49-F238E27FC236}">
                    <a16:creationId xmlns:a16="http://schemas.microsoft.com/office/drawing/2014/main" id="{8D36976B-4E6F-4AFC-BB33-5144538EA41E}"/>
                  </a:ext>
                </a:extLst>
              </p:cNvPr>
              <p:cNvSpPr/>
              <p:nvPr/>
            </p:nvSpPr>
            <p:spPr>
              <a:xfrm>
                <a:off x="2885782" y="5709148"/>
                <a:ext cx="340115" cy="7975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C37EBF7C-36C9-AE3D-CCF8-D17F164338CF}"/>
              </a:ext>
            </a:extLst>
          </p:cNvPr>
          <p:cNvGrpSpPr/>
          <p:nvPr/>
        </p:nvGrpSpPr>
        <p:grpSpPr>
          <a:xfrm>
            <a:off x="5377696" y="1902769"/>
            <a:ext cx="5816243" cy="4166910"/>
            <a:chOff x="5377696" y="2311153"/>
            <a:chExt cx="5816243" cy="4166910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590A37EC-6895-6171-B21F-202BC780B59F}"/>
                </a:ext>
              </a:extLst>
            </p:cNvPr>
            <p:cNvGrpSpPr/>
            <p:nvPr/>
          </p:nvGrpSpPr>
          <p:grpSpPr>
            <a:xfrm>
              <a:off x="5377696" y="2311153"/>
              <a:ext cx="5816243" cy="4166910"/>
              <a:chOff x="5377696" y="2311153"/>
              <a:chExt cx="5816243" cy="4166910"/>
            </a:xfrm>
          </p:grpSpPr>
          <p:grpSp>
            <p:nvGrpSpPr>
              <p:cNvPr id="263" name="グループ化 262">
                <a:extLst>
                  <a:ext uri="{FF2B5EF4-FFF2-40B4-BE49-F238E27FC236}">
                    <a16:creationId xmlns:a16="http://schemas.microsoft.com/office/drawing/2014/main" id="{6DA533F1-AF39-48EB-85BD-AF0A62720192}"/>
                  </a:ext>
                </a:extLst>
              </p:cNvPr>
              <p:cNvGrpSpPr/>
              <p:nvPr/>
            </p:nvGrpSpPr>
            <p:grpSpPr>
              <a:xfrm>
                <a:off x="5377696" y="2311153"/>
                <a:ext cx="5816243" cy="4166910"/>
                <a:chOff x="6573334" y="2282421"/>
                <a:chExt cx="5816243" cy="4166910"/>
              </a:xfrm>
            </p:grpSpPr>
            <p:sp>
              <p:nvSpPr>
                <p:cNvPr id="283" name="吹き出し: 線 282">
                  <a:extLst>
                    <a:ext uri="{FF2B5EF4-FFF2-40B4-BE49-F238E27FC236}">
                      <a16:creationId xmlns:a16="http://schemas.microsoft.com/office/drawing/2014/main" id="{861A1956-3BFF-4BA0-8D13-A3E5FF57DB04}"/>
                    </a:ext>
                  </a:extLst>
                </p:cNvPr>
                <p:cNvSpPr/>
                <p:nvPr/>
              </p:nvSpPr>
              <p:spPr>
                <a:xfrm>
                  <a:off x="6573334" y="2282421"/>
                  <a:ext cx="5816243" cy="4166910"/>
                </a:xfrm>
                <a:prstGeom prst="borderCallout1">
                  <a:avLst>
                    <a:gd name="adj1" fmla="val 28921"/>
                    <a:gd name="adj2" fmla="val -84"/>
                    <a:gd name="adj3" fmla="val 21819"/>
                    <a:gd name="adj4" fmla="val -41143"/>
                  </a:avLst>
                </a:prstGeom>
                <a:solidFill>
                  <a:schemeClr val="bg1"/>
                </a:solidFill>
                <a:ln w="38100">
                  <a:solidFill>
                    <a:srgbClr val="0000FF"/>
                  </a:solidFill>
                  <a:headEnd type="none" w="med" len="med"/>
                  <a:tailEnd type="oval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" name="正方形/長方形 137">
                  <a:extLst>
                    <a:ext uri="{FF2B5EF4-FFF2-40B4-BE49-F238E27FC236}">
                      <a16:creationId xmlns:a16="http://schemas.microsoft.com/office/drawing/2014/main" id="{D68BF7F3-64E0-4B4A-AE3A-89DF4CB7D883}"/>
                    </a:ext>
                  </a:extLst>
                </p:cNvPr>
                <p:cNvSpPr/>
                <p:nvPr/>
              </p:nvSpPr>
              <p:spPr>
                <a:xfrm>
                  <a:off x="6636053" y="2333243"/>
                  <a:ext cx="400622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ja-JP" altLang="en-US" b="1">
                      <a:solidFill>
                        <a:schemeClr val="tx1"/>
                      </a:solidFill>
                      <a:highlight>
                        <a:srgbClr val="CC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エレカバッテリー交換</a:t>
                  </a:r>
                  <a:r>
                    <a:rPr lang="ja-JP" altLang="en-US" b="1">
                      <a:solidFill>
                        <a:schemeClr val="tx1"/>
                      </a:solidFill>
                      <a:highlight>
                        <a:srgbClr val="CC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作業</a:t>
                  </a:r>
                  <a:r>
                    <a:rPr kumimoji="1" lang="ja-JP" altLang="en-US" b="1">
                      <a:solidFill>
                        <a:schemeClr val="tx1"/>
                      </a:solidFill>
                      <a:highlight>
                        <a:srgbClr val="CC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を横から見た図</a:t>
                  </a:r>
                </a:p>
              </p:txBody>
            </p:sp>
          </p:grpSp>
          <p:sp>
            <p:nvSpPr>
              <p:cNvPr id="310" name="正方形/長方形 309">
                <a:extLst>
                  <a:ext uri="{FF2B5EF4-FFF2-40B4-BE49-F238E27FC236}">
                    <a16:creationId xmlns:a16="http://schemas.microsoft.com/office/drawing/2014/main" id="{4F5DD5D5-C54A-4AC6-94EB-2A7216A809DE}"/>
                  </a:ext>
                </a:extLst>
              </p:cNvPr>
              <p:cNvSpPr/>
              <p:nvPr/>
            </p:nvSpPr>
            <p:spPr>
              <a:xfrm>
                <a:off x="6156069" y="4074814"/>
                <a:ext cx="1880738" cy="186655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64" name="グループ化 263">
                <a:extLst>
                  <a:ext uri="{FF2B5EF4-FFF2-40B4-BE49-F238E27FC236}">
                    <a16:creationId xmlns:a16="http://schemas.microsoft.com/office/drawing/2014/main" id="{2A30EB9C-0D48-49B4-A12D-0B143E551765}"/>
                  </a:ext>
                </a:extLst>
              </p:cNvPr>
              <p:cNvGrpSpPr/>
              <p:nvPr/>
            </p:nvGrpSpPr>
            <p:grpSpPr>
              <a:xfrm>
                <a:off x="5377696" y="3859797"/>
                <a:ext cx="2833127" cy="2203604"/>
                <a:chOff x="6573334" y="3697715"/>
                <a:chExt cx="2833127" cy="2203604"/>
              </a:xfrm>
            </p:grpSpPr>
            <p:grpSp>
              <p:nvGrpSpPr>
                <p:cNvPr id="278" name="グループ化 277">
                  <a:extLst>
                    <a:ext uri="{FF2B5EF4-FFF2-40B4-BE49-F238E27FC236}">
                      <a16:creationId xmlns:a16="http://schemas.microsoft.com/office/drawing/2014/main" id="{8CD9450E-080D-45B0-923E-C1E49E2A1CD6}"/>
                    </a:ext>
                  </a:extLst>
                </p:cNvPr>
                <p:cNvGrpSpPr/>
                <p:nvPr/>
              </p:nvGrpSpPr>
              <p:grpSpPr>
                <a:xfrm>
                  <a:off x="7408921" y="5553116"/>
                  <a:ext cx="1756840" cy="226461"/>
                  <a:chOff x="7687843" y="4675941"/>
                  <a:chExt cx="1756840" cy="226461"/>
                </a:xfrm>
              </p:grpSpPr>
              <p:grpSp>
                <p:nvGrpSpPr>
                  <p:cNvPr id="272" name="グループ化 271">
                    <a:extLst>
                      <a:ext uri="{FF2B5EF4-FFF2-40B4-BE49-F238E27FC236}">
                        <a16:creationId xmlns:a16="http://schemas.microsoft.com/office/drawing/2014/main" id="{2E8E72D8-92F6-460C-85CE-145F29FCE0F8}"/>
                      </a:ext>
                    </a:extLst>
                  </p:cNvPr>
                  <p:cNvGrpSpPr/>
                  <p:nvPr/>
                </p:nvGrpSpPr>
                <p:grpSpPr>
                  <a:xfrm>
                    <a:off x="7687843" y="4675941"/>
                    <a:ext cx="731185" cy="226461"/>
                    <a:chOff x="7687843" y="4675941"/>
                    <a:chExt cx="731185" cy="226461"/>
                  </a:xfrm>
                </p:grpSpPr>
                <p:sp>
                  <p:nvSpPr>
                    <p:cNvPr id="269" name="楕円 268">
                      <a:extLst>
                        <a:ext uri="{FF2B5EF4-FFF2-40B4-BE49-F238E27FC236}">
                          <a16:creationId xmlns:a16="http://schemas.microsoft.com/office/drawing/2014/main" id="{26D18600-BD06-4D11-A435-4DC2CF9AF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7843" y="4675941"/>
                      <a:ext cx="216000" cy="216000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0" name="楕円 269">
                      <a:extLst>
                        <a:ext uri="{FF2B5EF4-FFF2-40B4-BE49-F238E27FC236}">
                          <a16:creationId xmlns:a16="http://schemas.microsoft.com/office/drawing/2014/main" id="{FF5F9827-F69A-4F10-95F8-D2EAEB97B5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7316" y="4686402"/>
                      <a:ext cx="216000" cy="216000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1" name="楕円 270">
                      <a:extLst>
                        <a:ext uri="{FF2B5EF4-FFF2-40B4-BE49-F238E27FC236}">
                          <a16:creationId xmlns:a16="http://schemas.microsoft.com/office/drawing/2014/main" id="{1054BEC4-A8A1-4567-8685-1C7FBFA966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028" y="4686402"/>
                      <a:ext cx="216000" cy="216000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73" name="グループ化 272">
                    <a:extLst>
                      <a:ext uri="{FF2B5EF4-FFF2-40B4-BE49-F238E27FC236}">
                        <a16:creationId xmlns:a16="http://schemas.microsoft.com/office/drawing/2014/main" id="{632F4BF8-603B-49AC-AA2A-1FDCCE3D34D2}"/>
                      </a:ext>
                    </a:extLst>
                  </p:cNvPr>
                  <p:cNvGrpSpPr/>
                  <p:nvPr/>
                </p:nvGrpSpPr>
                <p:grpSpPr>
                  <a:xfrm>
                    <a:off x="8458740" y="4677813"/>
                    <a:ext cx="731185" cy="224589"/>
                    <a:chOff x="7687843" y="4686402"/>
                    <a:chExt cx="731185" cy="224589"/>
                  </a:xfrm>
                </p:grpSpPr>
                <p:sp>
                  <p:nvSpPr>
                    <p:cNvPr id="274" name="楕円 273">
                      <a:extLst>
                        <a:ext uri="{FF2B5EF4-FFF2-40B4-BE49-F238E27FC236}">
                          <a16:creationId xmlns:a16="http://schemas.microsoft.com/office/drawing/2014/main" id="{7A49A023-B047-4FEC-9FC3-9B8B97110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87843" y="4694991"/>
                      <a:ext cx="216000" cy="216000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5" name="楕円 274">
                      <a:extLst>
                        <a:ext uri="{FF2B5EF4-FFF2-40B4-BE49-F238E27FC236}">
                          <a16:creationId xmlns:a16="http://schemas.microsoft.com/office/drawing/2014/main" id="{459DE147-AE4B-44D3-A285-D83168A66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7316" y="4686402"/>
                      <a:ext cx="216000" cy="216000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76" name="楕円 275">
                      <a:extLst>
                        <a:ext uri="{FF2B5EF4-FFF2-40B4-BE49-F238E27FC236}">
                          <a16:creationId xmlns:a16="http://schemas.microsoft.com/office/drawing/2014/main" id="{FF6B6094-B229-4DE6-95FE-F814B3BEAB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03028" y="4686402"/>
                      <a:ext cx="216000" cy="216000"/>
                    </a:xfrm>
                    <a:prstGeom prst="ellipse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277" name="楕円 276">
                    <a:extLst>
                      <a:ext uri="{FF2B5EF4-FFF2-40B4-BE49-F238E27FC236}">
                        <a16:creationId xmlns:a16="http://schemas.microsoft.com/office/drawing/2014/main" id="{590E2A40-73C1-4ED0-B776-ACD57306FE6A}"/>
                      </a:ext>
                    </a:extLst>
                  </p:cNvPr>
                  <p:cNvSpPr/>
                  <p:nvPr/>
                </p:nvSpPr>
                <p:spPr>
                  <a:xfrm>
                    <a:off x="9228683" y="4677813"/>
                    <a:ext cx="216000" cy="216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 w="28575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25" name="L 字 24">
                  <a:extLst>
                    <a:ext uri="{FF2B5EF4-FFF2-40B4-BE49-F238E27FC236}">
                      <a16:creationId xmlns:a16="http://schemas.microsoft.com/office/drawing/2014/main" id="{11400A22-9172-4B9C-918F-0A16A77DA2A3}"/>
                    </a:ext>
                  </a:extLst>
                </p:cNvPr>
                <p:cNvSpPr/>
                <p:nvPr/>
              </p:nvSpPr>
              <p:spPr>
                <a:xfrm>
                  <a:off x="7238974" y="3884322"/>
                  <a:ext cx="2003477" cy="2016997"/>
                </a:xfrm>
                <a:prstGeom prst="corner">
                  <a:avLst>
                    <a:gd name="adj1" fmla="val 6647"/>
                    <a:gd name="adj2" fmla="val 6293"/>
                  </a:avLst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C61EB9A5-FE32-46C0-8CDF-BB9D0649C01E}"/>
                    </a:ext>
                  </a:extLst>
                </p:cNvPr>
                <p:cNvSpPr/>
                <p:nvPr/>
              </p:nvSpPr>
              <p:spPr>
                <a:xfrm>
                  <a:off x="6573334" y="3697715"/>
                  <a:ext cx="2833127" cy="24362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203D5B9E-B0C7-EB99-F3B3-D71396E5D537}"/>
                </a:ext>
              </a:extLst>
            </p:cNvPr>
            <p:cNvSpPr/>
            <p:nvPr/>
          </p:nvSpPr>
          <p:spPr>
            <a:xfrm>
              <a:off x="6317343" y="3359001"/>
              <a:ext cx="93968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</a:t>
              </a:r>
              <a:endParaRPr lang="en-US" altLang="ja-JP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セット位置</a:t>
              </a:r>
              <a:endPara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7" name="正方形/長方形 176">
            <a:extLst>
              <a:ext uri="{FF2B5EF4-FFF2-40B4-BE49-F238E27FC236}">
                <a16:creationId xmlns:a16="http://schemas.microsoft.com/office/drawing/2014/main" id="{BAE9F145-77D2-4338-9799-0E3CD1E71E3C}"/>
              </a:ext>
            </a:extLst>
          </p:cNvPr>
          <p:cNvSpPr/>
          <p:nvPr/>
        </p:nvSpPr>
        <p:spPr>
          <a:xfrm>
            <a:off x="381294" y="2498976"/>
            <a:ext cx="61106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エレカ</a:t>
            </a:r>
            <a:endParaRPr kumimoji="1" lang="ja-JP" altLang="en-US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66" name="グループ化 165">
            <a:extLst>
              <a:ext uri="{FF2B5EF4-FFF2-40B4-BE49-F238E27FC236}">
                <a16:creationId xmlns:a16="http://schemas.microsoft.com/office/drawing/2014/main" id="{CBE5EC6B-21FA-4CBC-AFBC-FB5FE9BA3F40}"/>
              </a:ext>
            </a:extLst>
          </p:cNvPr>
          <p:cNvGrpSpPr/>
          <p:nvPr/>
        </p:nvGrpSpPr>
        <p:grpSpPr>
          <a:xfrm>
            <a:off x="1035199" y="3684093"/>
            <a:ext cx="1443848" cy="2411920"/>
            <a:chOff x="2149849" y="3461380"/>
            <a:chExt cx="1626491" cy="2717022"/>
          </a:xfrm>
        </p:grpSpPr>
        <p:grpSp>
          <p:nvGrpSpPr>
            <p:cNvPr id="167" name="グループ化 166">
              <a:extLst>
                <a:ext uri="{FF2B5EF4-FFF2-40B4-BE49-F238E27FC236}">
                  <a16:creationId xmlns:a16="http://schemas.microsoft.com/office/drawing/2014/main" id="{EF7ED00C-5180-4D8D-A1F3-94BC5E353260}"/>
                </a:ext>
              </a:extLst>
            </p:cNvPr>
            <p:cNvGrpSpPr/>
            <p:nvPr/>
          </p:nvGrpSpPr>
          <p:grpSpPr>
            <a:xfrm>
              <a:off x="2149849" y="3983514"/>
              <a:ext cx="1626491" cy="2194888"/>
              <a:chOff x="315030" y="4164150"/>
              <a:chExt cx="1750306" cy="2361971"/>
            </a:xfrm>
          </p:grpSpPr>
          <p:grpSp>
            <p:nvGrpSpPr>
              <p:cNvPr id="174" name="グループ化 173">
                <a:extLst>
                  <a:ext uri="{FF2B5EF4-FFF2-40B4-BE49-F238E27FC236}">
                    <a16:creationId xmlns:a16="http://schemas.microsoft.com/office/drawing/2014/main" id="{8732A50D-E4D0-4968-8F44-2A2DD363A722}"/>
                  </a:ext>
                </a:extLst>
              </p:cNvPr>
              <p:cNvGrpSpPr/>
              <p:nvPr/>
            </p:nvGrpSpPr>
            <p:grpSpPr>
              <a:xfrm>
                <a:off x="315030" y="4164150"/>
                <a:ext cx="1750306" cy="2361971"/>
                <a:chOff x="315030" y="4164150"/>
                <a:chExt cx="1750306" cy="2361971"/>
              </a:xfrm>
            </p:grpSpPr>
            <p:grpSp>
              <p:nvGrpSpPr>
                <p:cNvPr id="180" name="グループ化 179">
                  <a:extLst>
                    <a:ext uri="{FF2B5EF4-FFF2-40B4-BE49-F238E27FC236}">
                      <a16:creationId xmlns:a16="http://schemas.microsoft.com/office/drawing/2014/main" id="{CC6DAA6D-5EA4-4092-A4EA-C088EA36817C}"/>
                    </a:ext>
                  </a:extLst>
                </p:cNvPr>
                <p:cNvGrpSpPr/>
                <p:nvPr/>
              </p:nvGrpSpPr>
              <p:grpSpPr>
                <a:xfrm>
                  <a:off x="315030" y="4164150"/>
                  <a:ext cx="1750306" cy="2361971"/>
                  <a:chOff x="2615035" y="3445679"/>
                  <a:chExt cx="2062637" cy="2783449"/>
                </a:xfrm>
              </p:grpSpPr>
              <p:grpSp>
                <p:nvGrpSpPr>
                  <p:cNvPr id="245" name="グループ化 244">
                    <a:extLst>
                      <a:ext uri="{FF2B5EF4-FFF2-40B4-BE49-F238E27FC236}">
                        <a16:creationId xmlns:a16="http://schemas.microsoft.com/office/drawing/2014/main" id="{DAD73AB3-12AA-436F-8C1E-36FFF3E58527}"/>
                      </a:ext>
                    </a:extLst>
                  </p:cNvPr>
                  <p:cNvGrpSpPr/>
                  <p:nvPr/>
                </p:nvGrpSpPr>
                <p:grpSpPr>
                  <a:xfrm>
                    <a:off x="2615035" y="3530995"/>
                    <a:ext cx="2062637" cy="2698133"/>
                    <a:chOff x="7843710" y="2919463"/>
                    <a:chExt cx="2062637" cy="2698133"/>
                  </a:xfrm>
                </p:grpSpPr>
                <p:grpSp>
                  <p:nvGrpSpPr>
                    <p:cNvPr id="288" name="グループ化 287">
                      <a:extLst>
                        <a:ext uri="{FF2B5EF4-FFF2-40B4-BE49-F238E27FC236}">
                          <a16:creationId xmlns:a16="http://schemas.microsoft.com/office/drawing/2014/main" id="{36667CBB-AFD0-408F-B766-6D7922C4A1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89873" y="3012593"/>
                      <a:ext cx="1771325" cy="2605003"/>
                      <a:chOff x="2544484" y="2028444"/>
                      <a:chExt cx="2167777" cy="2484112"/>
                    </a:xfrm>
                  </p:grpSpPr>
                  <p:sp>
                    <p:nvSpPr>
                      <p:cNvPr id="292" name="台形 291">
                        <a:extLst>
                          <a:ext uri="{FF2B5EF4-FFF2-40B4-BE49-F238E27FC236}">
                            <a16:creationId xmlns:a16="http://schemas.microsoft.com/office/drawing/2014/main" id="{9D73DD47-C102-4894-989E-D43C19D6A6B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544484" y="3740897"/>
                        <a:ext cx="2161205" cy="350672"/>
                      </a:xfrm>
                      <a:prstGeom prst="trapezoid">
                        <a:avLst>
                          <a:gd name="adj" fmla="val 51559"/>
                        </a:avLst>
                      </a:prstGeom>
                      <a:solidFill>
                        <a:srgbClr val="FFFFCC"/>
                      </a:solidFill>
                      <a:ln w="1905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scene3d>
                        <a:camera prst="orthographicFront"/>
                        <a:lightRig rig="threePt" dir="t"/>
                      </a:scene3d>
                      <a:sp3d/>
                      <a:extLst>
                        <a:ext uri="{AF507438-7753-43E0-B8FC-AC1667EBCBE1}">
                          <a14:hiddenEffects xmlns:a14="http://schemas.microsoft.com/office/drawing/2010/main">
                            <a:effectLst/>
                          </a14:hiddenEffects>
                        </a:ext>
                      </a:extLst>
                    </p:spPr>
                    <p:txBody>
                      <a:bodyPr wrap="none" rtlCol="0" fromWordArt="1" anchor="ctr">
                        <a:prstTxWarp prst="textPlain">
                          <a:avLst>
                            <a:gd name="adj" fmla="val 50000"/>
                          </a:avLst>
                        </a:prstTxWarp>
                      </a:bodyPr>
                      <a:lstStyle/>
                      <a:p>
                        <a:pPr algn="ctr"/>
                        <a:endParaRPr lang="ja-JP" altLang="en-US" sz="3600" kern="10">
                          <a:solidFill>
                            <a:srgbClr val="FFFFFF"/>
                          </a:solidFill>
                          <a:latin typeface="HGP創英角ﾎﾟｯﾌﾟ体"/>
                          <a:ea typeface="HGP創英角ﾎﾟｯﾌﾟ体"/>
                        </a:endParaRPr>
                      </a:p>
                    </p:txBody>
                  </p:sp>
                  <p:grpSp>
                    <p:nvGrpSpPr>
                      <p:cNvPr id="293" name="グループ化 292">
                        <a:extLst>
                          <a:ext uri="{FF2B5EF4-FFF2-40B4-BE49-F238E27FC236}">
                            <a16:creationId xmlns:a16="http://schemas.microsoft.com/office/drawing/2014/main" id="{DAE4038E-FB49-4CF1-98E7-B89101409CC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551057" y="2028444"/>
                        <a:ext cx="2161204" cy="2484112"/>
                        <a:chOff x="2551057" y="2028444"/>
                        <a:chExt cx="2161204" cy="2484112"/>
                      </a:xfrm>
                    </p:grpSpPr>
                    <p:sp>
                      <p:nvSpPr>
                        <p:cNvPr id="294" name="台形 293">
                          <a:extLst>
                            <a:ext uri="{FF2B5EF4-FFF2-40B4-BE49-F238E27FC236}">
                              <a16:creationId xmlns:a16="http://schemas.microsoft.com/office/drawing/2014/main" id="{A4A40C1B-0E1A-45BC-8A2A-05CE7F7460A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flipV="1">
                          <a:off x="4238004" y="4101884"/>
                          <a:ext cx="324001" cy="324002"/>
                        </a:xfrm>
                        <a:prstGeom prst="trapezoid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cene3d>
                          <a:camera prst="orthographicFront"/>
                          <a:lightRig rig="threePt" dir="t"/>
                        </a:scene3d>
                        <a:sp3d/>
                        <a:extLst>
                          <a:ext uri="{AF507438-7753-43E0-B8FC-AC1667EBCBE1}">
                            <a14:hiddenEffects xmlns:a14="http://schemas.microsoft.com/office/drawing/2010/main">
                              <a:effectLst/>
                            </a14:hiddenEffects>
                          </a:ext>
                        </a:extLst>
                      </p:spPr>
                      <p:txBody>
                        <a:bodyPr wrap="none" rtlCol="0" fromWordArt="1" anchor="ctr">
                          <a:prstTxWarp prst="textPlain">
                            <a:avLst>
                              <a:gd name="adj" fmla="val 50000"/>
                            </a:avLst>
                          </a:prstTxWarp>
                        </a:bodyPr>
                        <a:lstStyle/>
                        <a:p>
                          <a:pPr algn="ctr"/>
                          <a:endParaRPr lang="ja-JP" altLang="en-US" sz="3600" kern="10">
                            <a:solidFill>
                              <a:srgbClr val="FFFFFF"/>
                            </a:solidFill>
                            <a:latin typeface="HGP創英角ﾎﾟｯﾌﾟ体"/>
                            <a:ea typeface="HGP創英角ﾎﾟｯﾌﾟ体"/>
                          </a:endParaRPr>
                        </a:p>
                      </p:txBody>
                    </p:sp>
                    <p:sp>
                      <p:nvSpPr>
                        <p:cNvPr id="295" name="台形 294">
                          <a:extLst>
                            <a:ext uri="{FF2B5EF4-FFF2-40B4-BE49-F238E27FC236}">
                              <a16:creationId xmlns:a16="http://schemas.microsoft.com/office/drawing/2014/main" id="{9E0D5D09-B38C-4E4E-8D51-055C819B6D2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flipV="1">
                          <a:off x="2678511" y="4121548"/>
                          <a:ext cx="324001" cy="324002"/>
                        </a:xfrm>
                        <a:prstGeom prst="trapezoid">
                          <a:avLst/>
                        </a:prstGeom>
                        <a:solidFill>
                          <a:schemeClr val="bg1">
                            <a:lumMod val="75000"/>
                          </a:schemeClr>
                        </a:solidFill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cene3d>
                          <a:camera prst="orthographicFront"/>
                          <a:lightRig rig="threePt" dir="t"/>
                        </a:scene3d>
                        <a:sp3d/>
                        <a:extLst>
                          <a:ext uri="{AF507438-7753-43E0-B8FC-AC1667EBCBE1}">
                            <a14:hiddenEffects xmlns:a14="http://schemas.microsoft.com/office/drawing/2010/main">
                              <a:effectLst/>
                            </a14:hiddenEffects>
                          </a:ext>
                        </a:extLst>
                      </p:spPr>
                      <p:txBody>
                        <a:bodyPr wrap="none" rtlCol="0" fromWordArt="1" anchor="ctr">
                          <a:prstTxWarp prst="textPlain">
                            <a:avLst>
                              <a:gd name="adj" fmla="val 50000"/>
                            </a:avLst>
                          </a:prstTxWarp>
                        </a:bodyPr>
                        <a:lstStyle/>
                        <a:p>
                          <a:pPr algn="ctr"/>
                          <a:endParaRPr lang="ja-JP" altLang="en-US" sz="3600" kern="10">
                            <a:solidFill>
                              <a:srgbClr val="FFFFFF"/>
                            </a:solidFill>
                            <a:latin typeface="HGP創英角ﾎﾟｯﾌﾟ体"/>
                            <a:ea typeface="HGP創英角ﾎﾟｯﾌﾟ体"/>
                          </a:endParaRPr>
                        </a:p>
                      </p:txBody>
                    </p:sp>
                    <p:grpSp>
                      <p:nvGrpSpPr>
                        <p:cNvPr id="296" name="グループ化 295">
                          <a:extLst>
                            <a:ext uri="{FF2B5EF4-FFF2-40B4-BE49-F238E27FC236}">
                              <a16:creationId xmlns:a16="http://schemas.microsoft.com/office/drawing/2014/main" id="{48C4656A-7195-4E7D-BF9F-B602ECB333B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551057" y="2028444"/>
                          <a:ext cx="2161204" cy="2484112"/>
                          <a:chOff x="5743585" y="1775116"/>
                          <a:chExt cx="3147463" cy="1649438"/>
                        </a:xfrm>
                      </p:grpSpPr>
                      <p:grpSp>
                        <p:nvGrpSpPr>
                          <p:cNvPr id="298" name="グループ化 297">
                            <a:extLst>
                              <a:ext uri="{FF2B5EF4-FFF2-40B4-BE49-F238E27FC236}">
                                <a16:creationId xmlns:a16="http://schemas.microsoft.com/office/drawing/2014/main" id="{7C274A2D-9ACB-4FB4-8D0C-4C92A6D7244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5743585" y="3146724"/>
                            <a:ext cx="3147463" cy="277830"/>
                            <a:chOff x="5942700" y="3118805"/>
                            <a:chExt cx="2420706" cy="219051"/>
                          </a:xfrm>
                        </p:grpSpPr>
                        <p:sp>
                          <p:nvSpPr>
                            <p:cNvPr id="301" name="フローチャート: 代替処理 300">
                              <a:extLst>
                                <a:ext uri="{FF2B5EF4-FFF2-40B4-BE49-F238E27FC236}">
                                  <a16:creationId xmlns:a16="http://schemas.microsoft.com/office/drawing/2014/main" id="{8701AFDD-B09B-4682-A477-DC66993FCB73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7942403" y="3194080"/>
                              <a:ext cx="161291" cy="143776"/>
                            </a:xfrm>
                            <a:prstGeom prst="flowChartAlternateProcess">
                              <a:avLst/>
                            </a:prstGeom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n w="19050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  <a:scene3d>
                              <a:camera prst="orthographicFront"/>
                              <a:lightRig rig="threePt" dir="t"/>
                            </a:scene3d>
                            <a:sp3d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/>
                                </a14:hiddenEffects>
                              </a:ext>
                            </a:extLst>
                          </p:spPr>
                          <p:txBody>
                            <a:bodyPr wrap="none" rtlCol="0" fromWordArt="1" anchor="ctr">
                              <a:prstTxWarp prst="textPlain">
                                <a:avLst>
                                  <a:gd name="adj" fmla="val 50000"/>
                                </a:avLst>
                              </a:prstTxWarp>
                            </a:bodyPr>
                            <a:lstStyle/>
                            <a:p>
                              <a:pPr algn="ctr"/>
                              <a:endParaRPr lang="ja-JP" altLang="en-US" sz="3600" kern="10">
                                <a:solidFill>
                                  <a:srgbClr val="FFFFFF"/>
                                </a:solidFill>
                                <a:latin typeface="HGP創英角ﾎﾟｯﾌﾟ体"/>
                                <a:ea typeface="HGP創英角ﾎﾟｯﾌﾟ体"/>
                              </a:endParaRPr>
                            </a:p>
                          </p:txBody>
                        </p:sp>
                        <p:sp>
                          <p:nvSpPr>
                            <p:cNvPr id="302" name="フローチャート: 処理 301">
                              <a:extLst>
                                <a:ext uri="{FF2B5EF4-FFF2-40B4-BE49-F238E27FC236}">
                                  <a16:creationId xmlns:a16="http://schemas.microsoft.com/office/drawing/2014/main" id="{530D1C81-37A0-4062-A227-724319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5942700" y="3118805"/>
                              <a:ext cx="2420706" cy="49149"/>
                            </a:xfrm>
                            <a:prstGeom prst="flowChartProcess">
                              <a:avLst/>
                            </a:prstGeom>
                            <a:solidFill>
                              <a:srgbClr val="FFFFCC"/>
                            </a:solidFill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scene3d>
                              <a:camera prst="orthographicFront"/>
                              <a:lightRig rig="threePt" dir="t"/>
                            </a:scene3d>
                            <a:sp3d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/>
                                </a14:hiddenEffects>
                              </a:ext>
                            </a:extLst>
                          </p:spPr>
                          <p:txBody>
                            <a:bodyPr wrap="none" rtlCol="0" fromWordArt="1" anchor="ctr">
                              <a:prstTxWarp prst="textPlain">
                                <a:avLst>
                                  <a:gd name="adj" fmla="val 50000"/>
                                </a:avLst>
                              </a:prstTxWarp>
                            </a:bodyPr>
                            <a:lstStyle/>
                            <a:p>
                              <a:pPr algn="ctr"/>
                              <a:endParaRPr lang="ja-JP" altLang="en-US" sz="3600" kern="10">
                                <a:solidFill>
                                  <a:srgbClr val="FFFFFF"/>
                                </a:solidFill>
                                <a:latin typeface="HGP創英角ﾎﾟｯﾌﾟ体"/>
                                <a:ea typeface="HGP創英角ﾎﾟｯﾌﾟ体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99" name="正方形/長方形 298">
                            <a:extLst>
                              <a:ext uri="{FF2B5EF4-FFF2-40B4-BE49-F238E27FC236}">
                                <a16:creationId xmlns:a16="http://schemas.microsoft.com/office/drawing/2014/main" id="{DE151052-3894-42E2-B000-33FBE34659F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5792596" y="1775116"/>
                            <a:ext cx="157286" cy="1434229"/>
                          </a:xfrm>
                          <a:prstGeom prst="rect">
                            <a:avLst/>
                          </a:prstGeom>
                          <a:solidFill>
                            <a:srgbClr val="FFFFCC"/>
                          </a:solidFill>
                          <a:ln w="1905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scene3d>
                            <a:camera prst="orthographicFront"/>
                            <a:lightRig rig="threePt" dir="t"/>
                          </a:scene3d>
                          <a:sp3d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/>
                              </a14:hiddenEffects>
                            </a:ext>
                          </a:extLst>
                        </p:spPr>
                        <p:txBody>
                          <a:bodyPr wrap="none" rtlCol="0" fromWordArt="1" anchor="ctr">
                            <a:prstTxWarp prst="textPlain">
                              <a:avLst>
                                <a:gd name="adj" fmla="val 50000"/>
                              </a:avLst>
                            </a:prstTxWarp>
                          </a:bodyPr>
                          <a:lstStyle/>
                          <a:p>
                            <a:pPr algn="ctr"/>
                            <a:endParaRPr lang="ja-JP" altLang="en-US" sz="3600" kern="10">
                              <a:solidFill>
                                <a:srgbClr val="FFFFFF"/>
                              </a:solidFill>
                              <a:latin typeface="HGP創英角ﾎﾟｯﾌﾟ体"/>
                              <a:ea typeface="HGP創英角ﾎﾟｯﾌﾟ体"/>
                            </a:endParaRPr>
                          </a:p>
                        </p:txBody>
                      </p:sp>
                      <p:sp>
                        <p:nvSpPr>
                          <p:cNvPr id="300" name="正方形/長方形 299">
                            <a:extLst>
                              <a:ext uri="{FF2B5EF4-FFF2-40B4-BE49-F238E27FC236}">
                                <a16:creationId xmlns:a16="http://schemas.microsoft.com/office/drawing/2014/main" id="{76BA0C31-77EE-4B5C-B8EA-3AB26A0CAA8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690540" y="1779984"/>
                            <a:ext cx="157286" cy="1434229"/>
                          </a:xfrm>
                          <a:prstGeom prst="rect">
                            <a:avLst/>
                          </a:prstGeom>
                          <a:solidFill>
                            <a:srgbClr val="FFFFCC"/>
                          </a:solidFill>
                          <a:ln w="1905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scene3d>
                            <a:camera prst="orthographicFront"/>
                            <a:lightRig rig="threePt" dir="t"/>
                          </a:scene3d>
                          <a:sp3d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/>
                              </a14:hiddenEffects>
                            </a:ext>
                          </a:extLst>
                        </p:spPr>
                        <p:txBody>
                          <a:bodyPr wrap="none" rtlCol="0" fromWordArt="1" anchor="ctr">
                            <a:prstTxWarp prst="textPlain">
                              <a:avLst>
                                <a:gd name="adj" fmla="val 50000"/>
                              </a:avLst>
                            </a:prstTxWarp>
                          </a:bodyPr>
                          <a:lstStyle/>
                          <a:p>
                            <a:pPr algn="ctr"/>
                            <a:endParaRPr lang="ja-JP" altLang="en-US" sz="3600" kern="10">
                              <a:solidFill>
                                <a:srgbClr val="FFFFFF"/>
                              </a:solidFill>
                              <a:latin typeface="HGP創英角ﾎﾟｯﾌﾟ体"/>
                              <a:ea typeface="HGP創英角ﾎﾟｯﾌﾟ体"/>
                            </a:endParaRPr>
                          </a:p>
                        </p:txBody>
                      </p:sp>
                    </p:grpSp>
                    <p:sp>
                      <p:nvSpPr>
                        <p:cNvPr id="297" name="フローチャート: 代替処理 296">
                          <a:extLst>
                            <a:ext uri="{FF2B5EF4-FFF2-40B4-BE49-F238E27FC236}">
                              <a16:creationId xmlns:a16="http://schemas.microsoft.com/office/drawing/2014/main" id="{BF0B1812-65C0-4274-90AA-BE0DB184899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2763392" y="4236691"/>
                          <a:ext cx="144000" cy="274635"/>
                        </a:xfrm>
                        <a:prstGeom prst="flowChartAlternateProcess">
                          <a:avLst/>
                        </a:prstGeom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scene3d>
                          <a:camera prst="orthographicFront"/>
                          <a:lightRig rig="threePt" dir="t"/>
                        </a:scene3d>
                        <a:sp3d/>
                        <a:extLst>
                          <a:ext uri="{AF507438-7753-43E0-B8FC-AC1667EBCBE1}">
                            <a14:hiddenEffects xmlns:a14="http://schemas.microsoft.com/office/drawing/2010/main">
                              <a:effectLst/>
                            </a14:hiddenEffects>
                          </a:ext>
                        </a:extLst>
                      </p:spPr>
                      <p:txBody>
                        <a:bodyPr wrap="none" rtlCol="0" fromWordArt="1" anchor="ctr">
                          <a:prstTxWarp prst="textPlain">
                            <a:avLst>
                              <a:gd name="adj" fmla="val 50000"/>
                            </a:avLst>
                          </a:prstTxWarp>
                        </a:bodyPr>
                        <a:lstStyle/>
                        <a:p>
                          <a:pPr algn="ctr"/>
                          <a:endParaRPr lang="ja-JP" altLang="en-US" sz="3600" kern="10">
                            <a:solidFill>
                              <a:srgbClr val="FFFFFF"/>
                            </a:solidFill>
                            <a:latin typeface="HGP創英角ﾎﾟｯﾌﾟ体"/>
                            <a:ea typeface="HGP創英角ﾎﾟｯﾌﾟ体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289" name="正方形/長方形 288">
                      <a:extLst>
                        <a:ext uri="{FF2B5EF4-FFF2-40B4-BE49-F238E27FC236}">
                          <a16:creationId xmlns:a16="http://schemas.microsoft.com/office/drawing/2014/main" id="{CB64D564-857F-4C3E-A469-2B7131130EB2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925770" y="2996882"/>
                      <a:ext cx="1908000" cy="151008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rtlCol="0" fromWordArt="1" anchor="ctr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endParaRPr lang="ja-JP" altLang="en-US" sz="3600" kern="10">
                        <a:solidFill>
                          <a:srgbClr val="FFFFFF"/>
                        </a:solidFill>
                        <a:latin typeface="HGP創英角ﾎﾟｯﾌﾟ体"/>
                        <a:ea typeface="HGP創英角ﾎﾟｯﾌﾟ体"/>
                      </a:endParaRPr>
                    </a:p>
                  </p:txBody>
                </p:sp>
                <p:sp>
                  <p:nvSpPr>
                    <p:cNvPr id="290" name="四角形: 角を丸くする 289">
                      <a:extLst>
                        <a:ext uri="{FF2B5EF4-FFF2-40B4-BE49-F238E27FC236}">
                          <a16:creationId xmlns:a16="http://schemas.microsoft.com/office/drawing/2014/main" id="{1D6CBD40-B1DD-45DA-86DE-84063B2096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43710" y="2933460"/>
                      <a:ext cx="93682" cy="277852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291" name="四角形: 角を丸くする 290">
                      <a:extLst>
                        <a:ext uri="{FF2B5EF4-FFF2-40B4-BE49-F238E27FC236}">
                          <a16:creationId xmlns:a16="http://schemas.microsoft.com/office/drawing/2014/main" id="{5C40C801-906A-4EB0-9699-0C6A62F36F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12665" y="2919463"/>
                      <a:ext cx="93682" cy="277852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259" name="グループ化 258">
                    <a:extLst>
                      <a:ext uri="{FF2B5EF4-FFF2-40B4-BE49-F238E27FC236}">
                        <a16:creationId xmlns:a16="http://schemas.microsoft.com/office/drawing/2014/main" id="{B5177C21-3C8A-461F-A0E1-E883E8691E99}"/>
                      </a:ext>
                    </a:extLst>
                  </p:cNvPr>
                  <p:cNvGrpSpPr/>
                  <p:nvPr/>
                </p:nvGrpSpPr>
                <p:grpSpPr>
                  <a:xfrm>
                    <a:off x="2715511" y="3470565"/>
                    <a:ext cx="666160" cy="602042"/>
                    <a:chOff x="6588465" y="2545459"/>
                    <a:chExt cx="780716" cy="705572"/>
                  </a:xfrm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285" name="フリーフォーム: 図形 284">
                      <a:extLst>
                        <a:ext uri="{FF2B5EF4-FFF2-40B4-BE49-F238E27FC236}">
                          <a16:creationId xmlns:a16="http://schemas.microsoft.com/office/drawing/2014/main" id="{A1BFFC25-D132-4930-B68D-75005B24555D}"/>
                        </a:ext>
                      </a:extLst>
                    </p:cNvPr>
                    <p:cNvSpPr/>
                    <p:nvPr/>
                  </p:nvSpPr>
                  <p:spPr bwMode="auto">
                    <a:xfrm rot="21332631">
                      <a:off x="6591251" y="2545459"/>
                      <a:ext cx="777930" cy="699103"/>
                    </a:xfrm>
                    <a:custGeom>
                      <a:avLst/>
                      <a:gdLst>
                        <a:gd name="connsiteX0" fmla="*/ 30733 w 2500241"/>
                        <a:gd name="connsiteY0" fmla="*/ 3411841 h 3576227"/>
                        <a:gd name="connsiteX1" fmla="*/ 611758 w 2500241"/>
                        <a:gd name="connsiteY1" fmla="*/ 3164191 h 3576227"/>
                        <a:gd name="connsiteX2" fmla="*/ 1278508 w 2500241"/>
                        <a:gd name="connsiteY2" fmla="*/ 2907016 h 3576227"/>
                        <a:gd name="connsiteX3" fmla="*/ 1697608 w 2500241"/>
                        <a:gd name="connsiteY3" fmla="*/ 2706991 h 3576227"/>
                        <a:gd name="connsiteX4" fmla="*/ 1964308 w 2500241"/>
                        <a:gd name="connsiteY4" fmla="*/ 2468866 h 3576227"/>
                        <a:gd name="connsiteX5" fmla="*/ 2088133 w 2500241"/>
                        <a:gd name="connsiteY5" fmla="*/ 2421241 h 3576227"/>
                        <a:gd name="connsiteX6" fmla="*/ 1783333 w 2500241"/>
                        <a:gd name="connsiteY6" fmla="*/ 2345041 h 3576227"/>
                        <a:gd name="connsiteX7" fmla="*/ 1411858 w 2500241"/>
                        <a:gd name="connsiteY7" fmla="*/ 2249791 h 3576227"/>
                        <a:gd name="connsiteX8" fmla="*/ 1164208 w 2500241"/>
                        <a:gd name="connsiteY8" fmla="*/ 2164066 h 3576227"/>
                        <a:gd name="connsiteX9" fmla="*/ 1116583 w 2500241"/>
                        <a:gd name="connsiteY9" fmla="*/ 2087866 h 3576227"/>
                        <a:gd name="connsiteX10" fmla="*/ 1049908 w 2500241"/>
                        <a:gd name="connsiteY10" fmla="*/ 1992616 h 3576227"/>
                        <a:gd name="connsiteX11" fmla="*/ 1164208 w 2500241"/>
                        <a:gd name="connsiteY11" fmla="*/ 1735441 h 3576227"/>
                        <a:gd name="connsiteX12" fmla="*/ 1421383 w 2500241"/>
                        <a:gd name="connsiteY12" fmla="*/ 1325866 h 3576227"/>
                        <a:gd name="connsiteX13" fmla="*/ 1840483 w 2500241"/>
                        <a:gd name="connsiteY13" fmla="*/ 906766 h 3576227"/>
                        <a:gd name="connsiteX14" fmla="*/ 2040508 w 2500241"/>
                        <a:gd name="connsiteY14" fmla="*/ 754366 h 3576227"/>
                        <a:gd name="connsiteX15" fmla="*/ 2183383 w 2500241"/>
                        <a:gd name="connsiteY15" fmla="*/ 716266 h 3576227"/>
                        <a:gd name="connsiteX16" fmla="*/ 2383408 w 2500241"/>
                        <a:gd name="connsiteY16" fmla="*/ 782941 h 3576227"/>
                        <a:gd name="connsiteX17" fmla="*/ 2469133 w 2500241"/>
                        <a:gd name="connsiteY17" fmla="*/ 811516 h 3576227"/>
                        <a:gd name="connsiteX18" fmla="*/ 2497708 w 2500241"/>
                        <a:gd name="connsiteY18" fmla="*/ 573391 h 3576227"/>
                        <a:gd name="connsiteX19" fmla="*/ 2411983 w 2500241"/>
                        <a:gd name="connsiteY19" fmla="*/ 411466 h 3576227"/>
                        <a:gd name="connsiteX20" fmla="*/ 2116708 w 2500241"/>
                        <a:gd name="connsiteY20" fmla="*/ 211441 h 3576227"/>
                        <a:gd name="connsiteX21" fmla="*/ 1811908 w 2500241"/>
                        <a:gd name="connsiteY21" fmla="*/ 154291 h 3576227"/>
                        <a:gd name="connsiteX22" fmla="*/ 1411858 w 2500241"/>
                        <a:gd name="connsiteY22" fmla="*/ 173341 h 3576227"/>
                        <a:gd name="connsiteX23" fmla="*/ 1021333 w 2500241"/>
                        <a:gd name="connsiteY23" fmla="*/ 373366 h 3576227"/>
                        <a:gd name="connsiteX24" fmla="*/ 935608 w 2500241"/>
                        <a:gd name="connsiteY24" fmla="*/ 468616 h 3576227"/>
                        <a:gd name="connsiteX25" fmla="*/ 1011808 w 2500241"/>
                        <a:gd name="connsiteY25" fmla="*/ 392416 h 3576227"/>
                        <a:gd name="connsiteX26" fmla="*/ 1230883 w 2500241"/>
                        <a:gd name="connsiteY26" fmla="*/ 240016 h 3576227"/>
                        <a:gd name="connsiteX27" fmla="*/ 1507108 w 2500241"/>
                        <a:gd name="connsiteY27" fmla="*/ 163816 h 3576227"/>
                        <a:gd name="connsiteX28" fmla="*/ 1459483 w 2500241"/>
                        <a:gd name="connsiteY28" fmla="*/ 116191 h 3576227"/>
                        <a:gd name="connsiteX29" fmla="*/ 1268983 w 2500241"/>
                        <a:gd name="connsiteY29" fmla="*/ 39991 h 3576227"/>
                        <a:gd name="connsiteX30" fmla="*/ 1078483 w 2500241"/>
                        <a:gd name="connsiteY30" fmla="*/ 1891 h 3576227"/>
                        <a:gd name="connsiteX31" fmla="*/ 611758 w 2500241"/>
                        <a:gd name="connsiteY31" fmla="*/ 97141 h 3576227"/>
                        <a:gd name="connsiteX32" fmla="*/ 468883 w 2500241"/>
                        <a:gd name="connsiteY32" fmla="*/ 211441 h 3576227"/>
                        <a:gd name="connsiteX33" fmla="*/ 421258 w 2500241"/>
                        <a:gd name="connsiteY33" fmla="*/ 259066 h 3576227"/>
                        <a:gd name="connsiteX34" fmla="*/ 516508 w 2500241"/>
                        <a:gd name="connsiteY34" fmla="*/ 154291 h 3576227"/>
                        <a:gd name="connsiteX35" fmla="*/ 564133 w 2500241"/>
                        <a:gd name="connsiteY35" fmla="*/ 125716 h 3576227"/>
                        <a:gd name="connsiteX36" fmla="*/ 449833 w 2500241"/>
                        <a:gd name="connsiteY36" fmla="*/ 125716 h 3576227"/>
                        <a:gd name="connsiteX37" fmla="*/ 316483 w 2500241"/>
                        <a:gd name="connsiteY37" fmla="*/ 135241 h 3576227"/>
                        <a:gd name="connsiteX38" fmla="*/ 116458 w 2500241"/>
                        <a:gd name="connsiteY38" fmla="*/ 192391 h 3576227"/>
                        <a:gd name="connsiteX39" fmla="*/ 97408 w 2500241"/>
                        <a:gd name="connsiteY39" fmla="*/ 220966 h 3576227"/>
                        <a:gd name="connsiteX40" fmla="*/ 78358 w 2500241"/>
                        <a:gd name="connsiteY40" fmla="*/ 449566 h 3576227"/>
                        <a:gd name="connsiteX41" fmla="*/ 30733 w 2500241"/>
                        <a:gd name="connsiteY41" fmla="*/ 3411841 h 3576227"/>
                        <a:gd name="connsiteX0" fmla="*/ 0 w 2469508"/>
                        <a:gd name="connsiteY0" fmla="*/ 3411841 h 3576227"/>
                        <a:gd name="connsiteX1" fmla="*/ 581025 w 2469508"/>
                        <a:gd name="connsiteY1" fmla="*/ 3164191 h 3576227"/>
                        <a:gd name="connsiteX2" fmla="*/ 1247775 w 2469508"/>
                        <a:gd name="connsiteY2" fmla="*/ 2907016 h 3576227"/>
                        <a:gd name="connsiteX3" fmla="*/ 1666875 w 2469508"/>
                        <a:gd name="connsiteY3" fmla="*/ 2706991 h 3576227"/>
                        <a:gd name="connsiteX4" fmla="*/ 1933575 w 2469508"/>
                        <a:gd name="connsiteY4" fmla="*/ 2468866 h 3576227"/>
                        <a:gd name="connsiteX5" fmla="*/ 2057400 w 2469508"/>
                        <a:gd name="connsiteY5" fmla="*/ 2421241 h 3576227"/>
                        <a:gd name="connsiteX6" fmla="*/ 1752600 w 2469508"/>
                        <a:gd name="connsiteY6" fmla="*/ 2345041 h 3576227"/>
                        <a:gd name="connsiteX7" fmla="*/ 1381125 w 2469508"/>
                        <a:gd name="connsiteY7" fmla="*/ 2249791 h 3576227"/>
                        <a:gd name="connsiteX8" fmla="*/ 1133475 w 2469508"/>
                        <a:gd name="connsiteY8" fmla="*/ 2164066 h 3576227"/>
                        <a:gd name="connsiteX9" fmla="*/ 1085850 w 2469508"/>
                        <a:gd name="connsiteY9" fmla="*/ 2087866 h 3576227"/>
                        <a:gd name="connsiteX10" fmla="*/ 1019175 w 2469508"/>
                        <a:gd name="connsiteY10" fmla="*/ 1992616 h 3576227"/>
                        <a:gd name="connsiteX11" fmla="*/ 1133475 w 2469508"/>
                        <a:gd name="connsiteY11" fmla="*/ 1735441 h 3576227"/>
                        <a:gd name="connsiteX12" fmla="*/ 1390650 w 2469508"/>
                        <a:gd name="connsiteY12" fmla="*/ 1325866 h 3576227"/>
                        <a:gd name="connsiteX13" fmla="*/ 1809750 w 2469508"/>
                        <a:gd name="connsiteY13" fmla="*/ 906766 h 3576227"/>
                        <a:gd name="connsiteX14" fmla="*/ 2009775 w 2469508"/>
                        <a:gd name="connsiteY14" fmla="*/ 754366 h 3576227"/>
                        <a:gd name="connsiteX15" fmla="*/ 2152650 w 2469508"/>
                        <a:gd name="connsiteY15" fmla="*/ 716266 h 3576227"/>
                        <a:gd name="connsiteX16" fmla="*/ 2352675 w 2469508"/>
                        <a:gd name="connsiteY16" fmla="*/ 782941 h 3576227"/>
                        <a:gd name="connsiteX17" fmla="*/ 2438400 w 2469508"/>
                        <a:gd name="connsiteY17" fmla="*/ 811516 h 3576227"/>
                        <a:gd name="connsiteX18" fmla="*/ 2466975 w 2469508"/>
                        <a:gd name="connsiteY18" fmla="*/ 573391 h 3576227"/>
                        <a:gd name="connsiteX19" fmla="*/ 2381250 w 2469508"/>
                        <a:gd name="connsiteY19" fmla="*/ 411466 h 3576227"/>
                        <a:gd name="connsiteX20" fmla="*/ 2085975 w 2469508"/>
                        <a:gd name="connsiteY20" fmla="*/ 211441 h 3576227"/>
                        <a:gd name="connsiteX21" fmla="*/ 1781175 w 2469508"/>
                        <a:gd name="connsiteY21" fmla="*/ 154291 h 3576227"/>
                        <a:gd name="connsiteX22" fmla="*/ 1381125 w 2469508"/>
                        <a:gd name="connsiteY22" fmla="*/ 173341 h 3576227"/>
                        <a:gd name="connsiteX23" fmla="*/ 990600 w 2469508"/>
                        <a:gd name="connsiteY23" fmla="*/ 373366 h 3576227"/>
                        <a:gd name="connsiteX24" fmla="*/ 904875 w 2469508"/>
                        <a:gd name="connsiteY24" fmla="*/ 468616 h 3576227"/>
                        <a:gd name="connsiteX25" fmla="*/ 981075 w 2469508"/>
                        <a:gd name="connsiteY25" fmla="*/ 392416 h 3576227"/>
                        <a:gd name="connsiteX26" fmla="*/ 1200150 w 2469508"/>
                        <a:gd name="connsiteY26" fmla="*/ 240016 h 3576227"/>
                        <a:gd name="connsiteX27" fmla="*/ 1476375 w 2469508"/>
                        <a:gd name="connsiteY27" fmla="*/ 163816 h 3576227"/>
                        <a:gd name="connsiteX28" fmla="*/ 1428750 w 2469508"/>
                        <a:gd name="connsiteY28" fmla="*/ 116191 h 3576227"/>
                        <a:gd name="connsiteX29" fmla="*/ 1238250 w 2469508"/>
                        <a:gd name="connsiteY29" fmla="*/ 39991 h 3576227"/>
                        <a:gd name="connsiteX30" fmla="*/ 1047750 w 2469508"/>
                        <a:gd name="connsiteY30" fmla="*/ 1891 h 3576227"/>
                        <a:gd name="connsiteX31" fmla="*/ 581025 w 2469508"/>
                        <a:gd name="connsiteY31" fmla="*/ 97141 h 3576227"/>
                        <a:gd name="connsiteX32" fmla="*/ 438150 w 2469508"/>
                        <a:gd name="connsiteY32" fmla="*/ 211441 h 3576227"/>
                        <a:gd name="connsiteX33" fmla="*/ 390525 w 2469508"/>
                        <a:gd name="connsiteY33" fmla="*/ 259066 h 3576227"/>
                        <a:gd name="connsiteX34" fmla="*/ 485775 w 2469508"/>
                        <a:gd name="connsiteY34" fmla="*/ 154291 h 3576227"/>
                        <a:gd name="connsiteX35" fmla="*/ 533400 w 2469508"/>
                        <a:gd name="connsiteY35" fmla="*/ 125716 h 3576227"/>
                        <a:gd name="connsiteX36" fmla="*/ 419100 w 2469508"/>
                        <a:gd name="connsiteY36" fmla="*/ 125716 h 3576227"/>
                        <a:gd name="connsiteX37" fmla="*/ 285750 w 2469508"/>
                        <a:gd name="connsiteY37" fmla="*/ 135241 h 3576227"/>
                        <a:gd name="connsiteX38" fmla="*/ 85725 w 2469508"/>
                        <a:gd name="connsiteY38" fmla="*/ 192391 h 3576227"/>
                        <a:gd name="connsiteX39" fmla="*/ 66675 w 2469508"/>
                        <a:gd name="connsiteY39" fmla="*/ 220966 h 3576227"/>
                        <a:gd name="connsiteX40" fmla="*/ 47625 w 2469508"/>
                        <a:gd name="connsiteY40" fmla="*/ 449566 h 3576227"/>
                        <a:gd name="connsiteX41" fmla="*/ 0 w 2469508"/>
                        <a:gd name="connsiteY41" fmla="*/ 3411841 h 3576227"/>
                        <a:gd name="connsiteX0" fmla="*/ 0 w 2469508"/>
                        <a:gd name="connsiteY0" fmla="*/ 3411841 h 3411841"/>
                        <a:gd name="connsiteX1" fmla="*/ 581025 w 2469508"/>
                        <a:gd name="connsiteY1" fmla="*/ 3164191 h 3411841"/>
                        <a:gd name="connsiteX2" fmla="*/ 1247775 w 2469508"/>
                        <a:gd name="connsiteY2" fmla="*/ 2907016 h 3411841"/>
                        <a:gd name="connsiteX3" fmla="*/ 1666875 w 2469508"/>
                        <a:gd name="connsiteY3" fmla="*/ 2706991 h 3411841"/>
                        <a:gd name="connsiteX4" fmla="*/ 1933575 w 2469508"/>
                        <a:gd name="connsiteY4" fmla="*/ 2468866 h 3411841"/>
                        <a:gd name="connsiteX5" fmla="*/ 2057400 w 2469508"/>
                        <a:gd name="connsiteY5" fmla="*/ 2421241 h 3411841"/>
                        <a:gd name="connsiteX6" fmla="*/ 1752600 w 2469508"/>
                        <a:gd name="connsiteY6" fmla="*/ 2345041 h 3411841"/>
                        <a:gd name="connsiteX7" fmla="*/ 1381125 w 2469508"/>
                        <a:gd name="connsiteY7" fmla="*/ 2249791 h 3411841"/>
                        <a:gd name="connsiteX8" fmla="*/ 1133475 w 2469508"/>
                        <a:gd name="connsiteY8" fmla="*/ 2164066 h 3411841"/>
                        <a:gd name="connsiteX9" fmla="*/ 1085850 w 2469508"/>
                        <a:gd name="connsiteY9" fmla="*/ 2087866 h 3411841"/>
                        <a:gd name="connsiteX10" fmla="*/ 1019175 w 2469508"/>
                        <a:gd name="connsiteY10" fmla="*/ 1992616 h 3411841"/>
                        <a:gd name="connsiteX11" fmla="*/ 1133475 w 2469508"/>
                        <a:gd name="connsiteY11" fmla="*/ 1735441 h 3411841"/>
                        <a:gd name="connsiteX12" fmla="*/ 1390650 w 2469508"/>
                        <a:gd name="connsiteY12" fmla="*/ 1325866 h 3411841"/>
                        <a:gd name="connsiteX13" fmla="*/ 1809750 w 2469508"/>
                        <a:gd name="connsiteY13" fmla="*/ 906766 h 3411841"/>
                        <a:gd name="connsiteX14" fmla="*/ 2009775 w 2469508"/>
                        <a:gd name="connsiteY14" fmla="*/ 754366 h 3411841"/>
                        <a:gd name="connsiteX15" fmla="*/ 2152650 w 2469508"/>
                        <a:gd name="connsiteY15" fmla="*/ 716266 h 3411841"/>
                        <a:gd name="connsiteX16" fmla="*/ 2352675 w 2469508"/>
                        <a:gd name="connsiteY16" fmla="*/ 782941 h 3411841"/>
                        <a:gd name="connsiteX17" fmla="*/ 2438400 w 2469508"/>
                        <a:gd name="connsiteY17" fmla="*/ 811516 h 3411841"/>
                        <a:gd name="connsiteX18" fmla="*/ 2466975 w 2469508"/>
                        <a:gd name="connsiteY18" fmla="*/ 573391 h 3411841"/>
                        <a:gd name="connsiteX19" fmla="*/ 2381250 w 2469508"/>
                        <a:gd name="connsiteY19" fmla="*/ 411466 h 3411841"/>
                        <a:gd name="connsiteX20" fmla="*/ 2085975 w 2469508"/>
                        <a:gd name="connsiteY20" fmla="*/ 211441 h 3411841"/>
                        <a:gd name="connsiteX21" fmla="*/ 1781175 w 2469508"/>
                        <a:gd name="connsiteY21" fmla="*/ 154291 h 3411841"/>
                        <a:gd name="connsiteX22" fmla="*/ 1381125 w 2469508"/>
                        <a:gd name="connsiteY22" fmla="*/ 173341 h 3411841"/>
                        <a:gd name="connsiteX23" fmla="*/ 990600 w 2469508"/>
                        <a:gd name="connsiteY23" fmla="*/ 373366 h 3411841"/>
                        <a:gd name="connsiteX24" fmla="*/ 904875 w 2469508"/>
                        <a:gd name="connsiteY24" fmla="*/ 468616 h 3411841"/>
                        <a:gd name="connsiteX25" fmla="*/ 981075 w 2469508"/>
                        <a:gd name="connsiteY25" fmla="*/ 392416 h 3411841"/>
                        <a:gd name="connsiteX26" fmla="*/ 1200150 w 2469508"/>
                        <a:gd name="connsiteY26" fmla="*/ 240016 h 3411841"/>
                        <a:gd name="connsiteX27" fmla="*/ 1476375 w 2469508"/>
                        <a:gd name="connsiteY27" fmla="*/ 163816 h 3411841"/>
                        <a:gd name="connsiteX28" fmla="*/ 1428750 w 2469508"/>
                        <a:gd name="connsiteY28" fmla="*/ 116191 h 3411841"/>
                        <a:gd name="connsiteX29" fmla="*/ 1238250 w 2469508"/>
                        <a:gd name="connsiteY29" fmla="*/ 39991 h 3411841"/>
                        <a:gd name="connsiteX30" fmla="*/ 1047750 w 2469508"/>
                        <a:gd name="connsiteY30" fmla="*/ 1891 h 3411841"/>
                        <a:gd name="connsiteX31" fmla="*/ 581025 w 2469508"/>
                        <a:gd name="connsiteY31" fmla="*/ 97141 h 3411841"/>
                        <a:gd name="connsiteX32" fmla="*/ 438150 w 2469508"/>
                        <a:gd name="connsiteY32" fmla="*/ 211441 h 3411841"/>
                        <a:gd name="connsiteX33" fmla="*/ 390525 w 2469508"/>
                        <a:gd name="connsiteY33" fmla="*/ 259066 h 3411841"/>
                        <a:gd name="connsiteX34" fmla="*/ 485775 w 2469508"/>
                        <a:gd name="connsiteY34" fmla="*/ 154291 h 3411841"/>
                        <a:gd name="connsiteX35" fmla="*/ 533400 w 2469508"/>
                        <a:gd name="connsiteY35" fmla="*/ 125716 h 3411841"/>
                        <a:gd name="connsiteX36" fmla="*/ 419100 w 2469508"/>
                        <a:gd name="connsiteY36" fmla="*/ 125716 h 3411841"/>
                        <a:gd name="connsiteX37" fmla="*/ 285750 w 2469508"/>
                        <a:gd name="connsiteY37" fmla="*/ 135241 h 3411841"/>
                        <a:gd name="connsiteX38" fmla="*/ 85725 w 2469508"/>
                        <a:gd name="connsiteY38" fmla="*/ 192391 h 3411841"/>
                        <a:gd name="connsiteX39" fmla="*/ 66675 w 2469508"/>
                        <a:gd name="connsiteY39" fmla="*/ 220966 h 3411841"/>
                        <a:gd name="connsiteX40" fmla="*/ 47625 w 2469508"/>
                        <a:gd name="connsiteY40" fmla="*/ 449566 h 3411841"/>
                        <a:gd name="connsiteX41" fmla="*/ 0 w 2469508"/>
                        <a:gd name="connsiteY41" fmla="*/ 3411841 h 3411841"/>
                        <a:gd name="connsiteX0" fmla="*/ 0 w 2431408"/>
                        <a:gd name="connsiteY0" fmla="*/ 3411841 h 3411841"/>
                        <a:gd name="connsiteX1" fmla="*/ 542925 w 2431408"/>
                        <a:gd name="connsiteY1" fmla="*/ 3164191 h 3411841"/>
                        <a:gd name="connsiteX2" fmla="*/ 1209675 w 2431408"/>
                        <a:gd name="connsiteY2" fmla="*/ 2907016 h 3411841"/>
                        <a:gd name="connsiteX3" fmla="*/ 1628775 w 2431408"/>
                        <a:gd name="connsiteY3" fmla="*/ 2706991 h 3411841"/>
                        <a:gd name="connsiteX4" fmla="*/ 1895475 w 2431408"/>
                        <a:gd name="connsiteY4" fmla="*/ 2468866 h 3411841"/>
                        <a:gd name="connsiteX5" fmla="*/ 2019300 w 2431408"/>
                        <a:gd name="connsiteY5" fmla="*/ 2421241 h 3411841"/>
                        <a:gd name="connsiteX6" fmla="*/ 1714500 w 2431408"/>
                        <a:gd name="connsiteY6" fmla="*/ 2345041 h 3411841"/>
                        <a:gd name="connsiteX7" fmla="*/ 1343025 w 2431408"/>
                        <a:gd name="connsiteY7" fmla="*/ 2249791 h 3411841"/>
                        <a:gd name="connsiteX8" fmla="*/ 1095375 w 2431408"/>
                        <a:gd name="connsiteY8" fmla="*/ 2164066 h 3411841"/>
                        <a:gd name="connsiteX9" fmla="*/ 1047750 w 2431408"/>
                        <a:gd name="connsiteY9" fmla="*/ 2087866 h 3411841"/>
                        <a:gd name="connsiteX10" fmla="*/ 981075 w 2431408"/>
                        <a:gd name="connsiteY10" fmla="*/ 1992616 h 3411841"/>
                        <a:gd name="connsiteX11" fmla="*/ 1095375 w 2431408"/>
                        <a:gd name="connsiteY11" fmla="*/ 1735441 h 3411841"/>
                        <a:gd name="connsiteX12" fmla="*/ 1352550 w 2431408"/>
                        <a:gd name="connsiteY12" fmla="*/ 1325866 h 3411841"/>
                        <a:gd name="connsiteX13" fmla="*/ 1771650 w 2431408"/>
                        <a:gd name="connsiteY13" fmla="*/ 906766 h 3411841"/>
                        <a:gd name="connsiteX14" fmla="*/ 1971675 w 2431408"/>
                        <a:gd name="connsiteY14" fmla="*/ 754366 h 3411841"/>
                        <a:gd name="connsiteX15" fmla="*/ 2114550 w 2431408"/>
                        <a:gd name="connsiteY15" fmla="*/ 716266 h 3411841"/>
                        <a:gd name="connsiteX16" fmla="*/ 2314575 w 2431408"/>
                        <a:gd name="connsiteY16" fmla="*/ 782941 h 3411841"/>
                        <a:gd name="connsiteX17" fmla="*/ 2400300 w 2431408"/>
                        <a:gd name="connsiteY17" fmla="*/ 811516 h 3411841"/>
                        <a:gd name="connsiteX18" fmla="*/ 2428875 w 2431408"/>
                        <a:gd name="connsiteY18" fmla="*/ 573391 h 3411841"/>
                        <a:gd name="connsiteX19" fmla="*/ 2343150 w 2431408"/>
                        <a:gd name="connsiteY19" fmla="*/ 411466 h 3411841"/>
                        <a:gd name="connsiteX20" fmla="*/ 2047875 w 2431408"/>
                        <a:gd name="connsiteY20" fmla="*/ 211441 h 3411841"/>
                        <a:gd name="connsiteX21" fmla="*/ 1743075 w 2431408"/>
                        <a:gd name="connsiteY21" fmla="*/ 154291 h 3411841"/>
                        <a:gd name="connsiteX22" fmla="*/ 1343025 w 2431408"/>
                        <a:gd name="connsiteY22" fmla="*/ 173341 h 3411841"/>
                        <a:gd name="connsiteX23" fmla="*/ 952500 w 2431408"/>
                        <a:gd name="connsiteY23" fmla="*/ 373366 h 3411841"/>
                        <a:gd name="connsiteX24" fmla="*/ 866775 w 2431408"/>
                        <a:gd name="connsiteY24" fmla="*/ 468616 h 3411841"/>
                        <a:gd name="connsiteX25" fmla="*/ 942975 w 2431408"/>
                        <a:gd name="connsiteY25" fmla="*/ 392416 h 3411841"/>
                        <a:gd name="connsiteX26" fmla="*/ 1162050 w 2431408"/>
                        <a:gd name="connsiteY26" fmla="*/ 240016 h 3411841"/>
                        <a:gd name="connsiteX27" fmla="*/ 1438275 w 2431408"/>
                        <a:gd name="connsiteY27" fmla="*/ 163816 h 3411841"/>
                        <a:gd name="connsiteX28" fmla="*/ 1390650 w 2431408"/>
                        <a:gd name="connsiteY28" fmla="*/ 116191 h 3411841"/>
                        <a:gd name="connsiteX29" fmla="*/ 1200150 w 2431408"/>
                        <a:gd name="connsiteY29" fmla="*/ 39991 h 3411841"/>
                        <a:gd name="connsiteX30" fmla="*/ 1009650 w 2431408"/>
                        <a:gd name="connsiteY30" fmla="*/ 1891 h 3411841"/>
                        <a:gd name="connsiteX31" fmla="*/ 542925 w 2431408"/>
                        <a:gd name="connsiteY31" fmla="*/ 97141 h 3411841"/>
                        <a:gd name="connsiteX32" fmla="*/ 400050 w 2431408"/>
                        <a:gd name="connsiteY32" fmla="*/ 211441 h 3411841"/>
                        <a:gd name="connsiteX33" fmla="*/ 352425 w 2431408"/>
                        <a:gd name="connsiteY33" fmla="*/ 259066 h 3411841"/>
                        <a:gd name="connsiteX34" fmla="*/ 447675 w 2431408"/>
                        <a:gd name="connsiteY34" fmla="*/ 154291 h 3411841"/>
                        <a:gd name="connsiteX35" fmla="*/ 495300 w 2431408"/>
                        <a:gd name="connsiteY35" fmla="*/ 125716 h 3411841"/>
                        <a:gd name="connsiteX36" fmla="*/ 381000 w 2431408"/>
                        <a:gd name="connsiteY36" fmla="*/ 125716 h 3411841"/>
                        <a:gd name="connsiteX37" fmla="*/ 247650 w 2431408"/>
                        <a:gd name="connsiteY37" fmla="*/ 135241 h 3411841"/>
                        <a:gd name="connsiteX38" fmla="*/ 47625 w 2431408"/>
                        <a:gd name="connsiteY38" fmla="*/ 192391 h 3411841"/>
                        <a:gd name="connsiteX39" fmla="*/ 28575 w 2431408"/>
                        <a:gd name="connsiteY39" fmla="*/ 220966 h 3411841"/>
                        <a:gd name="connsiteX40" fmla="*/ 9525 w 2431408"/>
                        <a:gd name="connsiteY40" fmla="*/ 449566 h 3411841"/>
                        <a:gd name="connsiteX41" fmla="*/ 0 w 2431408"/>
                        <a:gd name="connsiteY41" fmla="*/ 3411841 h 3411841"/>
                        <a:gd name="connsiteX0" fmla="*/ 0 w 2431408"/>
                        <a:gd name="connsiteY0" fmla="*/ 3411841 h 3411841"/>
                        <a:gd name="connsiteX1" fmla="*/ 542925 w 2431408"/>
                        <a:gd name="connsiteY1" fmla="*/ 3164191 h 3411841"/>
                        <a:gd name="connsiteX2" fmla="*/ 1209675 w 2431408"/>
                        <a:gd name="connsiteY2" fmla="*/ 2907016 h 3411841"/>
                        <a:gd name="connsiteX3" fmla="*/ 1628775 w 2431408"/>
                        <a:gd name="connsiteY3" fmla="*/ 2706991 h 3411841"/>
                        <a:gd name="connsiteX4" fmla="*/ 1895475 w 2431408"/>
                        <a:gd name="connsiteY4" fmla="*/ 2468866 h 3411841"/>
                        <a:gd name="connsiteX5" fmla="*/ 2019300 w 2431408"/>
                        <a:gd name="connsiteY5" fmla="*/ 2421241 h 3411841"/>
                        <a:gd name="connsiteX6" fmla="*/ 1714500 w 2431408"/>
                        <a:gd name="connsiteY6" fmla="*/ 2345041 h 3411841"/>
                        <a:gd name="connsiteX7" fmla="*/ 1343025 w 2431408"/>
                        <a:gd name="connsiteY7" fmla="*/ 2249791 h 3411841"/>
                        <a:gd name="connsiteX8" fmla="*/ 1095375 w 2431408"/>
                        <a:gd name="connsiteY8" fmla="*/ 2164066 h 3411841"/>
                        <a:gd name="connsiteX9" fmla="*/ 1047750 w 2431408"/>
                        <a:gd name="connsiteY9" fmla="*/ 2087866 h 3411841"/>
                        <a:gd name="connsiteX10" fmla="*/ 981075 w 2431408"/>
                        <a:gd name="connsiteY10" fmla="*/ 1992616 h 3411841"/>
                        <a:gd name="connsiteX11" fmla="*/ 1095375 w 2431408"/>
                        <a:gd name="connsiteY11" fmla="*/ 1735441 h 3411841"/>
                        <a:gd name="connsiteX12" fmla="*/ 1352550 w 2431408"/>
                        <a:gd name="connsiteY12" fmla="*/ 1325866 h 3411841"/>
                        <a:gd name="connsiteX13" fmla="*/ 1771650 w 2431408"/>
                        <a:gd name="connsiteY13" fmla="*/ 906766 h 3411841"/>
                        <a:gd name="connsiteX14" fmla="*/ 1971675 w 2431408"/>
                        <a:gd name="connsiteY14" fmla="*/ 754366 h 3411841"/>
                        <a:gd name="connsiteX15" fmla="*/ 2114550 w 2431408"/>
                        <a:gd name="connsiteY15" fmla="*/ 716266 h 3411841"/>
                        <a:gd name="connsiteX16" fmla="*/ 2314575 w 2431408"/>
                        <a:gd name="connsiteY16" fmla="*/ 782941 h 3411841"/>
                        <a:gd name="connsiteX17" fmla="*/ 2400300 w 2431408"/>
                        <a:gd name="connsiteY17" fmla="*/ 811516 h 3411841"/>
                        <a:gd name="connsiteX18" fmla="*/ 2428875 w 2431408"/>
                        <a:gd name="connsiteY18" fmla="*/ 573391 h 3411841"/>
                        <a:gd name="connsiteX19" fmla="*/ 2343150 w 2431408"/>
                        <a:gd name="connsiteY19" fmla="*/ 411466 h 3411841"/>
                        <a:gd name="connsiteX20" fmla="*/ 2047875 w 2431408"/>
                        <a:gd name="connsiteY20" fmla="*/ 211441 h 3411841"/>
                        <a:gd name="connsiteX21" fmla="*/ 1743075 w 2431408"/>
                        <a:gd name="connsiteY21" fmla="*/ 154291 h 3411841"/>
                        <a:gd name="connsiteX22" fmla="*/ 1343025 w 2431408"/>
                        <a:gd name="connsiteY22" fmla="*/ 173341 h 3411841"/>
                        <a:gd name="connsiteX23" fmla="*/ 952500 w 2431408"/>
                        <a:gd name="connsiteY23" fmla="*/ 373366 h 3411841"/>
                        <a:gd name="connsiteX24" fmla="*/ 866775 w 2431408"/>
                        <a:gd name="connsiteY24" fmla="*/ 468616 h 3411841"/>
                        <a:gd name="connsiteX25" fmla="*/ 942975 w 2431408"/>
                        <a:gd name="connsiteY25" fmla="*/ 392416 h 3411841"/>
                        <a:gd name="connsiteX26" fmla="*/ 1162050 w 2431408"/>
                        <a:gd name="connsiteY26" fmla="*/ 240016 h 3411841"/>
                        <a:gd name="connsiteX27" fmla="*/ 1438275 w 2431408"/>
                        <a:gd name="connsiteY27" fmla="*/ 163816 h 3411841"/>
                        <a:gd name="connsiteX28" fmla="*/ 1390650 w 2431408"/>
                        <a:gd name="connsiteY28" fmla="*/ 116191 h 3411841"/>
                        <a:gd name="connsiteX29" fmla="*/ 1200150 w 2431408"/>
                        <a:gd name="connsiteY29" fmla="*/ 39991 h 3411841"/>
                        <a:gd name="connsiteX30" fmla="*/ 1009650 w 2431408"/>
                        <a:gd name="connsiteY30" fmla="*/ 1891 h 3411841"/>
                        <a:gd name="connsiteX31" fmla="*/ 542925 w 2431408"/>
                        <a:gd name="connsiteY31" fmla="*/ 97141 h 3411841"/>
                        <a:gd name="connsiteX32" fmla="*/ 400050 w 2431408"/>
                        <a:gd name="connsiteY32" fmla="*/ 211441 h 3411841"/>
                        <a:gd name="connsiteX33" fmla="*/ 352425 w 2431408"/>
                        <a:gd name="connsiteY33" fmla="*/ 259066 h 3411841"/>
                        <a:gd name="connsiteX34" fmla="*/ 447675 w 2431408"/>
                        <a:gd name="connsiteY34" fmla="*/ 154291 h 3411841"/>
                        <a:gd name="connsiteX35" fmla="*/ 495300 w 2431408"/>
                        <a:gd name="connsiteY35" fmla="*/ 125716 h 3411841"/>
                        <a:gd name="connsiteX36" fmla="*/ 381000 w 2431408"/>
                        <a:gd name="connsiteY36" fmla="*/ 125716 h 3411841"/>
                        <a:gd name="connsiteX37" fmla="*/ 247650 w 2431408"/>
                        <a:gd name="connsiteY37" fmla="*/ 135241 h 3411841"/>
                        <a:gd name="connsiteX38" fmla="*/ 47625 w 2431408"/>
                        <a:gd name="connsiteY38" fmla="*/ 192391 h 3411841"/>
                        <a:gd name="connsiteX39" fmla="*/ 19050 w 2431408"/>
                        <a:gd name="connsiteY39" fmla="*/ 344791 h 3411841"/>
                        <a:gd name="connsiteX40" fmla="*/ 9525 w 2431408"/>
                        <a:gd name="connsiteY40" fmla="*/ 449566 h 3411841"/>
                        <a:gd name="connsiteX41" fmla="*/ 0 w 2431408"/>
                        <a:gd name="connsiteY41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95475 w 2433297"/>
                        <a:gd name="connsiteY4" fmla="*/ 2468866 h 3411841"/>
                        <a:gd name="connsiteX5" fmla="*/ 2019300 w 2433297"/>
                        <a:gd name="connsiteY5" fmla="*/ 2421241 h 3411841"/>
                        <a:gd name="connsiteX6" fmla="*/ 1714500 w 2433297"/>
                        <a:gd name="connsiteY6" fmla="*/ 2345041 h 3411841"/>
                        <a:gd name="connsiteX7" fmla="*/ 1343025 w 2433297"/>
                        <a:gd name="connsiteY7" fmla="*/ 2249791 h 3411841"/>
                        <a:gd name="connsiteX8" fmla="*/ 1095375 w 2433297"/>
                        <a:gd name="connsiteY8" fmla="*/ 2164066 h 3411841"/>
                        <a:gd name="connsiteX9" fmla="*/ 1047750 w 2433297"/>
                        <a:gd name="connsiteY9" fmla="*/ 2087866 h 3411841"/>
                        <a:gd name="connsiteX10" fmla="*/ 981075 w 2433297"/>
                        <a:gd name="connsiteY10" fmla="*/ 1992616 h 3411841"/>
                        <a:gd name="connsiteX11" fmla="*/ 1095375 w 2433297"/>
                        <a:gd name="connsiteY11" fmla="*/ 1735441 h 3411841"/>
                        <a:gd name="connsiteX12" fmla="*/ 1352550 w 2433297"/>
                        <a:gd name="connsiteY12" fmla="*/ 1325866 h 3411841"/>
                        <a:gd name="connsiteX13" fmla="*/ 1771650 w 2433297"/>
                        <a:gd name="connsiteY13" fmla="*/ 906766 h 3411841"/>
                        <a:gd name="connsiteX14" fmla="*/ 1971675 w 2433297"/>
                        <a:gd name="connsiteY14" fmla="*/ 754366 h 3411841"/>
                        <a:gd name="connsiteX15" fmla="*/ 2114550 w 2433297"/>
                        <a:gd name="connsiteY15" fmla="*/ 716266 h 3411841"/>
                        <a:gd name="connsiteX16" fmla="*/ 2314575 w 2433297"/>
                        <a:gd name="connsiteY16" fmla="*/ 782941 h 3411841"/>
                        <a:gd name="connsiteX17" fmla="*/ 2409825 w 2433297"/>
                        <a:gd name="connsiteY17" fmla="*/ 782941 h 3411841"/>
                        <a:gd name="connsiteX18" fmla="*/ 2428875 w 2433297"/>
                        <a:gd name="connsiteY18" fmla="*/ 573391 h 3411841"/>
                        <a:gd name="connsiteX19" fmla="*/ 2343150 w 2433297"/>
                        <a:gd name="connsiteY19" fmla="*/ 411466 h 3411841"/>
                        <a:gd name="connsiteX20" fmla="*/ 2047875 w 2433297"/>
                        <a:gd name="connsiteY20" fmla="*/ 211441 h 3411841"/>
                        <a:gd name="connsiteX21" fmla="*/ 1743075 w 2433297"/>
                        <a:gd name="connsiteY21" fmla="*/ 154291 h 3411841"/>
                        <a:gd name="connsiteX22" fmla="*/ 1343025 w 2433297"/>
                        <a:gd name="connsiteY22" fmla="*/ 173341 h 3411841"/>
                        <a:gd name="connsiteX23" fmla="*/ 952500 w 2433297"/>
                        <a:gd name="connsiteY23" fmla="*/ 373366 h 3411841"/>
                        <a:gd name="connsiteX24" fmla="*/ 866775 w 2433297"/>
                        <a:gd name="connsiteY24" fmla="*/ 468616 h 3411841"/>
                        <a:gd name="connsiteX25" fmla="*/ 942975 w 2433297"/>
                        <a:gd name="connsiteY25" fmla="*/ 392416 h 3411841"/>
                        <a:gd name="connsiteX26" fmla="*/ 1162050 w 2433297"/>
                        <a:gd name="connsiteY26" fmla="*/ 240016 h 3411841"/>
                        <a:gd name="connsiteX27" fmla="*/ 1438275 w 2433297"/>
                        <a:gd name="connsiteY27" fmla="*/ 163816 h 3411841"/>
                        <a:gd name="connsiteX28" fmla="*/ 1390650 w 2433297"/>
                        <a:gd name="connsiteY28" fmla="*/ 116191 h 3411841"/>
                        <a:gd name="connsiteX29" fmla="*/ 1200150 w 2433297"/>
                        <a:gd name="connsiteY29" fmla="*/ 39991 h 3411841"/>
                        <a:gd name="connsiteX30" fmla="*/ 1009650 w 2433297"/>
                        <a:gd name="connsiteY30" fmla="*/ 1891 h 3411841"/>
                        <a:gd name="connsiteX31" fmla="*/ 542925 w 2433297"/>
                        <a:gd name="connsiteY31" fmla="*/ 97141 h 3411841"/>
                        <a:gd name="connsiteX32" fmla="*/ 400050 w 2433297"/>
                        <a:gd name="connsiteY32" fmla="*/ 211441 h 3411841"/>
                        <a:gd name="connsiteX33" fmla="*/ 352425 w 2433297"/>
                        <a:gd name="connsiteY33" fmla="*/ 259066 h 3411841"/>
                        <a:gd name="connsiteX34" fmla="*/ 447675 w 2433297"/>
                        <a:gd name="connsiteY34" fmla="*/ 154291 h 3411841"/>
                        <a:gd name="connsiteX35" fmla="*/ 495300 w 2433297"/>
                        <a:gd name="connsiteY35" fmla="*/ 125716 h 3411841"/>
                        <a:gd name="connsiteX36" fmla="*/ 381000 w 2433297"/>
                        <a:gd name="connsiteY36" fmla="*/ 125716 h 3411841"/>
                        <a:gd name="connsiteX37" fmla="*/ 247650 w 2433297"/>
                        <a:gd name="connsiteY37" fmla="*/ 135241 h 3411841"/>
                        <a:gd name="connsiteX38" fmla="*/ 47625 w 2433297"/>
                        <a:gd name="connsiteY38" fmla="*/ 192391 h 3411841"/>
                        <a:gd name="connsiteX39" fmla="*/ 19050 w 2433297"/>
                        <a:gd name="connsiteY39" fmla="*/ 344791 h 3411841"/>
                        <a:gd name="connsiteX40" fmla="*/ 9525 w 2433297"/>
                        <a:gd name="connsiteY40" fmla="*/ 449566 h 3411841"/>
                        <a:gd name="connsiteX41" fmla="*/ 0 w 2433297"/>
                        <a:gd name="connsiteY41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95475 w 2433297"/>
                        <a:gd name="connsiteY4" fmla="*/ 2468866 h 3411841"/>
                        <a:gd name="connsiteX5" fmla="*/ 2019300 w 2433297"/>
                        <a:gd name="connsiteY5" fmla="*/ 2421241 h 3411841"/>
                        <a:gd name="connsiteX6" fmla="*/ 1714500 w 2433297"/>
                        <a:gd name="connsiteY6" fmla="*/ 2345041 h 3411841"/>
                        <a:gd name="connsiteX7" fmla="*/ 1095375 w 2433297"/>
                        <a:gd name="connsiteY7" fmla="*/ 2164066 h 3411841"/>
                        <a:gd name="connsiteX8" fmla="*/ 1047750 w 2433297"/>
                        <a:gd name="connsiteY8" fmla="*/ 2087866 h 3411841"/>
                        <a:gd name="connsiteX9" fmla="*/ 981075 w 2433297"/>
                        <a:gd name="connsiteY9" fmla="*/ 1992616 h 3411841"/>
                        <a:gd name="connsiteX10" fmla="*/ 1095375 w 2433297"/>
                        <a:gd name="connsiteY10" fmla="*/ 1735441 h 3411841"/>
                        <a:gd name="connsiteX11" fmla="*/ 1352550 w 2433297"/>
                        <a:gd name="connsiteY11" fmla="*/ 1325866 h 3411841"/>
                        <a:gd name="connsiteX12" fmla="*/ 1771650 w 2433297"/>
                        <a:gd name="connsiteY12" fmla="*/ 906766 h 3411841"/>
                        <a:gd name="connsiteX13" fmla="*/ 1971675 w 2433297"/>
                        <a:gd name="connsiteY13" fmla="*/ 754366 h 3411841"/>
                        <a:gd name="connsiteX14" fmla="*/ 2114550 w 2433297"/>
                        <a:gd name="connsiteY14" fmla="*/ 716266 h 3411841"/>
                        <a:gd name="connsiteX15" fmla="*/ 2314575 w 2433297"/>
                        <a:gd name="connsiteY15" fmla="*/ 782941 h 3411841"/>
                        <a:gd name="connsiteX16" fmla="*/ 2409825 w 2433297"/>
                        <a:gd name="connsiteY16" fmla="*/ 782941 h 3411841"/>
                        <a:gd name="connsiteX17" fmla="*/ 2428875 w 2433297"/>
                        <a:gd name="connsiteY17" fmla="*/ 573391 h 3411841"/>
                        <a:gd name="connsiteX18" fmla="*/ 2343150 w 2433297"/>
                        <a:gd name="connsiteY18" fmla="*/ 411466 h 3411841"/>
                        <a:gd name="connsiteX19" fmla="*/ 2047875 w 2433297"/>
                        <a:gd name="connsiteY19" fmla="*/ 211441 h 3411841"/>
                        <a:gd name="connsiteX20" fmla="*/ 1743075 w 2433297"/>
                        <a:gd name="connsiteY20" fmla="*/ 154291 h 3411841"/>
                        <a:gd name="connsiteX21" fmla="*/ 1343025 w 2433297"/>
                        <a:gd name="connsiteY21" fmla="*/ 173341 h 3411841"/>
                        <a:gd name="connsiteX22" fmla="*/ 952500 w 2433297"/>
                        <a:gd name="connsiteY22" fmla="*/ 373366 h 3411841"/>
                        <a:gd name="connsiteX23" fmla="*/ 866775 w 2433297"/>
                        <a:gd name="connsiteY23" fmla="*/ 468616 h 3411841"/>
                        <a:gd name="connsiteX24" fmla="*/ 942975 w 2433297"/>
                        <a:gd name="connsiteY24" fmla="*/ 392416 h 3411841"/>
                        <a:gd name="connsiteX25" fmla="*/ 1162050 w 2433297"/>
                        <a:gd name="connsiteY25" fmla="*/ 240016 h 3411841"/>
                        <a:gd name="connsiteX26" fmla="*/ 1438275 w 2433297"/>
                        <a:gd name="connsiteY26" fmla="*/ 163816 h 3411841"/>
                        <a:gd name="connsiteX27" fmla="*/ 1390650 w 2433297"/>
                        <a:gd name="connsiteY27" fmla="*/ 116191 h 3411841"/>
                        <a:gd name="connsiteX28" fmla="*/ 1200150 w 2433297"/>
                        <a:gd name="connsiteY28" fmla="*/ 39991 h 3411841"/>
                        <a:gd name="connsiteX29" fmla="*/ 1009650 w 2433297"/>
                        <a:gd name="connsiteY29" fmla="*/ 1891 h 3411841"/>
                        <a:gd name="connsiteX30" fmla="*/ 542925 w 2433297"/>
                        <a:gd name="connsiteY30" fmla="*/ 97141 h 3411841"/>
                        <a:gd name="connsiteX31" fmla="*/ 400050 w 2433297"/>
                        <a:gd name="connsiteY31" fmla="*/ 211441 h 3411841"/>
                        <a:gd name="connsiteX32" fmla="*/ 352425 w 2433297"/>
                        <a:gd name="connsiteY32" fmla="*/ 259066 h 3411841"/>
                        <a:gd name="connsiteX33" fmla="*/ 447675 w 2433297"/>
                        <a:gd name="connsiteY33" fmla="*/ 154291 h 3411841"/>
                        <a:gd name="connsiteX34" fmla="*/ 495300 w 2433297"/>
                        <a:gd name="connsiteY34" fmla="*/ 125716 h 3411841"/>
                        <a:gd name="connsiteX35" fmla="*/ 381000 w 2433297"/>
                        <a:gd name="connsiteY35" fmla="*/ 125716 h 3411841"/>
                        <a:gd name="connsiteX36" fmla="*/ 247650 w 2433297"/>
                        <a:gd name="connsiteY36" fmla="*/ 135241 h 3411841"/>
                        <a:gd name="connsiteX37" fmla="*/ 47625 w 2433297"/>
                        <a:gd name="connsiteY37" fmla="*/ 192391 h 3411841"/>
                        <a:gd name="connsiteX38" fmla="*/ 19050 w 2433297"/>
                        <a:gd name="connsiteY38" fmla="*/ 344791 h 3411841"/>
                        <a:gd name="connsiteX39" fmla="*/ 9525 w 2433297"/>
                        <a:gd name="connsiteY39" fmla="*/ 449566 h 3411841"/>
                        <a:gd name="connsiteX40" fmla="*/ 0 w 2433297"/>
                        <a:gd name="connsiteY40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95475 w 2433297"/>
                        <a:gd name="connsiteY4" fmla="*/ 2468866 h 3411841"/>
                        <a:gd name="connsiteX5" fmla="*/ 2019300 w 2433297"/>
                        <a:gd name="connsiteY5" fmla="*/ 2421241 h 3411841"/>
                        <a:gd name="connsiteX6" fmla="*/ 1095375 w 2433297"/>
                        <a:gd name="connsiteY6" fmla="*/ 2164066 h 3411841"/>
                        <a:gd name="connsiteX7" fmla="*/ 1047750 w 2433297"/>
                        <a:gd name="connsiteY7" fmla="*/ 2087866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095375 w 2433297"/>
                        <a:gd name="connsiteY6" fmla="*/ 2164066 h 3411841"/>
                        <a:gd name="connsiteX7" fmla="*/ 1047750 w 2433297"/>
                        <a:gd name="connsiteY7" fmla="*/ 2087866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095375 w 2433297"/>
                        <a:gd name="connsiteY6" fmla="*/ 2164066 h 3411841"/>
                        <a:gd name="connsiteX7" fmla="*/ 1047750 w 2433297"/>
                        <a:gd name="connsiteY7" fmla="*/ 2087866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095375 w 2433297"/>
                        <a:gd name="connsiteY6" fmla="*/ 2164066 h 3411841"/>
                        <a:gd name="connsiteX7" fmla="*/ 1000125 w 2433297"/>
                        <a:gd name="connsiteY7" fmla="*/ 2078341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123950 w 2433297"/>
                        <a:gd name="connsiteY6" fmla="*/ 2145016 h 3411841"/>
                        <a:gd name="connsiteX7" fmla="*/ 1000125 w 2433297"/>
                        <a:gd name="connsiteY7" fmla="*/ 2078341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123950 w 2433297"/>
                        <a:gd name="connsiteY6" fmla="*/ 2145016 h 3411841"/>
                        <a:gd name="connsiteX7" fmla="*/ 1000125 w 2433297"/>
                        <a:gd name="connsiteY7" fmla="*/ 2078341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123950 w 2433297"/>
                        <a:gd name="connsiteY6" fmla="*/ 2145016 h 3411841"/>
                        <a:gd name="connsiteX7" fmla="*/ 1000125 w 2433297"/>
                        <a:gd name="connsiteY7" fmla="*/ 2078341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1667244 w 4100541"/>
                        <a:gd name="connsiteY0" fmla="*/ 3411841 h 3411841"/>
                        <a:gd name="connsiteX1" fmla="*/ 2210169 w 4100541"/>
                        <a:gd name="connsiteY1" fmla="*/ 3164191 h 3411841"/>
                        <a:gd name="connsiteX2" fmla="*/ 2876919 w 4100541"/>
                        <a:gd name="connsiteY2" fmla="*/ 2907016 h 3411841"/>
                        <a:gd name="connsiteX3" fmla="*/ 3296019 w 4100541"/>
                        <a:gd name="connsiteY3" fmla="*/ 2706991 h 3411841"/>
                        <a:gd name="connsiteX4" fmla="*/ 3543669 w 4100541"/>
                        <a:gd name="connsiteY4" fmla="*/ 2526016 h 3411841"/>
                        <a:gd name="connsiteX5" fmla="*/ 3686544 w 4100541"/>
                        <a:gd name="connsiteY5" fmla="*/ 2421241 h 3411841"/>
                        <a:gd name="connsiteX6" fmla="*/ 2791194 w 4100541"/>
                        <a:gd name="connsiteY6" fmla="*/ 2145016 h 3411841"/>
                        <a:gd name="connsiteX7" fmla="*/ 2667369 w 4100541"/>
                        <a:gd name="connsiteY7" fmla="*/ 2078341 h 3411841"/>
                        <a:gd name="connsiteX8" fmla="*/ 2648319 w 4100541"/>
                        <a:gd name="connsiteY8" fmla="*/ 1992616 h 3411841"/>
                        <a:gd name="connsiteX9" fmla="*/ 2762619 w 4100541"/>
                        <a:gd name="connsiteY9" fmla="*/ 1735441 h 3411841"/>
                        <a:gd name="connsiteX10" fmla="*/ 3019794 w 4100541"/>
                        <a:gd name="connsiteY10" fmla="*/ 1325866 h 3411841"/>
                        <a:gd name="connsiteX11" fmla="*/ 3438894 w 4100541"/>
                        <a:gd name="connsiteY11" fmla="*/ 906766 h 3411841"/>
                        <a:gd name="connsiteX12" fmla="*/ 3638919 w 4100541"/>
                        <a:gd name="connsiteY12" fmla="*/ 754366 h 3411841"/>
                        <a:gd name="connsiteX13" fmla="*/ 3781794 w 4100541"/>
                        <a:gd name="connsiteY13" fmla="*/ 716266 h 3411841"/>
                        <a:gd name="connsiteX14" fmla="*/ 3981819 w 4100541"/>
                        <a:gd name="connsiteY14" fmla="*/ 782941 h 3411841"/>
                        <a:gd name="connsiteX15" fmla="*/ 4077069 w 4100541"/>
                        <a:gd name="connsiteY15" fmla="*/ 782941 h 3411841"/>
                        <a:gd name="connsiteX16" fmla="*/ 4096119 w 4100541"/>
                        <a:gd name="connsiteY16" fmla="*/ 573391 h 3411841"/>
                        <a:gd name="connsiteX17" fmla="*/ 4010394 w 4100541"/>
                        <a:gd name="connsiteY17" fmla="*/ 411466 h 3411841"/>
                        <a:gd name="connsiteX18" fmla="*/ 3715119 w 4100541"/>
                        <a:gd name="connsiteY18" fmla="*/ 211441 h 3411841"/>
                        <a:gd name="connsiteX19" fmla="*/ 3410319 w 4100541"/>
                        <a:gd name="connsiteY19" fmla="*/ 154291 h 3411841"/>
                        <a:gd name="connsiteX20" fmla="*/ 3010269 w 4100541"/>
                        <a:gd name="connsiteY20" fmla="*/ 173341 h 3411841"/>
                        <a:gd name="connsiteX21" fmla="*/ 2619744 w 4100541"/>
                        <a:gd name="connsiteY21" fmla="*/ 373366 h 3411841"/>
                        <a:gd name="connsiteX22" fmla="*/ 2534019 w 4100541"/>
                        <a:gd name="connsiteY22" fmla="*/ 468616 h 3411841"/>
                        <a:gd name="connsiteX23" fmla="*/ 2610219 w 4100541"/>
                        <a:gd name="connsiteY23" fmla="*/ 392416 h 3411841"/>
                        <a:gd name="connsiteX24" fmla="*/ 2829294 w 4100541"/>
                        <a:gd name="connsiteY24" fmla="*/ 240016 h 3411841"/>
                        <a:gd name="connsiteX25" fmla="*/ 3105519 w 4100541"/>
                        <a:gd name="connsiteY25" fmla="*/ 163816 h 3411841"/>
                        <a:gd name="connsiteX26" fmla="*/ 3057894 w 4100541"/>
                        <a:gd name="connsiteY26" fmla="*/ 116191 h 3411841"/>
                        <a:gd name="connsiteX27" fmla="*/ 2867394 w 4100541"/>
                        <a:gd name="connsiteY27" fmla="*/ 39991 h 3411841"/>
                        <a:gd name="connsiteX28" fmla="*/ 2676894 w 4100541"/>
                        <a:gd name="connsiteY28" fmla="*/ 1891 h 3411841"/>
                        <a:gd name="connsiteX29" fmla="*/ 2210169 w 4100541"/>
                        <a:gd name="connsiteY29" fmla="*/ 97141 h 3411841"/>
                        <a:gd name="connsiteX30" fmla="*/ 2067294 w 4100541"/>
                        <a:gd name="connsiteY30" fmla="*/ 211441 h 3411841"/>
                        <a:gd name="connsiteX31" fmla="*/ 2019669 w 4100541"/>
                        <a:gd name="connsiteY31" fmla="*/ 259066 h 3411841"/>
                        <a:gd name="connsiteX32" fmla="*/ 2114919 w 4100541"/>
                        <a:gd name="connsiteY32" fmla="*/ 154291 h 3411841"/>
                        <a:gd name="connsiteX33" fmla="*/ 2162544 w 4100541"/>
                        <a:gd name="connsiteY33" fmla="*/ 125716 h 3411841"/>
                        <a:gd name="connsiteX34" fmla="*/ 2048244 w 4100541"/>
                        <a:gd name="connsiteY34" fmla="*/ 125716 h 3411841"/>
                        <a:gd name="connsiteX35" fmla="*/ 1914894 w 4100541"/>
                        <a:gd name="connsiteY35" fmla="*/ 135241 h 3411841"/>
                        <a:gd name="connsiteX36" fmla="*/ 1714869 w 4100541"/>
                        <a:gd name="connsiteY36" fmla="*/ 192391 h 3411841"/>
                        <a:gd name="connsiteX37" fmla="*/ 1686294 w 4100541"/>
                        <a:gd name="connsiteY37" fmla="*/ 344791 h 3411841"/>
                        <a:gd name="connsiteX38" fmla="*/ 4 w 4100541"/>
                        <a:gd name="connsiteY38" fmla="*/ 2675409 h 3411841"/>
                        <a:gd name="connsiteX39" fmla="*/ 1667244 w 4100541"/>
                        <a:gd name="connsiteY39" fmla="*/ 3411841 h 3411841"/>
                        <a:gd name="connsiteX0" fmla="*/ 1667244 w 4100541"/>
                        <a:gd name="connsiteY0" fmla="*/ 3411841 h 3411841"/>
                        <a:gd name="connsiteX1" fmla="*/ 2210169 w 4100541"/>
                        <a:gd name="connsiteY1" fmla="*/ 3164191 h 3411841"/>
                        <a:gd name="connsiteX2" fmla="*/ 2876919 w 4100541"/>
                        <a:gd name="connsiteY2" fmla="*/ 2907016 h 3411841"/>
                        <a:gd name="connsiteX3" fmla="*/ 3296019 w 4100541"/>
                        <a:gd name="connsiteY3" fmla="*/ 2706991 h 3411841"/>
                        <a:gd name="connsiteX4" fmla="*/ 3543669 w 4100541"/>
                        <a:gd name="connsiteY4" fmla="*/ 2526016 h 3411841"/>
                        <a:gd name="connsiteX5" fmla="*/ 3686544 w 4100541"/>
                        <a:gd name="connsiteY5" fmla="*/ 2421241 h 3411841"/>
                        <a:gd name="connsiteX6" fmla="*/ 2791194 w 4100541"/>
                        <a:gd name="connsiteY6" fmla="*/ 2145016 h 3411841"/>
                        <a:gd name="connsiteX7" fmla="*/ 2667369 w 4100541"/>
                        <a:gd name="connsiteY7" fmla="*/ 2078341 h 3411841"/>
                        <a:gd name="connsiteX8" fmla="*/ 2648319 w 4100541"/>
                        <a:gd name="connsiteY8" fmla="*/ 1992616 h 3411841"/>
                        <a:gd name="connsiteX9" fmla="*/ 2762619 w 4100541"/>
                        <a:gd name="connsiteY9" fmla="*/ 1735441 h 3411841"/>
                        <a:gd name="connsiteX10" fmla="*/ 3019794 w 4100541"/>
                        <a:gd name="connsiteY10" fmla="*/ 1325866 h 3411841"/>
                        <a:gd name="connsiteX11" fmla="*/ 3438894 w 4100541"/>
                        <a:gd name="connsiteY11" fmla="*/ 906766 h 3411841"/>
                        <a:gd name="connsiteX12" fmla="*/ 3638919 w 4100541"/>
                        <a:gd name="connsiteY12" fmla="*/ 754366 h 3411841"/>
                        <a:gd name="connsiteX13" fmla="*/ 3781794 w 4100541"/>
                        <a:gd name="connsiteY13" fmla="*/ 716266 h 3411841"/>
                        <a:gd name="connsiteX14" fmla="*/ 3981819 w 4100541"/>
                        <a:gd name="connsiteY14" fmla="*/ 782941 h 3411841"/>
                        <a:gd name="connsiteX15" fmla="*/ 4077069 w 4100541"/>
                        <a:gd name="connsiteY15" fmla="*/ 782941 h 3411841"/>
                        <a:gd name="connsiteX16" fmla="*/ 4096119 w 4100541"/>
                        <a:gd name="connsiteY16" fmla="*/ 573391 h 3411841"/>
                        <a:gd name="connsiteX17" fmla="*/ 4010394 w 4100541"/>
                        <a:gd name="connsiteY17" fmla="*/ 411466 h 3411841"/>
                        <a:gd name="connsiteX18" fmla="*/ 3715119 w 4100541"/>
                        <a:gd name="connsiteY18" fmla="*/ 211441 h 3411841"/>
                        <a:gd name="connsiteX19" fmla="*/ 3410319 w 4100541"/>
                        <a:gd name="connsiteY19" fmla="*/ 154291 h 3411841"/>
                        <a:gd name="connsiteX20" fmla="*/ 3010269 w 4100541"/>
                        <a:gd name="connsiteY20" fmla="*/ 173341 h 3411841"/>
                        <a:gd name="connsiteX21" fmla="*/ 2619744 w 4100541"/>
                        <a:gd name="connsiteY21" fmla="*/ 373366 h 3411841"/>
                        <a:gd name="connsiteX22" fmla="*/ 2534019 w 4100541"/>
                        <a:gd name="connsiteY22" fmla="*/ 468616 h 3411841"/>
                        <a:gd name="connsiteX23" fmla="*/ 2610219 w 4100541"/>
                        <a:gd name="connsiteY23" fmla="*/ 392416 h 3411841"/>
                        <a:gd name="connsiteX24" fmla="*/ 2829294 w 4100541"/>
                        <a:gd name="connsiteY24" fmla="*/ 240016 h 3411841"/>
                        <a:gd name="connsiteX25" fmla="*/ 3105519 w 4100541"/>
                        <a:gd name="connsiteY25" fmla="*/ 163816 h 3411841"/>
                        <a:gd name="connsiteX26" fmla="*/ 3057894 w 4100541"/>
                        <a:gd name="connsiteY26" fmla="*/ 116191 h 3411841"/>
                        <a:gd name="connsiteX27" fmla="*/ 2867394 w 4100541"/>
                        <a:gd name="connsiteY27" fmla="*/ 39991 h 3411841"/>
                        <a:gd name="connsiteX28" fmla="*/ 2676894 w 4100541"/>
                        <a:gd name="connsiteY28" fmla="*/ 1891 h 3411841"/>
                        <a:gd name="connsiteX29" fmla="*/ 2210169 w 4100541"/>
                        <a:gd name="connsiteY29" fmla="*/ 97141 h 3411841"/>
                        <a:gd name="connsiteX30" fmla="*/ 2067294 w 4100541"/>
                        <a:gd name="connsiteY30" fmla="*/ 211441 h 3411841"/>
                        <a:gd name="connsiteX31" fmla="*/ 2019669 w 4100541"/>
                        <a:gd name="connsiteY31" fmla="*/ 259066 h 3411841"/>
                        <a:gd name="connsiteX32" fmla="*/ 2114919 w 4100541"/>
                        <a:gd name="connsiteY32" fmla="*/ 154291 h 3411841"/>
                        <a:gd name="connsiteX33" fmla="*/ 2162544 w 4100541"/>
                        <a:gd name="connsiteY33" fmla="*/ 125716 h 3411841"/>
                        <a:gd name="connsiteX34" fmla="*/ 2048244 w 4100541"/>
                        <a:gd name="connsiteY34" fmla="*/ 125716 h 3411841"/>
                        <a:gd name="connsiteX35" fmla="*/ 1914894 w 4100541"/>
                        <a:gd name="connsiteY35" fmla="*/ 135241 h 3411841"/>
                        <a:gd name="connsiteX36" fmla="*/ 1714869 w 4100541"/>
                        <a:gd name="connsiteY36" fmla="*/ 192391 h 3411841"/>
                        <a:gd name="connsiteX37" fmla="*/ 1104558 w 4100541"/>
                        <a:gd name="connsiteY37" fmla="*/ 481768 h 3411841"/>
                        <a:gd name="connsiteX38" fmla="*/ 4 w 4100541"/>
                        <a:gd name="connsiteY38" fmla="*/ 2675409 h 3411841"/>
                        <a:gd name="connsiteX39" fmla="*/ 1667244 w 4100541"/>
                        <a:gd name="connsiteY39" fmla="*/ 3411841 h 3411841"/>
                        <a:gd name="connsiteX0" fmla="*/ 1393485 w 4100541"/>
                        <a:gd name="connsiteY0" fmla="*/ 3857012 h 3857012"/>
                        <a:gd name="connsiteX1" fmla="*/ 2210169 w 4100541"/>
                        <a:gd name="connsiteY1" fmla="*/ 3164191 h 3857012"/>
                        <a:gd name="connsiteX2" fmla="*/ 2876919 w 4100541"/>
                        <a:gd name="connsiteY2" fmla="*/ 2907016 h 3857012"/>
                        <a:gd name="connsiteX3" fmla="*/ 3296019 w 4100541"/>
                        <a:gd name="connsiteY3" fmla="*/ 2706991 h 3857012"/>
                        <a:gd name="connsiteX4" fmla="*/ 3543669 w 4100541"/>
                        <a:gd name="connsiteY4" fmla="*/ 2526016 h 3857012"/>
                        <a:gd name="connsiteX5" fmla="*/ 3686544 w 4100541"/>
                        <a:gd name="connsiteY5" fmla="*/ 2421241 h 3857012"/>
                        <a:gd name="connsiteX6" fmla="*/ 2791194 w 4100541"/>
                        <a:gd name="connsiteY6" fmla="*/ 2145016 h 3857012"/>
                        <a:gd name="connsiteX7" fmla="*/ 2667369 w 4100541"/>
                        <a:gd name="connsiteY7" fmla="*/ 2078341 h 3857012"/>
                        <a:gd name="connsiteX8" fmla="*/ 2648319 w 4100541"/>
                        <a:gd name="connsiteY8" fmla="*/ 1992616 h 3857012"/>
                        <a:gd name="connsiteX9" fmla="*/ 2762619 w 4100541"/>
                        <a:gd name="connsiteY9" fmla="*/ 1735441 h 3857012"/>
                        <a:gd name="connsiteX10" fmla="*/ 3019794 w 4100541"/>
                        <a:gd name="connsiteY10" fmla="*/ 1325866 h 3857012"/>
                        <a:gd name="connsiteX11" fmla="*/ 3438894 w 4100541"/>
                        <a:gd name="connsiteY11" fmla="*/ 906766 h 3857012"/>
                        <a:gd name="connsiteX12" fmla="*/ 3638919 w 4100541"/>
                        <a:gd name="connsiteY12" fmla="*/ 754366 h 3857012"/>
                        <a:gd name="connsiteX13" fmla="*/ 3781794 w 4100541"/>
                        <a:gd name="connsiteY13" fmla="*/ 716266 h 3857012"/>
                        <a:gd name="connsiteX14" fmla="*/ 3981819 w 4100541"/>
                        <a:gd name="connsiteY14" fmla="*/ 782941 h 3857012"/>
                        <a:gd name="connsiteX15" fmla="*/ 4077069 w 4100541"/>
                        <a:gd name="connsiteY15" fmla="*/ 782941 h 3857012"/>
                        <a:gd name="connsiteX16" fmla="*/ 4096119 w 4100541"/>
                        <a:gd name="connsiteY16" fmla="*/ 573391 h 3857012"/>
                        <a:gd name="connsiteX17" fmla="*/ 4010394 w 4100541"/>
                        <a:gd name="connsiteY17" fmla="*/ 411466 h 3857012"/>
                        <a:gd name="connsiteX18" fmla="*/ 3715119 w 4100541"/>
                        <a:gd name="connsiteY18" fmla="*/ 211441 h 3857012"/>
                        <a:gd name="connsiteX19" fmla="*/ 3410319 w 4100541"/>
                        <a:gd name="connsiteY19" fmla="*/ 154291 h 3857012"/>
                        <a:gd name="connsiteX20" fmla="*/ 3010269 w 4100541"/>
                        <a:gd name="connsiteY20" fmla="*/ 173341 h 3857012"/>
                        <a:gd name="connsiteX21" fmla="*/ 2619744 w 4100541"/>
                        <a:gd name="connsiteY21" fmla="*/ 373366 h 3857012"/>
                        <a:gd name="connsiteX22" fmla="*/ 2534019 w 4100541"/>
                        <a:gd name="connsiteY22" fmla="*/ 468616 h 3857012"/>
                        <a:gd name="connsiteX23" fmla="*/ 2610219 w 4100541"/>
                        <a:gd name="connsiteY23" fmla="*/ 392416 h 3857012"/>
                        <a:gd name="connsiteX24" fmla="*/ 2829294 w 4100541"/>
                        <a:gd name="connsiteY24" fmla="*/ 240016 h 3857012"/>
                        <a:gd name="connsiteX25" fmla="*/ 3105519 w 4100541"/>
                        <a:gd name="connsiteY25" fmla="*/ 163816 h 3857012"/>
                        <a:gd name="connsiteX26" fmla="*/ 3057894 w 4100541"/>
                        <a:gd name="connsiteY26" fmla="*/ 116191 h 3857012"/>
                        <a:gd name="connsiteX27" fmla="*/ 2867394 w 4100541"/>
                        <a:gd name="connsiteY27" fmla="*/ 39991 h 3857012"/>
                        <a:gd name="connsiteX28" fmla="*/ 2676894 w 4100541"/>
                        <a:gd name="connsiteY28" fmla="*/ 1891 h 3857012"/>
                        <a:gd name="connsiteX29" fmla="*/ 2210169 w 4100541"/>
                        <a:gd name="connsiteY29" fmla="*/ 97141 h 3857012"/>
                        <a:gd name="connsiteX30" fmla="*/ 2067294 w 4100541"/>
                        <a:gd name="connsiteY30" fmla="*/ 211441 h 3857012"/>
                        <a:gd name="connsiteX31" fmla="*/ 2019669 w 4100541"/>
                        <a:gd name="connsiteY31" fmla="*/ 259066 h 3857012"/>
                        <a:gd name="connsiteX32" fmla="*/ 2114919 w 4100541"/>
                        <a:gd name="connsiteY32" fmla="*/ 154291 h 3857012"/>
                        <a:gd name="connsiteX33" fmla="*/ 2162544 w 4100541"/>
                        <a:gd name="connsiteY33" fmla="*/ 125716 h 3857012"/>
                        <a:gd name="connsiteX34" fmla="*/ 2048244 w 4100541"/>
                        <a:gd name="connsiteY34" fmla="*/ 125716 h 3857012"/>
                        <a:gd name="connsiteX35" fmla="*/ 1914894 w 4100541"/>
                        <a:gd name="connsiteY35" fmla="*/ 135241 h 3857012"/>
                        <a:gd name="connsiteX36" fmla="*/ 1714869 w 4100541"/>
                        <a:gd name="connsiteY36" fmla="*/ 192391 h 3857012"/>
                        <a:gd name="connsiteX37" fmla="*/ 1104558 w 4100541"/>
                        <a:gd name="connsiteY37" fmla="*/ 481768 h 3857012"/>
                        <a:gd name="connsiteX38" fmla="*/ 4 w 4100541"/>
                        <a:gd name="connsiteY38" fmla="*/ 2675409 h 3857012"/>
                        <a:gd name="connsiteX39" fmla="*/ 1393485 w 4100541"/>
                        <a:gd name="connsiteY39" fmla="*/ 3857012 h 3857012"/>
                        <a:gd name="connsiteX0" fmla="*/ 1496145 w 4203201"/>
                        <a:gd name="connsiteY0" fmla="*/ 3857012 h 3857012"/>
                        <a:gd name="connsiteX1" fmla="*/ 2312829 w 4203201"/>
                        <a:gd name="connsiteY1" fmla="*/ 3164191 h 3857012"/>
                        <a:gd name="connsiteX2" fmla="*/ 2979579 w 4203201"/>
                        <a:gd name="connsiteY2" fmla="*/ 2907016 h 3857012"/>
                        <a:gd name="connsiteX3" fmla="*/ 3398679 w 4203201"/>
                        <a:gd name="connsiteY3" fmla="*/ 2706991 h 3857012"/>
                        <a:gd name="connsiteX4" fmla="*/ 3646329 w 4203201"/>
                        <a:gd name="connsiteY4" fmla="*/ 2526016 h 3857012"/>
                        <a:gd name="connsiteX5" fmla="*/ 3789204 w 4203201"/>
                        <a:gd name="connsiteY5" fmla="*/ 2421241 h 3857012"/>
                        <a:gd name="connsiteX6" fmla="*/ 2893854 w 4203201"/>
                        <a:gd name="connsiteY6" fmla="*/ 2145016 h 3857012"/>
                        <a:gd name="connsiteX7" fmla="*/ 2770029 w 4203201"/>
                        <a:gd name="connsiteY7" fmla="*/ 2078341 h 3857012"/>
                        <a:gd name="connsiteX8" fmla="*/ 2750979 w 4203201"/>
                        <a:gd name="connsiteY8" fmla="*/ 1992616 h 3857012"/>
                        <a:gd name="connsiteX9" fmla="*/ 2865279 w 4203201"/>
                        <a:gd name="connsiteY9" fmla="*/ 1735441 h 3857012"/>
                        <a:gd name="connsiteX10" fmla="*/ 3122454 w 4203201"/>
                        <a:gd name="connsiteY10" fmla="*/ 1325866 h 3857012"/>
                        <a:gd name="connsiteX11" fmla="*/ 3541554 w 4203201"/>
                        <a:gd name="connsiteY11" fmla="*/ 906766 h 3857012"/>
                        <a:gd name="connsiteX12" fmla="*/ 3741579 w 4203201"/>
                        <a:gd name="connsiteY12" fmla="*/ 754366 h 3857012"/>
                        <a:gd name="connsiteX13" fmla="*/ 3884454 w 4203201"/>
                        <a:gd name="connsiteY13" fmla="*/ 716266 h 3857012"/>
                        <a:gd name="connsiteX14" fmla="*/ 4084479 w 4203201"/>
                        <a:gd name="connsiteY14" fmla="*/ 782941 h 3857012"/>
                        <a:gd name="connsiteX15" fmla="*/ 4179729 w 4203201"/>
                        <a:gd name="connsiteY15" fmla="*/ 782941 h 3857012"/>
                        <a:gd name="connsiteX16" fmla="*/ 4198779 w 4203201"/>
                        <a:gd name="connsiteY16" fmla="*/ 573391 h 3857012"/>
                        <a:gd name="connsiteX17" fmla="*/ 4113054 w 4203201"/>
                        <a:gd name="connsiteY17" fmla="*/ 411466 h 3857012"/>
                        <a:gd name="connsiteX18" fmla="*/ 3817779 w 4203201"/>
                        <a:gd name="connsiteY18" fmla="*/ 211441 h 3857012"/>
                        <a:gd name="connsiteX19" fmla="*/ 3512979 w 4203201"/>
                        <a:gd name="connsiteY19" fmla="*/ 154291 h 3857012"/>
                        <a:gd name="connsiteX20" fmla="*/ 3112929 w 4203201"/>
                        <a:gd name="connsiteY20" fmla="*/ 173341 h 3857012"/>
                        <a:gd name="connsiteX21" fmla="*/ 2722404 w 4203201"/>
                        <a:gd name="connsiteY21" fmla="*/ 373366 h 3857012"/>
                        <a:gd name="connsiteX22" fmla="*/ 2636679 w 4203201"/>
                        <a:gd name="connsiteY22" fmla="*/ 468616 h 3857012"/>
                        <a:gd name="connsiteX23" fmla="*/ 2712879 w 4203201"/>
                        <a:gd name="connsiteY23" fmla="*/ 392416 h 3857012"/>
                        <a:gd name="connsiteX24" fmla="*/ 2931954 w 4203201"/>
                        <a:gd name="connsiteY24" fmla="*/ 240016 h 3857012"/>
                        <a:gd name="connsiteX25" fmla="*/ 3208179 w 4203201"/>
                        <a:gd name="connsiteY25" fmla="*/ 163816 h 3857012"/>
                        <a:gd name="connsiteX26" fmla="*/ 3160554 w 4203201"/>
                        <a:gd name="connsiteY26" fmla="*/ 116191 h 3857012"/>
                        <a:gd name="connsiteX27" fmla="*/ 2970054 w 4203201"/>
                        <a:gd name="connsiteY27" fmla="*/ 39991 h 3857012"/>
                        <a:gd name="connsiteX28" fmla="*/ 2779554 w 4203201"/>
                        <a:gd name="connsiteY28" fmla="*/ 1891 h 3857012"/>
                        <a:gd name="connsiteX29" fmla="*/ 2312829 w 4203201"/>
                        <a:gd name="connsiteY29" fmla="*/ 97141 h 3857012"/>
                        <a:gd name="connsiteX30" fmla="*/ 2169954 w 4203201"/>
                        <a:gd name="connsiteY30" fmla="*/ 211441 h 3857012"/>
                        <a:gd name="connsiteX31" fmla="*/ 2122329 w 4203201"/>
                        <a:gd name="connsiteY31" fmla="*/ 259066 h 3857012"/>
                        <a:gd name="connsiteX32" fmla="*/ 2217579 w 4203201"/>
                        <a:gd name="connsiteY32" fmla="*/ 154291 h 3857012"/>
                        <a:gd name="connsiteX33" fmla="*/ 2265204 w 4203201"/>
                        <a:gd name="connsiteY33" fmla="*/ 125716 h 3857012"/>
                        <a:gd name="connsiteX34" fmla="*/ 2150904 w 4203201"/>
                        <a:gd name="connsiteY34" fmla="*/ 125716 h 3857012"/>
                        <a:gd name="connsiteX35" fmla="*/ 2017554 w 4203201"/>
                        <a:gd name="connsiteY35" fmla="*/ 135241 h 3857012"/>
                        <a:gd name="connsiteX36" fmla="*/ 1817529 w 4203201"/>
                        <a:gd name="connsiteY36" fmla="*/ 192391 h 3857012"/>
                        <a:gd name="connsiteX37" fmla="*/ 1207218 w 4203201"/>
                        <a:gd name="connsiteY37" fmla="*/ 481768 h 3857012"/>
                        <a:gd name="connsiteX38" fmla="*/ 4 w 4203201"/>
                        <a:gd name="connsiteY38" fmla="*/ 2880874 h 3857012"/>
                        <a:gd name="connsiteX39" fmla="*/ 1496145 w 4203201"/>
                        <a:gd name="connsiteY39" fmla="*/ 3857012 h 3857012"/>
                        <a:gd name="connsiteX0" fmla="*/ 1496145 w 4203201"/>
                        <a:gd name="connsiteY0" fmla="*/ 3857012 h 3857012"/>
                        <a:gd name="connsiteX1" fmla="*/ 2312829 w 4203201"/>
                        <a:gd name="connsiteY1" fmla="*/ 3164191 h 3857012"/>
                        <a:gd name="connsiteX2" fmla="*/ 2979579 w 4203201"/>
                        <a:gd name="connsiteY2" fmla="*/ 2907016 h 3857012"/>
                        <a:gd name="connsiteX3" fmla="*/ 3398679 w 4203201"/>
                        <a:gd name="connsiteY3" fmla="*/ 2706991 h 3857012"/>
                        <a:gd name="connsiteX4" fmla="*/ 3646329 w 4203201"/>
                        <a:gd name="connsiteY4" fmla="*/ 2526016 h 3857012"/>
                        <a:gd name="connsiteX5" fmla="*/ 3789204 w 4203201"/>
                        <a:gd name="connsiteY5" fmla="*/ 2421241 h 3857012"/>
                        <a:gd name="connsiteX6" fmla="*/ 2893854 w 4203201"/>
                        <a:gd name="connsiteY6" fmla="*/ 2145016 h 3857012"/>
                        <a:gd name="connsiteX7" fmla="*/ 2770029 w 4203201"/>
                        <a:gd name="connsiteY7" fmla="*/ 2078341 h 3857012"/>
                        <a:gd name="connsiteX8" fmla="*/ 2750979 w 4203201"/>
                        <a:gd name="connsiteY8" fmla="*/ 1992616 h 3857012"/>
                        <a:gd name="connsiteX9" fmla="*/ 2865279 w 4203201"/>
                        <a:gd name="connsiteY9" fmla="*/ 1735441 h 3857012"/>
                        <a:gd name="connsiteX10" fmla="*/ 3122454 w 4203201"/>
                        <a:gd name="connsiteY10" fmla="*/ 1325866 h 3857012"/>
                        <a:gd name="connsiteX11" fmla="*/ 3541554 w 4203201"/>
                        <a:gd name="connsiteY11" fmla="*/ 906766 h 3857012"/>
                        <a:gd name="connsiteX12" fmla="*/ 3741579 w 4203201"/>
                        <a:gd name="connsiteY12" fmla="*/ 754366 h 3857012"/>
                        <a:gd name="connsiteX13" fmla="*/ 3884454 w 4203201"/>
                        <a:gd name="connsiteY13" fmla="*/ 716266 h 3857012"/>
                        <a:gd name="connsiteX14" fmla="*/ 4084479 w 4203201"/>
                        <a:gd name="connsiteY14" fmla="*/ 782941 h 3857012"/>
                        <a:gd name="connsiteX15" fmla="*/ 4179729 w 4203201"/>
                        <a:gd name="connsiteY15" fmla="*/ 782941 h 3857012"/>
                        <a:gd name="connsiteX16" fmla="*/ 4198779 w 4203201"/>
                        <a:gd name="connsiteY16" fmla="*/ 573391 h 3857012"/>
                        <a:gd name="connsiteX17" fmla="*/ 4113054 w 4203201"/>
                        <a:gd name="connsiteY17" fmla="*/ 411466 h 3857012"/>
                        <a:gd name="connsiteX18" fmla="*/ 3817779 w 4203201"/>
                        <a:gd name="connsiteY18" fmla="*/ 211441 h 3857012"/>
                        <a:gd name="connsiteX19" fmla="*/ 3512979 w 4203201"/>
                        <a:gd name="connsiteY19" fmla="*/ 154291 h 3857012"/>
                        <a:gd name="connsiteX20" fmla="*/ 3112929 w 4203201"/>
                        <a:gd name="connsiteY20" fmla="*/ 173341 h 3857012"/>
                        <a:gd name="connsiteX21" fmla="*/ 2722404 w 4203201"/>
                        <a:gd name="connsiteY21" fmla="*/ 373366 h 3857012"/>
                        <a:gd name="connsiteX22" fmla="*/ 2636679 w 4203201"/>
                        <a:gd name="connsiteY22" fmla="*/ 468616 h 3857012"/>
                        <a:gd name="connsiteX23" fmla="*/ 2712879 w 4203201"/>
                        <a:gd name="connsiteY23" fmla="*/ 392416 h 3857012"/>
                        <a:gd name="connsiteX24" fmla="*/ 2931954 w 4203201"/>
                        <a:gd name="connsiteY24" fmla="*/ 240016 h 3857012"/>
                        <a:gd name="connsiteX25" fmla="*/ 3208179 w 4203201"/>
                        <a:gd name="connsiteY25" fmla="*/ 163816 h 3857012"/>
                        <a:gd name="connsiteX26" fmla="*/ 3160554 w 4203201"/>
                        <a:gd name="connsiteY26" fmla="*/ 116191 h 3857012"/>
                        <a:gd name="connsiteX27" fmla="*/ 2970054 w 4203201"/>
                        <a:gd name="connsiteY27" fmla="*/ 39991 h 3857012"/>
                        <a:gd name="connsiteX28" fmla="*/ 2779554 w 4203201"/>
                        <a:gd name="connsiteY28" fmla="*/ 1891 h 3857012"/>
                        <a:gd name="connsiteX29" fmla="*/ 2312829 w 4203201"/>
                        <a:gd name="connsiteY29" fmla="*/ 97141 h 3857012"/>
                        <a:gd name="connsiteX30" fmla="*/ 2169954 w 4203201"/>
                        <a:gd name="connsiteY30" fmla="*/ 211441 h 3857012"/>
                        <a:gd name="connsiteX31" fmla="*/ 2122329 w 4203201"/>
                        <a:gd name="connsiteY31" fmla="*/ 259066 h 3857012"/>
                        <a:gd name="connsiteX32" fmla="*/ 2217579 w 4203201"/>
                        <a:gd name="connsiteY32" fmla="*/ 154291 h 3857012"/>
                        <a:gd name="connsiteX33" fmla="*/ 2265204 w 4203201"/>
                        <a:gd name="connsiteY33" fmla="*/ 125716 h 3857012"/>
                        <a:gd name="connsiteX34" fmla="*/ 2150904 w 4203201"/>
                        <a:gd name="connsiteY34" fmla="*/ 125716 h 3857012"/>
                        <a:gd name="connsiteX35" fmla="*/ 2017554 w 4203201"/>
                        <a:gd name="connsiteY35" fmla="*/ 135241 h 3857012"/>
                        <a:gd name="connsiteX36" fmla="*/ 1817529 w 4203201"/>
                        <a:gd name="connsiteY36" fmla="*/ 192391 h 3857012"/>
                        <a:gd name="connsiteX37" fmla="*/ 1207218 w 4203201"/>
                        <a:gd name="connsiteY37" fmla="*/ 481768 h 3857012"/>
                        <a:gd name="connsiteX38" fmla="*/ 4 w 4203201"/>
                        <a:gd name="connsiteY38" fmla="*/ 2880874 h 3857012"/>
                        <a:gd name="connsiteX39" fmla="*/ 1496145 w 4203201"/>
                        <a:gd name="connsiteY39" fmla="*/ 3857012 h 3857012"/>
                        <a:gd name="connsiteX0" fmla="*/ 1496145 w 4281040"/>
                        <a:gd name="connsiteY0" fmla="*/ 3857012 h 3857012"/>
                        <a:gd name="connsiteX1" fmla="*/ 2312829 w 4281040"/>
                        <a:gd name="connsiteY1" fmla="*/ 3164191 h 3857012"/>
                        <a:gd name="connsiteX2" fmla="*/ 2979579 w 4281040"/>
                        <a:gd name="connsiteY2" fmla="*/ 2907016 h 3857012"/>
                        <a:gd name="connsiteX3" fmla="*/ 3398679 w 4281040"/>
                        <a:gd name="connsiteY3" fmla="*/ 2706991 h 3857012"/>
                        <a:gd name="connsiteX4" fmla="*/ 3646329 w 4281040"/>
                        <a:gd name="connsiteY4" fmla="*/ 2526016 h 3857012"/>
                        <a:gd name="connsiteX5" fmla="*/ 3789204 w 4281040"/>
                        <a:gd name="connsiteY5" fmla="*/ 2421241 h 3857012"/>
                        <a:gd name="connsiteX6" fmla="*/ 2893854 w 4281040"/>
                        <a:gd name="connsiteY6" fmla="*/ 2145016 h 3857012"/>
                        <a:gd name="connsiteX7" fmla="*/ 2770029 w 4281040"/>
                        <a:gd name="connsiteY7" fmla="*/ 2078341 h 3857012"/>
                        <a:gd name="connsiteX8" fmla="*/ 2750979 w 4281040"/>
                        <a:gd name="connsiteY8" fmla="*/ 1992616 h 3857012"/>
                        <a:gd name="connsiteX9" fmla="*/ 2865279 w 4281040"/>
                        <a:gd name="connsiteY9" fmla="*/ 1735441 h 3857012"/>
                        <a:gd name="connsiteX10" fmla="*/ 3122454 w 4281040"/>
                        <a:gd name="connsiteY10" fmla="*/ 1325866 h 3857012"/>
                        <a:gd name="connsiteX11" fmla="*/ 3541554 w 4281040"/>
                        <a:gd name="connsiteY11" fmla="*/ 906766 h 3857012"/>
                        <a:gd name="connsiteX12" fmla="*/ 3741579 w 4281040"/>
                        <a:gd name="connsiteY12" fmla="*/ 754366 h 3857012"/>
                        <a:gd name="connsiteX13" fmla="*/ 3884454 w 4281040"/>
                        <a:gd name="connsiteY13" fmla="*/ 716266 h 3857012"/>
                        <a:gd name="connsiteX14" fmla="*/ 4084479 w 4281040"/>
                        <a:gd name="connsiteY14" fmla="*/ 782941 h 3857012"/>
                        <a:gd name="connsiteX15" fmla="*/ 4277824 w 4281040"/>
                        <a:gd name="connsiteY15" fmla="*/ 782940 h 3857012"/>
                        <a:gd name="connsiteX16" fmla="*/ 4198779 w 4281040"/>
                        <a:gd name="connsiteY16" fmla="*/ 573391 h 3857012"/>
                        <a:gd name="connsiteX17" fmla="*/ 4113054 w 4281040"/>
                        <a:gd name="connsiteY17" fmla="*/ 411466 h 3857012"/>
                        <a:gd name="connsiteX18" fmla="*/ 3817779 w 4281040"/>
                        <a:gd name="connsiteY18" fmla="*/ 211441 h 3857012"/>
                        <a:gd name="connsiteX19" fmla="*/ 3512979 w 4281040"/>
                        <a:gd name="connsiteY19" fmla="*/ 154291 h 3857012"/>
                        <a:gd name="connsiteX20" fmla="*/ 3112929 w 4281040"/>
                        <a:gd name="connsiteY20" fmla="*/ 173341 h 3857012"/>
                        <a:gd name="connsiteX21" fmla="*/ 2722404 w 4281040"/>
                        <a:gd name="connsiteY21" fmla="*/ 373366 h 3857012"/>
                        <a:gd name="connsiteX22" fmla="*/ 2636679 w 4281040"/>
                        <a:gd name="connsiteY22" fmla="*/ 468616 h 3857012"/>
                        <a:gd name="connsiteX23" fmla="*/ 2712879 w 4281040"/>
                        <a:gd name="connsiteY23" fmla="*/ 392416 h 3857012"/>
                        <a:gd name="connsiteX24" fmla="*/ 2931954 w 4281040"/>
                        <a:gd name="connsiteY24" fmla="*/ 240016 h 3857012"/>
                        <a:gd name="connsiteX25" fmla="*/ 3208179 w 4281040"/>
                        <a:gd name="connsiteY25" fmla="*/ 163816 h 3857012"/>
                        <a:gd name="connsiteX26" fmla="*/ 3160554 w 4281040"/>
                        <a:gd name="connsiteY26" fmla="*/ 116191 h 3857012"/>
                        <a:gd name="connsiteX27" fmla="*/ 2970054 w 4281040"/>
                        <a:gd name="connsiteY27" fmla="*/ 39991 h 3857012"/>
                        <a:gd name="connsiteX28" fmla="*/ 2779554 w 4281040"/>
                        <a:gd name="connsiteY28" fmla="*/ 1891 h 3857012"/>
                        <a:gd name="connsiteX29" fmla="*/ 2312829 w 4281040"/>
                        <a:gd name="connsiteY29" fmla="*/ 97141 h 3857012"/>
                        <a:gd name="connsiteX30" fmla="*/ 2169954 w 4281040"/>
                        <a:gd name="connsiteY30" fmla="*/ 211441 h 3857012"/>
                        <a:gd name="connsiteX31" fmla="*/ 2122329 w 4281040"/>
                        <a:gd name="connsiteY31" fmla="*/ 259066 h 3857012"/>
                        <a:gd name="connsiteX32" fmla="*/ 2217579 w 4281040"/>
                        <a:gd name="connsiteY32" fmla="*/ 154291 h 3857012"/>
                        <a:gd name="connsiteX33" fmla="*/ 2265204 w 4281040"/>
                        <a:gd name="connsiteY33" fmla="*/ 125716 h 3857012"/>
                        <a:gd name="connsiteX34" fmla="*/ 2150904 w 4281040"/>
                        <a:gd name="connsiteY34" fmla="*/ 125716 h 3857012"/>
                        <a:gd name="connsiteX35" fmla="*/ 2017554 w 4281040"/>
                        <a:gd name="connsiteY35" fmla="*/ 135241 h 3857012"/>
                        <a:gd name="connsiteX36" fmla="*/ 1817529 w 4281040"/>
                        <a:gd name="connsiteY36" fmla="*/ 192391 h 3857012"/>
                        <a:gd name="connsiteX37" fmla="*/ 1207218 w 4281040"/>
                        <a:gd name="connsiteY37" fmla="*/ 481768 h 3857012"/>
                        <a:gd name="connsiteX38" fmla="*/ 4 w 4281040"/>
                        <a:gd name="connsiteY38" fmla="*/ 2880874 h 3857012"/>
                        <a:gd name="connsiteX39" fmla="*/ 1496145 w 4281040"/>
                        <a:gd name="connsiteY39" fmla="*/ 3857012 h 3857012"/>
                        <a:gd name="connsiteX0" fmla="*/ 1496145 w 4249842"/>
                        <a:gd name="connsiteY0" fmla="*/ 3857012 h 3857012"/>
                        <a:gd name="connsiteX1" fmla="*/ 2312829 w 4249842"/>
                        <a:gd name="connsiteY1" fmla="*/ 3164191 h 3857012"/>
                        <a:gd name="connsiteX2" fmla="*/ 2979579 w 4249842"/>
                        <a:gd name="connsiteY2" fmla="*/ 2907016 h 3857012"/>
                        <a:gd name="connsiteX3" fmla="*/ 3398679 w 4249842"/>
                        <a:gd name="connsiteY3" fmla="*/ 2706991 h 3857012"/>
                        <a:gd name="connsiteX4" fmla="*/ 3646329 w 4249842"/>
                        <a:gd name="connsiteY4" fmla="*/ 2526016 h 3857012"/>
                        <a:gd name="connsiteX5" fmla="*/ 3789204 w 4249842"/>
                        <a:gd name="connsiteY5" fmla="*/ 2421241 h 3857012"/>
                        <a:gd name="connsiteX6" fmla="*/ 2893854 w 4249842"/>
                        <a:gd name="connsiteY6" fmla="*/ 2145016 h 3857012"/>
                        <a:gd name="connsiteX7" fmla="*/ 2770029 w 4249842"/>
                        <a:gd name="connsiteY7" fmla="*/ 2078341 h 3857012"/>
                        <a:gd name="connsiteX8" fmla="*/ 2750979 w 4249842"/>
                        <a:gd name="connsiteY8" fmla="*/ 1992616 h 3857012"/>
                        <a:gd name="connsiteX9" fmla="*/ 2865279 w 4249842"/>
                        <a:gd name="connsiteY9" fmla="*/ 1735441 h 3857012"/>
                        <a:gd name="connsiteX10" fmla="*/ 3122454 w 4249842"/>
                        <a:gd name="connsiteY10" fmla="*/ 1325866 h 3857012"/>
                        <a:gd name="connsiteX11" fmla="*/ 3541554 w 4249842"/>
                        <a:gd name="connsiteY11" fmla="*/ 906766 h 3857012"/>
                        <a:gd name="connsiteX12" fmla="*/ 3741579 w 4249842"/>
                        <a:gd name="connsiteY12" fmla="*/ 754366 h 3857012"/>
                        <a:gd name="connsiteX13" fmla="*/ 3884454 w 4249842"/>
                        <a:gd name="connsiteY13" fmla="*/ 716266 h 3857012"/>
                        <a:gd name="connsiteX14" fmla="*/ 4084479 w 4249842"/>
                        <a:gd name="connsiteY14" fmla="*/ 782941 h 3857012"/>
                        <a:gd name="connsiteX15" fmla="*/ 4245127 w 4249842"/>
                        <a:gd name="connsiteY15" fmla="*/ 799299 h 3857012"/>
                        <a:gd name="connsiteX16" fmla="*/ 4198779 w 4249842"/>
                        <a:gd name="connsiteY16" fmla="*/ 573391 h 3857012"/>
                        <a:gd name="connsiteX17" fmla="*/ 4113054 w 4249842"/>
                        <a:gd name="connsiteY17" fmla="*/ 411466 h 3857012"/>
                        <a:gd name="connsiteX18" fmla="*/ 3817779 w 4249842"/>
                        <a:gd name="connsiteY18" fmla="*/ 211441 h 3857012"/>
                        <a:gd name="connsiteX19" fmla="*/ 3512979 w 4249842"/>
                        <a:gd name="connsiteY19" fmla="*/ 154291 h 3857012"/>
                        <a:gd name="connsiteX20" fmla="*/ 3112929 w 4249842"/>
                        <a:gd name="connsiteY20" fmla="*/ 173341 h 3857012"/>
                        <a:gd name="connsiteX21" fmla="*/ 2722404 w 4249842"/>
                        <a:gd name="connsiteY21" fmla="*/ 373366 h 3857012"/>
                        <a:gd name="connsiteX22" fmla="*/ 2636679 w 4249842"/>
                        <a:gd name="connsiteY22" fmla="*/ 468616 h 3857012"/>
                        <a:gd name="connsiteX23" fmla="*/ 2712879 w 4249842"/>
                        <a:gd name="connsiteY23" fmla="*/ 392416 h 3857012"/>
                        <a:gd name="connsiteX24" fmla="*/ 2931954 w 4249842"/>
                        <a:gd name="connsiteY24" fmla="*/ 240016 h 3857012"/>
                        <a:gd name="connsiteX25" fmla="*/ 3208179 w 4249842"/>
                        <a:gd name="connsiteY25" fmla="*/ 163816 h 3857012"/>
                        <a:gd name="connsiteX26" fmla="*/ 3160554 w 4249842"/>
                        <a:gd name="connsiteY26" fmla="*/ 116191 h 3857012"/>
                        <a:gd name="connsiteX27" fmla="*/ 2970054 w 4249842"/>
                        <a:gd name="connsiteY27" fmla="*/ 39991 h 3857012"/>
                        <a:gd name="connsiteX28" fmla="*/ 2779554 w 4249842"/>
                        <a:gd name="connsiteY28" fmla="*/ 1891 h 3857012"/>
                        <a:gd name="connsiteX29" fmla="*/ 2312829 w 4249842"/>
                        <a:gd name="connsiteY29" fmla="*/ 97141 h 3857012"/>
                        <a:gd name="connsiteX30" fmla="*/ 2169954 w 4249842"/>
                        <a:gd name="connsiteY30" fmla="*/ 211441 h 3857012"/>
                        <a:gd name="connsiteX31" fmla="*/ 2122329 w 4249842"/>
                        <a:gd name="connsiteY31" fmla="*/ 259066 h 3857012"/>
                        <a:gd name="connsiteX32" fmla="*/ 2217579 w 4249842"/>
                        <a:gd name="connsiteY32" fmla="*/ 154291 h 3857012"/>
                        <a:gd name="connsiteX33" fmla="*/ 2265204 w 4249842"/>
                        <a:gd name="connsiteY33" fmla="*/ 125716 h 3857012"/>
                        <a:gd name="connsiteX34" fmla="*/ 2150904 w 4249842"/>
                        <a:gd name="connsiteY34" fmla="*/ 125716 h 3857012"/>
                        <a:gd name="connsiteX35" fmla="*/ 2017554 w 4249842"/>
                        <a:gd name="connsiteY35" fmla="*/ 135241 h 3857012"/>
                        <a:gd name="connsiteX36" fmla="*/ 1817529 w 4249842"/>
                        <a:gd name="connsiteY36" fmla="*/ 192391 h 3857012"/>
                        <a:gd name="connsiteX37" fmla="*/ 1207218 w 4249842"/>
                        <a:gd name="connsiteY37" fmla="*/ 481768 h 3857012"/>
                        <a:gd name="connsiteX38" fmla="*/ 4 w 4249842"/>
                        <a:gd name="connsiteY38" fmla="*/ 2880874 h 3857012"/>
                        <a:gd name="connsiteX39" fmla="*/ 1496145 w 4249842"/>
                        <a:gd name="connsiteY39" fmla="*/ 3857012 h 3857012"/>
                        <a:gd name="connsiteX0" fmla="*/ 1496145 w 4319776"/>
                        <a:gd name="connsiteY0" fmla="*/ 3857012 h 3857012"/>
                        <a:gd name="connsiteX1" fmla="*/ 2312829 w 4319776"/>
                        <a:gd name="connsiteY1" fmla="*/ 3164191 h 3857012"/>
                        <a:gd name="connsiteX2" fmla="*/ 2979579 w 4319776"/>
                        <a:gd name="connsiteY2" fmla="*/ 2907016 h 3857012"/>
                        <a:gd name="connsiteX3" fmla="*/ 3398679 w 4319776"/>
                        <a:gd name="connsiteY3" fmla="*/ 2706991 h 3857012"/>
                        <a:gd name="connsiteX4" fmla="*/ 3646329 w 4319776"/>
                        <a:gd name="connsiteY4" fmla="*/ 2526016 h 3857012"/>
                        <a:gd name="connsiteX5" fmla="*/ 3789204 w 4319776"/>
                        <a:gd name="connsiteY5" fmla="*/ 2421241 h 3857012"/>
                        <a:gd name="connsiteX6" fmla="*/ 2893854 w 4319776"/>
                        <a:gd name="connsiteY6" fmla="*/ 2145016 h 3857012"/>
                        <a:gd name="connsiteX7" fmla="*/ 2770029 w 4319776"/>
                        <a:gd name="connsiteY7" fmla="*/ 2078341 h 3857012"/>
                        <a:gd name="connsiteX8" fmla="*/ 2750979 w 4319776"/>
                        <a:gd name="connsiteY8" fmla="*/ 1992616 h 3857012"/>
                        <a:gd name="connsiteX9" fmla="*/ 2865279 w 4319776"/>
                        <a:gd name="connsiteY9" fmla="*/ 1735441 h 3857012"/>
                        <a:gd name="connsiteX10" fmla="*/ 3122454 w 4319776"/>
                        <a:gd name="connsiteY10" fmla="*/ 1325866 h 3857012"/>
                        <a:gd name="connsiteX11" fmla="*/ 3541554 w 4319776"/>
                        <a:gd name="connsiteY11" fmla="*/ 906766 h 3857012"/>
                        <a:gd name="connsiteX12" fmla="*/ 3741579 w 4319776"/>
                        <a:gd name="connsiteY12" fmla="*/ 754366 h 3857012"/>
                        <a:gd name="connsiteX13" fmla="*/ 3884454 w 4319776"/>
                        <a:gd name="connsiteY13" fmla="*/ 716266 h 3857012"/>
                        <a:gd name="connsiteX14" fmla="*/ 4084479 w 4319776"/>
                        <a:gd name="connsiteY14" fmla="*/ 782941 h 3857012"/>
                        <a:gd name="connsiteX15" fmla="*/ 4245127 w 4319776"/>
                        <a:gd name="connsiteY15" fmla="*/ 799299 h 3857012"/>
                        <a:gd name="connsiteX16" fmla="*/ 4198779 w 4319776"/>
                        <a:gd name="connsiteY16" fmla="*/ 573391 h 3857012"/>
                        <a:gd name="connsiteX17" fmla="*/ 4113054 w 4319776"/>
                        <a:gd name="connsiteY17" fmla="*/ 411466 h 3857012"/>
                        <a:gd name="connsiteX18" fmla="*/ 3817779 w 4319776"/>
                        <a:gd name="connsiteY18" fmla="*/ 211441 h 3857012"/>
                        <a:gd name="connsiteX19" fmla="*/ 3512979 w 4319776"/>
                        <a:gd name="connsiteY19" fmla="*/ 154291 h 3857012"/>
                        <a:gd name="connsiteX20" fmla="*/ 3112929 w 4319776"/>
                        <a:gd name="connsiteY20" fmla="*/ 173341 h 3857012"/>
                        <a:gd name="connsiteX21" fmla="*/ 2722404 w 4319776"/>
                        <a:gd name="connsiteY21" fmla="*/ 373366 h 3857012"/>
                        <a:gd name="connsiteX22" fmla="*/ 2636679 w 4319776"/>
                        <a:gd name="connsiteY22" fmla="*/ 468616 h 3857012"/>
                        <a:gd name="connsiteX23" fmla="*/ 2712879 w 4319776"/>
                        <a:gd name="connsiteY23" fmla="*/ 392416 h 3857012"/>
                        <a:gd name="connsiteX24" fmla="*/ 2931954 w 4319776"/>
                        <a:gd name="connsiteY24" fmla="*/ 240016 h 3857012"/>
                        <a:gd name="connsiteX25" fmla="*/ 3208179 w 4319776"/>
                        <a:gd name="connsiteY25" fmla="*/ 163816 h 3857012"/>
                        <a:gd name="connsiteX26" fmla="*/ 3160554 w 4319776"/>
                        <a:gd name="connsiteY26" fmla="*/ 116191 h 3857012"/>
                        <a:gd name="connsiteX27" fmla="*/ 2970054 w 4319776"/>
                        <a:gd name="connsiteY27" fmla="*/ 39991 h 3857012"/>
                        <a:gd name="connsiteX28" fmla="*/ 2779554 w 4319776"/>
                        <a:gd name="connsiteY28" fmla="*/ 1891 h 3857012"/>
                        <a:gd name="connsiteX29" fmla="*/ 2312829 w 4319776"/>
                        <a:gd name="connsiteY29" fmla="*/ 97141 h 3857012"/>
                        <a:gd name="connsiteX30" fmla="*/ 2169954 w 4319776"/>
                        <a:gd name="connsiteY30" fmla="*/ 211441 h 3857012"/>
                        <a:gd name="connsiteX31" fmla="*/ 2122329 w 4319776"/>
                        <a:gd name="connsiteY31" fmla="*/ 259066 h 3857012"/>
                        <a:gd name="connsiteX32" fmla="*/ 2217579 w 4319776"/>
                        <a:gd name="connsiteY32" fmla="*/ 154291 h 3857012"/>
                        <a:gd name="connsiteX33" fmla="*/ 2265204 w 4319776"/>
                        <a:gd name="connsiteY33" fmla="*/ 125716 h 3857012"/>
                        <a:gd name="connsiteX34" fmla="*/ 2150904 w 4319776"/>
                        <a:gd name="connsiteY34" fmla="*/ 125716 h 3857012"/>
                        <a:gd name="connsiteX35" fmla="*/ 2017554 w 4319776"/>
                        <a:gd name="connsiteY35" fmla="*/ 135241 h 3857012"/>
                        <a:gd name="connsiteX36" fmla="*/ 1817529 w 4319776"/>
                        <a:gd name="connsiteY36" fmla="*/ 192391 h 3857012"/>
                        <a:gd name="connsiteX37" fmla="*/ 1207218 w 4319776"/>
                        <a:gd name="connsiteY37" fmla="*/ 481768 h 3857012"/>
                        <a:gd name="connsiteX38" fmla="*/ 4 w 4319776"/>
                        <a:gd name="connsiteY38" fmla="*/ 2880874 h 3857012"/>
                        <a:gd name="connsiteX39" fmla="*/ 1496145 w 4319776"/>
                        <a:gd name="connsiteY39" fmla="*/ 3857012 h 3857012"/>
                        <a:gd name="connsiteX0" fmla="*/ 1496145 w 4288895"/>
                        <a:gd name="connsiteY0" fmla="*/ 3857012 h 3857012"/>
                        <a:gd name="connsiteX1" fmla="*/ 2312829 w 4288895"/>
                        <a:gd name="connsiteY1" fmla="*/ 3164191 h 3857012"/>
                        <a:gd name="connsiteX2" fmla="*/ 2979579 w 4288895"/>
                        <a:gd name="connsiteY2" fmla="*/ 2907016 h 3857012"/>
                        <a:gd name="connsiteX3" fmla="*/ 3398679 w 4288895"/>
                        <a:gd name="connsiteY3" fmla="*/ 2706991 h 3857012"/>
                        <a:gd name="connsiteX4" fmla="*/ 3646329 w 4288895"/>
                        <a:gd name="connsiteY4" fmla="*/ 2526016 h 3857012"/>
                        <a:gd name="connsiteX5" fmla="*/ 3789204 w 4288895"/>
                        <a:gd name="connsiteY5" fmla="*/ 2421241 h 3857012"/>
                        <a:gd name="connsiteX6" fmla="*/ 2893854 w 4288895"/>
                        <a:gd name="connsiteY6" fmla="*/ 2145016 h 3857012"/>
                        <a:gd name="connsiteX7" fmla="*/ 2770029 w 4288895"/>
                        <a:gd name="connsiteY7" fmla="*/ 2078341 h 3857012"/>
                        <a:gd name="connsiteX8" fmla="*/ 2750979 w 4288895"/>
                        <a:gd name="connsiteY8" fmla="*/ 1992616 h 3857012"/>
                        <a:gd name="connsiteX9" fmla="*/ 2865279 w 4288895"/>
                        <a:gd name="connsiteY9" fmla="*/ 1735441 h 3857012"/>
                        <a:gd name="connsiteX10" fmla="*/ 3122454 w 4288895"/>
                        <a:gd name="connsiteY10" fmla="*/ 1325866 h 3857012"/>
                        <a:gd name="connsiteX11" fmla="*/ 3541554 w 4288895"/>
                        <a:gd name="connsiteY11" fmla="*/ 906766 h 3857012"/>
                        <a:gd name="connsiteX12" fmla="*/ 3741579 w 4288895"/>
                        <a:gd name="connsiteY12" fmla="*/ 754366 h 3857012"/>
                        <a:gd name="connsiteX13" fmla="*/ 3884454 w 4288895"/>
                        <a:gd name="connsiteY13" fmla="*/ 716266 h 3857012"/>
                        <a:gd name="connsiteX14" fmla="*/ 4084479 w 4288895"/>
                        <a:gd name="connsiteY14" fmla="*/ 782941 h 3857012"/>
                        <a:gd name="connsiteX15" fmla="*/ 4245127 w 4288895"/>
                        <a:gd name="connsiteY15" fmla="*/ 799299 h 3857012"/>
                        <a:gd name="connsiteX16" fmla="*/ 4280524 w 4288895"/>
                        <a:gd name="connsiteY16" fmla="*/ 573391 h 3857012"/>
                        <a:gd name="connsiteX17" fmla="*/ 4113054 w 4288895"/>
                        <a:gd name="connsiteY17" fmla="*/ 411466 h 3857012"/>
                        <a:gd name="connsiteX18" fmla="*/ 3817779 w 4288895"/>
                        <a:gd name="connsiteY18" fmla="*/ 211441 h 3857012"/>
                        <a:gd name="connsiteX19" fmla="*/ 3512979 w 4288895"/>
                        <a:gd name="connsiteY19" fmla="*/ 154291 h 3857012"/>
                        <a:gd name="connsiteX20" fmla="*/ 3112929 w 4288895"/>
                        <a:gd name="connsiteY20" fmla="*/ 173341 h 3857012"/>
                        <a:gd name="connsiteX21" fmla="*/ 2722404 w 4288895"/>
                        <a:gd name="connsiteY21" fmla="*/ 373366 h 3857012"/>
                        <a:gd name="connsiteX22" fmla="*/ 2636679 w 4288895"/>
                        <a:gd name="connsiteY22" fmla="*/ 468616 h 3857012"/>
                        <a:gd name="connsiteX23" fmla="*/ 2712879 w 4288895"/>
                        <a:gd name="connsiteY23" fmla="*/ 392416 h 3857012"/>
                        <a:gd name="connsiteX24" fmla="*/ 2931954 w 4288895"/>
                        <a:gd name="connsiteY24" fmla="*/ 240016 h 3857012"/>
                        <a:gd name="connsiteX25" fmla="*/ 3208179 w 4288895"/>
                        <a:gd name="connsiteY25" fmla="*/ 163816 h 3857012"/>
                        <a:gd name="connsiteX26" fmla="*/ 3160554 w 4288895"/>
                        <a:gd name="connsiteY26" fmla="*/ 116191 h 3857012"/>
                        <a:gd name="connsiteX27" fmla="*/ 2970054 w 4288895"/>
                        <a:gd name="connsiteY27" fmla="*/ 39991 h 3857012"/>
                        <a:gd name="connsiteX28" fmla="*/ 2779554 w 4288895"/>
                        <a:gd name="connsiteY28" fmla="*/ 1891 h 3857012"/>
                        <a:gd name="connsiteX29" fmla="*/ 2312829 w 4288895"/>
                        <a:gd name="connsiteY29" fmla="*/ 97141 h 3857012"/>
                        <a:gd name="connsiteX30" fmla="*/ 2169954 w 4288895"/>
                        <a:gd name="connsiteY30" fmla="*/ 211441 h 3857012"/>
                        <a:gd name="connsiteX31" fmla="*/ 2122329 w 4288895"/>
                        <a:gd name="connsiteY31" fmla="*/ 259066 h 3857012"/>
                        <a:gd name="connsiteX32" fmla="*/ 2217579 w 4288895"/>
                        <a:gd name="connsiteY32" fmla="*/ 154291 h 3857012"/>
                        <a:gd name="connsiteX33" fmla="*/ 2265204 w 4288895"/>
                        <a:gd name="connsiteY33" fmla="*/ 125716 h 3857012"/>
                        <a:gd name="connsiteX34" fmla="*/ 2150904 w 4288895"/>
                        <a:gd name="connsiteY34" fmla="*/ 125716 h 3857012"/>
                        <a:gd name="connsiteX35" fmla="*/ 2017554 w 4288895"/>
                        <a:gd name="connsiteY35" fmla="*/ 135241 h 3857012"/>
                        <a:gd name="connsiteX36" fmla="*/ 1817529 w 4288895"/>
                        <a:gd name="connsiteY36" fmla="*/ 192391 h 3857012"/>
                        <a:gd name="connsiteX37" fmla="*/ 1207218 w 4288895"/>
                        <a:gd name="connsiteY37" fmla="*/ 481768 h 3857012"/>
                        <a:gd name="connsiteX38" fmla="*/ 4 w 4288895"/>
                        <a:gd name="connsiteY38" fmla="*/ 2880874 h 3857012"/>
                        <a:gd name="connsiteX39" fmla="*/ 1496145 w 4288895"/>
                        <a:gd name="connsiteY39" fmla="*/ 3857012 h 38570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4288895" h="3857012">
                          <a:moveTo>
                            <a:pt x="1496145" y="3857012"/>
                          </a:moveTo>
                          <a:cubicBezTo>
                            <a:pt x="1677120" y="3774462"/>
                            <a:pt x="2065590" y="3322524"/>
                            <a:pt x="2312829" y="3164191"/>
                          </a:cubicBezTo>
                          <a:cubicBezTo>
                            <a:pt x="2560068" y="3005858"/>
                            <a:pt x="2798604" y="2983216"/>
                            <a:pt x="2979579" y="2907016"/>
                          </a:cubicBezTo>
                          <a:cubicBezTo>
                            <a:pt x="3160554" y="2830816"/>
                            <a:pt x="3287554" y="2770491"/>
                            <a:pt x="3398679" y="2706991"/>
                          </a:cubicBezTo>
                          <a:cubicBezTo>
                            <a:pt x="3509804" y="2643491"/>
                            <a:pt x="3581242" y="2573641"/>
                            <a:pt x="3646329" y="2526016"/>
                          </a:cubicBezTo>
                          <a:lnTo>
                            <a:pt x="3789204" y="2421241"/>
                          </a:lnTo>
                          <a:cubicBezTo>
                            <a:pt x="3696490" y="2095974"/>
                            <a:pt x="3063717" y="2202166"/>
                            <a:pt x="2893854" y="2145016"/>
                          </a:cubicBezTo>
                          <a:cubicBezTo>
                            <a:pt x="2723992" y="2087866"/>
                            <a:pt x="2793842" y="2103741"/>
                            <a:pt x="2770029" y="2078341"/>
                          </a:cubicBezTo>
                          <a:cubicBezTo>
                            <a:pt x="2746217" y="2052941"/>
                            <a:pt x="2735104" y="2049766"/>
                            <a:pt x="2750979" y="1992616"/>
                          </a:cubicBezTo>
                          <a:cubicBezTo>
                            <a:pt x="2766854" y="1935466"/>
                            <a:pt x="2803367" y="1846566"/>
                            <a:pt x="2865279" y="1735441"/>
                          </a:cubicBezTo>
                          <a:cubicBezTo>
                            <a:pt x="2927191" y="1624316"/>
                            <a:pt x="3009742" y="1463978"/>
                            <a:pt x="3122454" y="1325866"/>
                          </a:cubicBezTo>
                          <a:cubicBezTo>
                            <a:pt x="3235166" y="1187754"/>
                            <a:pt x="3438367" y="1002016"/>
                            <a:pt x="3541554" y="906766"/>
                          </a:cubicBezTo>
                          <a:cubicBezTo>
                            <a:pt x="3644741" y="811516"/>
                            <a:pt x="3684429" y="786116"/>
                            <a:pt x="3741579" y="754366"/>
                          </a:cubicBezTo>
                          <a:cubicBezTo>
                            <a:pt x="3798729" y="722616"/>
                            <a:pt x="3827304" y="711503"/>
                            <a:pt x="3884454" y="716266"/>
                          </a:cubicBezTo>
                          <a:cubicBezTo>
                            <a:pt x="3941604" y="721028"/>
                            <a:pt x="4024367" y="769102"/>
                            <a:pt x="4084479" y="782941"/>
                          </a:cubicBezTo>
                          <a:cubicBezTo>
                            <a:pt x="4144591" y="796780"/>
                            <a:pt x="4212453" y="834224"/>
                            <a:pt x="4245127" y="799299"/>
                          </a:cubicBezTo>
                          <a:cubicBezTo>
                            <a:pt x="4277801" y="764374"/>
                            <a:pt x="4302536" y="638030"/>
                            <a:pt x="4280524" y="573391"/>
                          </a:cubicBezTo>
                          <a:cubicBezTo>
                            <a:pt x="4258512" y="508752"/>
                            <a:pt x="4190178" y="471791"/>
                            <a:pt x="4113054" y="411466"/>
                          </a:cubicBezTo>
                          <a:cubicBezTo>
                            <a:pt x="4035930" y="351141"/>
                            <a:pt x="3917791" y="254303"/>
                            <a:pt x="3817779" y="211441"/>
                          </a:cubicBezTo>
                          <a:cubicBezTo>
                            <a:pt x="3717767" y="168579"/>
                            <a:pt x="3630454" y="160641"/>
                            <a:pt x="3512979" y="154291"/>
                          </a:cubicBezTo>
                          <a:cubicBezTo>
                            <a:pt x="3395504" y="147941"/>
                            <a:pt x="3244691" y="136829"/>
                            <a:pt x="3112929" y="173341"/>
                          </a:cubicBezTo>
                          <a:cubicBezTo>
                            <a:pt x="2981167" y="209853"/>
                            <a:pt x="2801779" y="324154"/>
                            <a:pt x="2722404" y="373366"/>
                          </a:cubicBezTo>
                          <a:cubicBezTo>
                            <a:pt x="2643029" y="422578"/>
                            <a:pt x="2638266" y="465441"/>
                            <a:pt x="2636679" y="468616"/>
                          </a:cubicBezTo>
                          <a:cubicBezTo>
                            <a:pt x="2635092" y="471791"/>
                            <a:pt x="2663667" y="430516"/>
                            <a:pt x="2712879" y="392416"/>
                          </a:cubicBezTo>
                          <a:cubicBezTo>
                            <a:pt x="2762092" y="354316"/>
                            <a:pt x="2849404" y="278116"/>
                            <a:pt x="2931954" y="240016"/>
                          </a:cubicBezTo>
                          <a:cubicBezTo>
                            <a:pt x="3014504" y="201916"/>
                            <a:pt x="3170079" y="184453"/>
                            <a:pt x="3208179" y="163816"/>
                          </a:cubicBezTo>
                          <a:cubicBezTo>
                            <a:pt x="3246279" y="143179"/>
                            <a:pt x="3200242" y="136828"/>
                            <a:pt x="3160554" y="116191"/>
                          </a:cubicBezTo>
                          <a:cubicBezTo>
                            <a:pt x="3120867" y="95553"/>
                            <a:pt x="3033554" y="59041"/>
                            <a:pt x="2970054" y="39991"/>
                          </a:cubicBezTo>
                          <a:cubicBezTo>
                            <a:pt x="2906554" y="20941"/>
                            <a:pt x="2889091" y="-7634"/>
                            <a:pt x="2779554" y="1891"/>
                          </a:cubicBezTo>
                          <a:cubicBezTo>
                            <a:pt x="2670017" y="11416"/>
                            <a:pt x="2414429" y="62216"/>
                            <a:pt x="2312829" y="97141"/>
                          </a:cubicBezTo>
                          <a:cubicBezTo>
                            <a:pt x="2211229" y="132066"/>
                            <a:pt x="2201704" y="184454"/>
                            <a:pt x="2169954" y="211441"/>
                          </a:cubicBezTo>
                          <a:cubicBezTo>
                            <a:pt x="2138204" y="238428"/>
                            <a:pt x="2114392" y="268591"/>
                            <a:pt x="2122329" y="259066"/>
                          </a:cubicBezTo>
                          <a:cubicBezTo>
                            <a:pt x="2130266" y="249541"/>
                            <a:pt x="2193767" y="176516"/>
                            <a:pt x="2217579" y="154291"/>
                          </a:cubicBezTo>
                          <a:cubicBezTo>
                            <a:pt x="2241391" y="132066"/>
                            <a:pt x="2276316" y="130478"/>
                            <a:pt x="2265204" y="125716"/>
                          </a:cubicBezTo>
                          <a:cubicBezTo>
                            <a:pt x="2254092" y="120954"/>
                            <a:pt x="2192179" y="124129"/>
                            <a:pt x="2150904" y="125716"/>
                          </a:cubicBezTo>
                          <a:cubicBezTo>
                            <a:pt x="2109629" y="127303"/>
                            <a:pt x="2073117" y="124128"/>
                            <a:pt x="2017554" y="135241"/>
                          </a:cubicBezTo>
                          <a:cubicBezTo>
                            <a:pt x="1961991" y="146354"/>
                            <a:pt x="1952585" y="134637"/>
                            <a:pt x="1817529" y="192391"/>
                          </a:cubicBezTo>
                          <a:cubicBezTo>
                            <a:pt x="1682473" y="250145"/>
                            <a:pt x="1213568" y="438906"/>
                            <a:pt x="1207218" y="481768"/>
                          </a:cubicBezTo>
                          <a:cubicBezTo>
                            <a:pt x="1204043" y="516693"/>
                            <a:pt x="3179" y="2845949"/>
                            <a:pt x="4" y="2880874"/>
                          </a:cubicBezTo>
                          <a:cubicBezTo>
                            <a:pt x="-3171" y="3392049"/>
                            <a:pt x="1499320" y="2869587"/>
                            <a:pt x="1496145" y="3857012"/>
                          </a:cubicBezTo>
                          <a:close/>
                        </a:path>
                      </a:pathLst>
                    </a:custGeom>
                    <a:pattFill prst="dash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ysClr val="windowText" lastClr="000000"/>
                      </a:solidFill>
                    </a:ln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ja-JP" altLang="en-US"/>
                    </a:p>
                  </p:txBody>
                </p:sp>
                <p:sp>
                  <p:nvSpPr>
                    <p:cNvPr id="286" name="四角形: 角を丸くする 285">
                      <a:extLst>
                        <a:ext uri="{FF2B5EF4-FFF2-40B4-BE49-F238E27FC236}">
                          <a16:creationId xmlns:a16="http://schemas.microsoft.com/office/drawing/2014/main" id="{109365CE-0DED-4D3F-A3EF-CE5311A6DCCF}"/>
                        </a:ext>
                      </a:extLst>
                    </p:cNvPr>
                    <p:cNvSpPr/>
                    <p:nvPr/>
                  </p:nvSpPr>
                  <p:spPr bwMode="auto">
                    <a:xfrm rot="1305497">
                      <a:off x="6588465" y="3058540"/>
                      <a:ext cx="365696" cy="192491"/>
                    </a:xfrm>
                    <a:prstGeom prst="roundRect">
                      <a:avLst/>
                    </a:prstGeom>
                    <a:pattFill prst="dkVert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rtlCol="0" fromWordArt="1" anchor="ctr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endParaRPr lang="ja-JP" altLang="en-US" sz="3600" kern="10">
                        <a:solidFill>
                          <a:srgbClr val="FFFFFF"/>
                        </a:solidFill>
                        <a:latin typeface="HGP創英角ﾎﾟｯﾌﾟ体"/>
                        <a:ea typeface="HGP創英角ﾎﾟｯﾌﾟ体"/>
                      </a:endParaRPr>
                    </a:p>
                  </p:txBody>
                </p:sp>
              </p:grpSp>
              <p:grpSp>
                <p:nvGrpSpPr>
                  <p:cNvPr id="266" name="グループ化 265">
                    <a:extLst>
                      <a:ext uri="{FF2B5EF4-FFF2-40B4-BE49-F238E27FC236}">
                        <a16:creationId xmlns:a16="http://schemas.microsoft.com/office/drawing/2014/main" id="{2F1E220F-610A-48BB-BA8D-854A412F5056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3924052" y="3445679"/>
                    <a:ext cx="666160" cy="602042"/>
                    <a:chOff x="6588465" y="2545459"/>
                    <a:chExt cx="780716" cy="705572"/>
                  </a:xfrm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267" name="フリーフォーム: 図形 266">
                      <a:extLst>
                        <a:ext uri="{FF2B5EF4-FFF2-40B4-BE49-F238E27FC236}">
                          <a16:creationId xmlns:a16="http://schemas.microsoft.com/office/drawing/2014/main" id="{7D6A24BD-B69A-4988-A3D6-442C9964C676}"/>
                        </a:ext>
                      </a:extLst>
                    </p:cNvPr>
                    <p:cNvSpPr/>
                    <p:nvPr/>
                  </p:nvSpPr>
                  <p:spPr bwMode="auto">
                    <a:xfrm rot="21332631">
                      <a:off x="6591251" y="2545459"/>
                      <a:ext cx="777930" cy="699103"/>
                    </a:xfrm>
                    <a:custGeom>
                      <a:avLst/>
                      <a:gdLst>
                        <a:gd name="connsiteX0" fmla="*/ 30733 w 2500241"/>
                        <a:gd name="connsiteY0" fmla="*/ 3411841 h 3576227"/>
                        <a:gd name="connsiteX1" fmla="*/ 611758 w 2500241"/>
                        <a:gd name="connsiteY1" fmla="*/ 3164191 h 3576227"/>
                        <a:gd name="connsiteX2" fmla="*/ 1278508 w 2500241"/>
                        <a:gd name="connsiteY2" fmla="*/ 2907016 h 3576227"/>
                        <a:gd name="connsiteX3" fmla="*/ 1697608 w 2500241"/>
                        <a:gd name="connsiteY3" fmla="*/ 2706991 h 3576227"/>
                        <a:gd name="connsiteX4" fmla="*/ 1964308 w 2500241"/>
                        <a:gd name="connsiteY4" fmla="*/ 2468866 h 3576227"/>
                        <a:gd name="connsiteX5" fmla="*/ 2088133 w 2500241"/>
                        <a:gd name="connsiteY5" fmla="*/ 2421241 h 3576227"/>
                        <a:gd name="connsiteX6" fmla="*/ 1783333 w 2500241"/>
                        <a:gd name="connsiteY6" fmla="*/ 2345041 h 3576227"/>
                        <a:gd name="connsiteX7" fmla="*/ 1411858 w 2500241"/>
                        <a:gd name="connsiteY7" fmla="*/ 2249791 h 3576227"/>
                        <a:gd name="connsiteX8" fmla="*/ 1164208 w 2500241"/>
                        <a:gd name="connsiteY8" fmla="*/ 2164066 h 3576227"/>
                        <a:gd name="connsiteX9" fmla="*/ 1116583 w 2500241"/>
                        <a:gd name="connsiteY9" fmla="*/ 2087866 h 3576227"/>
                        <a:gd name="connsiteX10" fmla="*/ 1049908 w 2500241"/>
                        <a:gd name="connsiteY10" fmla="*/ 1992616 h 3576227"/>
                        <a:gd name="connsiteX11" fmla="*/ 1164208 w 2500241"/>
                        <a:gd name="connsiteY11" fmla="*/ 1735441 h 3576227"/>
                        <a:gd name="connsiteX12" fmla="*/ 1421383 w 2500241"/>
                        <a:gd name="connsiteY12" fmla="*/ 1325866 h 3576227"/>
                        <a:gd name="connsiteX13" fmla="*/ 1840483 w 2500241"/>
                        <a:gd name="connsiteY13" fmla="*/ 906766 h 3576227"/>
                        <a:gd name="connsiteX14" fmla="*/ 2040508 w 2500241"/>
                        <a:gd name="connsiteY14" fmla="*/ 754366 h 3576227"/>
                        <a:gd name="connsiteX15" fmla="*/ 2183383 w 2500241"/>
                        <a:gd name="connsiteY15" fmla="*/ 716266 h 3576227"/>
                        <a:gd name="connsiteX16" fmla="*/ 2383408 w 2500241"/>
                        <a:gd name="connsiteY16" fmla="*/ 782941 h 3576227"/>
                        <a:gd name="connsiteX17" fmla="*/ 2469133 w 2500241"/>
                        <a:gd name="connsiteY17" fmla="*/ 811516 h 3576227"/>
                        <a:gd name="connsiteX18" fmla="*/ 2497708 w 2500241"/>
                        <a:gd name="connsiteY18" fmla="*/ 573391 h 3576227"/>
                        <a:gd name="connsiteX19" fmla="*/ 2411983 w 2500241"/>
                        <a:gd name="connsiteY19" fmla="*/ 411466 h 3576227"/>
                        <a:gd name="connsiteX20" fmla="*/ 2116708 w 2500241"/>
                        <a:gd name="connsiteY20" fmla="*/ 211441 h 3576227"/>
                        <a:gd name="connsiteX21" fmla="*/ 1811908 w 2500241"/>
                        <a:gd name="connsiteY21" fmla="*/ 154291 h 3576227"/>
                        <a:gd name="connsiteX22" fmla="*/ 1411858 w 2500241"/>
                        <a:gd name="connsiteY22" fmla="*/ 173341 h 3576227"/>
                        <a:gd name="connsiteX23" fmla="*/ 1021333 w 2500241"/>
                        <a:gd name="connsiteY23" fmla="*/ 373366 h 3576227"/>
                        <a:gd name="connsiteX24" fmla="*/ 935608 w 2500241"/>
                        <a:gd name="connsiteY24" fmla="*/ 468616 h 3576227"/>
                        <a:gd name="connsiteX25" fmla="*/ 1011808 w 2500241"/>
                        <a:gd name="connsiteY25" fmla="*/ 392416 h 3576227"/>
                        <a:gd name="connsiteX26" fmla="*/ 1230883 w 2500241"/>
                        <a:gd name="connsiteY26" fmla="*/ 240016 h 3576227"/>
                        <a:gd name="connsiteX27" fmla="*/ 1507108 w 2500241"/>
                        <a:gd name="connsiteY27" fmla="*/ 163816 h 3576227"/>
                        <a:gd name="connsiteX28" fmla="*/ 1459483 w 2500241"/>
                        <a:gd name="connsiteY28" fmla="*/ 116191 h 3576227"/>
                        <a:gd name="connsiteX29" fmla="*/ 1268983 w 2500241"/>
                        <a:gd name="connsiteY29" fmla="*/ 39991 h 3576227"/>
                        <a:gd name="connsiteX30" fmla="*/ 1078483 w 2500241"/>
                        <a:gd name="connsiteY30" fmla="*/ 1891 h 3576227"/>
                        <a:gd name="connsiteX31" fmla="*/ 611758 w 2500241"/>
                        <a:gd name="connsiteY31" fmla="*/ 97141 h 3576227"/>
                        <a:gd name="connsiteX32" fmla="*/ 468883 w 2500241"/>
                        <a:gd name="connsiteY32" fmla="*/ 211441 h 3576227"/>
                        <a:gd name="connsiteX33" fmla="*/ 421258 w 2500241"/>
                        <a:gd name="connsiteY33" fmla="*/ 259066 h 3576227"/>
                        <a:gd name="connsiteX34" fmla="*/ 516508 w 2500241"/>
                        <a:gd name="connsiteY34" fmla="*/ 154291 h 3576227"/>
                        <a:gd name="connsiteX35" fmla="*/ 564133 w 2500241"/>
                        <a:gd name="connsiteY35" fmla="*/ 125716 h 3576227"/>
                        <a:gd name="connsiteX36" fmla="*/ 449833 w 2500241"/>
                        <a:gd name="connsiteY36" fmla="*/ 125716 h 3576227"/>
                        <a:gd name="connsiteX37" fmla="*/ 316483 w 2500241"/>
                        <a:gd name="connsiteY37" fmla="*/ 135241 h 3576227"/>
                        <a:gd name="connsiteX38" fmla="*/ 116458 w 2500241"/>
                        <a:gd name="connsiteY38" fmla="*/ 192391 h 3576227"/>
                        <a:gd name="connsiteX39" fmla="*/ 97408 w 2500241"/>
                        <a:gd name="connsiteY39" fmla="*/ 220966 h 3576227"/>
                        <a:gd name="connsiteX40" fmla="*/ 78358 w 2500241"/>
                        <a:gd name="connsiteY40" fmla="*/ 449566 h 3576227"/>
                        <a:gd name="connsiteX41" fmla="*/ 30733 w 2500241"/>
                        <a:gd name="connsiteY41" fmla="*/ 3411841 h 3576227"/>
                        <a:gd name="connsiteX0" fmla="*/ 0 w 2469508"/>
                        <a:gd name="connsiteY0" fmla="*/ 3411841 h 3576227"/>
                        <a:gd name="connsiteX1" fmla="*/ 581025 w 2469508"/>
                        <a:gd name="connsiteY1" fmla="*/ 3164191 h 3576227"/>
                        <a:gd name="connsiteX2" fmla="*/ 1247775 w 2469508"/>
                        <a:gd name="connsiteY2" fmla="*/ 2907016 h 3576227"/>
                        <a:gd name="connsiteX3" fmla="*/ 1666875 w 2469508"/>
                        <a:gd name="connsiteY3" fmla="*/ 2706991 h 3576227"/>
                        <a:gd name="connsiteX4" fmla="*/ 1933575 w 2469508"/>
                        <a:gd name="connsiteY4" fmla="*/ 2468866 h 3576227"/>
                        <a:gd name="connsiteX5" fmla="*/ 2057400 w 2469508"/>
                        <a:gd name="connsiteY5" fmla="*/ 2421241 h 3576227"/>
                        <a:gd name="connsiteX6" fmla="*/ 1752600 w 2469508"/>
                        <a:gd name="connsiteY6" fmla="*/ 2345041 h 3576227"/>
                        <a:gd name="connsiteX7" fmla="*/ 1381125 w 2469508"/>
                        <a:gd name="connsiteY7" fmla="*/ 2249791 h 3576227"/>
                        <a:gd name="connsiteX8" fmla="*/ 1133475 w 2469508"/>
                        <a:gd name="connsiteY8" fmla="*/ 2164066 h 3576227"/>
                        <a:gd name="connsiteX9" fmla="*/ 1085850 w 2469508"/>
                        <a:gd name="connsiteY9" fmla="*/ 2087866 h 3576227"/>
                        <a:gd name="connsiteX10" fmla="*/ 1019175 w 2469508"/>
                        <a:gd name="connsiteY10" fmla="*/ 1992616 h 3576227"/>
                        <a:gd name="connsiteX11" fmla="*/ 1133475 w 2469508"/>
                        <a:gd name="connsiteY11" fmla="*/ 1735441 h 3576227"/>
                        <a:gd name="connsiteX12" fmla="*/ 1390650 w 2469508"/>
                        <a:gd name="connsiteY12" fmla="*/ 1325866 h 3576227"/>
                        <a:gd name="connsiteX13" fmla="*/ 1809750 w 2469508"/>
                        <a:gd name="connsiteY13" fmla="*/ 906766 h 3576227"/>
                        <a:gd name="connsiteX14" fmla="*/ 2009775 w 2469508"/>
                        <a:gd name="connsiteY14" fmla="*/ 754366 h 3576227"/>
                        <a:gd name="connsiteX15" fmla="*/ 2152650 w 2469508"/>
                        <a:gd name="connsiteY15" fmla="*/ 716266 h 3576227"/>
                        <a:gd name="connsiteX16" fmla="*/ 2352675 w 2469508"/>
                        <a:gd name="connsiteY16" fmla="*/ 782941 h 3576227"/>
                        <a:gd name="connsiteX17" fmla="*/ 2438400 w 2469508"/>
                        <a:gd name="connsiteY17" fmla="*/ 811516 h 3576227"/>
                        <a:gd name="connsiteX18" fmla="*/ 2466975 w 2469508"/>
                        <a:gd name="connsiteY18" fmla="*/ 573391 h 3576227"/>
                        <a:gd name="connsiteX19" fmla="*/ 2381250 w 2469508"/>
                        <a:gd name="connsiteY19" fmla="*/ 411466 h 3576227"/>
                        <a:gd name="connsiteX20" fmla="*/ 2085975 w 2469508"/>
                        <a:gd name="connsiteY20" fmla="*/ 211441 h 3576227"/>
                        <a:gd name="connsiteX21" fmla="*/ 1781175 w 2469508"/>
                        <a:gd name="connsiteY21" fmla="*/ 154291 h 3576227"/>
                        <a:gd name="connsiteX22" fmla="*/ 1381125 w 2469508"/>
                        <a:gd name="connsiteY22" fmla="*/ 173341 h 3576227"/>
                        <a:gd name="connsiteX23" fmla="*/ 990600 w 2469508"/>
                        <a:gd name="connsiteY23" fmla="*/ 373366 h 3576227"/>
                        <a:gd name="connsiteX24" fmla="*/ 904875 w 2469508"/>
                        <a:gd name="connsiteY24" fmla="*/ 468616 h 3576227"/>
                        <a:gd name="connsiteX25" fmla="*/ 981075 w 2469508"/>
                        <a:gd name="connsiteY25" fmla="*/ 392416 h 3576227"/>
                        <a:gd name="connsiteX26" fmla="*/ 1200150 w 2469508"/>
                        <a:gd name="connsiteY26" fmla="*/ 240016 h 3576227"/>
                        <a:gd name="connsiteX27" fmla="*/ 1476375 w 2469508"/>
                        <a:gd name="connsiteY27" fmla="*/ 163816 h 3576227"/>
                        <a:gd name="connsiteX28" fmla="*/ 1428750 w 2469508"/>
                        <a:gd name="connsiteY28" fmla="*/ 116191 h 3576227"/>
                        <a:gd name="connsiteX29" fmla="*/ 1238250 w 2469508"/>
                        <a:gd name="connsiteY29" fmla="*/ 39991 h 3576227"/>
                        <a:gd name="connsiteX30" fmla="*/ 1047750 w 2469508"/>
                        <a:gd name="connsiteY30" fmla="*/ 1891 h 3576227"/>
                        <a:gd name="connsiteX31" fmla="*/ 581025 w 2469508"/>
                        <a:gd name="connsiteY31" fmla="*/ 97141 h 3576227"/>
                        <a:gd name="connsiteX32" fmla="*/ 438150 w 2469508"/>
                        <a:gd name="connsiteY32" fmla="*/ 211441 h 3576227"/>
                        <a:gd name="connsiteX33" fmla="*/ 390525 w 2469508"/>
                        <a:gd name="connsiteY33" fmla="*/ 259066 h 3576227"/>
                        <a:gd name="connsiteX34" fmla="*/ 485775 w 2469508"/>
                        <a:gd name="connsiteY34" fmla="*/ 154291 h 3576227"/>
                        <a:gd name="connsiteX35" fmla="*/ 533400 w 2469508"/>
                        <a:gd name="connsiteY35" fmla="*/ 125716 h 3576227"/>
                        <a:gd name="connsiteX36" fmla="*/ 419100 w 2469508"/>
                        <a:gd name="connsiteY36" fmla="*/ 125716 h 3576227"/>
                        <a:gd name="connsiteX37" fmla="*/ 285750 w 2469508"/>
                        <a:gd name="connsiteY37" fmla="*/ 135241 h 3576227"/>
                        <a:gd name="connsiteX38" fmla="*/ 85725 w 2469508"/>
                        <a:gd name="connsiteY38" fmla="*/ 192391 h 3576227"/>
                        <a:gd name="connsiteX39" fmla="*/ 66675 w 2469508"/>
                        <a:gd name="connsiteY39" fmla="*/ 220966 h 3576227"/>
                        <a:gd name="connsiteX40" fmla="*/ 47625 w 2469508"/>
                        <a:gd name="connsiteY40" fmla="*/ 449566 h 3576227"/>
                        <a:gd name="connsiteX41" fmla="*/ 0 w 2469508"/>
                        <a:gd name="connsiteY41" fmla="*/ 3411841 h 3576227"/>
                        <a:gd name="connsiteX0" fmla="*/ 0 w 2469508"/>
                        <a:gd name="connsiteY0" fmla="*/ 3411841 h 3411841"/>
                        <a:gd name="connsiteX1" fmla="*/ 581025 w 2469508"/>
                        <a:gd name="connsiteY1" fmla="*/ 3164191 h 3411841"/>
                        <a:gd name="connsiteX2" fmla="*/ 1247775 w 2469508"/>
                        <a:gd name="connsiteY2" fmla="*/ 2907016 h 3411841"/>
                        <a:gd name="connsiteX3" fmla="*/ 1666875 w 2469508"/>
                        <a:gd name="connsiteY3" fmla="*/ 2706991 h 3411841"/>
                        <a:gd name="connsiteX4" fmla="*/ 1933575 w 2469508"/>
                        <a:gd name="connsiteY4" fmla="*/ 2468866 h 3411841"/>
                        <a:gd name="connsiteX5" fmla="*/ 2057400 w 2469508"/>
                        <a:gd name="connsiteY5" fmla="*/ 2421241 h 3411841"/>
                        <a:gd name="connsiteX6" fmla="*/ 1752600 w 2469508"/>
                        <a:gd name="connsiteY6" fmla="*/ 2345041 h 3411841"/>
                        <a:gd name="connsiteX7" fmla="*/ 1381125 w 2469508"/>
                        <a:gd name="connsiteY7" fmla="*/ 2249791 h 3411841"/>
                        <a:gd name="connsiteX8" fmla="*/ 1133475 w 2469508"/>
                        <a:gd name="connsiteY8" fmla="*/ 2164066 h 3411841"/>
                        <a:gd name="connsiteX9" fmla="*/ 1085850 w 2469508"/>
                        <a:gd name="connsiteY9" fmla="*/ 2087866 h 3411841"/>
                        <a:gd name="connsiteX10" fmla="*/ 1019175 w 2469508"/>
                        <a:gd name="connsiteY10" fmla="*/ 1992616 h 3411841"/>
                        <a:gd name="connsiteX11" fmla="*/ 1133475 w 2469508"/>
                        <a:gd name="connsiteY11" fmla="*/ 1735441 h 3411841"/>
                        <a:gd name="connsiteX12" fmla="*/ 1390650 w 2469508"/>
                        <a:gd name="connsiteY12" fmla="*/ 1325866 h 3411841"/>
                        <a:gd name="connsiteX13" fmla="*/ 1809750 w 2469508"/>
                        <a:gd name="connsiteY13" fmla="*/ 906766 h 3411841"/>
                        <a:gd name="connsiteX14" fmla="*/ 2009775 w 2469508"/>
                        <a:gd name="connsiteY14" fmla="*/ 754366 h 3411841"/>
                        <a:gd name="connsiteX15" fmla="*/ 2152650 w 2469508"/>
                        <a:gd name="connsiteY15" fmla="*/ 716266 h 3411841"/>
                        <a:gd name="connsiteX16" fmla="*/ 2352675 w 2469508"/>
                        <a:gd name="connsiteY16" fmla="*/ 782941 h 3411841"/>
                        <a:gd name="connsiteX17" fmla="*/ 2438400 w 2469508"/>
                        <a:gd name="connsiteY17" fmla="*/ 811516 h 3411841"/>
                        <a:gd name="connsiteX18" fmla="*/ 2466975 w 2469508"/>
                        <a:gd name="connsiteY18" fmla="*/ 573391 h 3411841"/>
                        <a:gd name="connsiteX19" fmla="*/ 2381250 w 2469508"/>
                        <a:gd name="connsiteY19" fmla="*/ 411466 h 3411841"/>
                        <a:gd name="connsiteX20" fmla="*/ 2085975 w 2469508"/>
                        <a:gd name="connsiteY20" fmla="*/ 211441 h 3411841"/>
                        <a:gd name="connsiteX21" fmla="*/ 1781175 w 2469508"/>
                        <a:gd name="connsiteY21" fmla="*/ 154291 h 3411841"/>
                        <a:gd name="connsiteX22" fmla="*/ 1381125 w 2469508"/>
                        <a:gd name="connsiteY22" fmla="*/ 173341 h 3411841"/>
                        <a:gd name="connsiteX23" fmla="*/ 990600 w 2469508"/>
                        <a:gd name="connsiteY23" fmla="*/ 373366 h 3411841"/>
                        <a:gd name="connsiteX24" fmla="*/ 904875 w 2469508"/>
                        <a:gd name="connsiteY24" fmla="*/ 468616 h 3411841"/>
                        <a:gd name="connsiteX25" fmla="*/ 981075 w 2469508"/>
                        <a:gd name="connsiteY25" fmla="*/ 392416 h 3411841"/>
                        <a:gd name="connsiteX26" fmla="*/ 1200150 w 2469508"/>
                        <a:gd name="connsiteY26" fmla="*/ 240016 h 3411841"/>
                        <a:gd name="connsiteX27" fmla="*/ 1476375 w 2469508"/>
                        <a:gd name="connsiteY27" fmla="*/ 163816 h 3411841"/>
                        <a:gd name="connsiteX28" fmla="*/ 1428750 w 2469508"/>
                        <a:gd name="connsiteY28" fmla="*/ 116191 h 3411841"/>
                        <a:gd name="connsiteX29" fmla="*/ 1238250 w 2469508"/>
                        <a:gd name="connsiteY29" fmla="*/ 39991 h 3411841"/>
                        <a:gd name="connsiteX30" fmla="*/ 1047750 w 2469508"/>
                        <a:gd name="connsiteY30" fmla="*/ 1891 h 3411841"/>
                        <a:gd name="connsiteX31" fmla="*/ 581025 w 2469508"/>
                        <a:gd name="connsiteY31" fmla="*/ 97141 h 3411841"/>
                        <a:gd name="connsiteX32" fmla="*/ 438150 w 2469508"/>
                        <a:gd name="connsiteY32" fmla="*/ 211441 h 3411841"/>
                        <a:gd name="connsiteX33" fmla="*/ 390525 w 2469508"/>
                        <a:gd name="connsiteY33" fmla="*/ 259066 h 3411841"/>
                        <a:gd name="connsiteX34" fmla="*/ 485775 w 2469508"/>
                        <a:gd name="connsiteY34" fmla="*/ 154291 h 3411841"/>
                        <a:gd name="connsiteX35" fmla="*/ 533400 w 2469508"/>
                        <a:gd name="connsiteY35" fmla="*/ 125716 h 3411841"/>
                        <a:gd name="connsiteX36" fmla="*/ 419100 w 2469508"/>
                        <a:gd name="connsiteY36" fmla="*/ 125716 h 3411841"/>
                        <a:gd name="connsiteX37" fmla="*/ 285750 w 2469508"/>
                        <a:gd name="connsiteY37" fmla="*/ 135241 h 3411841"/>
                        <a:gd name="connsiteX38" fmla="*/ 85725 w 2469508"/>
                        <a:gd name="connsiteY38" fmla="*/ 192391 h 3411841"/>
                        <a:gd name="connsiteX39" fmla="*/ 66675 w 2469508"/>
                        <a:gd name="connsiteY39" fmla="*/ 220966 h 3411841"/>
                        <a:gd name="connsiteX40" fmla="*/ 47625 w 2469508"/>
                        <a:gd name="connsiteY40" fmla="*/ 449566 h 3411841"/>
                        <a:gd name="connsiteX41" fmla="*/ 0 w 2469508"/>
                        <a:gd name="connsiteY41" fmla="*/ 3411841 h 3411841"/>
                        <a:gd name="connsiteX0" fmla="*/ 0 w 2431408"/>
                        <a:gd name="connsiteY0" fmla="*/ 3411841 h 3411841"/>
                        <a:gd name="connsiteX1" fmla="*/ 542925 w 2431408"/>
                        <a:gd name="connsiteY1" fmla="*/ 3164191 h 3411841"/>
                        <a:gd name="connsiteX2" fmla="*/ 1209675 w 2431408"/>
                        <a:gd name="connsiteY2" fmla="*/ 2907016 h 3411841"/>
                        <a:gd name="connsiteX3" fmla="*/ 1628775 w 2431408"/>
                        <a:gd name="connsiteY3" fmla="*/ 2706991 h 3411841"/>
                        <a:gd name="connsiteX4" fmla="*/ 1895475 w 2431408"/>
                        <a:gd name="connsiteY4" fmla="*/ 2468866 h 3411841"/>
                        <a:gd name="connsiteX5" fmla="*/ 2019300 w 2431408"/>
                        <a:gd name="connsiteY5" fmla="*/ 2421241 h 3411841"/>
                        <a:gd name="connsiteX6" fmla="*/ 1714500 w 2431408"/>
                        <a:gd name="connsiteY6" fmla="*/ 2345041 h 3411841"/>
                        <a:gd name="connsiteX7" fmla="*/ 1343025 w 2431408"/>
                        <a:gd name="connsiteY7" fmla="*/ 2249791 h 3411841"/>
                        <a:gd name="connsiteX8" fmla="*/ 1095375 w 2431408"/>
                        <a:gd name="connsiteY8" fmla="*/ 2164066 h 3411841"/>
                        <a:gd name="connsiteX9" fmla="*/ 1047750 w 2431408"/>
                        <a:gd name="connsiteY9" fmla="*/ 2087866 h 3411841"/>
                        <a:gd name="connsiteX10" fmla="*/ 981075 w 2431408"/>
                        <a:gd name="connsiteY10" fmla="*/ 1992616 h 3411841"/>
                        <a:gd name="connsiteX11" fmla="*/ 1095375 w 2431408"/>
                        <a:gd name="connsiteY11" fmla="*/ 1735441 h 3411841"/>
                        <a:gd name="connsiteX12" fmla="*/ 1352550 w 2431408"/>
                        <a:gd name="connsiteY12" fmla="*/ 1325866 h 3411841"/>
                        <a:gd name="connsiteX13" fmla="*/ 1771650 w 2431408"/>
                        <a:gd name="connsiteY13" fmla="*/ 906766 h 3411841"/>
                        <a:gd name="connsiteX14" fmla="*/ 1971675 w 2431408"/>
                        <a:gd name="connsiteY14" fmla="*/ 754366 h 3411841"/>
                        <a:gd name="connsiteX15" fmla="*/ 2114550 w 2431408"/>
                        <a:gd name="connsiteY15" fmla="*/ 716266 h 3411841"/>
                        <a:gd name="connsiteX16" fmla="*/ 2314575 w 2431408"/>
                        <a:gd name="connsiteY16" fmla="*/ 782941 h 3411841"/>
                        <a:gd name="connsiteX17" fmla="*/ 2400300 w 2431408"/>
                        <a:gd name="connsiteY17" fmla="*/ 811516 h 3411841"/>
                        <a:gd name="connsiteX18" fmla="*/ 2428875 w 2431408"/>
                        <a:gd name="connsiteY18" fmla="*/ 573391 h 3411841"/>
                        <a:gd name="connsiteX19" fmla="*/ 2343150 w 2431408"/>
                        <a:gd name="connsiteY19" fmla="*/ 411466 h 3411841"/>
                        <a:gd name="connsiteX20" fmla="*/ 2047875 w 2431408"/>
                        <a:gd name="connsiteY20" fmla="*/ 211441 h 3411841"/>
                        <a:gd name="connsiteX21" fmla="*/ 1743075 w 2431408"/>
                        <a:gd name="connsiteY21" fmla="*/ 154291 h 3411841"/>
                        <a:gd name="connsiteX22" fmla="*/ 1343025 w 2431408"/>
                        <a:gd name="connsiteY22" fmla="*/ 173341 h 3411841"/>
                        <a:gd name="connsiteX23" fmla="*/ 952500 w 2431408"/>
                        <a:gd name="connsiteY23" fmla="*/ 373366 h 3411841"/>
                        <a:gd name="connsiteX24" fmla="*/ 866775 w 2431408"/>
                        <a:gd name="connsiteY24" fmla="*/ 468616 h 3411841"/>
                        <a:gd name="connsiteX25" fmla="*/ 942975 w 2431408"/>
                        <a:gd name="connsiteY25" fmla="*/ 392416 h 3411841"/>
                        <a:gd name="connsiteX26" fmla="*/ 1162050 w 2431408"/>
                        <a:gd name="connsiteY26" fmla="*/ 240016 h 3411841"/>
                        <a:gd name="connsiteX27" fmla="*/ 1438275 w 2431408"/>
                        <a:gd name="connsiteY27" fmla="*/ 163816 h 3411841"/>
                        <a:gd name="connsiteX28" fmla="*/ 1390650 w 2431408"/>
                        <a:gd name="connsiteY28" fmla="*/ 116191 h 3411841"/>
                        <a:gd name="connsiteX29" fmla="*/ 1200150 w 2431408"/>
                        <a:gd name="connsiteY29" fmla="*/ 39991 h 3411841"/>
                        <a:gd name="connsiteX30" fmla="*/ 1009650 w 2431408"/>
                        <a:gd name="connsiteY30" fmla="*/ 1891 h 3411841"/>
                        <a:gd name="connsiteX31" fmla="*/ 542925 w 2431408"/>
                        <a:gd name="connsiteY31" fmla="*/ 97141 h 3411841"/>
                        <a:gd name="connsiteX32" fmla="*/ 400050 w 2431408"/>
                        <a:gd name="connsiteY32" fmla="*/ 211441 h 3411841"/>
                        <a:gd name="connsiteX33" fmla="*/ 352425 w 2431408"/>
                        <a:gd name="connsiteY33" fmla="*/ 259066 h 3411841"/>
                        <a:gd name="connsiteX34" fmla="*/ 447675 w 2431408"/>
                        <a:gd name="connsiteY34" fmla="*/ 154291 h 3411841"/>
                        <a:gd name="connsiteX35" fmla="*/ 495300 w 2431408"/>
                        <a:gd name="connsiteY35" fmla="*/ 125716 h 3411841"/>
                        <a:gd name="connsiteX36" fmla="*/ 381000 w 2431408"/>
                        <a:gd name="connsiteY36" fmla="*/ 125716 h 3411841"/>
                        <a:gd name="connsiteX37" fmla="*/ 247650 w 2431408"/>
                        <a:gd name="connsiteY37" fmla="*/ 135241 h 3411841"/>
                        <a:gd name="connsiteX38" fmla="*/ 47625 w 2431408"/>
                        <a:gd name="connsiteY38" fmla="*/ 192391 h 3411841"/>
                        <a:gd name="connsiteX39" fmla="*/ 28575 w 2431408"/>
                        <a:gd name="connsiteY39" fmla="*/ 220966 h 3411841"/>
                        <a:gd name="connsiteX40" fmla="*/ 9525 w 2431408"/>
                        <a:gd name="connsiteY40" fmla="*/ 449566 h 3411841"/>
                        <a:gd name="connsiteX41" fmla="*/ 0 w 2431408"/>
                        <a:gd name="connsiteY41" fmla="*/ 3411841 h 3411841"/>
                        <a:gd name="connsiteX0" fmla="*/ 0 w 2431408"/>
                        <a:gd name="connsiteY0" fmla="*/ 3411841 h 3411841"/>
                        <a:gd name="connsiteX1" fmla="*/ 542925 w 2431408"/>
                        <a:gd name="connsiteY1" fmla="*/ 3164191 h 3411841"/>
                        <a:gd name="connsiteX2" fmla="*/ 1209675 w 2431408"/>
                        <a:gd name="connsiteY2" fmla="*/ 2907016 h 3411841"/>
                        <a:gd name="connsiteX3" fmla="*/ 1628775 w 2431408"/>
                        <a:gd name="connsiteY3" fmla="*/ 2706991 h 3411841"/>
                        <a:gd name="connsiteX4" fmla="*/ 1895475 w 2431408"/>
                        <a:gd name="connsiteY4" fmla="*/ 2468866 h 3411841"/>
                        <a:gd name="connsiteX5" fmla="*/ 2019300 w 2431408"/>
                        <a:gd name="connsiteY5" fmla="*/ 2421241 h 3411841"/>
                        <a:gd name="connsiteX6" fmla="*/ 1714500 w 2431408"/>
                        <a:gd name="connsiteY6" fmla="*/ 2345041 h 3411841"/>
                        <a:gd name="connsiteX7" fmla="*/ 1343025 w 2431408"/>
                        <a:gd name="connsiteY7" fmla="*/ 2249791 h 3411841"/>
                        <a:gd name="connsiteX8" fmla="*/ 1095375 w 2431408"/>
                        <a:gd name="connsiteY8" fmla="*/ 2164066 h 3411841"/>
                        <a:gd name="connsiteX9" fmla="*/ 1047750 w 2431408"/>
                        <a:gd name="connsiteY9" fmla="*/ 2087866 h 3411841"/>
                        <a:gd name="connsiteX10" fmla="*/ 981075 w 2431408"/>
                        <a:gd name="connsiteY10" fmla="*/ 1992616 h 3411841"/>
                        <a:gd name="connsiteX11" fmla="*/ 1095375 w 2431408"/>
                        <a:gd name="connsiteY11" fmla="*/ 1735441 h 3411841"/>
                        <a:gd name="connsiteX12" fmla="*/ 1352550 w 2431408"/>
                        <a:gd name="connsiteY12" fmla="*/ 1325866 h 3411841"/>
                        <a:gd name="connsiteX13" fmla="*/ 1771650 w 2431408"/>
                        <a:gd name="connsiteY13" fmla="*/ 906766 h 3411841"/>
                        <a:gd name="connsiteX14" fmla="*/ 1971675 w 2431408"/>
                        <a:gd name="connsiteY14" fmla="*/ 754366 h 3411841"/>
                        <a:gd name="connsiteX15" fmla="*/ 2114550 w 2431408"/>
                        <a:gd name="connsiteY15" fmla="*/ 716266 h 3411841"/>
                        <a:gd name="connsiteX16" fmla="*/ 2314575 w 2431408"/>
                        <a:gd name="connsiteY16" fmla="*/ 782941 h 3411841"/>
                        <a:gd name="connsiteX17" fmla="*/ 2400300 w 2431408"/>
                        <a:gd name="connsiteY17" fmla="*/ 811516 h 3411841"/>
                        <a:gd name="connsiteX18" fmla="*/ 2428875 w 2431408"/>
                        <a:gd name="connsiteY18" fmla="*/ 573391 h 3411841"/>
                        <a:gd name="connsiteX19" fmla="*/ 2343150 w 2431408"/>
                        <a:gd name="connsiteY19" fmla="*/ 411466 h 3411841"/>
                        <a:gd name="connsiteX20" fmla="*/ 2047875 w 2431408"/>
                        <a:gd name="connsiteY20" fmla="*/ 211441 h 3411841"/>
                        <a:gd name="connsiteX21" fmla="*/ 1743075 w 2431408"/>
                        <a:gd name="connsiteY21" fmla="*/ 154291 h 3411841"/>
                        <a:gd name="connsiteX22" fmla="*/ 1343025 w 2431408"/>
                        <a:gd name="connsiteY22" fmla="*/ 173341 h 3411841"/>
                        <a:gd name="connsiteX23" fmla="*/ 952500 w 2431408"/>
                        <a:gd name="connsiteY23" fmla="*/ 373366 h 3411841"/>
                        <a:gd name="connsiteX24" fmla="*/ 866775 w 2431408"/>
                        <a:gd name="connsiteY24" fmla="*/ 468616 h 3411841"/>
                        <a:gd name="connsiteX25" fmla="*/ 942975 w 2431408"/>
                        <a:gd name="connsiteY25" fmla="*/ 392416 h 3411841"/>
                        <a:gd name="connsiteX26" fmla="*/ 1162050 w 2431408"/>
                        <a:gd name="connsiteY26" fmla="*/ 240016 h 3411841"/>
                        <a:gd name="connsiteX27" fmla="*/ 1438275 w 2431408"/>
                        <a:gd name="connsiteY27" fmla="*/ 163816 h 3411841"/>
                        <a:gd name="connsiteX28" fmla="*/ 1390650 w 2431408"/>
                        <a:gd name="connsiteY28" fmla="*/ 116191 h 3411841"/>
                        <a:gd name="connsiteX29" fmla="*/ 1200150 w 2431408"/>
                        <a:gd name="connsiteY29" fmla="*/ 39991 h 3411841"/>
                        <a:gd name="connsiteX30" fmla="*/ 1009650 w 2431408"/>
                        <a:gd name="connsiteY30" fmla="*/ 1891 h 3411841"/>
                        <a:gd name="connsiteX31" fmla="*/ 542925 w 2431408"/>
                        <a:gd name="connsiteY31" fmla="*/ 97141 h 3411841"/>
                        <a:gd name="connsiteX32" fmla="*/ 400050 w 2431408"/>
                        <a:gd name="connsiteY32" fmla="*/ 211441 h 3411841"/>
                        <a:gd name="connsiteX33" fmla="*/ 352425 w 2431408"/>
                        <a:gd name="connsiteY33" fmla="*/ 259066 h 3411841"/>
                        <a:gd name="connsiteX34" fmla="*/ 447675 w 2431408"/>
                        <a:gd name="connsiteY34" fmla="*/ 154291 h 3411841"/>
                        <a:gd name="connsiteX35" fmla="*/ 495300 w 2431408"/>
                        <a:gd name="connsiteY35" fmla="*/ 125716 h 3411841"/>
                        <a:gd name="connsiteX36" fmla="*/ 381000 w 2431408"/>
                        <a:gd name="connsiteY36" fmla="*/ 125716 h 3411841"/>
                        <a:gd name="connsiteX37" fmla="*/ 247650 w 2431408"/>
                        <a:gd name="connsiteY37" fmla="*/ 135241 h 3411841"/>
                        <a:gd name="connsiteX38" fmla="*/ 47625 w 2431408"/>
                        <a:gd name="connsiteY38" fmla="*/ 192391 h 3411841"/>
                        <a:gd name="connsiteX39" fmla="*/ 19050 w 2431408"/>
                        <a:gd name="connsiteY39" fmla="*/ 344791 h 3411841"/>
                        <a:gd name="connsiteX40" fmla="*/ 9525 w 2431408"/>
                        <a:gd name="connsiteY40" fmla="*/ 449566 h 3411841"/>
                        <a:gd name="connsiteX41" fmla="*/ 0 w 2431408"/>
                        <a:gd name="connsiteY41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95475 w 2433297"/>
                        <a:gd name="connsiteY4" fmla="*/ 2468866 h 3411841"/>
                        <a:gd name="connsiteX5" fmla="*/ 2019300 w 2433297"/>
                        <a:gd name="connsiteY5" fmla="*/ 2421241 h 3411841"/>
                        <a:gd name="connsiteX6" fmla="*/ 1714500 w 2433297"/>
                        <a:gd name="connsiteY6" fmla="*/ 2345041 h 3411841"/>
                        <a:gd name="connsiteX7" fmla="*/ 1343025 w 2433297"/>
                        <a:gd name="connsiteY7" fmla="*/ 2249791 h 3411841"/>
                        <a:gd name="connsiteX8" fmla="*/ 1095375 w 2433297"/>
                        <a:gd name="connsiteY8" fmla="*/ 2164066 h 3411841"/>
                        <a:gd name="connsiteX9" fmla="*/ 1047750 w 2433297"/>
                        <a:gd name="connsiteY9" fmla="*/ 2087866 h 3411841"/>
                        <a:gd name="connsiteX10" fmla="*/ 981075 w 2433297"/>
                        <a:gd name="connsiteY10" fmla="*/ 1992616 h 3411841"/>
                        <a:gd name="connsiteX11" fmla="*/ 1095375 w 2433297"/>
                        <a:gd name="connsiteY11" fmla="*/ 1735441 h 3411841"/>
                        <a:gd name="connsiteX12" fmla="*/ 1352550 w 2433297"/>
                        <a:gd name="connsiteY12" fmla="*/ 1325866 h 3411841"/>
                        <a:gd name="connsiteX13" fmla="*/ 1771650 w 2433297"/>
                        <a:gd name="connsiteY13" fmla="*/ 906766 h 3411841"/>
                        <a:gd name="connsiteX14" fmla="*/ 1971675 w 2433297"/>
                        <a:gd name="connsiteY14" fmla="*/ 754366 h 3411841"/>
                        <a:gd name="connsiteX15" fmla="*/ 2114550 w 2433297"/>
                        <a:gd name="connsiteY15" fmla="*/ 716266 h 3411841"/>
                        <a:gd name="connsiteX16" fmla="*/ 2314575 w 2433297"/>
                        <a:gd name="connsiteY16" fmla="*/ 782941 h 3411841"/>
                        <a:gd name="connsiteX17" fmla="*/ 2409825 w 2433297"/>
                        <a:gd name="connsiteY17" fmla="*/ 782941 h 3411841"/>
                        <a:gd name="connsiteX18" fmla="*/ 2428875 w 2433297"/>
                        <a:gd name="connsiteY18" fmla="*/ 573391 h 3411841"/>
                        <a:gd name="connsiteX19" fmla="*/ 2343150 w 2433297"/>
                        <a:gd name="connsiteY19" fmla="*/ 411466 h 3411841"/>
                        <a:gd name="connsiteX20" fmla="*/ 2047875 w 2433297"/>
                        <a:gd name="connsiteY20" fmla="*/ 211441 h 3411841"/>
                        <a:gd name="connsiteX21" fmla="*/ 1743075 w 2433297"/>
                        <a:gd name="connsiteY21" fmla="*/ 154291 h 3411841"/>
                        <a:gd name="connsiteX22" fmla="*/ 1343025 w 2433297"/>
                        <a:gd name="connsiteY22" fmla="*/ 173341 h 3411841"/>
                        <a:gd name="connsiteX23" fmla="*/ 952500 w 2433297"/>
                        <a:gd name="connsiteY23" fmla="*/ 373366 h 3411841"/>
                        <a:gd name="connsiteX24" fmla="*/ 866775 w 2433297"/>
                        <a:gd name="connsiteY24" fmla="*/ 468616 h 3411841"/>
                        <a:gd name="connsiteX25" fmla="*/ 942975 w 2433297"/>
                        <a:gd name="connsiteY25" fmla="*/ 392416 h 3411841"/>
                        <a:gd name="connsiteX26" fmla="*/ 1162050 w 2433297"/>
                        <a:gd name="connsiteY26" fmla="*/ 240016 h 3411841"/>
                        <a:gd name="connsiteX27" fmla="*/ 1438275 w 2433297"/>
                        <a:gd name="connsiteY27" fmla="*/ 163816 h 3411841"/>
                        <a:gd name="connsiteX28" fmla="*/ 1390650 w 2433297"/>
                        <a:gd name="connsiteY28" fmla="*/ 116191 h 3411841"/>
                        <a:gd name="connsiteX29" fmla="*/ 1200150 w 2433297"/>
                        <a:gd name="connsiteY29" fmla="*/ 39991 h 3411841"/>
                        <a:gd name="connsiteX30" fmla="*/ 1009650 w 2433297"/>
                        <a:gd name="connsiteY30" fmla="*/ 1891 h 3411841"/>
                        <a:gd name="connsiteX31" fmla="*/ 542925 w 2433297"/>
                        <a:gd name="connsiteY31" fmla="*/ 97141 h 3411841"/>
                        <a:gd name="connsiteX32" fmla="*/ 400050 w 2433297"/>
                        <a:gd name="connsiteY32" fmla="*/ 211441 h 3411841"/>
                        <a:gd name="connsiteX33" fmla="*/ 352425 w 2433297"/>
                        <a:gd name="connsiteY33" fmla="*/ 259066 h 3411841"/>
                        <a:gd name="connsiteX34" fmla="*/ 447675 w 2433297"/>
                        <a:gd name="connsiteY34" fmla="*/ 154291 h 3411841"/>
                        <a:gd name="connsiteX35" fmla="*/ 495300 w 2433297"/>
                        <a:gd name="connsiteY35" fmla="*/ 125716 h 3411841"/>
                        <a:gd name="connsiteX36" fmla="*/ 381000 w 2433297"/>
                        <a:gd name="connsiteY36" fmla="*/ 125716 h 3411841"/>
                        <a:gd name="connsiteX37" fmla="*/ 247650 w 2433297"/>
                        <a:gd name="connsiteY37" fmla="*/ 135241 h 3411841"/>
                        <a:gd name="connsiteX38" fmla="*/ 47625 w 2433297"/>
                        <a:gd name="connsiteY38" fmla="*/ 192391 h 3411841"/>
                        <a:gd name="connsiteX39" fmla="*/ 19050 w 2433297"/>
                        <a:gd name="connsiteY39" fmla="*/ 344791 h 3411841"/>
                        <a:gd name="connsiteX40" fmla="*/ 9525 w 2433297"/>
                        <a:gd name="connsiteY40" fmla="*/ 449566 h 3411841"/>
                        <a:gd name="connsiteX41" fmla="*/ 0 w 2433297"/>
                        <a:gd name="connsiteY41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95475 w 2433297"/>
                        <a:gd name="connsiteY4" fmla="*/ 2468866 h 3411841"/>
                        <a:gd name="connsiteX5" fmla="*/ 2019300 w 2433297"/>
                        <a:gd name="connsiteY5" fmla="*/ 2421241 h 3411841"/>
                        <a:gd name="connsiteX6" fmla="*/ 1714500 w 2433297"/>
                        <a:gd name="connsiteY6" fmla="*/ 2345041 h 3411841"/>
                        <a:gd name="connsiteX7" fmla="*/ 1095375 w 2433297"/>
                        <a:gd name="connsiteY7" fmla="*/ 2164066 h 3411841"/>
                        <a:gd name="connsiteX8" fmla="*/ 1047750 w 2433297"/>
                        <a:gd name="connsiteY8" fmla="*/ 2087866 h 3411841"/>
                        <a:gd name="connsiteX9" fmla="*/ 981075 w 2433297"/>
                        <a:gd name="connsiteY9" fmla="*/ 1992616 h 3411841"/>
                        <a:gd name="connsiteX10" fmla="*/ 1095375 w 2433297"/>
                        <a:gd name="connsiteY10" fmla="*/ 1735441 h 3411841"/>
                        <a:gd name="connsiteX11" fmla="*/ 1352550 w 2433297"/>
                        <a:gd name="connsiteY11" fmla="*/ 1325866 h 3411841"/>
                        <a:gd name="connsiteX12" fmla="*/ 1771650 w 2433297"/>
                        <a:gd name="connsiteY12" fmla="*/ 906766 h 3411841"/>
                        <a:gd name="connsiteX13" fmla="*/ 1971675 w 2433297"/>
                        <a:gd name="connsiteY13" fmla="*/ 754366 h 3411841"/>
                        <a:gd name="connsiteX14" fmla="*/ 2114550 w 2433297"/>
                        <a:gd name="connsiteY14" fmla="*/ 716266 h 3411841"/>
                        <a:gd name="connsiteX15" fmla="*/ 2314575 w 2433297"/>
                        <a:gd name="connsiteY15" fmla="*/ 782941 h 3411841"/>
                        <a:gd name="connsiteX16" fmla="*/ 2409825 w 2433297"/>
                        <a:gd name="connsiteY16" fmla="*/ 782941 h 3411841"/>
                        <a:gd name="connsiteX17" fmla="*/ 2428875 w 2433297"/>
                        <a:gd name="connsiteY17" fmla="*/ 573391 h 3411841"/>
                        <a:gd name="connsiteX18" fmla="*/ 2343150 w 2433297"/>
                        <a:gd name="connsiteY18" fmla="*/ 411466 h 3411841"/>
                        <a:gd name="connsiteX19" fmla="*/ 2047875 w 2433297"/>
                        <a:gd name="connsiteY19" fmla="*/ 211441 h 3411841"/>
                        <a:gd name="connsiteX20" fmla="*/ 1743075 w 2433297"/>
                        <a:gd name="connsiteY20" fmla="*/ 154291 h 3411841"/>
                        <a:gd name="connsiteX21" fmla="*/ 1343025 w 2433297"/>
                        <a:gd name="connsiteY21" fmla="*/ 173341 h 3411841"/>
                        <a:gd name="connsiteX22" fmla="*/ 952500 w 2433297"/>
                        <a:gd name="connsiteY22" fmla="*/ 373366 h 3411841"/>
                        <a:gd name="connsiteX23" fmla="*/ 866775 w 2433297"/>
                        <a:gd name="connsiteY23" fmla="*/ 468616 h 3411841"/>
                        <a:gd name="connsiteX24" fmla="*/ 942975 w 2433297"/>
                        <a:gd name="connsiteY24" fmla="*/ 392416 h 3411841"/>
                        <a:gd name="connsiteX25" fmla="*/ 1162050 w 2433297"/>
                        <a:gd name="connsiteY25" fmla="*/ 240016 h 3411841"/>
                        <a:gd name="connsiteX26" fmla="*/ 1438275 w 2433297"/>
                        <a:gd name="connsiteY26" fmla="*/ 163816 h 3411841"/>
                        <a:gd name="connsiteX27" fmla="*/ 1390650 w 2433297"/>
                        <a:gd name="connsiteY27" fmla="*/ 116191 h 3411841"/>
                        <a:gd name="connsiteX28" fmla="*/ 1200150 w 2433297"/>
                        <a:gd name="connsiteY28" fmla="*/ 39991 h 3411841"/>
                        <a:gd name="connsiteX29" fmla="*/ 1009650 w 2433297"/>
                        <a:gd name="connsiteY29" fmla="*/ 1891 h 3411841"/>
                        <a:gd name="connsiteX30" fmla="*/ 542925 w 2433297"/>
                        <a:gd name="connsiteY30" fmla="*/ 97141 h 3411841"/>
                        <a:gd name="connsiteX31" fmla="*/ 400050 w 2433297"/>
                        <a:gd name="connsiteY31" fmla="*/ 211441 h 3411841"/>
                        <a:gd name="connsiteX32" fmla="*/ 352425 w 2433297"/>
                        <a:gd name="connsiteY32" fmla="*/ 259066 h 3411841"/>
                        <a:gd name="connsiteX33" fmla="*/ 447675 w 2433297"/>
                        <a:gd name="connsiteY33" fmla="*/ 154291 h 3411841"/>
                        <a:gd name="connsiteX34" fmla="*/ 495300 w 2433297"/>
                        <a:gd name="connsiteY34" fmla="*/ 125716 h 3411841"/>
                        <a:gd name="connsiteX35" fmla="*/ 381000 w 2433297"/>
                        <a:gd name="connsiteY35" fmla="*/ 125716 h 3411841"/>
                        <a:gd name="connsiteX36" fmla="*/ 247650 w 2433297"/>
                        <a:gd name="connsiteY36" fmla="*/ 135241 h 3411841"/>
                        <a:gd name="connsiteX37" fmla="*/ 47625 w 2433297"/>
                        <a:gd name="connsiteY37" fmla="*/ 192391 h 3411841"/>
                        <a:gd name="connsiteX38" fmla="*/ 19050 w 2433297"/>
                        <a:gd name="connsiteY38" fmla="*/ 344791 h 3411841"/>
                        <a:gd name="connsiteX39" fmla="*/ 9525 w 2433297"/>
                        <a:gd name="connsiteY39" fmla="*/ 449566 h 3411841"/>
                        <a:gd name="connsiteX40" fmla="*/ 0 w 2433297"/>
                        <a:gd name="connsiteY40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95475 w 2433297"/>
                        <a:gd name="connsiteY4" fmla="*/ 2468866 h 3411841"/>
                        <a:gd name="connsiteX5" fmla="*/ 2019300 w 2433297"/>
                        <a:gd name="connsiteY5" fmla="*/ 2421241 h 3411841"/>
                        <a:gd name="connsiteX6" fmla="*/ 1095375 w 2433297"/>
                        <a:gd name="connsiteY6" fmla="*/ 2164066 h 3411841"/>
                        <a:gd name="connsiteX7" fmla="*/ 1047750 w 2433297"/>
                        <a:gd name="connsiteY7" fmla="*/ 2087866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095375 w 2433297"/>
                        <a:gd name="connsiteY6" fmla="*/ 2164066 h 3411841"/>
                        <a:gd name="connsiteX7" fmla="*/ 1047750 w 2433297"/>
                        <a:gd name="connsiteY7" fmla="*/ 2087866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095375 w 2433297"/>
                        <a:gd name="connsiteY6" fmla="*/ 2164066 h 3411841"/>
                        <a:gd name="connsiteX7" fmla="*/ 1047750 w 2433297"/>
                        <a:gd name="connsiteY7" fmla="*/ 2087866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095375 w 2433297"/>
                        <a:gd name="connsiteY6" fmla="*/ 2164066 h 3411841"/>
                        <a:gd name="connsiteX7" fmla="*/ 1000125 w 2433297"/>
                        <a:gd name="connsiteY7" fmla="*/ 2078341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123950 w 2433297"/>
                        <a:gd name="connsiteY6" fmla="*/ 2145016 h 3411841"/>
                        <a:gd name="connsiteX7" fmla="*/ 1000125 w 2433297"/>
                        <a:gd name="connsiteY7" fmla="*/ 2078341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123950 w 2433297"/>
                        <a:gd name="connsiteY6" fmla="*/ 2145016 h 3411841"/>
                        <a:gd name="connsiteX7" fmla="*/ 1000125 w 2433297"/>
                        <a:gd name="connsiteY7" fmla="*/ 2078341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0 w 2433297"/>
                        <a:gd name="connsiteY0" fmla="*/ 3411841 h 3411841"/>
                        <a:gd name="connsiteX1" fmla="*/ 542925 w 2433297"/>
                        <a:gd name="connsiteY1" fmla="*/ 3164191 h 3411841"/>
                        <a:gd name="connsiteX2" fmla="*/ 1209675 w 2433297"/>
                        <a:gd name="connsiteY2" fmla="*/ 2907016 h 3411841"/>
                        <a:gd name="connsiteX3" fmla="*/ 1628775 w 2433297"/>
                        <a:gd name="connsiteY3" fmla="*/ 2706991 h 3411841"/>
                        <a:gd name="connsiteX4" fmla="*/ 1876425 w 2433297"/>
                        <a:gd name="connsiteY4" fmla="*/ 2526016 h 3411841"/>
                        <a:gd name="connsiteX5" fmla="*/ 2019300 w 2433297"/>
                        <a:gd name="connsiteY5" fmla="*/ 2421241 h 3411841"/>
                        <a:gd name="connsiteX6" fmla="*/ 1123950 w 2433297"/>
                        <a:gd name="connsiteY6" fmla="*/ 2145016 h 3411841"/>
                        <a:gd name="connsiteX7" fmla="*/ 1000125 w 2433297"/>
                        <a:gd name="connsiteY7" fmla="*/ 2078341 h 3411841"/>
                        <a:gd name="connsiteX8" fmla="*/ 981075 w 2433297"/>
                        <a:gd name="connsiteY8" fmla="*/ 1992616 h 3411841"/>
                        <a:gd name="connsiteX9" fmla="*/ 1095375 w 2433297"/>
                        <a:gd name="connsiteY9" fmla="*/ 1735441 h 3411841"/>
                        <a:gd name="connsiteX10" fmla="*/ 1352550 w 2433297"/>
                        <a:gd name="connsiteY10" fmla="*/ 1325866 h 3411841"/>
                        <a:gd name="connsiteX11" fmla="*/ 1771650 w 2433297"/>
                        <a:gd name="connsiteY11" fmla="*/ 906766 h 3411841"/>
                        <a:gd name="connsiteX12" fmla="*/ 1971675 w 2433297"/>
                        <a:gd name="connsiteY12" fmla="*/ 754366 h 3411841"/>
                        <a:gd name="connsiteX13" fmla="*/ 2114550 w 2433297"/>
                        <a:gd name="connsiteY13" fmla="*/ 716266 h 3411841"/>
                        <a:gd name="connsiteX14" fmla="*/ 2314575 w 2433297"/>
                        <a:gd name="connsiteY14" fmla="*/ 782941 h 3411841"/>
                        <a:gd name="connsiteX15" fmla="*/ 2409825 w 2433297"/>
                        <a:gd name="connsiteY15" fmla="*/ 782941 h 3411841"/>
                        <a:gd name="connsiteX16" fmla="*/ 2428875 w 2433297"/>
                        <a:gd name="connsiteY16" fmla="*/ 573391 h 3411841"/>
                        <a:gd name="connsiteX17" fmla="*/ 2343150 w 2433297"/>
                        <a:gd name="connsiteY17" fmla="*/ 411466 h 3411841"/>
                        <a:gd name="connsiteX18" fmla="*/ 2047875 w 2433297"/>
                        <a:gd name="connsiteY18" fmla="*/ 211441 h 3411841"/>
                        <a:gd name="connsiteX19" fmla="*/ 1743075 w 2433297"/>
                        <a:gd name="connsiteY19" fmla="*/ 154291 h 3411841"/>
                        <a:gd name="connsiteX20" fmla="*/ 1343025 w 2433297"/>
                        <a:gd name="connsiteY20" fmla="*/ 173341 h 3411841"/>
                        <a:gd name="connsiteX21" fmla="*/ 952500 w 2433297"/>
                        <a:gd name="connsiteY21" fmla="*/ 373366 h 3411841"/>
                        <a:gd name="connsiteX22" fmla="*/ 866775 w 2433297"/>
                        <a:gd name="connsiteY22" fmla="*/ 468616 h 3411841"/>
                        <a:gd name="connsiteX23" fmla="*/ 942975 w 2433297"/>
                        <a:gd name="connsiteY23" fmla="*/ 392416 h 3411841"/>
                        <a:gd name="connsiteX24" fmla="*/ 1162050 w 2433297"/>
                        <a:gd name="connsiteY24" fmla="*/ 240016 h 3411841"/>
                        <a:gd name="connsiteX25" fmla="*/ 1438275 w 2433297"/>
                        <a:gd name="connsiteY25" fmla="*/ 163816 h 3411841"/>
                        <a:gd name="connsiteX26" fmla="*/ 1390650 w 2433297"/>
                        <a:gd name="connsiteY26" fmla="*/ 116191 h 3411841"/>
                        <a:gd name="connsiteX27" fmla="*/ 1200150 w 2433297"/>
                        <a:gd name="connsiteY27" fmla="*/ 39991 h 3411841"/>
                        <a:gd name="connsiteX28" fmla="*/ 1009650 w 2433297"/>
                        <a:gd name="connsiteY28" fmla="*/ 1891 h 3411841"/>
                        <a:gd name="connsiteX29" fmla="*/ 542925 w 2433297"/>
                        <a:gd name="connsiteY29" fmla="*/ 97141 h 3411841"/>
                        <a:gd name="connsiteX30" fmla="*/ 400050 w 2433297"/>
                        <a:gd name="connsiteY30" fmla="*/ 211441 h 3411841"/>
                        <a:gd name="connsiteX31" fmla="*/ 352425 w 2433297"/>
                        <a:gd name="connsiteY31" fmla="*/ 259066 h 3411841"/>
                        <a:gd name="connsiteX32" fmla="*/ 447675 w 2433297"/>
                        <a:gd name="connsiteY32" fmla="*/ 154291 h 3411841"/>
                        <a:gd name="connsiteX33" fmla="*/ 495300 w 2433297"/>
                        <a:gd name="connsiteY33" fmla="*/ 125716 h 3411841"/>
                        <a:gd name="connsiteX34" fmla="*/ 381000 w 2433297"/>
                        <a:gd name="connsiteY34" fmla="*/ 125716 h 3411841"/>
                        <a:gd name="connsiteX35" fmla="*/ 247650 w 2433297"/>
                        <a:gd name="connsiteY35" fmla="*/ 135241 h 3411841"/>
                        <a:gd name="connsiteX36" fmla="*/ 47625 w 2433297"/>
                        <a:gd name="connsiteY36" fmla="*/ 192391 h 3411841"/>
                        <a:gd name="connsiteX37" fmla="*/ 19050 w 2433297"/>
                        <a:gd name="connsiteY37" fmla="*/ 344791 h 3411841"/>
                        <a:gd name="connsiteX38" fmla="*/ 9525 w 2433297"/>
                        <a:gd name="connsiteY38" fmla="*/ 449566 h 3411841"/>
                        <a:gd name="connsiteX39" fmla="*/ 0 w 2433297"/>
                        <a:gd name="connsiteY39" fmla="*/ 3411841 h 3411841"/>
                        <a:gd name="connsiteX0" fmla="*/ 1667244 w 4100541"/>
                        <a:gd name="connsiteY0" fmla="*/ 3411841 h 3411841"/>
                        <a:gd name="connsiteX1" fmla="*/ 2210169 w 4100541"/>
                        <a:gd name="connsiteY1" fmla="*/ 3164191 h 3411841"/>
                        <a:gd name="connsiteX2" fmla="*/ 2876919 w 4100541"/>
                        <a:gd name="connsiteY2" fmla="*/ 2907016 h 3411841"/>
                        <a:gd name="connsiteX3" fmla="*/ 3296019 w 4100541"/>
                        <a:gd name="connsiteY3" fmla="*/ 2706991 h 3411841"/>
                        <a:gd name="connsiteX4" fmla="*/ 3543669 w 4100541"/>
                        <a:gd name="connsiteY4" fmla="*/ 2526016 h 3411841"/>
                        <a:gd name="connsiteX5" fmla="*/ 3686544 w 4100541"/>
                        <a:gd name="connsiteY5" fmla="*/ 2421241 h 3411841"/>
                        <a:gd name="connsiteX6" fmla="*/ 2791194 w 4100541"/>
                        <a:gd name="connsiteY6" fmla="*/ 2145016 h 3411841"/>
                        <a:gd name="connsiteX7" fmla="*/ 2667369 w 4100541"/>
                        <a:gd name="connsiteY7" fmla="*/ 2078341 h 3411841"/>
                        <a:gd name="connsiteX8" fmla="*/ 2648319 w 4100541"/>
                        <a:gd name="connsiteY8" fmla="*/ 1992616 h 3411841"/>
                        <a:gd name="connsiteX9" fmla="*/ 2762619 w 4100541"/>
                        <a:gd name="connsiteY9" fmla="*/ 1735441 h 3411841"/>
                        <a:gd name="connsiteX10" fmla="*/ 3019794 w 4100541"/>
                        <a:gd name="connsiteY10" fmla="*/ 1325866 h 3411841"/>
                        <a:gd name="connsiteX11" fmla="*/ 3438894 w 4100541"/>
                        <a:gd name="connsiteY11" fmla="*/ 906766 h 3411841"/>
                        <a:gd name="connsiteX12" fmla="*/ 3638919 w 4100541"/>
                        <a:gd name="connsiteY12" fmla="*/ 754366 h 3411841"/>
                        <a:gd name="connsiteX13" fmla="*/ 3781794 w 4100541"/>
                        <a:gd name="connsiteY13" fmla="*/ 716266 h 3411841"/>
                        <a:gd name="connsiteX14" fmla="*/ 3981819 w 4100541"/>
                        <a:gd name="connsiteY14" fmla="*/ 782941 h 3411841"/>
                        <a:gd name="connsiteX15" fmla="*/ 4077069 w 4100541"/>
                        <a:gd name="connsiteY15" fmla="*/ 782941 h 3411841"/>
                        <a:gd name="connsiteX16" fmla="*/ 4096119 w 4100541"/>
                        <a:gd name="connsiteY16" fmla="*/ 573391 h 3411841"/>
                        <a:gd name="connsiteX17" fmla="*/ 4010394 w 4100541"/>
                        <a:gd name="connsiteY17" fmla="*/ 411466 h 3411841"/>
                        <a:gd name="connsiteX18" fmla="*/ 3715119 w 4100541"/>
                        <a:gd name="connsiteY18" fmla="*/ 211441 h 3411841"/>
                        <a:gd name="connsiteX19" fmla="*/ 3410319 w 4100541"/>
                        <a:gd name="connsiteY19" fmla="*/ 154291 h 3411841"/>
                        <a:gd name="connsiteX20" fmla="*/ 3010269 w 4100541"/>
                        <a:gd name="connsiteY20" fmla="*/ 173341 h 3411841"/>
                        <a:gd name="connsiteX21" fmla="*/ 2619744 w 4100541"/>
                        <a:gd name="connsiteY21" fmla="*/ 373366 h 3411841"/>
                        <a:gd name="connsiteX22" fmla="*/ 2534019 w 4100541"/>
                        <a:gd name="connsiteY22" fmla="*/ 468616 h 3411841"/>
                        <a:gd name="connsiteX23" fmla="*/ 2610219 w 4100541"/>
                        <a:gd name="connsiteY23" fmla="*/ 392416 h 3411841"/>
                        <a:gd name="connsiteX24" fmla="*/ 2829294 w 4100541"/>
                        <a:gd name="connsiteY24" fmla="*/ 240016 h 3411841"/>
                        <a:gd name="connsiteX25" fmla="*/ 3105519 w 4100541"/>
                        <a:gd name="connsiteY25" fmla="*/ 163816 h 3411841"/>
                        <a:gd name="connsiteX26" fmla="*/ 3057894 w 4100541"/>
                        <a:gd name="connsiteY26" fmla="*/ 116191 h 3411841"/>
                        <a:gd name="connsiteX27" fmla="*/ 2867394 w 4100541"/>
                        <a:gd name="connsiteY27" fmla="*/ 39991 h 3411841"/>
                        <a:gd name="connsiteX28" fmla="*/ 2676894 w 4100541"/>
                        <a:gd name="connsiteY28" fmla="*/ 1891 h 3411841"/>
                        <a:gd name="connsiteX29" fmla="*/ 2210169 w 4100541"/>
                        <a:gd name="connsiteY29" fmla="*/ 97141 h 3411841"/>
                        <a:gd name="connsiteX30" fmla="*/ 2067294 w 4100541"/>
                        <a:gd name="connsiteY30" fmla="*/ 211441 h 3411841"/>
                        <a:gd name="connsiteX31" fmla="*/ 2019669 w 4100541"/>
                        <a:gd name="connsiteY31" fmla="*/ 259066 h 3411841"/>
                        <a:gd name="connsiteX32" fmla="*/ 2114919 w 4100541"/>
                        <a:gd name="connsiteY32" fmla="*/ 154291 h 3411841"/>
                        <a:gd name="connsiteX33" fmla="*/ 2162544 w 4100541"/>
                        <a:gd name="connsiteY33" fmla="*/ 125716 h 3411841"/>
                        <a:gd name="connsiteX34" fmla="*/ 2048244 w 4100541"/>
                        <a:gd name="connsiteY34" fmla="*/ 125716 h 3411841"/>
                        <a:gd name="connsiteX35" fmla="*/ 1914894 w 4100541"/>
                        <a:gd name="connsiteY35" fmla="*/ 135241 h 3411841"/>
                        <a:gd name="connsiteX36" fmla="*/ 1714869 w 4100541"/>
                        <a:gd name="connsiteY36" fmla="*/ 192391 h 3411841"/>
                        <a:gd name="connsiteX37" fmla="*/ 1686294 w 4100541"/>
                        <a:gd name="connsiteY37" fmla="*/ 344791 h 3411841"/>
                        <a:gd name="connsiteX38" fmla="*/ 4 w 4100541"/>
                        <a:gd name="connsiteY38" fmla="*/ 2675409 h 3411841"/>
                        <a:gd name="connsiteX39" fmla="*/ 1667244 w 4100541"/>
                        <a:gd name="connsiteY39" fmla="*/ 3411841 h 3411841"/>
                        <a:gd name="connsiteX0" fmla="*/ 1667244 w 4100541"/>
                        <a:gd name="connsiteY0" fmla="*/ 3411841 h 3411841"/>
                        <a:gd name="connsiteX1" fmla="*/ 2210169 w 4100541"/>
                        <a:gd name="connsiteY1" fmla="*/ 3164191 h 3411841"/>
                        <a:gd name="connsiteX2" fmla="*/ 2876919 w 4100541"/>
                        <a:gd name="connsiteY2" fmla="*/ 2907016 h 3411841"/>
                        <a:gd name="connsiteX3" fmla="*/ 3296019 w 4100541"/>
                        <a:gd name="connsiteY3" fmla="*/ 2706991 h 3411841"/>
                        <a:gd name="connsiteX4" fmla="*/ 3543669 w 4100541"/>
                        <a:gd name="connsiteY4" fmla="*/ 2526016 h 3411841"/>
                        <a:gd name="connsiteX5" fmla="*/ 3686544 w 4100541"/>
                        <a:gd name="connsiteY5" fmla="*/ 2421241 h 3411841"/>
                        <a:gd name="connsiteX6" fmla="*/ 2791194 w 4100541"/>
                        <a:gd name="connsiteY6" fmla="*/ 2145016 h 3411841"/>
                        <a:gd name="connsiteX7" fmla="*/ 2667369 w 4100541"/>
                        <a:gd name="connsiteY7" fmla="*/ 2078341 h 3411841"/>
                        <a:gd name="connsiteX8" fmla="*/ 2648319 w 4100541"/>
                        <a:gd name="connsiteY8" fmla="*/ 1992616 h 3411841"/>
                        <a:gd name="connsiteX9" fmla="*/ 2762619 w 4100541"/>
                        <a:gd name="connsiteY9" fmla="*/ 1735441 h 3411841"/>
                        <a:gd name="connsiteX10" fmla="*/ 3019794 w 4100541"/>
                        <a:gd name="connsiteY10" fmla="*/ 1325866 h 3411841"/>
                        <a:gd name="connsiteX11" fmla="*/ 3438894 w 4100541"/>
                        <a:gd name="connsiteY11" fmla="*/ 906766 h 3411841"/>
                        <a:gd name="connsiteX12" fmla="*/ 3638919 w 4100541"/>
                        <a:gd name="connsiteY12" fmla="*/ 754366 h 3411841"/>
                        <a:gd name="connsiteX13" fmla="*/ 3781794 w 4100541"/>
                        <a:gd name="connsiteY13" fmla="*/ 716266 h 3411841"/>
                        <a:gd name="connsiteX14" fmla="*/ 3981819 w 4100541"/>
                        <a:gd name="connsiteY14" fmla="*/ 782941 h 3411841"/>
                        <a:gd name="connsiteX15" fmla="*/ 4077069 w 4100541"/>
                        <a:gd name="connsiteY15" fmla="*/ 782941 h 3411841"/>
                        <a:gd name="connsiteX16" fmla="*/ 4096119 w 4100541"/>
                        <a:gd name="connsiteY16" fmla="*/ 573391 h 3411841"/>
                        <a:gd name="connsiteX17" fmla="*/ 4010394 w 4100541"/>
                        <a:gd name="connsiteY17" fmla="*/ 411466 h 3411841"/>
                        <a:gd name="connsiteX18" fmla="*/ 3715119 w 4100541"/>
                        <a:gd name="connsiteY18" fmla="*/ 211441 h 3411841"/>
                        <a:gd name="connsiteX19" fmla="*/ 3410319 w 4100541"/>
                        <a:gd name="connsiteY19" fmla="*/ 154291 h 3411841"/>
                        <a:gd name="connsiteX20" fmla="*/ 3010269 w 4100541"/>
                        <a:gd name="connsiteY20" fmla="*/ 173341 h 3411841"/>
                        <a:gd name="connsiteX21" fmla="*/ 2619744 w 4100541"/>
                        <a:gd name="connsiteY21" fmla="*/ 373366 h 3411841"/>
                        <a:gd name="connsiteX22" fmla="*/ 2534019 w 4100541"/>
                        <a:gd name="connsiteY22" fmla="*/ 468616 h 3411841"/>
                        <a:gd name="connsiteX23" fmla="*/ 2610219 w 4100541"/>
                        <a:gd name="connsiteY23" fmla="*/ 392416 h 3411841"/>
                        <a:gd name="connsiteX24" fmla="*/ 2829294 w 4100541"/>
                        <a:gd name="connsiteY24" fmla="*/ 240016 h 3411841"/>
                        <a:gd name="connsiteX25" fmla="*/ 3105519 w 4100541"/>
                        <a:gd name="connsiteY25" fmla="*/ 163816 h 3411841"/>
                        <a:gd name="connsiteX26" fmla="*/ 3057894 w 4100541"/>
                        <a:gd name="connsiteY26" fmla="*/ 116191 h 3411841"/>
                        <a:gd name="connsiteX27" fmla="*/ 2867394 w 4100541"/>
                        <a:gd name="connsiteY27" fmla="*/ 39991 h 3411841"/>
                        <a:gd name="connsiteX28" fmla="*/ 2676894 w 4100541"/>
                        <a:gd name="connsiteY28" fmla="*/ 1891 h 3411841"/>
                        <a:gd name="connsiteX29" fmla="*/ 2210169 w 4100541"/>
                        <a:gd name="connsiteY29" fmla="*/ 97141 h 3411841"/>
                        <a:gd name="connsiteX30" fmla="*/ 2067294 w 4100541"/>
                        <a:gd name="connsiteY30" fmla="*/ 211441 h 3411841"/>
                        <a:gd name="connsiteX31" fmla="*/ 2019669 w 4100541"/>
                        <a:gd name="connsiteY31" fmla="*/ 259066 h 3411841"/>
                        <a:gd name="connsiteX32" fmla="*/ 2114919 w 4100541"/>
                        <a:gd name="connsiteY32" fmla="*/ 154291 h 3411841"/>
                        <a:gd name="connsiteX33" fmla="*/ 2162544 w 4100541"/>
                        <a:gd name="connsiteY33" fmla="*/ 125716 h 3411841"/>
                        <a:gd name="connsiteX34" fmla="*/ 2048244 w 4100541"/>
                        <a:gd name="connsiteY34" fmla="*/ 125716 h 3411841"/>
                        <a:gd name="connsiteX35" fmla="*/ 1914894 w 4100541"/>
                        <a:gd name="connsiteY35" fmla="*/ 135241 h 3411841"/>
                        <a:gd name="connsiteX36" fmla="*/ 1714869 w 4100541"/>
                        <a:gd name="connsiteY36" fmla="*/ 192391 h 3411841"/>
                        <a:gd name="connsiteX37" fmla="*/ 1104558 w 4100541"/>
                        <a:gd name="connsiteY37" fmla="*/ 481768 h 3411841"/>
                        <a:gd name="connsiteX38" fmla="*/ 4 w 4100541"/>
                        <a:gd name="connsiteY38" fmla="*/ 2675409 h 3411841"/>
                        <a:gd name="connsiteX39" fmla="*/ 1667244 w 4100541"/>
                        <a:gd name="connsiteY39" fmla="*/ 3411841 h 3411841"/>
                        <a:gd name="connsiteX0" fmla="*/ 1393485 w 4100541"/>
                        <a:gd name="connsiteY0" fmla="*/ 3857012 h 3857012"/>
                        <a:gd name="connsiteX1" fmla="*/ 2210169 w 4100541"/>
                        <a:gd name="connsiteY1" fmla="*/ 3164191 h 3857012"/>
                        <a:gd name="connsiteX2" fmla="*/ 2876919 w 4100541"/>
                        <a:gd name="connsiteY2" fmla="*/ 2907016 h 3857012"/>
                        <a:gd name="connsiteX3" fmla="*/ 3296019 w 4100541"/>
                        <a:gd name="connsiteY3" fmla="*/ 2706991 h 3857012"/>
                        <a:gd name="connsiteX4" fmla="*/ 3543669 w 4100541"/>
                        <a:gd name="connsiteY4" fmla="*/ 2526016 h 3857012"/>
                        <a:gd name="connsiteX5" fmla="*/ 3686544 w 4100541"/>
                        <a:gd name="connsiteY5" fmla="*/ 2421241 h 3857012"/>
                        <a:gd name="connsiteX6" fmla="*/ 2791194 w 4100541"/>
                        <a:gd name="connsiteY6" fmla="*/ 2145016 h 3857012"/>
                        <a:gd name="connsiteX7" fmla="*/ 2667369 w 4100541"/>
                        <a:gd name="connsiteY7" fmla="*/ 2078341 h 3857012"/>
                        <a:gd name="connsiteX8" fmla="*/ 2648319 w 4100541"/>
                        <a:gd name="connsiteY8" fmla="*/ 1992616 h 3857012"/>
                        <a:gd name="connsiteX9" fmla="*/ 2762619 w 4100541"/>
                        <a:gd name="connsiteY9" fmla="*/ 1735441 h 3857012"/>
                        <a:gd name="connsiteX10" fmla="*/ 3019794 w 4100541"/>
                        <a:gd name="connsiteY10" fmla="*/ 1325866 h 3857012"/>
                        <a:gd name="connsiteX11" fmla="*/ 3438894 w 4100541"/>
                        <a:gd name="connsiteY11" fmla="*/ 906766 h 3857012"/>
                        <a:gd name="connsiteX12" fmla="*/ 3638919 w 4100541"/>
                        <a:gd name="connsiteY12" fmla="*/ 754366 h 3857012"/>
                        <a:gd name="connsiteX13" fmla="*/ 3781794 w 4100541"/>
                        <a:gd name="connsiteY13" fmla="*/ 716266 h 3857012"/>
                        <a:gd name="connsiteX14" fmla="*/ 3981819 w 4100541"/>
                        <a:gd name="connsiteY14" fmla="*/ 782941 h 3857012"/>
                        <a:gd name="connsiteX15" fmla="*/ 4077069 w 4100541"/>
                        <a:gd name="connsiteY15" fmla="*/ 782941 h 3857012"/>
                        <a:gd name="connsiteX16" fmla="*/ 4096119 w 4100541"/>
                        <a:gd name="connsiteY16" fmla="*/ 573391 h 3857012"/>
                        <a:gd name="connsiteX17" fmla="*/ 4010394 w 4100541"/>
                        <a:gd name="connsiteY17" fmla="*/ 411466 h 3857012"/>
                        <a:gd name="connsiteX18" fmla="*/ 3715119 w 4100541"/>
                        <a:gd name="connsiteY18" fmla="*/ 211441 h 3857012"/>
                        <a:gd name="connsiteX19" fmla="*/ 3410319 w 4100541"/>
                        <a:gd name="connsiteY19" fmla="*/ 154291 h 3857012"/>
                        <a:gd name="connsiteX20" fmla="*/ 3010269 w 4100541"/>
                        <a:gd name="connsiteY20" fmla="*/ 173341 h 3857012"/>
                        <a:gd name="connsiteX21" fmla="*/ 2619744 w 4100541"/>
                        <a:gd name="connsiteY21" fmla="*/ 373366 h 3857012"/>
                        <a:gd name="connsiteX22" fmla="*/ 2534019 w 4100541"/>
                        <a:gd name="connsiteY22" fmla="*/ 468616 h 3857012"/>
                        <a:gd name="connsiteX23" fmla="*/ 2610219 w 4100541"/>
                        <a:gd name="connsiteY23" fmla="*/ 392416 h 3857012"/>
                        <a:gd name="connsiteX24" fmla="*/ 2829294 w 4100541"/>
                        <a:gd name="connsiteY24" fmla="*/ 240016 h 3857012"/>
                        <a:gd name="connsiteX25" fmla="*/ 3105519 w 4100541"/>
                        <a:gd name="connsiteY25" fmla="*/ 163816 h 3857012"/>
                        <a:gd name="connsiteX26" fmla="*/ 3057894 w 4100541"/>
                        <a:gd name="connsiteY26" fmla="*/ 116191 h 3857012"/>
                        <a:gd name="connsiteX27" fmla="*/ 2867394 w 4100541"/>
                        <a:gd name="connsiteY27" fmla="*/ 39991 h 3857012"/>
                        <a:gd name="connsiteX28" fmla="*/ 2676894 w 4100541"/>
                        <a:gd name="connsiteY28" fmla="*/ 1891 h 3857012"/>
                        <a:gd name="connsiteX29" fmla="*/ 2210169 w 4100541"/>
                        <a:gd name="connsiteY29" fmla="*/ 97141 h 3857012"/>
                        <a:gd name="connsiteX30" fmla="*/ 2067294 w 4100541"/>
                        <a:gd name="connsiteY30" fmla="*/ 211441 h 3857012"/>
                        <a:gd name="connsiteX31" fmla="*/ 2019669 w 4100541"/>
                        <a:gd name="connsiteY31" fmla="*/ 259066 h 3857012"/>
                        <a:gd name="connsiteX32" fmla="*/ 2114919 w 4100541"/>
                        <a:gd name="connsiteY32" fmla="*/ 154291 h 3857012"/>
                        <a:gd name="connsiteX33" fmla="*/ 2162544 w 4100541"/>
                        <a:gd name="connsiteY33" fmla="*/ 125716 h 3857012"/>
                        <a:gd name="connsiteX34" fmla="*/ 2048244 w 4100541"/>
                        <a:gd name="connsiteY34" fmla="*/ 125716 h 3857012"/>
                        <a:gd name="connsiteX35" fmla="*/ 1914894 w 4100541"/>
                        <a:gd name="connsiteY35" fmla="*/ 135241 h 3857012"/>
                        <a:gd name="connsiteX36" fmla="*/ 1714869 w 4100541"/>
                        <a:gd name="connsiteY36" fmla="*/ 192391 h 3857012"/>
                        <a:gd name="connsiteX37" fmla="*/ 1104558 w 4100541"/>
                        <a:gd name="connsiteY37" fmla="*/ 481768 h 3857012"/>
                        <a:gd name="connsiteX38" fmla="*/ 4 w 4100541"/>
                        <a:gd name="connsiteY38" fmla="*/ 2675409 h 3857012"/>
                        <a:gd name="connsiteX39" fmla="*/ 1393485 w 4100541"/>
                        <a:gd name="connsiteY39" fmla="*/ 3857012 h 3857012"/>
                        <a:gd name="connsiteX0" fmla="*/ 1496145 w 4203201"/>
                        <a:gd name="connsiteY0" fmla="*/ 3857012 h 3857012"/>
                        <a:gd name="connsiteX1" fmla="*/ 2312829 w 4203201"/>
                        <a:gd name="connsiteY1" fmla="*/ 3164191 h 3857012"/>
                        <a:gd name="connsiteX2" fmla="*/ 2979579 w 4203201"/>
                        <a:gd name="connsiteY2" fmla="*/ 2907016 h 3857012"/>
                        <a:gd name="connsiteX3" fmla="*/ 3398679 w 4203201"/>
                        <a:gd name="connsiteY3" fmla="*/ 2706991 h 3857012"/>
                        <a:gd name="connsiteX4" fmla="*/ 3646329 w 4203201"/>
                        <a:gd name="connsiteY4" fmla="*/ 2526016 h 3857012"/>
                        <a:gd name="connsiteX5" fmla="*/ 3789204 w 4203201"/>
                        <a:gd name="connsiteY5" fmla="*/ 2421241 h 3857012"/>
                        <a:gd name="connsiteX6" fmla="*/ 2893854 w 4203201"/>
                        <a:gd name="connsiteY6" fmla="*/ 2145016 h 3857012"/>
                        <a:gd name="connsiteX7" fmla="*/ 2770029 w 4203201"/>
                        <a:gd name="connsiteY7" fmla="*/ 2078341 h 3857012"/>
                        <a:gd name="connsiteX8" fmla="*/ 2750979 w 4203201"/>
                        <a:gd name="connsiteY8" fmla="*/ 1992616 h 3857012"/>
                        <a:gd name="connsiteX9" fmla="*/ 2865279 w 4203201"/>
                        <a:gd name="connsiteY9" fmla="*/ 1735441 h 3857012"/>
                        <a:gd name="connsiteX10" fmla="*/ 3122454 w 4203201"/>
                        <a:gd name="connsiteY10" fmla="*/ 1325866 h 3857012"/>
                        <a:gd name="connsiteX11" fmla="*/ 3541554 w 4203201"/>
                        <a:gd name="connsiteY11" fmla="*/ 906766 h 3857012"/>
                        <a:gd name="connsiteX12" fmla="*/ 3741579 w 4203201"/>
                        <a:gd name="connsiteY12" fmla="*/ 754366 h 3857012"/>
                        <a:gd name="connsiteX13" fmla="*/ 3884454 w 4203201"/>
                        <a:gd name="connsiteY13" fmla="*/ 716266 h 3857012"/>
                        <a:gd name="connsiteX14" fmla="*/ 4084479 w 4203201"/>
                        <a:gd name="connsiteY14" fmla="*/ 782941 h 3857012"/>
                        <a:gd name="connsiteX15" fmla="*/ 4179729 w 4203201"/>
                        <a:gd name="connsiteY15" fmla="*/ 782941 h 3857012"/>
                        <a:gd name="connsiteX16" fmla="*/ 4198779 w 4203201"/>
                        <a:gd name="connsiteY16" fmla="*/ 573391 h 3857012"/>
                        <a:gd name="connsiteX17" fmla="*/ 4113054 w 4203201"/>
                        <a:gd name="connsiteY17" fmla="*/ 411466 h 3857012"/>
                        <a:gd name="connsiteX18" fmla="*/ 3817779 w 4203201"/>
                        <a:gd name="connsiteY18" fmla="*/ 211441 h 3857012"/>
                        <a:gd name="connsiteX19" fmla="*/ 3512979 w 4203201"/>
                        <a:gd name="connsiteY19" fmla="*/ 154291 h 3857012"/>
                        <a:gd name="connsiteX20" fmla="*/ 3112929 w 4203201"/>
                        <a:gd name="connsiteY20" fmla="*/ 173341 h 3857012"/>
                        <a:gd name="connsiteX21" fmla="*/ 2722404 w 4203201"/>
                        <a:gd name="connsiteY21" fmla="*/ 373366 h 3857012"/>
                        <a:gd name="connsiteX22" fmla="*/ 2636679 w 4203201"/>
                        <a:gd name="connsiteY22" fmla="*/ 468616 h 3857012"/>
                        <a:gd name="connsiteX23" fmla="*/ 2712879 w 4203201"/>
                        <a:gd name="connsiteY23" fmla="*/ 392416 h 3857012"/>
                        <a:gd name="connsiteX24" fmla="*/ 2931954 w 4203201"/>
                        <a:gd name="connsiteY24" fmla="*/ 240016 h 3857012"/>
                        <a:gd name="connsiteX25" fmla="*/ 3208179 w 4203201"/>
                        <a:gd name="connsiteY25" fmla="*/ 163816 h 3857012"/>
                        <a:gd name="connsiteX26" fmla="*/ 3160554 w 4203201"/>
                        <a:gd name="connsiteY26" fmla="*/ 116191 h 3857012"/>
                        <a:gd name="connsiteX27" fmla="*/ 2970054 w 4203201"/>
                        <a:gd name="connsiteY27" fmla="*/ 39991 h 3857012"/>
                        <a:gd name="connsiteX28" fmla="*/ 2779554 w 4203201"/>
                        <a:gd name="connsiteY28" fmla="*/ 1891 h 3857012"/>
                        <a:gd name="connsiteX29" fmla="*/ 2312829 w 4203201"/>
                        <a:gd name="connsiteY29" fmla="*/ 97141 h 3857012"/>
                        <a:gd name="connsiteX30" fmla="*/ 2169954 w 4203201"/>
                        <a:gd name="connsiteY30" fmla="*/ 211441 h 3857012"/>
                        <a:gd name="connsiteX31" fmla="*/ 2122329 w 4203201"/>
                        <a:gd name="connsiteY31" fmla="*/ 259066 h 3857012"/>
                        <a:gd name="connsiteX32" fmla="*/ 2217579 w 4203201"/>
                        <a:gd name="connsiteY32" fmla="*/ 154291 h 3857012"/>
                        <a:gd name="connsiteX33" fmla="*/ 2265204 w 4203201"/>
                        <a:gd name="connsiteY33" fmla="*/ 125716 h 3857012"/>
                        <a:gd name="connsiteX34" fmla="*/ 2150904 w 4203201"/>
                        <a:gd name="connsiteY34" fmla="*/ 125716 h 3857012"/>
                        <a:gd name="connsiteX35" fmla="*/ 2017554 w 4203201"/>
                        <a:gd name="connsiteY35" fmla="*/ 135241 h 3857012"/>
                        <a:gd name="connsiteX36" fmla="*/ 1817529 w 4203201"/>
                        <a:gd name="connsiteY36" fmla="*/ 192391 h 3857012"/>
                        <a:gd name="connsiteX37" fmla="*/ 1207218 w 4203201"/>
                        <a:gd name="connsiteY37" fmla="*/ 481768 h 3857012"/>
                        <a:gd name="connsiteX38" fmla="*/ 4 w 4203201"/>
                        <a:gd name="connsiteY38" fmla="*/ 2880874 h 3857012"/>
                        <a:gd name="connsiteX39" fmla="*/ 1496145 w 4203201"/>
                        <a:gd name="connsiteY39" fmla="*/ 3857012 h 3857012"/>
                        <a:gd name="connsiteX0" fmla="*/ 1496145 w 4203201"/>
                        <a:gd name="connsiteY0" fmla="*/ 3857012 h 3857012"/>
                        <a:gd name="connsiteX1" fmla="*/ 2312829 w 4203201"/>
                        <a:gd name="connsiteY1" fmla="*/ 3164191 h 3857012"/>
                        <a:gd name="connsiteX2" fmla="*/ 2979579 w 4203201"/>
                        <a:gd name="connsiteY2" fmla="*/ 2907016 h 3857012"/>
                        <a:gd name="connsiteX3" fmla="*/ 3398679 w 4203201"/>
                        <a:gd name="connsiteY3" fmla="*/ 2706991 h 3857012"/>
                        <a:gd name="connsiteX4" fmla="*/ 3646329 w 4203201"/>
                        <a:gd name="connsiteY4" fmla="*/ 2526016 h 3857012"/>
                        <a:gd name="connsiteX5" fmla="*/ 3789204 w 4203201"/>
                        <a:gd name="connsiteY5" fmla="*/ 2421241 h 3857012"/>
                        <a:gd name="connsiteX6" fmla="*/ 2893854 w 4203201"/>
                        <a:gd name="connsiteY6" fmla="*/ 2145016 h 3857012"/>
                        <a:gd name="connsiteX7" fmla="*/ 2770029 w 4203201"/>
                        <a:gd name="connsiteY7" fmla="*/ 2078341 h 3857012"/>
                        <a:gd name="connsiteX8" fmla="*/ 2750979 w 4203201"/>
                        <a:gd name="connsiteY8" fmla="*/ 1992616 h 3857012"/>
                        <a:gd name="connsiteX9" fmla="*/ 2865279 w 4203201"/>
                        <a:gd name="connsiteY9" fmla="*/ 1735441 h 3857012"/>
                        <a:gd name="connsiteX10" fmla="*/ 3122454 w 4203201"/>
                        <a:gd name="connsiteY10" fmla="*/ 1325866 h 3857012"/>
                        <a:gd name="connsiteX11" fmla="*/ 3541554 w 4203201"/>
                        <a:gd name="connsiteY11" fmla="*/ 906766 h 3857012"/>
                        <a:gd name="connsiteX12" fmla="*/ 3741579 w 4203201"/>
                        <a:gd name="connsiteY12" fmla="*/ 754366 h 3857012"/>
                        <a:gd name="connsiteX13" fmla="*/ 3884454 w 4203201"/>
                        <a:gd name="connsiteY13" fmla="*/ 716266 h 3857012"/>
                        <a:gd name="connsiteX14" fmla="*/ 4084479 w 4203201"/>
                        <a:gd name="connsiteY14" fmla="*/ 782941 h 3857012"/>
                        <a:gd name="connsiteX15" fmla="*/ 4179729 w 4203201"/>
                        <a:gd name="connsiteY15" fmla="*/ 782941 h 3857012"/>
                        <a:gd name="connsiteX16" fmla="*/ 4198779 w 4203201"/>
                        <a:gd name="connsiteY16" fmla="*/ 573391 h 3857012"/>
                        <a:gd name="connsiteX17" fmla="*/ 4113054 w 4203201"/>
                        <a:gd name="connsiteY17" fmla="*/ 411466 h 3857012"/>
                        <a:gd name="connsiteX18" fmla="*/ 3817779 w 4203201"/>
                        <a:gd name="connsiteY18" fmla="*/ 211441 h 3857012"/>
                        <a:gd name="connsiteX19" fmla="*/ 3512979 w 4203201"/>
                        <a:gd name="connsiteY19" fmla="*/ 154291 h 3857012"/>
                        <a:gd name="connsiteX20" fmla="*/ 3112929 w 4203201"/>
                        <a:gd name="connsiteY20" fmla="*/ 173341 h 3857012"/>
                        <a:gd name="connsiteX21" fmla="*/ 2722404 w 4203201"/>
                        <a:gd name="connsiteY21" fmla="*/ 373366 h 3857012"/>
                        <a:gd name="connsiteX22" fmla="*/ 2636679 w 4203201"/>
                        <a:gd name="connsiteY22" fmla="*/ 468616 h 3857012"/>
                        <a:gd name="connsiteX23" fmla="*/ 2712879 w 4203201"/>
                        <a:gd name="connsiteY23" fmla="*/ 392416 h 3857012"/>
                        <a:gd name="connsiteX24" fmla="*/ 2931954 w 4203201"/>
                        <a:gd name="connsiteY24" fmla="*/ 240016 h 3857012"/>
                        <a:gd name="connsiteX25" fmla="*/ 3208179 w 4203201"/>
                        <a:gd name="connsiteY25" fmla="*/ 163816 h 3857012"/>
                        <a:gd name="connsiteX26" fmla="*/ 3160554 w 4203201"/>
                        <a:gd name="connsiteY26" fmla="*/ 116191 h 3857012"/>
                        <a:gd name="connsiteX27" fmla="*/ 2970054 w 4203201"/>
                        <a:gd name="connsiteY27" fmla="*/ 39991 h 3857012"/>
                        <a:gd name="connsiteX28" fmla="*/ 2779554 w 4203201"/>
                        <a:gd name="connsiteY28" fmla="*/ 1891 h 3857012"/>
                        <a:gd name="connsiteX29" fmla="*/ 2312829 w 4203201"/>
                        <a:gd name="connsiteY29" fmla="*/ 97141 h 3857012"/>
                        <a:gd name="connsiteX30" fmla="*/ 2169954 w 4203201"/>
                        <a:gd name="connsiteY30" fmla="*/ 211441 h 3857012"/>
                        <a:gd name="connsiteX31" fmla="*/ 2122329 w 4203201"/>
                        <a:gd name="connsiteY31" fmla="*/ 259066 h 3857012"/>
                        <a:gd name="connsiteX32" fmla="*/ 2217579 w 4203201"/>
                        <a:gd name="connsiteY32" fmla="*/ 154291 h 3857012"/>
                        <a:gd name="connsiteX33" fmla="*/ 2265204 w 4203201"/>
                        <a:gd name="connsiteY33" fmla="*/ 125716 h 3857012"/>
                        <a:gd name="connsiteX34" fmla="*/ 2150904 w 4203201"/>
                        <a:gd name="connsiteY34" fmla="*/ 125716 h 3857012"/>
                        <a:gd name="connsiteX35" fmla="*/ 2017554 w 4203201"/>
                        <a:gd name="connsiteY35" fmla="*/ 135241 h 3857012"/>
                        <a:gd name="connsiteX36" fmla="*/ 1817529 w 4203201"/>
                        <a:gd name="connsiteY36" fmla="*/ 192391 h 3857012"/>
                        <a:gd name="connsiteX37" fmla="*/ 1207218 w 4203201"/>
                        <a:gd name="connsiteY37" fmla="*/ 481768 h 3857012"/>
                        <a:gd name="connsiteX38" fmla="*/ 4 w 4203201"/>
                        <a:gd name="connsiteY38" fmla="*/ 2880874 h 3857012"/>
                        <a:gd name="connsiteX39" fmla="*/ 1496145 w 4203201"/>
                        <a:gd name="connsiteY39" fmla="*/ 3857012 h 3857012"/>
                        <a:gd name="connsiteX0" fmla="*/ 1496145 w 4281040"/>
                        <a:gd name="connsiteY0" fmla="*/ 3857012 h 3857012"/>
                        <a:gd name="connsiteX1" fmla="*/ 2312829 w 4281040"/>
                        <a:gd name="connsiteY1" fmla="*/ 3164191 h 3857012"/>
                        <a:gd name="connsiteX2" fmla="*/ 2979579 w 4281040"/>
                        <a:gd name="connsiteY2" fmla="*/ 2907016 h 3857012"/>
                        <a:gd name="connsiteX3" fmla="*/ 3398679 w 4281040"/>
                        <a:gd name="connsiteY3" fmla="*/ 2706991 h 3857012"/>
                        <a:gd name="connsiteX4" fmla="*/ 3646329 w 4281040"/>
                        <a:gd name="connsiteY4" fmla="*/ 2526016 h 3857012"/>
                        <a:gd name="connsiteX5" fmla="*/ 3789204 w 4281040"/>
                        <a:gd name="connsiteY5" fmla="*/ 2421241 h 3857012"/>
                        <a:gd name="connsiteX6" fmla="*/ 2893854 w 4281040"/>
                        <a:gd name="connsiteY6" fmla="*/ 2145016 h 3857012"/>
                        <a:gd name="connsiteX7" fmla="*/ 2770029 w 4281040"/>
                        <a:gd name="connsiteY7" fmla="*/ 2078341 h 3857012"/>
                        <a:gd name="connsiteX8" fmla="*/ 2750979 w 4281040"/>
                        <a:gd name="connsiteY8" fmla="*/ 1992616 h 3857012"/>
                        <a:gd name="connsiteX9" fmla="*/ 2865279 w 4281040"/>
                        <a:gd name="connsiteY9" fmla="*/ 1735441 h 3857012"/>
                        <a:gd name="connsiteX10" fmla="*/ 3122454 w 4281040"/>
                        <a:gd name="connsiteY10" fmla="*/ 1325866 h 3857012"/>
                        <a:gd name="connsiteX11" fmla="*/ 3541554 w 4281040"/>
                        <a:gd name="connsiteY11" fmla="*/ 906766 h 3857012"/>
                        <a:gd name="connsiteX12" fmla="*/ 3741579 w 4281040"/>
                        <a:gd name="connsiteY12" fmla="*/ 754366 h 3857012"/>
                        <a:gd name="connsiteX13" fmla="*/ 3884454 w 4281040"/>
                        <a:gd name="connsiteY13" fmla="*/ 716266 h 3857012"/>
                        <a:gd name="connsiteX14" fmla="*/ 4084479 w 4281040"/>
                        <a:gd name="connsiteY14" fmla="*/ 782941 h 3857012"/>
                        <a:gd name="connsiteX15" fmla="*/ 4277824 w 4281040"/>
                        <a:gd name="connsiteY15" fmla="*/ 782940 h 3857012"/>
                        <a:gd name="connsiteX16" fmla="*/ 4198779 w 4281040"/>
                        <a:gd name="connsiteY16" fmla="*/ 573391 h 3857012"/>
                        <a:gd name="connsiteX17" fmla="*/ 4113054 w 4281040"/>
                        <a:gd name="connsiteY17" fmla="*/ 411466 h 3857012"/>
                        <a:gd name="connsiteX18" fmla="*/ 3817779 w 4281040"/>
                        <a:gd name="connsiteY18" fmla="*/ 211441 h 3857012"/>
                        <a:gd name="connsiteX19" fmla="*/ 3512979 w 4281040"/>
                        <a:gd name="connsiteY19" fmla="*/ 154291 h 3857012"/>
                        <a:gd name="connsiteX20" fmla="*/ 3112929 w 4281040"/>
                        <a:gd name="connsiteY20" fmla="*/ 173341 h 3857012"/>
                        <a:gd name="connsiteX21" fmla="*/ 2722404 w 4281040"/>
                        <a:gd name="connsiteY21" fmla="*/ 373366 h 3857012"/>
                        <a:gd name="connsiteX22" fmla="*/ 2636679 w 4281040"/>
                        <a:gd name="connsiteY22" fmla="*/ 468616 h 3857012"/>
                        <a:gd name="connsiteX23" fmla="*/ 2712879 w 4281040"/>
                        <a:gd name="connsiteY23" fmla="*/ 392416 h 3857012"/>
                        <a:gd name="connsiteX24" fmla="*/ 2931954 w 4281040"/>
                        <a:gd name="connsiteY24" fmla="*/ 240016 h 3857012"/>
                        <a:gd name="connsiteX25" fmla="*/ 3208179 w 4281040"/>
                        <a:gd name="connsiteY25" fmla="*/ 163816 h 3857012"/>
                        <a:gd name="connsiteX26" fmla="*/ 3160554 w 4281040"/>
                        <a:gd name="connsiteY26" fmla="*/ 116191 h 3857012"/>
                        <a:gd name="connsiteX27" fmla="*/ 2970054 w 4281040"/>
                        <a:gd name="connsiteY27" fmla="*/ 39991 h 3857012"/>
                        <a:gd name="connsiteX28" fmla="*/ 2779554 w 4281040"/>
                        <a:gd name="connsiteY28" fmla="*/ 1891 h 3857012"/>
                        <a:gd name="connsiteX29" fmla="*/ 2312829 w 4281040"/>
                        <a:gd name="connsiteY29" fmla="*/ 97141 h 3857012"/>
                        <a:gd name="connsiteX30" fmla="*/ 2169954 w 4281040"/>
                        <a:gd name="connsiteY30" fmla="*/ 211441 h 3857012"/>
                        <a:gd name="connsiteX31" fmla="*/ 2122329 w 4281040"/>
                        <a:gd name="connsiteY31" fmla="*/ 259066 h 3857012"/>
                        <a:gd name="connsiteX32" fmla="*/ 2217579 w 4281040"/>
                        <a:gd name="connsiteY32" fmla="*/ 154291 h 3857012"/>
                        <a:gd name="connsiteX33" fmla="*/ 2265204 w 4281040"/>
                        <a:gd name="connsiteY33" fmla="*/ 125716 h 3857012"/>
                        <a:gd name="connsiteX34" fmla="*/ 2150904 w 4281040"/>
                        <a:gd name="connsiteY34" fmla="*/ 125716 h 3857012"/>
                        <a:gd name="connsiteX35" fmla="*/ 2017554 w 4281040"/>
                        <a:gd name="connsiteY35" fmla="*/ 135241 h 3857012"/>
                        <a:gd name="connsiteX36" fmla="*/ 1817529 w 4281040"/>
                        <a:gd name="connsiteY36" fmla="*/ 192391 h 3857012"/>
                        <a:gd name="connsiteX37" fmla="*/ 1207218 w 4281040"/>
                        <a:gd name="connsiteY37" fmla="*/ 481768 h 3857012"/>
                        <a:gd name="connsiteX38" fmla="*/ 4 w 4281040"/>
                        <a:gd name="connsiteY38" fmla="*/ 2880874 h 3857012"/>
                        <a:gd name="connsiteX39" fmla="*/ 1496145 w 4281040"/>
                        <a:gd name="connsiteY39" fmla="*/ 3857012 h 3857012"/>
                        <a:gd name="connsiteX0" fmla="*/ 1496145 w 4249842"/>
                        <a:gd name="connsiteY0" fmla="*/ 3857012 h 3857012"/>
                        <a:gd name="connsiteX1" fmla="*/ 2312829 w 4249842"/>
                        <a:gd name="connsiteY1" fmla="*/ 3164191 h 3857012"/>
                        <a:gd name="connsiteX2" fmla="*/ 2979579 w 4249842"/>
                        <a:gd name="connsiteY2" fmla="*/ 2907016 h 3857012"/>
                        <a:gd name="connsiteX3" fmla="*/ 3398679 w 4249842"/>
                        <a:gd name="connsiteY3" fmla="*/ 2706991 h 3857012"/>
                        <a:gd name="connsiteX4" fmla="*/ 3646329 w 4249842"/>
                        <a:gd name="connsiteY4" fmla="*/ 2526016 h 3857012"/>
                        <a:gd name="connsiteX5" fmla="*/ 3789204 w 4249842"/>
                        <a:gd name="connsiteY5" fmla="*/ 2421241 h 3857012"/>
                        <a:gd name="connsiteX6" fmla="*/ 2893854 w 4249842"/>
                        <a:gd name="connsiteY6" fmla="*/ 2145016 h 3857012"/>
                        <a:gd name="connsiteX7" fmla="*/ 2770029 w 4249842"/>
                        <a:gd name="connsiteY7" fmla="*/ 2078341 h 3857012"/>
                        <a:gd name="connsiteX8" fmla="*/ 2750979 w 4249842"/>
                        <a:gd name="connsiteY8" fmla="*/ 1992616 h 3857012"/>
                        <a:gd name="connsiteX9" fmla="*/ 2865279 w 4249842"/>
                        <a:gd name="connsiteY9" fmla="*/ 1735441 h 3857012"/>
                        <a:gd name="connsiteX10" fmla="*/ 3122454 w 4249842"/>
                        <a:gd name="connsiteY10" fmla="*/ 1325866 h 3857012"/>
                        <a:gd name="connsiteX11" fmla="*/ 3541554 w 4249842"/>
                        <a:gd name="connsiteY11" fmla="*/ 906766 h 3857012"/>
                        <a:gd name="connsiteX12" fmla="*/ 3741579 w 4249842"/>
                        <a:gd name="connsiteY12" fmla="*/ 754366 h 3857012"/>
                        <a:gd name="connsiteX13" fmla="*/ 3884454 w 4249842"/>
                        <a:gd name="connsiteY13" fmla="*/ 716266 h 3857012"/>
                        <a:gd name="connsiteX14" fmla="*/ 4084479 w 4249842"/>
                        <a:gd name="connsiteY14" fmla="*/ 782941 h 3857012"/>
                        <a:gd name="connsiteX15" fmla="*/ 4245127 w 4249842"/>
                        <a:gd name="connsiteY15" fmla="*/ 799299 h 3857012"/>
                        <a:gd name="connsiteX16" fmla="*/ 4198779 w 4249842"/>
                        <a:gd name="connsiteY16" fmla="*/ 573391 h 3857012"/>
                        <a:gd name="connsiteX17" fmla="*/ 4113054 w 4249842"/>
                        <a:gd name="connsiteY17" fmla="*/ 411466 h 3857012"/>
                        <a:gd name="connsiteX18" fmla="*/ 3817779 w 4249842"/>
                        <a:gd name="connsiteY18" fmla="*/ 211441 h 3857012"/>
                        <a:gd name="connsiteX19" fmla="*/ 3512979 w 4249842"/>
                        <a:gd name="connsiteY19" fmla="*/ 154291 h 3857012"/>
                        <a:gd name="connsiteX20" fmla="*/ 3112929 w 4249842"/>
                        <a:gd name="connsiteY20" fmla="*/ 173341 h 3857012"/>
                        <a:gd name="connsiteX21" fmla="*/ 2722404 w 4249842"/>
                        <a:gd name="connsiteY21" fmla="*/ 373366 h 3857012"/>
                        <a:gd name="connsiteX22" fmla="*/ 2636679 w 4249842"/>
                        <a:gd name="connsiteY22" fmla="*/ 468616 h 3857012"/>
                        <a:gd name="connsiteX23" fmla="*/ 2712879 w 4249842"/>
                        <a:gd name="connsiteY23" fmla="*/ 392416 h 3857012"/>
                        <a:gd name="connsiteX24" fmla="*/ 2931954 w 4249842"/>
                        <a:gd name="connsiteY24" fmla="*/ 240016 h 3857012"/>
                        <a:gd name="connsiteX25" fmla="*/ 3208179 w 4249842"/>
                        <a:gd name="connsiteY25" fmla="*/ 163816 h 3857012"/>
                        <a:gd name="connsiteX26" fmla="*/ 3160554 w 4249842"/>
                        <a:gd name="connsiteY26" fmla="*/ 116191 h 3857012"/>
                        <a:gd name="connsiteX27" fmla="*/ 2970054 w 4249842"/>
                        <a:gd name="connsiteY27" fmla="*/ 39991 h 3857012"/>
                        <a:gd name="connsiteX28" fmla="*/ 2779554 w 4249842"/>
                        <a:gd name="connsiteY28" fmla="*/ 1891 h 3857012"/>
                        <a:gd name="connsiteX29" fmla="*/ 2312829 w 4249842"/>
                        <a:gd name="connsiteY29" fmla="*/ 97141 h 3857012"/>
                        <a:gd name="connsiteX30" fmla="*/ 2169954 w 4249842"/>
                        <a:gd name="connsiteY30" fmla="*/ 211441 h 3857012"/>
                        <a:gd name="connsiteX31" fmla="*/ 2122329 w 4249842"/>
                        <a:gd name="connsiteY31" fmla="*/ 259066 h 3857012"/>
                        <a:gd name="connsiteX32" fmla="*/ 2217579 w 4249842"/>
                        <a:gd name="connsiteY32" fmla="*/ 154291 h 3857012"/>
                        <a:gd name="connsiteX33" fmla="*/ 2265204 w 4249842"/>
                        <a:gd name="connsiteY33" fmla="*/ 125716 h 3857012"/>
                        <a:gd name="connsiteX34" fmla="*/ 2150904 w 4249842"/>
                        <a:gd name="connsiteY34" fmla="*/ 125716 h 3857012"/>
                        <a:gd name="connsiteX35" fmla="*/ 2017554 w 4249842"/>
                        <a:gd name="connsiteY35" fmla="*/ 135241 h 3857012"/>
                        <a:gd name="connsiteX36" fmla="*/ 1817529 w 4249842"/>
                        <a:gd name="connsiteY36" fmla="*/ 192391 h 3857012"/>
                        <a:gd name="connsiteX37" fmla="*/ 1207218 w 4249842"/>
                        <a:gd name="connsiteY37" fmla="*/ 481768 h 3857012"/>
                        <a:gd name="connsiteX38" fmla="*/ 4 w 4249842"/>
                        <a:gd name="connsiteY38" fmla="*/ 2880874 h 3857012"/>
                        <a:gd name="connsiteX39" fmla="*/ 1496145 w 4249842"/>
                        <a:gd name="connsiteY39" fmla="*/ 3857012 h 3857012"/>
                        <a:gd name="connsiteX0" fmla="*/ 1496145 w 4319776"/>
                        <a:gd name="connsiteY0" fmla="*/ 3857012 h 3857012"/>
                        <a:gd name="connsiteX1" fmla="*/ 2312829 w 4319776"/>
                        <a:gd name="connsiteY1" fmla="*/ 3164191 h 3857012"/>
                        <a:gd name="connsiteX2" fmla="*/ 2979579 w 4319776"/>
                        <a:gd name="connsiteY2" fmla="*/ 2907016 h 3857012"/>
                        <a:gd name="connsiteX3" fmla="*/ 3398679 w 4319776"/>
                        <a:gd name="connsiteY3" fmla="*/ 2706991 h 3857012"/>
                        <a:gd name="connsiteX4" fmla="*/ 3646329 w 4319776"/>
                        <a:gd name="connsiteY4" fmla="*/ 2526016 h 3857012"/>
                        <a:gd name="connsiteX5" fmla="*/ 3789204 w 4319776"/>
                        <a:gd name="connsiteY5" fmla="*/ 2421241 h 3857012"/>
                        <a:gd name="connsiteX6" fmla="*/ 2893854 w 4319776"/>
                        <a:gd name="connsiteY6" fmla="*/ 2145016 h 3857012"/>
                        <a:gd name="connsiteX7" fmla="*/ 2770029 w 4319776"/>
                        <a:gd name="connsiteY7" fmla="*/ 2078341 h 3857012"/>
                        <a:gd name="connsiteX8" fmla="*/ 2750979 w 4319776"/>
                        <a:gd name="connsiteY8" fmla="*/ 1992616 h 3857012"/>
                        <a:gd name="connsiteX9" fmla="*/ 2865279 w 4319776"/>
                        <a:gd name="connsiteY9" fmla="*/ 1735441 h 3857012"/>
                        <a:gd name="connsiteX10" fmla="*/ 3122454 w 4319776"/>
                        <a:gd name="connsiteY10" fmla="*/ 1325866 h 3857012"/>
                        <a:gd name="connsiteX11" fmla="*/ 3541554 w 4319776"/>
                        <a:gd name="connsiteY11" fmla="*/ 906766 h 3857012"/>
                        <a:gd name="connsiteX12" fmla="*/ 3741579 w 4319776"/>
                        <a:gd name="connsiteY12" fmla="*/ 754366 h 3857012"/>
                        <a:gd name="connsiteX13" fmla="*/ 3884454 w 4319776"/>
                        <a:gd name="connsiteY13" fmla="*/ 716266 h 3857012"/>
                        <a:gd name="connsiteX14" fmla="*/ 4084479 w 4319776"/>
                        <a:gd name="connsiteY14" fmla="*/ 782941 h 3857012"/>
                        <a:gd name="connsiteX15" fmla="*/ 4245127 w 4319776"/>
                        <a:gd name="connsiteY15" fmla="*/ 799299 h 3857012"/>
                        <a:gd name="connsiteX16" fmla="*/ 4198779 w 4319776"/>
                        <a:gd name="connsiteY16" fmla="*/ 573391 h 3857012"/>
                        <a:gd name="connsiteX17" fmla="*/ 4113054 w 4319776"/>
                        <a:gd name="connsiteY17" fmla="*/ 411466 h 3857012"/>
                        <a:gd name="connsiteX18" fmla="*/ 3817779 w 4319776"/>
                        <a:gd name="connsiteY18" fmla="*/ 211441 h 3857012"/>
                        <a:gd name="connsiteX19" fmla="*/ 3512979 w 4319776"/>
                        <a:gd name="connsiteY19" fmla="*/ 154291 h 3857012"/>
                        <a:gd name="connsiteX20" fmla="*/ 3112929 w 4319776"/>
                        <a:gd name="connsiteY20" fmla="*/ 173341 h 3857012"/>
                        <a:gd name="connsiteX21" fmla="*/ 2722404 w 4319776"/>
                        <a:gd name="connsiteY21" fmla="*/ 373366 h 3857012"/>
                        <a:gd name="connsiteX22" fmla="*/ 2636679 w 4319776"/>
                        <a:gd name="connsiteY22" fmla="*/ 468616 h 3857012"/>
                        <a:gd name="connsiteX23" fmla="*/ 2712879 w 4319776"/>
                        <a:gd name="connsiteY23" fmla="*/ 392416 h 3857012"/>
                        <a:gd name="connsiteX24" fmla="*/ 2931954 w 4319776"/>
                        <a:gd name="connsiteY24" fmla="*/ 240016 h 3857012"/>
                        <a:gd name="connsiteX25" fmla="*/ 3208179 w 4319776"/>
                        <a:gd name="connsiteY25" fmla="*/ 163816 h 3857012"/>
                        <a:gd name="connsiteX26" fmla="*/ 3160554 w 4319776"/>
                        <a:gd name="connsiteY26" fmla="*/ 116191 h 3857012"/>
                        <a:gd name="connsiteX27" fmla="*/ 2970054 w 4319776"/>
                        <a:gd name="connsiteY27" fmla="*/ 39991 h 3857012"/>
                        <a:gd name="connsiteX28" fmla="*/ 2779554 w 4319776"/>
                        <a:gd name="connsiteY28" fmla="*/ 1891 h 3857012"/>
                        <a:gd name="connsiteX29" fmla="*/ 2312829 w 4319776"/>
                        <a:gd name="connsiteY29" fmla="*/ 97141 h 3857012"/>
                        <a:gd name="connsiteX30" fmla="*/ 2169954 w 4319776"/>
                        <a:gd name="connsiteY30" fmla="*/ 211441 h 3857012"/>
                        <a:gd name="connsiteX31" fmla="*/ 2122329 w 4319776"/>
                        <a:gd name="connsiteY31" fmla="*/ 259066 h 3857012"/>
                        <a:gd name="connsiteX32" fmla="*/ 2217579 w 4319776"/>
                        <a:gd name="connsiteY32" fmla="*/ 154291 h 3857012"/>
                        <a:gd name="connsiteX33" fmla="*/ 2265204 w 4319776"/>
                        <a:gd name="connsiteY33" fmla="*/ 125716 h 3857012"/>
                        <a:gd name="connsiteX34" fmla="*/ 2150904 w 4319776"/>
                        <a:gd name="connsiteY34" fmla="*/ 125716 h 3857012"/>
                        <a:gd name="connsiteX35" fmla="*/ 2017554 w 4319776"/>
                        <a:gd name="connsiteY35" fmla="*/ 135241 h 3857012"/>
                        <a:gd name="connsiteX36" fmla="*/ 1817529 w 4319776"/>
                        <a:gd name="connsiteY36" fmla="*/ 192391 h 3857012"/>
                        <a:gd name="connsiteX37" fmla="*/ 1207218 w 4319776"/>
                        <a:gd name="connsiteY37" fmla="*/ 481768 h 3857012"/>
                        <a:gd name="connsiteX38" fmla="*/ 4 w 4319776"/>
                        <a:gd name="connsiteY38" fmla="*/ 2880874 h 3857012"/>
                        <a:gd name="connsiteX39" fmla="*/ 1496145 w 4319776"/>
                        <a:gd name="connsiteY39" fmla="*/ 3857012 h 3857012"/>
                        <a:gd name="connsiteX0" fmla="*/ 1496145 w 4288895"/>
                        <a:gd name="connsiteY0" fmla="*/ 3857012 h 3857012"/>
                        <a:gd name="connsiteX1" fmla="*/ 2312829 w 4288895"/>
                        <a:gd name="connsiteY1" fmla="*/ 3164191 h 3857012"/>
                        <a:gd name="connsiteX2" fmla="*/ 2979579 w 4288895"/>
                        <a:gd name="connsiteY2" fmla="*/ 2907016 h 3857012"/>
                        <a:gd name="connsiteX3" fmla="*/ 3398679 w 4288895"/>
                        <a:gd name="connsiteY3" fmla="*/ 2706991 h 3857012"/>
                        <a:gd name="connsiteX4" fmla="*/ 3646329 w 4288895"/>
                        <a:gd name="connsiteY4" fmla="*/ 2526016 h 3857012"/>
                        <a:gd name="connsiteX5" fmla="*/ 3789204 w 4288895"/>
                        <a:gd name="connsiteY5" fmla="*/ 2421241 h 3857012"/>
                        <a:gd name="connsiteX6" fmla="*/ 2893854 w 4288895"/>
                        <a:gd name="connsiteY6" fmla="*/ 2145016 h 3857012"/>
                        <a:gd name="connsiteX7" fmla="*/ 2770029 w 4288895"/>
                        <a:gd name="connsiteY7" fmla="*/ 2078341 h 3857012"/>
                        <a:gd name="connsiteX8" fmla="*/ 2750979 w 4288895"/>
                        <a:gd name="connsiteY8" fmla="*/ 1992616 h 3857012"/>
                        <a:gd name="connsiteX9" fmla="*/ 2865279 w 4288895"/>
                        <a:gd name="connsiteY9" fmla="*/ 1735441 h 3857012"/>
                        <a:gd name="connsiteX10" fmla="*/ 3122454 w 4288895"/>
                        <a:gd name="connsiteY10" fmla="*/ 1325866 h 3857012"/>
                        <a:gd name="connsiteX11" fmla="*/ 3541554 w 4288895"/>
                        <a:gd name="connsiteY11" fmla="*/ 906766 h 3857012"/>
                        <a:gd name="connsiteX12" fmla="*/ 3741579 w 4288895"/>
                        <a:gd name="connsiteY12" fmla="*/ 754366 h 3857012"/>
                        <a:gd name="connsiteX13" fmla="*/ 3884454 w 4288895"/>
                        <a:gd name="connsiteY13" fmla="*/ 716266 h 3857012"/>
                        <a:gd name="connsiteX14" fmla="*/ 4084479 w 4288895"/>
                        <a:gd name="connsiteY14" fmla="*/ 782941 h 3857012"/>
                        <a:gd name="connsiteX15" fmla="*/ 4245127 w 4288895"/>
                        <a:gd name="connsiteY15" fmla="*/ 799299 h 3857012"/>
                        <a:gd name="connsiteX16" fmla="*/ 4280524 w 4288895"/>
                        <a:gd name="connsiteY16" fmla="*/ 573391 h 3857012"/>
                        <a:gd name="connsiteX17" fmla="*/ 4113054 w 4288895"/>
                        <a:gd name="connsiteY17" fmla="*/ 411466 h 3857012"/>
                        <a:gd name="connsiteX18" fmla="*/ 3817779 w 4288895"/>
                        <a:gd name="connsiteY18" fmla="*/ 211441 h 3857012"/>
                        <a:gd name="connsiteX19" fmla="*/ 3512979 w 4288895"/>
                        <a:gd name="connsiteY19" fmla="*/ 154291 h 3857012"/>
                        <a:gd name="connsiteX20" fmla="*/ 3112929 w 4288895"/>
                        <a:gd name="connsiteY20" fmla="*/ 173341 h 3857012"/>
                        <a:gd name="connsiteX21" fmla="*/ 2722404 w 4288895"/>
                        <a:gd name="connsiteY21" fmla="*/ 373366 h 3857012"/>
                        <a:gd name="connsiteX22" fmla="*/ 2636679 w 4288895"/>
                        <a:gd name="connsiteY22" fmla="*/ 468616 h 3857012"/>
                        <a:gd name="connsiteX23" fmla="*/ 2712879 w 4288895"/>
                        <a:gd name="connsiteY23" fmla="*/ 392416 h 3857012"/>
                        <a:gd name="connsiteX24" fmla="*/ 2931954 w 4288895"/>
                        <a:gd name="connsiteY24" fmla="*/ 240016 h 3857012"/>
                        <a:gd name="connsiteX25" fmla="*/ 3208179 w 4288895"/>
                        <a:gd name="connsiteY25" fmla="*/ 163816 h 3857012"/>
                        <a:gd name="connsiteX26" fmla="*/ 3160554 w 4288895"/>
                        <a:gd name="connsiteY26" fmla="*/ 116191 h 3857012"/>
                        <a:gd name="connsiteX27" fmla="*/ 2970054 w 4288895"/>
                        <a:gd name="connsiteY27" fmla="*/ 39991 h 3857012"/>
                        <a:gd name="connsiteX28" fmla="*/ 2779554 w 4288895"/>
                        <a:gd name="connsiteY28" fmla="*/ 1891 h 3857012"/>
                        <a:gd name="connsiteX29" fmla="*/ 2312829 w 4288895"/>
                        <a:gd name="connsiteY29" fmla="*/ 97141 h 3857012"/>
                        <a:gd name="connsiteX30" fmla="*/ 2169954 w 4288895"/>
                        <a:gd name="connsiteY30" fmla="*/ 211441 h 3857012"/>
                        <a:gd name="connsiteX31" fmla="*/ 2122329 w 4288895"/>
                        <a:gd name="connsiteY31" fmla="*/ 259066 h 3857012"/>
                        <a:gd name="connsiteX32" fmla="*/ 2217579 w 4288895"/>
                        <a:gd name="connsiteY32" fmla="*/ 154291 h 3857012"/>
                        <a:gd name="connsiteX33" fmla="*/ 2265204 w 4288895"/>
                        <a:gd name="connsiteY33" fmla="*/ 125716 h 3857012"/>
                        <a:gd name="connsiteX34" fmla="*/ 2150904 w 4288895"/>
                        <a:gd name="connsiteY34" fmla="*/ 125716 h 3857012"/>
                        <a:gd name="connsiteX35" fmla="*/ 2017554 w 4288895"/>
                        <a:gd name="connsiteY35" fmla="*/ 135241 h 3857012"/>
                        <a:gd name="connsiteX36" fmla="*/ 1817529 w 4288895"/>
                        <a:gd name="connsiteY36" fmla="*/ 192391 h 3857012"/>
                        <a:gd name="connsiteX37" fmla="*/ 1207218 w 4288895"/>
                        <a:gd name="connsiteY37" fmla="*/ 481768 h 3857012"/>
                        <a:gd name="connsiteX38" fmla="*/ 4 w 4288895"/>
                        <a:gd name="connsiteY38" fmla="*/ 2880874 h 3857012"/>
                        <a:gd name="connsiteX39" fmla="*/ 1496145 w 4288895"/>
                        <a:gd name="connsiteY39" fmla="*/ 3857012 h 38570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4288895" h="3857012">
                          <a:moveTo>
                            <a:pt x="1496145" y="3857012"/>
                          </a:moveTo>
                          <a:cubicBezTo>
                            <a:pt x="1677120" y="3774462"/>
                            <a:pt x="2065590" y="3322524"/>
                            <a:pt x="2312829" y="3164191"/>
                          </a:cubicBezTo>
                          <a:cubicBezTo>
                            <a:pt x="2560068" y="3005858"/>
                            <a:pt x="2798604" y="2983216"/>
                            <a:pt x="2979579" y="2907016"/>
                          </a:cubicBezTo>
                          <a:cubicBezTo>
                            <a:pt x="3160554" y="2830816"/>
                            <a:pt x="3287554" y="2770491"/>
                            <a:pt x="3398679" y="2706991"/>
                          </a:cubicBezTo>
                          <a:cubicBezTo>
                            <a:pt x="3509804" y="2643491"/>
                            <a:pt x="3581242" y="2573641"/>
                            <a:pt x="3646329" y="2526016"/>
                          </a:cubicBezTo>
                          <a:lnTo>
                            <a:pt x="3789204" y="2421241"/>
                          </a:lnTo>
                          <a:cubicBezTo>
                            <a:pt x="3696490" y="2095974"/>
                            <a:pt x="3063717" y="2202166"/>
                            <a:pt x="2893854" y="2145016"/>
                          </a:cubicBezTo>
                          <a:cubicBezTo>
                            <a:pt x="2723992" y="2087866"/>
                            <a:pt x="2793842" y="2103741"/>
                            <a:pt x="2770029" y="2078341"/>
                          </a:cubicBezTo>
                          <a:cubicBezTo>
                            <a:pt x="2746217" y="2052941"/>
                            <a:pt x="2735104" y="2049766"/>
                            <a:pt x="2750979" y="1992616"/>
                          </a:cubicBezTo>
                          <a:cubicBezTo>
                            <a:pt x="2766854" y="1935466"/>
                            <a:pt x="2803367" y="1846566"/>
                            <a:pt x="2865279" y="1735441"/>
                          </a:cubicBezTo>
                          <a:cubicBezTo>
                            <a:pt x="2927191" y="1624316"/>
                            <a:pt x="3009742" y="1463978"/>
                            <a:pt x="3122454" y="1325866"/>
                          </a:cubicBezTo>
                          <a:cubicBezTo>
                            <a:pt x="3235166" y="1187754"/>
                            <a:pt x="3438367" y="1002016"/>
                            <a:pt x="3541554" y="906766"/>
                          </a:cubicBezTo>
                          <a:cubicBezTo>
                            <a:pt x="3644741" y="811516"/>
                            <a:pt x="3684429" y="786116"/>
                            <a:pt x="3741579" y="754366"/>
                          </a:cubicBezTo>
                          <a:cubicBezTo>
                            <a:pt x="3798729" y="722616"/>
                            <a:pt x="3827304" y="711503"/>
                            <a:pt x="3884454" y="716266"/>
                          </a:cubicBezTo>
                          <a:cubicBezTo>
                            <a:pt x="3941604" y="721028"/>
                            <a:pt x="4024367" y="769102"/>
                            <a:pt x="4084479" y="782941"/>
                          </a:cubicBezTo>
                          <a:cubicBezTo>
                            <a:pt x="4144591" y="796780"/>
                            <a:pt x="4212453" y="834224"/>
                            <a:pt x="4245127" y="799299"/>
                          </a:cubicBezTo>
                          <a:cubicBezTo>
                            <a:pt x="4277801" y="764374"/>
                            <a:pt x="4302536" y="638030"/>
                            <a:pt x="4280524" y="573391"/>
                          </a:cubicBezTo>
                          <a:cubicBezTo>
                            <a:pt x="4258512" y="508752"/>
                            <a:pt x="4190178" y="471791"/>
                            <a:pt x="4113054" y="411466"/>
                          </a:cubicBezTo>
                          <a:cubicBezTo>
                            <a:pt x="4035930" y="351141"/>
                            <a:pt x="3917791" y="254303"/>
                            <a:pt x="3817779" y="211441"/>
                          </a:cubicBezTo>
                          <a:cubicBezTo>
                            <a:pt x="3717767" y="168579"/>
                            <a:pt x="3630454" y="160641"/>
                            <a:pt x="3512979" y="154291"/>
                          </a:cubicBezTo>
                          <a:cubicBezTo>
                            <a:pt x="3395504" y="147941"/>
                            <a:pt x="3244691" y="136829"/>
                            <a:pt x="3112929" y="173341"/>
                          </a:cubicBezTo>
                          <a:cubicBezTo>
                            <a:pt x="2981167" y="209853"/>
                            <a:pt x="2801779" y="324154"/>
                            <a:pt x="2722404" y="373366"/>
                          </a:cubicBezTo>
                          <a:cubicBezTo>
                            <a:pt x="2643029" y="422578"/>
                            <a:pt x="2638266" y="465441"/>
                            <a:pt x="2636679" y="468616"/>
                          </a:cubicBezTo>
                          <a:cubicBezTo>
                            <a:pt x="2635092" y="471791"/>
                            <a:pt x="2663667" y="430516"/>
                            <a:pt x="2712879" y="392416"/>
                          </a:cubicBezTo>
                          <a:cubicBezTo>
                            <a:pt x="2762092" y="354316"/>
                            <a:pt x="2849404" y="278116"/>
                            <a:pt x="2931954" y="240016"/>
                          </a:cubicBezTo>
                          <a:cubicBezTo>
                            <a:pt x="3014504" y="201916"/>
                            <a:pt x="3170079" y="184453"/>
                            <a:pt x="3208179" y="163816"/>
                          </a:cubicBezTo>
                          <a:cubicBezTo>
                            <a:pt x="3246279" y="143179"/>
                            <a:pt x="3200242" y="136828"/>
                            <a:pt x="3160554" y="116191"/>
                          </a:cubicBezTo>
                          <a:cubicBezTo>
                            <a:pt x="3120867" y="95553"/>
                            <a:pt x="3033554" y="59041"/>
                            <a:pt x="2970054" y="39991"/>
                          </a:cubicBezTo>
                          <a:cubicBezTo>
                            <a:pt x="2906554" y="20941"/>
                            <a:pt x="2889091" y="-7634"/>
                            <a:pt x="2779554" y="1891"/>
                          </a:cubicBezTo>
                          <a:cubicBezTo>
                            <a:pt x="2670017" y="11416"/>
                            <a:pt x="2414429" y="62216"/>
                            <a:pt x="2312829" y="97141"/>
                          </a:cubicBezTo>
                          <a:cubicBezTo>
                            <a:pt x="2211229" y="132066"/>
                            <a:pt x="2201704" y="184454"/>
                            <a:pt x="2169954" y="211441"/>
                          </a:cubicBezTo>
                          <a:cubicBezTo>
                            <a:pt x="2138204" y="238428"/>
                            <a:pt x="2114392" y="268591"/>
                            <a:pt x="2122329" y="259066"/>
                          </a:cubicBezTo>
                          <a:cubicBezTo>
                            <a:pt x="2130266" y="249541"/>
                            <a:pt x="2193767" y="176516"/>
                            <a:pt x="2217579" y="154291"/>
                          </a:cubicBezTo>
                          <a:cubicBezTo>
                            <a:pt x="2241391" y="132066"/>
                            <a:pt x="2276316" y="130478"/>
                            <a:pt x="2265204" y="125716"/>
                          </a:cubicBezTo>
                          <a:cubicBezTo>
                            <a:pt x="2254092" y="120954"/>
                            <a:pt x="2192179" y="124129"/>
                            <a:pt x="2150904" y="125716"/>
                          </a:cubicBezTo>
                          <a:cubicBezTo>
                            <a:pt x="2109629" y="127303"/>
                            <a:pt x="2073117" y="124128"/>
                            <a:pt x="2017554" y="135241"/>
                          </a:cubicBezTo>
                          <a:cubicBezTo>
                            <a:pt x="1961991" y="146354"/>
                            <a:pt x="1952585" y="134637"/>
                            <a:pt x="1817529" y="192391"/>
                          </a:cubicBezTo>
                          <a:cubicBezTo>
                            <a:pt x="1682473" y="250145"/>
                            <a:pt x="1213568" y="438906"/>
                            <a:pt x="1207218" y="481768"/>
                          </a:cubicBezTo>
                          <a:cubicBezTo>
                            <a:pt x="1204043" y="516693"/>
                            <a:pt x="3179" y="2845949"/>
                            <a:pt x="4" y="2880874"/>
                          </a:cubicBezTo>
                          <a:cubicBezTo>
                            <a:pt x="-3171" y="3392049"/>
                            <a:pt x="1499320" y="2869587"/>
                            <a:pt x="1496145" y="3857012"/>
                          </a:cubicBezTo>
                          <a:close/>
                        </a:path>
                      </a:pathLst>
                    </a:custGeom>
                    <a:pattFill prst="dashUpDiag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ysClr val="windowText" lastClr="000000"/>
                      </a:solidFill>
                    </a:ln>
                    <a:effectLst>
                      <a:innerShdw blurRad="63500" dist="50800">
                        <a:prstClr val="black">
                          <a:alpha val="50000"/>
                        </a:prstClr>
                      </a:inn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t"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ja-JP" altLang="en-US"/>
                    </a:p>
                  </p:txBody>
                </p:sp>
                <p:sp>
                  <p:nvSpPr>
                    <p:cNvPr id="268" name="四角形: 角を丸くする 267">
                      <a:extLst>
                        <a:ext uri="{FF2B5EF4-FFF2-40B4-BE49-F238E27FC236}">
                          <a16:creationId xmlns:a16="http://schemas.microsoft.com/office/drawing/2014/main" id="{256B44DB-F63C-4087-8DD5-8BDA03C67068}"/>
                        </a:ext>
                      </a:extLst>
                    </p:cNvPr>
                    <p:cNvSpPr/>
                    <p:nvPr/>
                  </p:nvSpPr>
                  <p:spPr bwMode="auto">
                    <a:xfrm rot="1305497">
                      <a:off x="6588465" y="3058540"/>
                      <a:ext cx="365696" cy="192491"/>
                    </a:xfrm>
                    <a:prstGeom prst="roundRect">
                      <a:avLst/>
                    </a:prstGeom>
                    <a:pattFill prst="dkVert">
                      <a:fgClr>
                        <a:schemeClr val="bg1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rtlCol="0" fromWordArt="1" anchor="ctr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endParaRPr lang="ja-JP" altLang="en-US" sz="3600" kern="10">
                        <a:solidFill>
                          <a:srgbClr val="FFFFFF"/>
                        </a:solidFill>
                        <a:latin typeface="HGP創英角ﾎﾟｯﾌﾟ体"/>
                        <a:ea typeface="HGP創英角ﾎﾟｯﾌﾟ体"/>
                      </a:endParaRPr>
                    </a:p>
                  </p:txBody>
                </p:sp>
              </p:grpSp>
            </p:grpSp>
            <p:grpSp>
              <p:nvGrpSpPr>
                <p:cNvPr id="186" name="グループ化 185">
                  <a:extLst>
                    <a:ext uri="{FF2B5EF4-FFF2-40B4-BE49-F238E27FC236}">
                      <a16:creationId xmlns:a16="http://schemas.microsoft.com/office/drawing/2014/main" id="{069E048D-E6F8-4F35-967B-76CFA192E70D}"/>
                    </a:ext>
                  </a:extLst>
                </p:cNvPr>
                <p:cNvGrpSpPr/>
                <p:nvPr/>
              </p:nvGrpSpPr>
              <p:grpSpPr>
                <a:xfrm>
                  <a:off x="568334" y="5839442"/>
                  <a:ext cx="363308" cy="244385"/>
                  <a:chOff x="2885782" y="5500907"/>
                  <a:chExt cx="538309" cy="287994"/>
                </a:xfrm>
              </p:grpSpPr>
              <p:sp>
                <p:nvSpPr>
                  <p:cNvPr id="211" name="四角形: 角を丸くする 210">
                    <a:extLst>
                      <a:ext uri="{FF2B5EF4-FFF2-40B4-BE49-F238E27FC236}">
                        <a16:creationId xmlns:a16="http://schemas.microsoft.com/office/drawing/2014/main" id="{CE735A90-2E38-41B8-8B91-581B54A80A25}"/>
                      </a:ext>
                    </a:extLst>
                  </p:cNvPr>
                  <p:cNvSpPr/>
                  <p:nvPr/>
                </p:nvSpPr>
                <p:spPr>
                  <a:xfrm>
                    <a:off x="3083976" y="5500907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12" name="四角形: 角を丸くする 211">
                    <a:extLst>
                      <a:ext uri="{FF2B5EF4-FFF2-40B4-BE49-F238E27FC236}">
                        <a16:creationId xmlns:a16="http://schemas.microsoft.com/office/drawing/2014/main" id="{CE5640F3-3254-46DF-BE6F-FB2AF8FC7401}"/>
                      </a:ext>
                    </a:extLst>
                  </p:cNvPr>
                  <p:cNvSpPr/>
                  <p:nvPr/>
                </p:nvSpPr>
                <p:spPr>
                  <a:xfrm>
                    <a:off x="3034957" y="5551614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3" name="四角形: 角を丸くする 222">
                    <a:extLst>
                      <a:ext uri="{FF2B5EF4-FFF2-40B4-BE49-F238E27FC236}">
                        <a16:creationId xmlns:a16="http://schemas.microsoft.com/office/drawing/2014/main" id="{C692FCFC-21C2-44C9-9B8A-03FA943DAEE9}"/>
                      </a:ext>
                    </a:extLst>
                  </p:cNvPr>
                  <p:cNvSpPr/>
                  <p:nvPr/>
                </p:nvSpPr>
                <p:spPr>
                  <a:xfrm>
                    <a:off x="2995467" y="5605681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9" name="四角形: 角を丸くする 238">
                    <a:extLst>
                      <a:ext uri="{FF2B5EF4-FFF2-40B4-BE49-F238E27FC236}">
                        <a16:creationId xmlns:a16="http://schemas.microsoft.com/office/drawing/2014/main" id="{5340DC5D-1A72-41B2-B877-C7FC2229A126}"/>
                      </a:ext>
                    </a:extLst>
                  </p:cNvPr>
                  <p:cNvSpPr/>
                  <p:nvPr/>
                </p:nvSpPr>
                <p:spPr>
                  <a:xfrm>
                    <a:off x="2946449" y="5655082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1" name="四角形: 角を丸くする 240">
                    <a:extLst>
                      <a:ext uri="{FF2B5EF4-FFF2-40B4-BE49-F238E27FC236}">
                        <a16:creationId xmlns:a16="http://schemas.microsoft.com/office/drawing/2014/main" id="{4D3CB668-0541-4237-9836-7C0955192A4E}"/>
                      </a:ext>
                    </a:extLst>
                  </p:cNvPr>
                  <p:cNvSpPr/>
                  <p:nvPr/>
                </p:nvSpPr>
                <p:spPr>
                  <a:xfrm>
                    <a:off x="2885782" y="5709148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188" name="グループ化 187">
                  <a:extLst>
                    <a:ext uri="{FF2B5EF4-FFF2-40B4-BE49-F238E27FC236}">
                      <a16:creationId xmlns:a16="http://schemas.microsoft.com/office/drawing/2014/main" id="{E6D696F9-C45B-4E51-AF47-A149C02791FF}"/>
                    </a:ext>
                  </a:extLst>
                </p:cNvPr>
                <p:cNvGrpSpPr/>
                <p:nvPr/>
              </p:nvGrpSpPr>
              <p:grpSpPr>
                <a:xfrm flipH="1">
                  <a:off x="1450311" y="5830806"/>
                  <a:ext cx="363308" cy="244385"/>
                  <a:chOff x="2885782" y="5500907"/>
                  <a:chExt cx="538309" cy="287994"/>
                </a:xfrm>
              </p:grpSpPr>
              <p:sp>
                <p:nvSpPr>
                  <p:cNvPr id="190" name="四角形: 角を丸くする 189">
                    <a:extLst>
                      <a:ext uri="{FF2B5EF4-FFF2-40B4-BE49-F238E27FC236}">
                        <a16:creationId xmlns:a16="http://schemas.microsoft.com/office/drawing/2014/main" id="{9BCAEB11-271A-40C6-84B6-EC3A6C6BA8E8}"/>
                      </a:ext>
                    </a:extLst>
                  </p:cNvPr>
                  <p:cNvSpPr/>
                  <p:nvPr/>
                </p:nvSpPr>
                <p:spPr>
                  <a:xfrm>
                    <a:off x="3083976" y="5500907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1" name="四角形: 角を丸くする 190">
                    <a:extLst>
                      <a:ext uri="{FF2B5EF4-FFF2-40B4-BE49-F238E27FC236}">
                        <a16:creationId xmlns:a16="http://schemas.microsoft.com/office/drawing/2014/main" id="{88E12D79-E5A2-4C08-904F-73B3D8BCF3E8}"/>
                      </a:ext>
                    </a:extLst>
                  </p:cNvPr>
                  <p:cNvSpPr/>
                  <p:nvPr/>
                </p:nvSpPr>
                <p:spPr>
                  <a:xfrm>
                    <a:off x="3034957" y="5551614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8" name="四角形: 角を丸くする 197">
                    <a:extLst>
                      <a:ext uri="{FF2B5EF4-FFF2-40B4-BE49-F238E27FC236}">
                        <a16:creationId xmlns:a16="http://schemas.microsoft.com/office/drawing/2014/main" id="{16385AFE-A019-48D9-8F64-7DE24CD595D0}"/>
                      </a:ext>
                    </a:extLst>
                  </p:cNvPr>
                  <p:cNvSpPr/>
                  <p:nvPr/>
                </p:nvSpPr>
                <p:spPr>
                  <a:xfrm>
                    <a:off x="2995467" y="5605681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99" name="四角形: 角を丸くする 198">
                    <a:extLst>
                      <a:ext uri="{FF2B5EF4-FFF2-40B4-BE49-F238E27FC236}">
                        <a16:creationId xmlns:a16="http://schemas.microsoft.com/office/drawing/2014/main" id="{E785BF69-089B-460B-8F6E-E402AFAE25D1}"/>
                      </a:ext>
                    </a:extLst>
                  </p:cNvPr>
                  <p:cNvSpPr/>
                  <p:nvPr/>
                </p:nvSpPr>
                <p:spPr>
                  <a:xfrm>
                    <a:off x="2946449" y="5655082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00" name="四角形: 角を丸くする 199">
                    <a:extLst>
                      <a:ext uri="{FF2B5EF4-FFF2-40B4-BE49-F238E27FC236}">
                        <a16:creationId xmlns:a16="http://schemas.microsoft.com/office/drawing/2014/main" id="{55C4FBFB-06EB-4AE6-9DB6-F2C424476DBB}"/>
                      </a:ext>
                    </a:extLst>
                  </p:cNvPr>
                  <p:cNvSpPr/>
                  <p:nvPr/>
                </p:nvSpPr>
                <p:spPr>
                  <a:xfrm>
                    <a:off x="2885782" y="5709148"/>
                    <a:ext cx="340115" cy="79753"/>
                  </a:xfrm>
                  <a:prstGeom prst="round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19050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175" name="グループ化 174">
                <a:extLst>
                  <a:ext uri="{FF2B5EF4-FFF2-40B4-BE49-F238E27FC236}">
                    <a16:creationId xmlns:a16="http://schemas.microsoft.com/office/drawing/2014/main" id="{415DCBCD-265B-441C-9B3A-F2B33561C4B6}"/>
                  </a:ext>
                </a:extLst>
              </p:cNvPr>
              <p:cNvGrpSpPr/>
              <p:nvPr/>
            </p:nvGrpSpPr>
            <p:grpSpPr>
              <a:xfrm>
                <a:off x="626530" y="5169200"/>
                <a:ext cx="1138836" cy="845808"/>
                <a:chOff x="670658" y="4155171"/>
                <a:chExt cx="1342053" cy="996738"/>
              </a:xfrm>
            </p:grpSpPr>
            <p:sp>
              <p:nvSpPr>
                <p:cNvPr id="176" name="四角形: 角を丸くする 175">
                  <a:extLst>
                    <a:ext uri="{FF2B5EF4-FFF2-40B4-BE49-F238E27FC236}">
                      <a16:creationId xmlns:a16="http://schemas.microsoft.com/office/drawing/2014/main" id="{79DAD114-FAE0-48EF-A16C-F0A53AAAF9DF}"/>
                    </a:ext>
                  </a:extLst>
                </p:cNvPr>
                <p:cNvSpPr/>
                <p:nvPr/>
              </p:nvSpPr>
              <p:spPr bwMode="auto">
                <a:xfrm>
                  <a:off x="670658" y="4397004"/>
                  <a:ext cx="1342053" cy="754905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79" name="台形 178">
                  <a:extLst>
                    <a:ext uri="{FF2B5EF4-FFF2-40B4-BE49-F238E27FC236}">
                      <a16:creationId xmlns:a16="http://schemas.microsoft.com/office/drawing/2014/main" id="{6C0695CB-3C19-4E33-9B2B-CD61F35C7FDD}"/>
                    </a:ext>
                  </a:extLst>
                </p:cNvPr>
                <p:cNvSpPr/>
                <p:nvPr/>
              </p:nvSpPr>
              <p:spPr>
                <a:xfrm>
                  <a:off x="678909" y="4155171"/>
                  <a:ext cx="1315142" cy="233802"/>
                </a:xfrm>
                <a:prstGeom prst="trapezoid">
                  <a:avLst>
                    <a:gd name="adj" fmla="val 53311"/>
                  </a:avLst>
                </a:prstGeom>
                <a:solidFill>
                  <a:schemeClr val="tx1">
                    <a:lumMod val="85000"/>
                    <a:lumOff val="15000"/>
                  </a:schemeClr>
                </a:solidFill>
                <a:ln w="28575"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convex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sp>
          <p:nvSpPr>
            <p:cNvPr id="168" name="正方形/長方形 167">
              <a:extLst>
                <a:ext uri="{FF2B5EF4-FFF2-40B4-BE49-F238E27FC236}">
                  <a16:creationId xmlns:a16="http://schemas.microsoft.com/office/drawing/2014/main" id="{D71D1AB5-A6E2-42BA-802D-2C27DB3C1868}"/>
                </a:ext>
              </a:extLst>
            </p:cNvPr>
            <p:cNvSpPr/>
            <p:nvPr/>
          </p:nvSpPr>
          <p:spPr>
            <a:xfrm>
              <a:off x="2155853" y="3461380"/>
              <a:ext cx="1578613" cy="5200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充電済み</a:t>
              </a:r>
              <a:endParaRPr lang="en-US" altLang="ja-JP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バッテリー交換台車</a:t>
              </a:r>
              <a:endParaRPr kumimoji="1" lang="ja-JP" alt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9" name="正方形/長方形 168">
              <a:extLst>
                <a:ext uri="{FF2B5EF4-FFF2-40B4-BE49-F238E27FC236}">
                  <a16:creationId xmlns:a16="http://schemas.microsoft.com/office/drawing/2014/main" id="{8D601A8B-8C21-49F4-8205-E0BD110945F2}"/>
                </a:ext>
              </a:extLst>
            </p:cNvPr>
            <p:cNvSpPr/>
            <p:nvPr/>
          </p:nvSpPr>
          <p:spPr>
            <a:xfrm>
              <a:off x="2519976" y="5198703"/>
              <a:ext cx="900000" cy="12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0" name="正方形/長方形 169">
              <a:extLst>
                <a:ext uri="{FF2B5EF4-FFF2-40B4-BE49-F238E27FC236}">
                  <a16:creationId xmlns:a16="http://schemas.microsoft.com/office/drawing/2014/main" id="{D58A0EAC-188B-4F7B-899B-FDAE189AFE88}"/>
                </a:ext>
              </a:extLst>
            </p:cNvPr>
            <p:cNvSpPr/>
            <p:nvPr/>
          </p:nvSpPr>
          <p:spPr>
            <a:xfrm>
              <a:off x="2519976" y="5355623"/>
              <a:ext cx="900000" cy="12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1" name="正方形/長方形 170">
              <a:extLst>
                <a:ext uri="{FF2B5EF4-FFF2-40B4-BE49-F238E27FC236}">
                  <a16:creationId xmlns:a16="http://schemas.microsoft.com/office/drawing/2014/main" id="{8F309DFB-8A22-4B79-BBE5-64143496B677}"/>
                </a:ext>
              </a:extLst>
            </p:cNvPr>
            <p:cNvSpPr/>
            <p:nvPr/>
          </p:nvSpPr>
          <p:spPr>
            <a:xfrm>
              <a:off x="2519976" y="5527773"/>
              <a:ext cx="900000" cy="12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2" name="四角形: 角を丸くする 171">
              <a:extLst>
                <a:ext uri="{FF2B5EF4-FFF2-40B4-BE49-F238E27FC236}">
                  <a16:creationId xmlns:a16="http://schemas.microsoft.com/office/drawing/2014/main" id="{1E7CF400-98DA-44DF-B045-46A4463C6A41}"/>
                </a:ext>
              </a:extLst>
            </p:cNvPr>
            <p:cNvSpPr/>
            <p:nvPr/>
          </p:nvSpPr>
          <p:spPr>
            <a:xfrm>
              <a:off x="2789027" y="5296033"/>
              <a:ext cx="312266" cy="170327"/>
            </a:xfrm>
            <a:prstGeom prst="round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3" name="正方形/長方形 172">
              <a:extLst>
                <a:ext uri="{FF2B5EF4-FFF2-40B4-BE49-F238E27FC236}">
                  <a16:creationId xmlns:a16="http://schemas.microsoft.com/office/drawing/2014/main" id="{96EDF7BD-BBC2-4316-B24C-5BB5AA5E0EEC}"/>
                </a:ext>
              </a:extLst>
            </p:cNvPr>
            <p:cNvSpPr/>
            <p:nvPr/>
          </p:nvSpPr>
          <p:spPr>
            <a:xfrm>
              <a:off x="2821202" y="5251613"/>
              <a:ext cx="247916" cy="11980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矢印: ストライプ 5">
            <a:extLst>
              <a:ext uri="{FF2B5EF4-FFF2-40B4-BE49-F238E27FC236}">
                <a16:creationId xmlns:a16="http://schemas.microsoft.com/office/drawing/2014/main" id="{EA542D9C-8869-4D8F-B5FA-022FF7BF4C86}"/>
              </a:ext>
            </a:extLst>
          </p:cNvPr>
          <p:cNvSpPr/>
          <p:nvPr/>
        </p:nvSpPr>
        <p:spPr>
          <a:xfrm rot="18612484">
            <a:off x="1913145" y="3170963"/>
            <a:ext cx="828000" cy="432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7" name="四角形: 角を丸くする 136">
            <a:extLst>
              <a:ext uri="{FF2B5EF4-FFF2-40B4-BE49-F238E27FC236}">
                <a16:creationId xmlns:a16="http://schemas.microsoft.com/office/drawing/2014/main" id="{3D0742F7-5124-45C1-847D-C9A876E26F7F}"/>
              </a:ext>
            </a:extLst>
          </p:cNvPr>
          <p:cNvSpPr/>
          <p:nvPr/>
        </p:nvSpPr>
        <p:spPr>
          <a:xfrm>
            <a:off x="2248096" y="2214575"/>
            <a:ext cx="541425" cy="1075968"/>
          </a:xfrm>
          <a:prstGeom prst="roundRect">
            <a:avLst>
              <a:gd name="adj" fmla="val 9818"/>
            </a:avLst>
          </a:prstGeom>
          <a:noFill/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9" name="正方形/長方形 308">
            <a:extLst>
              <a:ext uri="{FF2B5EF4-FFF2-40B4-BE49-F238E27FC236}">
                <a16:creationId xmlns:a16="http://schemas.microsoft.com/office/drawing/2014/main" id="{994E2D0D-70A3-489D-82EC-2ECE997D5EE6}"/>
              </a:ext>
            </a:extLst>
          </p:cNvPr>
          <p:cNvSpPr/>
          <p:nvPr/>
        </p:nvSpPr>
        <p:spPr>
          <a:xfrm>
            <a:off x="8370223" y="3209158"/>
            <a:ext cx="158729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充電済みバッテリー</a:t>
            </a:r>
            <a:endParaRPr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交換台車</a:t>
            </a:r>
            <a:endParaRPr kumimoji="1" lang="ja-JP" altLang="en-US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9286B29F-5966-4574-8BB5-B4F239BD4B20}"/>
              </a:ext>
            </a:extLst>
          </p:cNvPr>
          <p:cNvGrpSpPr/>
          <p:nvPr/>
        </p:nvGrpSpPr>
        <p:grpSpPr>
          <a:xfrm>
            <a:off x="7191659" y="2429533"/>
            <a:ext cx="1983516" cy="1172779"/>
            <a:chOff x="7040107" y="2847145"/>
            <a:chExt cx="1983516" cy="1172779"/>
          </a:xfrm>
        </p:grpSpPr>
        <p:sp>
          <p:nvSpPr>
            <p:cNvPr id="37" name="吹き出し: 円形 36">
              <a:extLst>
                <a:ext uri="{FF2B5EF4-FFF2-40B4-BE49-F238E27FC236}">
                  <a16:creationId xmlns:a16="http://schemas.microsoft.com/office/drawing/2014/main" id="{E43FF12E-F712-4FC4-9F1B-1BE4C6A3043A}"/>
                </a:ext>
              </a:extLst>
            </p:cNvPr>
            <p:cNvSpPr/>
            <p:nvPr/>
          </p:nvSpPr>
          <p:spPr>
            <a:xfrm>
              <a:off x="7040107" y="2847145"/>
              <a:ext cx="1972809" cy="1172779"/>
            </a:xfrm>
            <a:custGeom>
              <a:avLst/>
              <a:gdLst>
                <a:gd name="connsiteX0" fmla="*/ 737214 w 1972373"/>
                <a:gd name="connsiteY0" fmla="*/ 1172777 h 788469"/>
                <a:gd name="connsiteX1" fmla="*/ 676774 w 1972373"/>
                <a:gd name="connsiteY1" fmla="*/ 768563 h 788469"/>
                <a:gd name="connsiteX2" fmla="*/ 383541 w 1972373"/>
                <a:gd name="connsiteY2" fmla="*/ 82172 h 788469"/>
                <a:gd name="connsiteX3" fmla="*/ 1092495 w 1972373"/>
                <a:gd name="connsiteY3" fmla="*/ 2296 h 788469"/>
                <a:gd name="connsiteX4" fmla="*/ 1964143 w 1972373"/>
                <a:gd name="connsiteY4" fmla="*/ 445061 h 788469"/>
                <a:gd name="connsiteX5" fmla="*/ 1050083 w 1972373"/>
                <a:gd name="connsiteY5" fmla="*/ 787640 h 788469"/>
                <a:gd name="connsiteX6" fmla="*/ 737214 w 1972373"/>
                <a:gd name="connsiteY6" fmla="*/ 1172777 h 788469"/>
                <a:gd name="connsiteX0" fmla="*/ 737533 w 1972809"/>
                <a:gd name="connsiteY0" fmla="*/ 1172779 h 1172779"/>
                <a:gd name="connsiteX1" fmla="*/ 677093 w 1972809"/>
                <a:gd name="connsiteY1" fmla="*/ 768565 h 1172779"/>
                <a:gd name="connsiteX2" fmla="*/ 383860 w 1972809"/>
                <a:gd name="connsiteY2" fmla="*/ 82174 h 1172779"/>
                <a:gd name="connsiteX3" fmla="*/ 1092814 w 1972809"/>
                <a:gd name="connsiteY3" fmla="*/ 2298 h 1172779"/>
                <a:gd name="connsiteX4" fmla="*/ 1964462 w 1972809"/>
                <a:gd name="connsiteY4" fmla="*/ 445063 h 1172779"/>
                <a:gd name="connsiteX5" fmla="*/ 1050402 w 1972809"/>
                <a:gd name="connsiteY5" fmla="*/ 787642 h 1172779"/>
                <a:gd name="connsiteX6" fmla="*/ 737533 w 1972809"/>
                <a:gd name="connsiteY6" fmla="*/ 1172779 h 1172779"/>
                <a:gd name="connsiteX0" fmla="*/ 737533 w 1972809"/>
                <a:gd name="connsiteY0" fmla="*/ 1172779 h 1172779"/>
                <a:gd name="connsiteX1" fmla="*/ 677093 w 1972809"/>
                <a:gd name="connsiteY1" fmla="*/ 768565 h 1172779"/>
                <a:gd name="connsiteX2" fmla="*/ 383860 w 1972809"/>
                <a:gd name="connsiteY2" fmla="*/ 82174 h 1172779"/>
                <a:gd name="connsiteX3" fmla="*/ 1092814 w 1972809"/>
                <a:gd name="connsiteY3" fmla="*/ 2298 h 1172779"/>
                <a:gd name="connsiteX4" fmla="*/ 1964462 w 1972809"/>
                <a:gd name="connsiteY4" fmla="*/ 445063 h 1172779"/>
                <a:gd name="connsiteX5" fmla="*/ 1050402 w 1972809"/>
                <a:gd name="connsiteY5" fmla="*/ 787642 h 1172779"/>
                <a:gd name="connsiteX6" fmla="*/ 737533 w 1972809"/>
                <a:gd name="connsiteY6" fmla="*/ 1172779 h 1172779"/>
                <a:gd name="connsiteX0" fmla="*/ 737533 w 1972809"/>
                <a:gd name="connsiteY0" fmla="*/ 1172779 h 1172779"/>
                <a:gd name="connsiteX1" fmla="*/ 677093 w 1972809"/>
                <a:gd name="connsiteY1" fmla="*/ 768565 h 1172779"/>
                <a:gd name="connsiteX2" fmla="*/ 383860 w 1972809"/>
                <a:gd name="connsiteY2" fmla="*/ 82174 h 1172779"/>
                <a:gd name="connsiteX3" fmla="*/ 1092814 w 1972809"/>
                <a:gd name="connsiteY3" fmla="*/ 2298 h 1172779"/>
                <a:gd name="connsiteX4" fmla="*/ 1964462 w 1972809"/>
                <a:gd name="connsiteY4" fmla="*/ 445063 h 1172779"/>
                <a:gd name="connsiteX5" fmla="*/ 1050402 w 1972809"/>
                <a:gd name="connsiteY5" fmla="*/ 787642 h 1172779"/>
                <a:gd name="connsiteX6" fmla="*/ 737533 w 1972809"/>
                <a:gd name="connsiteY6" fmla="*/ 1172779 h 1172779"/>
                <a:gd name="connsiteX0" fmla="*/ 737533 w 1972809"/>
                <a:gd name="connsiteY0" fmla="*/ 1172779 h 1172779"/>
                <a:gd name="connsiteX1" fmla="*/ 677093 w 1972809"/>
                <a:gd name="connsiteY1" fmla="*/ 768565 h 1172779"/>
                <a:gd name="connsiteX2" fmla="*/ 383860 w 1972809"/>
                <a:gd name="connsiteY2" fmla="*/ 82174 h 1172779"/>
                <a:gd name="connsiteX3" fmla="*/ 1092814 w 1972809"/>
                <a:gd name="connsiteY3" fmla="*/ 2298 h 1172779"/>
                <a:gd name="connsiteX4" fmla="*/ 1964462 w 1972809"/>
                <a:gd name="connsiteY4" fmla="*/ 445063 h 1172779"/>
                <a:gd name="connsiteX5" fmla="*/ 1050402 w 1972809"/>
                <a:gd name="connsiteY5" fmla="*/ 787642 h 1172779"/>
                <a:gd name="connsiteX6" fmla="*/ 737533 w 1972809"/>
                <a:gd name="connsiteY6" fmla="*/ 1172779 h 1172779"/>
                <a:gd name="connsiteX0" fmla="*/ 737533 w 1972809"/>
                <a:gd name="connsiteY0" fmla="*/ 1172779 h 1172779"/>
                <a:gd name="connsiteX1" fmla="*/ 677093 w 1972809"/>
                <a:gd name="connsiteY1" fmla="*/ 768565 h 1172779"/>
                <a:gd name="connsiteX2" fmla="*/ 383860 w 1972809"/>
                <a:gd name="connsiteY2" fmla="*/ 82174 h 1172779"/>
                <a:gd name="connsiteX3" fmla="*/ 1092814 w 1972809"/>
                <a:gd name="connsiteY3" fmla="*/ 2298 h 1172779"/>
                <a:gd name="connsiteX4" fmla="*/ 1964462 w 1972809"/>
                <a:gd name="connsiteY4" fmla="*/ 445063 h 1172779"/>
                <a:gd name="connsiteX5" fmla="*/ 1050402 w 1972809"/>
                <a:gd name="connsiteY5" fmla="*/ 787642 h 1172779"/>
                <a:gd name="connsiteX6" fmla="*/ 737533 w 1972809"/>
                <a:gd name="connsiteY6" fmla="*/ 1172779 h 1172779"/>
                <a:gd name="connsiteX0" fmla="*/ 737533 w 1972809"/>
                <a:gd name="connsiteY0" fmla="*/ 1172779 h 1172779"/>
                <a:gd name="connsiteX1" fmla="*/ 677093 w 1972809"/>
                <a:gd name="connsiteY1" fmla="*/ 768565 h 1172779"/>
                <a:gd name="connsiteX2" fmla="*/ 383860 w 1972809"/>
                <a:gd name="connsiteY2" fmla="*/ 82174 h 1172779"/>
                <a:gd name="connsiteX3" fmla="*/ 1092814 w 1972809"/>
                <a:gd name="connsiteY3" fmla="*/ 2298 h 1172779"/>
                <a:gd name="connsiteX4" fmla="*/ 1964462 w 1972809"/>
                <a:gd name="connsiteY4" fmla="*/ 445063 h 1172779"/>
                <a:gd name="connsiteX5" fmla="*/ 1050402 w 1972809"/>
                <a:gd name="connsiteY5" fmla="*/ 787642 h 1172779"/>
                <a:gd name="connsiteX6" fmla="*/ 737533 w 1972809"/>
                <a:gd name="connsiteY6" fmla="*/ 1172779 h 1172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2809" h="1172779">
                  <a:moveTo>
                    <a:pt x="737533" y="1172779"/>
                  </a:moveTo>
                  <a:cubicBezTo>
                    <a:pt x="869786" y="923741"/>
                    <a:pt x="840115" y="884253"/>
                    <a:pt x="677093" y="768565"/>
                  </a:cubicBezTo>
                  <a:cubicBezTo>
                    <a:pt x="-73441" y="669425"/>
                    <a:pt x="-241828" y="275269"/>
                    <a:pt x="383860" y="82174"/>
                  </a:cubicBezTo>
                  <a:cubicBezTo>
                    <a:pt x="585502" y="19945"/>
                    <a:pt x="839559" y="-8679"/>
                    <a:pt x="1092814" y="2298"/>
                  </a:cubicBezTo>
                  <a:cubicBezTo>
                    <a:pt x="1642462" y="26123"/>
                    <a:pt x="2035742" y="225894"/>
                    <a:pt x="1964462" y="445063"/>
                  </a:cubicBezTo>
                  <a:cubicBezTo>
                    <a:pt x="1903697" y="631900"/>
                    <a:pt x="1520722" y="775435"/>
                    <a:pt x="1050402" y="787642"/>
                  </a:cubicBezTo>
                  <a:cubicBezTo>
                    <a:pt x="1041362" y="925546"/>
                    <a:pt x="1022798" y="1025350"/>
                    <a:pt x="737533" y="1172779"/>
                  </a:cubicBezTo>
                  <a:close/>
                </a:path>
              </a:pathLst>
            </a:custGeom>
            <a:solidFill>
              <a:srgbClr val="99FF99"/>
            </a:solidFill>
            <a:ln w="38100"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>
                <a:solidFill>
                  <a:srgbClr val="00B05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D6D64E34-12CF-4081-848B-8FDED78758E3}"/>
                </a:ext>
              </a:extLst>
            </p:cNvPr>
            <p:cNvSpPr txBox="1"/>
            <p:nvPr/>
          </p:nvSpPr>
          <p:spPr>
            <a:xfrm>
              <a:off x="7137782" y="2949816"/>
              <a:ext cx="1885841" cy="52322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b="1">
                  <a:solidFill>
                    <a:srgbClr val="009A46"/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スルスル～</a:t>
              </a:r>
            </a:p>
          </p:txBody>
        </p:sp>
      </p:grpSp>
      <p:sp>
        <p:nvSpPr>
          <p:cNvPr id="184" name="矢印: ストライプ 183">
            <a:extLst>
              <a:ext uri="{FF2B5EF4-FFF2-40B4-BE49-F238E27FC236}">
                <a16:creationId xmlns:a16="http://schemas.microsoft.com/office/drawing/2014/main" id="{34CD40B1-A161-4879-85BD-00C1B040D2B3}"/>
              </a:ext>
            </a:extLst>
          </p:cNvPr>
          <p:cNvSpPr/>
          <p:nvPr/>
        </p:nvSpPr>
        <p:spPr>
          <a:xfrm rot="10800000">
            <a:off x="7073199" y="4353357"/>
            <a:ext cx="848724" cy="484632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7D2255F-7B81-4779-8B37-CD2666D86BF6}"/>
              </a:ext>
            </a:extLst>
          </p:cNvPr>
          <p:cNvGrpSpPr/>
          <p:nvPr/>
        </p:nvGrpSpPr>
        <p:grpSpPr>
          <a:xfrm>
            <a:off x="8292044" y="3767976"/>
            <a:ext cx="1839071" cy="1530586"/>
            <a:chOff x="8206980" y="4176360"/>
            <a:chExt cx="1839071" cy="1530586"/>
          </a:xfrm>
        </p:grpSpPr>
        <p:grpSp>
          <p:nvGrpSpPr>
            <p:cNvPr id="282" name="グループ化 281">
              <a:extLst>
                <a:ext uri="{FF2B5EF4-FFF2-40B4-BE49-F238E27FC236}">
                  <a16:creationId xmlns:a16="http://schemas.microsoft.com/office/drawing/2014/main" id="{6F352BD7-E26E-4432-926B-21123BB0DB6F}"/>
                </a:ext>
              </a:extLst>
            </p:cNvPr>
            <p:cNvGrpSpPr/>
            <p:nvPr/>
          </p:nvGrpSpPr>
          <p:grpSpPr>
            <a:xfrm>
              <a:off x="8206980" y="4176360"/>
              <a:ext cx="1839071" cy="1530586"/>
              <a:chOff x="7783539" y="3736078"/>
              <a:chExt cx="1839071" cy="1530586"/>
            </a:xfrm>
          </p:grpSpPr>
          <p:sp>
            <p:nvSpPr>
              <p:cNvPr id="279" name="正方形/長方形 278">
                <a:extLst>
                  <a:ext uri="{FF2B5EF4-FFF2-40B4-BE49-F238E27FC236}">
                    <a16:creationId xmlns:a16="http://schemas.microsoft.com/office/drawing/2014/main" id="{B17108C2-6C75-47EC-A3C7-18A2CA9242DA}"/>
                  </a:ext>
                </a:extLst>
              </p:cNvPr>
              <p:cNvSpPr/>
              <p:nvPr/>
            </p:nvSpPr>
            <p:spPr>
              <a:xfrm>
                <a:off x="7783539" y="3736078"/>
                <a:ext cx="1742162" cy="153058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convex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0" name="四角形: 角を丸くする 279">
                <a:extLst>
                  <a:ext uri="{FF2B5EF4-FFF2-40B4-BE49-F238E27FC236}">
                    <a16:creationId xmlns:a16="http://schemas.microsoft.com/office/drawing/2014/main" id="{2B59C483-EC5D-4DF2-8A50-2BB4B77074B8}"/>
                  </a:ext>
                </a:extLst>
              </p:cNvPr>
              <p:cNvSpPr/>
              <p:nvPr/>
            </p:nvSpPr>
            <p:spPr>
              <a:xfrm rot="21248985">
                <a:off x="9575395" y="4318460"/>
                <a:ext cx="45719" cy="498705"/>
              </a:xfrm>
              <a:prstGeom prst="round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1" name="正方形/長方形 280">
                <a:extLst>
                  <a:ext uri="{FF2B5EF4-FFF2-40B4-BE49-F238E27FC236}">
                    <a16:creationId xmlns:a16="http://schemas.microsoft.com/office/drawing/2014/main" id="{E73EF570-C93E-43A7-BD21-4E1B8E18EE34}"/>
                  </a:ext>
                </a:extLst>
              </p:cNvPr>
              <p:cNvSpPr/>
              <p:nvPr/>
            </p:nvSpPr>
            <p:spPr>
              <a:xfrm>
                <a:off x="9533853" y="4155977"/>
                <a:ext cx="88757" cy="32258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04" name="正方形/長方形 303">
              <a:extLst>
                <a:ext uri="{FF2B5EF4-FFF2-40B4-BE49-F238E27FC236}">
                  <a16:creationId xmlns:a16="http://schemas.microsoft.com/office/drawing/2014/main" id="{47E76FBD-0E12-4E42-B34C-8AFBF7D758A0}"/>
                </a:ext>
              </a:extLst>
            </p:cNvPr>
            <p:cNvSpPr/>
            <p:nvPr/>
          </p:nvSpPr>
          <p:spPr>
            <a:xfrm>
              <a:off x="8320493" y="4298262"/>
              <a:ext cx="1512000" cy="39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5" name="正方形/長方形 304">
              <a:extLst>
                <a:ext uri="{FF2B5EF4-FFF2-40B4-BE49-F238E27FC236}">
                  <a16:creationId xmlns:a16="http://schemas.microsoft.com/office/drawing/2014/main" id="{18C86D01-16D1-4379-9BAC-6D2D52024F71}"/>
                </a:ext>
              </a:extLst>
            </p:cNvPr>
            <p:cNvSpPr/>
            <p:nvPr/>
          </p:nvSpPr>
          <p:spPr>
            <a:xfrm>
              <a:off x="8320493" y="4751228"/>
              <a:ext cx="1512000" cy="39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b="1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259</a:t>
              </a:r>
              <a:r>
                <a:rPr kumimoji="1" lang="ja-JP" altLang="en-US" sz="2800" b="1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㎏</a:t>
              </a:r>
            </a:p>
          </p:txBody>
        </p:sp>
        <p:sp>
          <p:nvSpPr>
            <p:cNvPr id="306" name="正方形/長方形 305">
              <a:extLst>
                <a:ext uri="{FF2B5EF4-FFF2-40B4-BE49-F238E27FC236}">
                  <a16:creationId xmlns:a16="http://schemas.microsoft.com/office/drawing/2014/main" id="{2C5BD5BA-BE49-4A88-9533-E7EA7BC7E8E1}"/>
                </a:ext>
              </a:extLst>
            </p:cNvPr>
            <p:cNvSpPr/>
            <p:nvPr/>
          </p:nvSpPr>
          <p:spPr>
            <a:xfrm>
              <a:off x="8322806" y="5211346"/>
              <a:ext cx="1512000" cy="396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38100" h="381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2110BB1-F15D-4087-8E5D-3A49D28A569F}"/>
              </a:ext>
            </a:extLst>
          </p:cNvPr>
          <p:cNvGrpSpPr/>
          <p:nvPr/>
        </p:nvGrpSpPr>
        <p:grpSpPr>
          <a:xfrm rot="9452003" flipH="1">
            <a:off x="9896957" y="3920676"/>
            <a:ext cx="920032" cy="831479"/>
            <a:chOff x="5521231" y="5278805"/>
            <a:chExt cx="565288" cy="510879"/>
          </a:xfrm>
        </p:grpSpPr>
        <p:sp>
          <p:nvSpPr>
            <p:cNvPr id="116" name="フリーフォーム: 図形 115">
              <a:extLst>
                <a:ext uri="{FF2B5EF4-FFF2-40B4-BE49-F238E27FC236}">
                  <a16:creationId xmlns:a16="http://schemas.microsoft.com/office/drawing/2014/main" id="{8ACD5E82-70C3-495E-BBBD-59DC3C28DC9B}"/>
                </a:ext>
              </a:extLst>
            </p:cNvPr>
            <p:cNvSpPr/>
            <p:nvPr/>
          </p:nvSpPr>
          <p:spPr bwMode="auto">
            <a:xfrm rot="267369" flipH="1">
              <a:off x="5521231" y="5278805"/>
              <a:ext cx="563271" cy="506195"/>
            </a:xfrm>
            <a:custGeom>
              <a:avLst/>
              <a:gdLst>
                <a:gd name="connsiteX0" fmla="*/ 30733 w 2500241"/>
                <a:gd name="connsiteY0" fmla="*/ 3411841 h 3576227"/>
                <a:gd name="connsiteX1" fmla="*/ 611758 w 2500241"/>
                <a:gd name="connsiteY1" fmla="*/ 3164191 h 3576227"/>
                <a:gd name="connsiteX2" fmla="*/ 1278508 w 2500241"/>
                <a:gd name="connsiteY2" fmla="*/ 2907016 h 3576227"/>
                <a:gd name="connsiteX3" fmla="*/ 1697608 w 2500241"/>
                <a:gd name="connsiteY3" fmla="*/ 2706991 h 3576227"/>
                <a:gd name="connsiteX4" fmla="*/ 1964308 w 2500241"/>
                <a:gd name="connsiteY4" fmla="*/ 2468866 h 3576227"/>
                <a:gd name="connsiteX5" fmla="*/ 2088133 w 2500241"/>
                <a:gd name="connsiteY5" fmla="*/ 2421241 h 3576227"/>
                <a:gd name="connsiteX6" fmla="*/ 1783333 w 2500241"/>
                <a:gd name="connsiteY6" fmla="*/ 2345041 h 3576227"/>
                <a:gd name="connsiteX7" fmla="*/ 1411858 w 2500241"/>
                <a:gd name="connsiteY7" fmla="*/ 2249791 h 3576227"/>
                <a:gd name="connsiteX8" fmla="*/ 1164208 w 2500241"/>
                <a:gd name="connsiteY8" fmla="*/ 2164066 h 3576227"/>
                <a:gd name="connsiteX9" fmla="*/ 1116583 w 2500241"/>
                <a:gd name="connsiteY9" fmla="*/ 2087866 h 3576227"/>
                <a:gd name="connsiteX10" fmla="*/ 1049908 w 2500241"/>
                <a:gd name="connsiteY10" fmla="*/ 1992616 h 3576227"/>
                <a:gd name="connsiteX11" fmla="*/ 1164208 w 2500241"/>
                <a:gd name="connsiteY11" fmla="*/ 1735441 h 3576227"/>
                <a:gd name="connsiteX12" fmla="*/ 1421383 w 2500241"/>
                <a:gd name="connsiteY12" fmla="*/ 1325866 h 3576227"/>
                <a:gd name="connsiteX13" fmla="*/ 1840483 w 2500241"/>
                <a:gd name="connsiteY13" fmla="*/ 906766 h 3576227"/>
                <a:gd name="connsiteX14" fmla="*/ 2040508 w 2500241"/>
                <a:gd name="connsiteY14" fmla="*/ 754366 h 3576227"/>
                <a:gd name="connsiteX15" fmla="*/ 2183383 w 2500241"/>
                <a:gd name="connsiteY15" fmla="*/ 716266 h 3576227"/>
                <a:gd name="connsiteX16" fmla="*/ 2383408 w 2500241"/>
                <a:gd name="connsiteY16" fmla="*/ 782941 h 3576227"/>
                <a:gd name="connsiteX17" fmla="*/ 2469133 w 2500241"/>
                <a:gd name="connsiteY17" fmla="*/ 811516 h 3576227"/>
                <a:gd name="connsiteX18" fmla="*/ 2497708 w 2500241"/>
                <a:gd name="connsiteY18" fmla="*/ 573391 h 3576227"/>
                <a:gd name="connsiteX19" fmla="*/ 2411983 w 2500241"/>
                <a:gd name="connsiteY19" fmla="*/ 411466 h 3576227"/>
                <a:gd name="connsiteX20" fmla="*/ 2116708 w 2500241"/>
                <a:gd name="connsiteY20" fmla="*/ 211441 h 3576227"/>
                <a:gd name="connsiteX21" fmla="*/ 1811908 w 2500241"/>
                <a:gd name="connsiteY21" fmla="*/ 154291 h 3576227"/>
                <a:gd name="connsiteX22" fmla="*/ 1411858 w 2500241"/>
                <a:gd name="connsiteY22" fmla="*/ 173341 h 3576227"/>
                <a:gd name="connsiteX23" fmla="*/ 1021333 w 2500241"/>
                <a:gd name="connsiteY23" fmla="*/ 373366 h 3576227"/>
                <a:gd name="connsiteX24" fmla="*/ 935608 w 2500241"/>
                <a:gd name="connsiteY24" fmla="*/ 468616 h 3576227"/>
                <a:gd name="connsiteX25" fmla="*/ 1011808 w 2500241"/>
                <a:gd name="connsiteY25" fmla="*/ 392416 h 3576227"/>
                <a:gd name="connsiteX26" fmla="*/ 1230883 w 2500241"/>
                <a:gd name="connsiteY26" fmla="*/ 240016 h 3576227"/>
                <a:gd name="connsiteX27" fmla="*/ 1507108 w 2500241"/>
                <a:gd name="connsiteY27" fmla="*/ 163816 h 3576227"/>
                <a:gd name="connsiteX28" fmla="*/ 1459483 w 2500241"/>
                <a:gd name="connsiteY28" fmla="*/ 116191 h 3576227"/>
                <a:gd name="connsiteX29" fmla="*/ 1268983 w 2500241"/>
                <a:gd name="connsiteY29" fmla="*/ 39991 h 3576227"/>
                <a:gd name="connsiteX30" fmla="*/ 1078483 w 2500241"/>
                <a:gd name="connsiteY30" fmla="*/ 1891 h 3576227"/>
                <a:gd name="connsiteX31" fmla="*/ 611758 w 2500241"/>
                <a:gd name="connsiteY31" fmla="*/ 97141 h 3576227"/>
                <a:gd name="connsiteX32" fmla="*/ 468883 w 2500241"/>
                <a:gd name="connsiteY32" fmla="*/ 211441 h 3576227"/>
                <a:gd name="connsiteX33" fmla="*/ 421258 w 2500241"/>
                <a:gd name="connsiteY33" fmla="*/ 259066 h 3576227"/>
                <a:gd name="connsiteX34" fmla="*/ 516508 w 2500241"/>
                <a:gd name="connsiteY34" fmla="*/ 154291 h 3576227"/>
                <a:gd name="connsiteX35" fmla="*/ 564133 w 2500241"/>
                <a:gd name="connsiteY35" fmla="*/ 125716 h 3576227"/>
                <a:gd name="connsiteX36" fmla="*/ 449833 w 2500241"/>
                <a:gd name="connsiteY36" fmla="*/ 125716 h 3576227"/>
                <a:gd name="connsiteX37" fmla="*/ 316483 w 2500241"/>
                <a:gd name="connsiteY37" fmla="*/ 135241 h 3576227"/>
                <a:gd name="connsiteX38" fmla="*/ 116458 w 2500241"/>
                <a:gd name="connsiteY38" fmla="*/ 192391 h 3576227"/>
                <a:gd name="connsiteX39" fmla="*/ 97408 w 2500241"/>
                <a:gd name="connsiteY39" fmla="*/ 220966 h 3576227"/>
                <a:gd name="connsiteX40" fmla="*/ 78358 w 2500241"/>
                <a:gd name="connsiteY40" fmla="*/ 449566 h 3576227"/>
                <a:gd name="connsiteX41" fmla="*/ 30733 w 2500241"/>
                <a:gd name="connsiteY41" fmla="*/ 3411841 h 3576227"/>
                <a:gd name="connsiteX0" fmla="*/ 0 w 2469508"/>
                <a:gd name="connsiteY0" fmla="*/ 3411841 h 3576227"/>
                <a:gd name="connsiteX1" fmla="*/ 581025 w 2469508"/>
                <a:gd name="connsiteY1" fmla="*/ 3164191 h 3576227"/>
                <a:gd name="connsiteX2" fmla="*/ 1247775 w 2469508"/>
                <a:gd name="connsiteY2" fmla="*/ 2907016 h 3576227"/>
                <a:gd name="connsiteX3" fmla="*/ 1666875 w 2469508"/>
                <a:gd name="connsiteY3" fmla="*/ 2706991 h 3576227"/>
                <a:gd name="connsiteX4" fmla="*/ 1933575 w 2469508"/>
                <a:gd name="connsiteY4" fmla="*/ 2468866 h 3576227"/>
                <a:gd name="connsiteX5" fmla="*/ 2057400 w 2469508"/>
                <a:gd name="connsiteY5" fmla="*/ 2421241 h 3576227"/>
                <a:gd name="connsiteX6" fmla="*/ 1752600 w 2469508"/>
                <a:gd name="connsiteY6" fmla="*/ 2345041 h 3576227"/>
                <a:gd name="connsiteX7" fmla="*/ 1381125 w 2469508"/>
                <a:gd name="connsiteY7" fmla="*/ 2249791 h 3576227"/>
                <a:gd name="connsiteX8" fmla="*/ 1133475 w 2469508"/>
                <a:gd name="connsiteY8" fmla="*/ 2164066 h 3576227"/>
                <a:gd name="connsiteX9" fmla="*/ 1085850 w 2469508"/>
                <a:gd name="connsiteY9" fmla="*/ 2087866 h 3576227"/>
                <a:gd name="connsiteX10" fmla="*/ 1019175 w 2469508"/>
                <a:gd name="connsiteY10" fmla="*/ 1992616 h 3576227"/>
                <a:gd name="connsiteX11" fmla="*/ 1133475 w 2469508"/>
                <a:gd name="connsiteY11" fmla="*/ 1735441 h 3576227"/>
                <a:gd name="connsiteX12" fmla="*/ 1390650 w 2469508"/>
                <a:gd name="connsiteY12" fmla="*/ 1325866 h 3576227"/>
                <a:gd name="connsiteX13" fmla="*/ 1809750 w 2469508"/>
                <a:gd name="connsiteY13" fmla="*/ 906766 h 3576227"/>
                <a:gd name="connsiteX14" fmla="*/ 2009775 w 2469508"/>
                <a:gd name="connsiteY14" fmla="*/ 754366 h 3576227"/>
                <a:gd name="connsiteX15" fmla="*/ 2152650 w 2469508"/>
                <a:gd name="connsiteY15" fmla="*/ 716266 h 3576227"/>
                <a:gd name="connsiteX16" fmla="*/ 2352675 w 2469508"/>
                <a:gd name="connsiteY16" fmla="*/ 782941 h 3576227"/>
                <a:gd name="connsiteX17" fmla="*/ 2438400 w 2469508"/>
                <a:gd name="connsiteY17" fmla="*/ 811516 h 3576227"/>
                <a:gd name="connsiteX18" fmla="*/ 2466975 w 2469508"/>
                <a:gd name="connsiteY18" fmla="*/ 573391 h 3576227"/>
                <a:gd name="connsiteX19" fmla="*/ 2381250 w 2469508"/>
                <a:gd name="connsiteY19" fmla="*/ 411466 h 3576227"/>
                <a:gd name="connsiteX20" fmla="*/ 2085975 w 2469508"/>
                <a:gd name="connsiteY20" fmla="*/ 211441 h 3576227"/>
                <a:gd name="connsiteX21" fmla="*/ 1781175 w 2469508"/>
                <a:gd name="connsiteY21" fmla="*/ 154291 h 3576227"/>
                <a:gd name="connsiteX22" fmla="*/ 1381125 w 2469508"/>
                <a:gd name="connsiteY22" fmla="*/ 173341 h 3576227"/>
                <a:gd name="connsiteX23" fmla="*/ 990600 w 2469508"/>
                <a:gd name="connsiteY23" fmla="*/ 373366 h 3576227"/>
                <a:gd name="connsiteX24" fmla="*/ 904875 w 2469508"/>
                <a:gd name="connsiteY24" fmla="*/ 468616 h 3576227"/>
                <a:gd name="connsiteX25" fmla="*/ 981075 w 2469508"/>
                <a:gd name="connsiteY25" fmla="*/ 392416 h 3576227"/>
                <a:gd name="connsiteX26" fmla="*/ 1200150 w 2469508"/>
                <a:gd name="connsiteY26" fmla="*/ 240016 h 3576227"/>
                <a:gd name="connsiteX27" fmla="*/ 1476375 w 2469508"/>
                <a:gd name="connsiteY27" fmla="*/ 163816 h 3576227"/>
                <a:gd name="connsiteX28" fmla="*/ 1428750 w 2469508"/>
                <a:gd name="connsiteY28" fmla="*/ 116191 h 3576227"/>
                <a:gd name="connsiteX29" fmla="*/ 1238250 w 2469508"/>
                <a:gd name="connsiteY29" fmla="*/ 39991 h 3576227"/>
                <a:gd name="connsiteX30" fmla="*/ 1047750 w 2469508"/>
                <a:gd name="connsiteY30" fmla="*/ 1891 h 3576227"/>
                <a:gd name="connsiteX31" fmla="*/ 581025 w 2469508"/>
                <a:gd name="connsiteY31" fmla="*/ 97141 h 3576227"/>
                <a:gd name="connsiteX32" fmla="*/ 438150 w 2469508"/>
                <a:gd name="connsiteY32" fmla="*/ 211441 h 3576227"/>
                <a:gd name="connsiteX33" fmla="*/ 390525 w 2469508"/>
                <a:gd name="connsiteY33" fmla="*/ 259066 h 3576227"/>
                <a:gd name="connsiteX34" fmla="*/ 485775 w 2469508"/>
                <a:gd name="connsiteY34" fmla="*/ 154291 h 3576227"/>
                <a:gd name="connsiteX35" fmla="*/ 533400 w 2469508"/>
                <a:gd name="connsiteY35" fmla="*/ 125716 h 3576227"/>
                <a:gd name="connsiteX36" fmla="*/ 419100 w 2469508"/>
                <a:gd name="connsiteY36" fmla="*/ 125716 h 3576227"/>
                <a:gd name="connsiteX37" fmla="*/ 285750 w 2469508"/>
                <a:gd name="connsiteY37" fmla="*/ 135241 h 3576227"/>
                <a:gd name="connsiteX38" fmla="*/ 85725 w 2469508"/>
                <a:gd name="connsiteY38" fmla="*/ 192391 h 3576227"/>
                <a:gd name="connsiteX39" fmla="*/ 66675 w 2469508"/>
                <a:gd name="connsiteY39" fmla="*/ 220966 h 3576227"/>
                <a:gd name="connsiteX40" fmla="*/ 47625 w 2469508"/>
                <a:gd name="connsiteY40" fmla="*/ 449566 h 3576227"/>
                <a:gd name="connsiteX41" fmla="*/ 0 w 2469508"/>
                <a:gd name="connsiteY41" fmla="*/ 3411841 h 3576227"/>
                <a:gd name="connsiteX0" fmla="*/ 0 w 2469508"/>
                <a:gd name="connsiteY0" fmla="*/ 3411841 h 3411841"/>
                <a:gd name="connsiteX1" fmla="*/ 581025 w 2469508"/>
                <a:gd name="connsiteY1" fmla="*/ 3164191 h 3411841"/>
                <a:gd name="connsiteX2" fmla="*/ 1247775 w 2469508"/>
                <a:gd name="connsiteY2" fmla="*/ 2907016 h 3411841"/>
                <a:gd name="connsiteX3" fmla="*/ 1666875 w 2469508"/>
                <a:gd name="connsiteY3" fmla="*/ 2706991 h 3411841"/>
                <a:gd name="connsiteX4" fmla="*/ 1933575 w 2469508"/>
                <a:gd name="connsiteY4" fmla="*/ 2468866 h 3411841"/>
                <a:gd name="connsiteX5" fmla="*/ 2057400 w 2469508"/>
                <a:gd name="connsiteY5" fmla="*/ 2421241 h 3411841"/>
                <a:gd name="connsiteX6" fmla="*/ 1752600 w 2469508"/>
                <a:gd name="connsiteY6" fmla="*/ 2345041 h 3411841"/>
                <a:gd name="connsiteX7" fmla="*/ 1381125 w 2469508"/>
                <a:gd name="connsiteY7" fmla="*/ 2249791 h 3411841"/>
                <a:gd name="connsiteX8" fmla="*/ 1133475 w 2469508"/>
                <a:gd name="connsiteY8" fmla="*/ 2164066 h 3411841"/>
                <a:gd name="connsiteX9" fmla="*/ 1085850 w 2469508"/>
                <a:gd name="connsiteY9" fmla="*/ 2087866 h 3411841"/>
                <a:gd name="connsiteX10" fmla="*/ 1019175 w 2469508"/>
                <a:gd name="connsiteY10" fmla="*/ 1992616 h 3411841"/>
                <a:gd name="connsiteX11" fmla="*/ 1133475 w 2469508"/>
                <a:gd name="connsiteY11" fmla="*/ 1735441 h 3411841"/>
                <a:gd name="connsiteX12" fmla="*/ 1390650 w 2469508"/>
                <a:gd name="connsiteY12" fmla="*/ 1325866 h 3411841"/>
                <a:gd name="connsiteX13" fmla="*/ 1809750 w 2469508"/>
                <a:gd name="connsiteY13" fmla="*/ 906766 h 3411841"/>
                <a:gd name="connsiteX14" fmla="*/ 2009775 w 2469508"/>
                <a:gd name="connsiteY14" fmla="*/ 754366 h 3411841"/>
                <a:gd name="connsiteX15" fmla="*/ 2152650 w 2469508"/>
                <a:gd name="connsiteY15" fmla="*/ 716266 h 3411841"/>
                <a:gd name="connsiteX16" fmla="*/ 2352675 w 2469508"/>
                <a:gd name="connsiteY16" fmla="*/ 782941 h 3411841"/>
                <a:gd name="connsiteX17" fmla="*/ 2438400 w 2469508"/>
                <a:gd name="connsiteY17" fmla="*/ 811516 h 3411841"/>
                <a:gd name="connsiteX18" fmla="*/ 2466975 w 2469508"/>
                <a:gd name="connsiteY18" fmla="*/ 573391 h 3411841"/>
                <a:gd name="connsiteX19" fmla="*/ 2381250 w 2469508"/>
                <a:gd name="connsiteY19" fmla="*/ 411466 h 3411841"/>
                <a:gd name="connsiteX20" fmla="*/ 2085975 w 2469508"/>
                <a:gd name="connsiteY20" fmla="*/ 211441 h 3411841"/>
                <a:gd name="connsiteX21" fmla="*/ 1781175 w 2469508"/>
                <a:gd name="connsiteY21" fmla="*/ 154291 h 3411841"/>
                <a:gd name="connsiteX22" fmla="*/ 1381125 w 2469508"/>
                <a:gd name="connsiteY22" fmla="*/ 173341 h 3411841"/>
                <a:gd name="connsiteX23" fmla="*/ 990600 w 2469508"/>
                <a:gd name="connsiteY23" fmla="*/ 373366 h 3411841"/>
                <a:gd name="connsiteX24" fmla="*/ 904875 w 2469508"/>
                <a:gd name="connsiteY24" fmla="*/ 468616 h 3411841"/>
                <a:gd name="connsiteX25" fmla="*/ 981075 w 2469508"/>
                <a:gd name="connsiteY25" fmla="*/ 392416 h 3411841"/>
                <a:gd name="connsiteX26" fmla="*/ 1200150 w 2469508"/>
                <a:gd name="connsiteY26" fmla="*/ 240016 h 3411841"/>
                <a:gd name="connsiteX27" fmla="*/ 1476375 w 2469508"/>
                <a:gd name="connsiteY27" fmla="*/ 163816 h 3411841"/>
                <a:gd name="connsiteX28" fmla="*/ 1428750 w 2469508"/>
                <a:gd name="connsiteY28" fmla="*/ 116191 h 3411841"/>
                <a:gd name="connsiteX29" fmla="*/ 1238250 w 2469508"/>
                <a:gd name="connsiteY29" fmla="*/ 39991 h 3411841"/>
                <a:gd name="connsiteX30" fmla="*/ 1047750 w 2469508"/>
                <a:gd name="connsiteY30" fmla="*/ 1891 h 3411841"/>
                <a:gd name="connsiteX31" fmla="*/ 581025 w 2469508"/>
                <a:gd name="connsiteY31" fmla="*/ 97141 h 3411841"/>
                <a:gd name="connsiteX32" fmla="*/ 438150 w 2469508"/>
                <a:gd name="connsiteY32" fmla="*/ 211441 h 3411841"/>
                <a:gd name="connsiteX33" fmla="*/ 390525 w 2469508"/>
                <a:gd name="connsiteY33" fmla="*/ 259066 h 3411841"/>
                <a:gd name="connsiteX34" fmla="*/ 485775 w 2469508"/>
                <a:gd name="connsiteY34" fmla="*/ 154291 h 3411841"/>
                <a:gd name="connsiteX35" fmla="*/ 533400 w 2469508"/>
                <a:gd name="connsiteY35" fmla="*/ 125716 h 3411841"/>
                <a:gd name="connsiteX36" fmla="*/ 419100 w 2469508"/>
                <a:gd name="connsiteY36" fmla="*/ 125716 h 3411841"/>
                <a:gd name="connsiteX37" fmla="*/ 285750 w 2469508"/>
                <a:gd name="connsiteY37" fmla="*/ 135241 h 3411841"/>
                <a:gd name="connsiteX38" fmla="*/ 85725 w 2469508"/>
                <a:gd name="connsiteY38" fmla="*/ 192391 h 3411841"/>
                <a:gd name="connsiteX39" fmla="*/ 66675 w 2469508"/>
                <a:gd name="connsiteY39" fmla="*/ 220966 h 3411841"/>
                <a:gd name="connsiteX40" fmla="*/ 47625 w 2469508"/>
                <a:gd name="connsiteY40" fmla="*/ 449566 h 3411841"/>
                <a:gd name="connsiteX41" fmla="*/ 0 w 2469508"/>
                <a:gd name="connsiteY41" fmla="*/ 3411841 h 3411841"/>
                <a:gd name="connsiteX0" fmla="*/ 0 w 2431408"/>
                <a:gd name="connsiteY0" fmla="*/ 3411841 h 3411841"/>
                <a:gd name="connsiteX1" fmla="*/ 542925 w 2431408"/>
                <a:gd name="connsiteY1" fmla="*/ 3164191 h 3411841"/>
                <a:gd name="connsiteX2" fmla="*/ 1209675 w 2431408"/>
                <a:gd name="connsiteY2" fmla="*/ 2907016 h 3411841"/>
                <a:gd name="connsiteX3" fmla="*/ 1628775 w 2431408"/>
                <a:gd name="connsiteY3" fmla="*/ 2706991 h 3411841"/>
                <a:gd name="connsiteX4" fmla="*/ 1895475 w 2431408"/>
                <a:gd name="connsiteY4" fmla="*/ 2468866 h 3411841"/>
                <a:gd name="connsiteX5" fmla="*/ 2019300 w 2431408"/>
                <a:gd name="connsiteY5" fmla="*/ 2421241 h 3411841"/>
                <a:gd name="connsiteX6" fmla="*/ 1714500 w 2431408"/>
                <a:gd name="connsiteY6" fmla="*/ 2345041 h 3411841"/>
                <a:gd name="connsiteX7" fmla="*/ 1343025 w 2431408"/>
                <a:gd name="connsiteY7" fmla="*/ 2249791 h 3411841"/>
                <a:gd name="connsiteX8" fmla="*/ 1095375 w 2431408"/>
                <a:gd name="connsiteY8" fmla="*/ 2164066 h 3411841"/>
                <a:gd name="connsiteX9" fmla="*/ 1047750 w 2431408"/>
                <a:gd name="connsiteY9" fmla="*/ 2087866 h 3411841"/>
                <a:gd name="connsiteX10" fmla="*/ 981075 w 2431408"/>
                <a:gd name="connsiteY10" fmla="*/ 1992616 h 3411841"/>
                <a:gd name="connsiteX11" fmla="*/ 1095375 w 2431408"/>
                <a:gd name="connsiteY11" fmla="*/ 1735441 h 3411841"/>
                <a:gd name="connsiteX12" fmla="*/ 1352550 w 2431408"/>
                <a:gd name="connsiteY12" fmla="*/ 1325866 h 3411841"/>
                <a:gd name="connsiteX13" fmla="*/ 1771650 w 2431408"/>
                <a:gd name="connsiteY13" fmla="*/ 906766 h 3411841"/>
                <a:gd name="connsiteX14" fmla="*/ 1971675 w 2431408"/>
                <a:gd name="connsiteY14" fmla="*/ 754366 h 3411841"/>
                <a:gd name="connsiteX15" fmla="*/ 2114550 w 2431408"/>
                <a:gd name="connsiteY15" fmla="*/ 716266 h 3411841"/>
                <a:gd name="connsiteX16" fmla="*/ 2314575 w 2431408"/>
                <a:gd name="connsiteY16" fmla="*/ 782941 h 3411841"/>
                <a:gd name="connsiteX17" fmla="*/ 2400300 w 2431408"/>
                <a:gd name="connsiteY17" fmla="*/ 811516 h 3411841"/>
                <a:gd name="connsiteX18" fmla="*/ 2428875 w 2431408"/>
                <a:gd name="connsiteY18" fmla="*/ 573391 h 3411841"/>
                <a:gd name="connsiteX19" fmla="*/ 2343150 w 2431408"/>
                <a:gd name="connsiteY19" fmla="*/ 411466 h 3411841"/>
                <a:gd name="connsiteX20" fmla="*/ 2047875 w 2431408"/>
                <a:gd name="connsiteY20" fmla="*/ 211441 h 3411841"/>
                <a:gd name="connsiteX21" fmla="*/ 1743075 w 2431408"/>
                <a:gd name="connsiteY21" fmla="*/ 154291 h 3411841"/>
                <a:gd name="connsiteX22" fmla="*/ 1343025 w 2431408"/>
                <a:gd name="connsiteY22" fmla="*/ 173341 h 3411841"/>
                <a:gd name="connsiteX23" fmla="*/ 952500 w 2431408"/>
                <a:gd name="connsiteY23" fmla="*/ 373366 h 3411841"/>
                <a:gd name="connsiteX24" fmla="*/ 866775 w 2431408"/>
                <a:gd name="connsiteY24" fmla="*/ 468616 h 3411841"/>
                <a:gd name="connsiteX25" fmla="*/ 942975 w 2431408"/>
                <a:gd name="connsiteY25" fmla="*/ 392416 h 3411841"/>
                <a:gd name="connsiteX26" fmla="*/ 1162050 w 2431408"/>
                <a:gd name="connsiteY26" fmla="*/ 240016 h 3411841"/>
                <a:gd name="connsiteX27" fmla="*/ 1438275 w 2431408"/>
                <a:gd name="connsiteY27" fmla="*/ 163816 h 3411841"/>
                <a:gd name="connsiteX28" fmla="*/ 1390650 w 2431408"/>
                <a:gd name="connsiteY28" fmla="*/ 116191 h 3411841"/>
                <a:gd name="connsiteX29" fmla="*/ 1200150 w 2431408"/>
                <a:gd name="connsiteY29" fmla="*/ 39991 h 3411841"/>
                <a:gd name="connsiteX30" fmla="*/ 1009650 w 2431408"/>
                <a:gd name="connsiteY30" fmla="*/ 1891 h 3411841"/>
                <a:gd name="connsiteX31" fmla="*/ 542925 w 2431408"/>
                <a:gd name="connsiteY31" fmla="*/ 97141 h 3411841"/>
                <a:gd name="connsiteX32" fmla="*/ 400050 w 2431408"/>
                <a:gd name="connsiteY32" fmla="*/ 211441 h 3411841"/>
                <a:gd name="connsiteX33" fmla="*/ 352425 w 2431408"/>
                <a:gd name="connsiteY33" fmla="*/ 259066 h 3411841"/>
                <a:gd name="connsiteX34" fmla="*/ 447675 w 2431408"/>
                <a:gd name="connsiteY34" fmla="*/ 154291 h 3411841"/>
                <a:gd name="connsiteX35" fmla="*/ 495300 w 2431408"/>
                <a:gd name="connsiteY35" fmla="*/ 125716 h 3411841"/>
                <a:gd name="connsiteX36" fmla="*/ 381000 w 2431408"/>
                <a:gd name="connsiteY36" fmla="*/ 125716 h 3411841"/>
                <a:gd name="connsiteX37" fmla="*/ 247650 w 2431408"/>
                <a:gd name="connsiteY37" fmla="*/ 135241 h 3411841"/>
                <a:gd name="connsiteX38" fmla="*/ 47625 w 2431408"/>
                <a:gd name="connsiteY38" fmla="*/ 192391 h 3411841"/>
                <a:gd name="connsiteX39" fmla="*/ 28575 w 2431408"/>
                <a:gd name="connsiteY39" fmla="*/ 220966 h 3411841"/>
                <a:gd name="connsiteX40" fmla="*/ 9525 w 2431408"/>
                <a:gd name="connsiteY40" fmla="*/ 449566 h 3411841"/>
                <a:gd name="connsiteX41" fmla="*/ 0 w 2431408"/>
                <a:gd name="connsiteY41" fmla="*/ 3411841 h 3411841"/>
                <a:gd name="connsiteX0" fmla="*/ 0 w 2431408"/>
                <a:gd name="connsiteY0" fmla="*/ 3411841 h 3411841"/>
                <a:gd name="connsiteX1" fmla="*/ 542925 w 2431408"/>
                <a:gd name="connsiteY1" fmla="*/ 3164191 h 3411841"/>
                <a:gd name="connsiteX2" fmla="*/ 1209675 w 2431408"/>
                <a:gd name="connsiteY2" fmla="*/ 2907016 h 3411841"/>
                <a:gd name="connsiteX3" fmla="*/ 1628775 w 2431408"/>
                <a:gd name="connsiteY3" fmla="*/ 2706991 h 3411841"/>
                <a:gd name="connsiteX4" fmla="*/ 1895475 w 2431408"/>
                <a:gd name="connsiteY4" fmla="*/ 2468866 h 3411841"/>
                <a:gd name="connsiteX5" fmla="*/ 2019300 w 2431408"/>
                <a:gd name="connsiteY5" fmla="*/ 2421241 h 3411841"/>
                <a:gd name="connsiteX6" fmla="*/ 1714500 w 2431408"/>
                <a:gd name="connsiteY6" fmla="*/ 2345041 h 3411841"/>
                <a:gd name="connsiteX7" fmla="*/ 1343025 w 2431408"/>
                <a:gd name="connsiteY7" fmla="*/ 2249791 h 3411841"/>
                <a:gd name="connsiteX8" fmla="*/ 1095375 w 2431408"/>
                <a:gd name="connsiteY8" fmla="*/ 2164066 h 3411841"/>
                <a:gd name="connsiteX9" fmla="*/ 1047750 w 2431408"/>
                <a:gd name="connsiteY9" fmla="*/ 2087866 h 3411841"/>
                <a:gd name="connsiteX10" fmla="*/ 981075 w 2431408"/>
                <a:gd name="connsiteY10" fmla="*/ 1992616 h 3411841"/>
                <a:gd name="connsiteX11" fmla="*/ 1095375 w 2431408"/>
                <a:gd name="connsiteY11" fmla="*/ 1735441 h 3411841"/>
                <a:gd name="connsiteX12" fmla="*/ 1352550 w 2431408"/>
                <a:gd name="connsiteY12" fmla="*/ 1325866 h 3411841"/>
                <a:gd name="connsiteX13" fmla="*/ 1771650 w 2431408"/>
                <a:gd name="connsiteY13" fmla="*/ 906766 h 3411841"/>
                <a:gd name="connsiteX14" fmla="*/ 1971675 w 2431408"/>
                <a:gd name="connsiteY14" fmla="*/ 754366 h 3411841"/>
                <a:gd name="connsiteX15" fmla="*/ 2114550 w 2431408"/>
                <a:gd name="connsiteY15" fmla="*/ 716266 h 3411841"/>
                <a:gd name="connsiteX16" fmla="*/ 2314575 w 2431408"/>
                <a:gd name="connsiteY16" fmla="*/ 782941 h 3411841"/>
                <a:gd name="connsiteX17" fmla="*/ 2400300 w 2431408"/>
                <a:gd name="connsiteY17" fmla="*/ 811516 h 3411841"/>
                <a:gd name="connsiteX18" fmla="*/ 2428875 w 2431408"/>
                <a:gd name="connsiteY18" fmla="*/ 573391 h 3411841"/>
                <a:gd name="connsiteX19" fmla="*/ 2343150 w 2431408"/>
                <a:gd name="connsiteY19" fmla="*/ 411466 h 3411841"/>
                <a:gd name="connsiteX20" fmla="*/ 2047875 w 2431408"/>
                <a:gd name="connsiteY20" fmla="*/ 211441 h 3411841"/>
                <a:gd name="connsiteX21" fmla="*/ 1743075 w 2431408"/>
                <a:gd name="connsiteY21" fmla="*/ 154291 h 3411841"/>
                <a:gd name="connsiteX22" fmla="*/ 1343025 w 2431408"/>
                <a:gd name="connsiteY22" fmla="*/ 173341 h 3411841"/>
                <a:gd name="connsiteX23" fmla="*/ 952500 w 2431408"/>
                <a:gd name="connsiteY23" fmla="*/ 373366 h 3411841"/>
                <a:gd name="connsiteX24" fmla="*/ 866775 w 2431408"/>
                <a:gd name="connsiteY24" fmla="*/ 468616 h 3411841"/>
                <a:gd name="connsiteX25" fmla="*/ 942975 w 2431408"/>
                <a:gd name="connsiteY25" fmla="*/ 392416 h 3411841"/>
                <a:gd name="connsiteX26" fmla="*/ 1162050 w 2431408"/>
                <a:gd name="connsiteY26" fmla="*/ 240016 h 3411841"/>
                <a:gd name="connsiteX27" fmla="*/ 1438275 w 2431408"/>
                <a:gd name="connsiteY27" fmla="*/ 163816 h 3411841"/>
                <a:gd name="connsiteX28" fmla="*/ 1390650 w 2431408"/>
                <a:gd name="connsiteY28" fmla="*/ 116191 h 3411841"/>
                <a:gd name="connsiteX29" fmla="*/ 1200150 w 2431408"/>
                <a:gd name="connsiteY29" fmla="*/ 39991 h 3411841"/>
                <a:gd name="connsiteX30" fmla="*/ 1009650 w 2431408"/>
                <a:gd name="connsiteY30" fmla="*/ 1891 h 3411841"/>
                <a:gd name="connsiteX31" fmla="*/ 542925 w 2431408"/>
                <a:gd name="connsiteY31" fmla="*/ 97141 h 3411841"/>
                <a:gd name="connsiteX32" fmla="*/ 400050 w 2431408"/>
                <a:gd name="connsiteY32" fmla="*/ 211441 h 3411841"/>
                <a:gd name="connsiteX33" fmla="*/ 352425 w 2431408"/>
                <a:gd name="connsiteY33" fmla="*/ 259066 h 3411841"/>
                <a:gd name="connsiteX34" fmla="*/ 447675 w 2431408"/>
                <a:gd name="connsiteY34" fmla="*/ 154291 h 3411841"/>
                <a:gd name="connsiteX35" fmla="*/ 495300 w 2431408"/>
                <a:gd name="connsiteY35" fmla="*/ 125716 h 3411841"/>
                <a:gd name="connsiteX36" fmla="*/ 381000 w 2431408"/>
                <a:gd name="connsiteY36" fmla="*/ 125716 h 3411841"/>
                <a:gd name="connsiteX37" fmla="*/ 247650 w 2431408"/>
                <a:gd name="connsiteY37" fmla="*/ 135241 h 3411841"/>
                <a:gd name="connsiteX38" fmla="*/ 47625 w 2431408"/>
                <a:gd name="connsiteY38" fmla="*/ 192391 h 3411841"/>
                <a:gd name="connsiteX39" fmla="*/ 19050 w 2431408"/>
                <a:gd name="connsiteY39" fmla="*/ 344791 h 3411841"/>
                <a:gd name="connsiteX40" fmla="*/ 9525 w 2431408"/>
                <a:gd name="connsiteY40" fmla="*/ 449566 h 3411841"/>
                <a:gd name="connsiteX41" fmla="*/ 0 w 2431408"/>
                <a:gd name="connsiteY41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95475 w 2433297"/>
                <a:gd name="connsiteY4" fmla="*/ 2468866 h 3411841"/>
                <a:gd name="connsiteX5" fmla="*/ 2019300 w 2433297"/>
                <a:gd name="connsiteY5" fmla="*/ 2421241 h 3411841"/>
                <a:gd name="connsiteX6" fmla="*/ 1714500 w 2433297"/>
                <a:gd name="connsiteY6" fmla="*/ 2345041 h 3411841"/>
                <a:gd name="connsiteX7" fmla="*/ 1343025 w 2433297"/>
                <a:gd name="connsiteY7" fmla="*/ 2249791 h 3411841"/>
                <a:gd name="connsiteX8" fmla="*/ 1095375 w 2433297"/>
                <a:gd name="connsiteY8" fmla="*/ 2164066 h 3411841"/>
                <a:gd name="connsiteX9" fmla="*/ 1047750 w 2433297"/>
                <a:gd name="connsiteY9" fmla="*/ 2087866 h 3411841"/>
                <a:gd name="connsiteX10" fmla="*/ 981075 w 2433297"/>
                <a:gd name="connsiteY10" fmla="*/ 1992616 h 3411841"/>
                <a:gd name="connsiteX11" fmla="*/ 1095375 w 2433297"/>
                <a:gd name="connsiteY11" fmla="*/ 1735441 h 3411841"/>
                <a:gd name="connsiteX12" fmla="*/ 1352550 w 2433297"/>
                <a:gd name="connsiteY12" fmla="*/ 1325866 h 3411841"/>
                <a:gd name="connsiteX13" fmla="*/ 1771650 w 2433297"/>
                <a:gd name="connsiteY13" fmla="*/ 906766 h 3411841"/>
                <a:gd name="connsiteX14" fmla="*/ 1971675 w 2433297"/>
                <a:gd name="connsiteY14" fmla="*/ 754366 h 3411841"/>
                <a:gd name="connsiteX15" fmla="*/ 2114550 w 2433297"/>
                <a:gd name="connsiteY15" fmla="*/ 716266 h 3411841"/>
                <a:gd name="connsiteX16" fmla="*/ 2314575 w 2433297"/>
                <a:gd name="connsiteY16" fmla="*/ 782941 h 3411841"/>
                <a:gd name="connsiteX17" fmla="*/ 2409825 w 2433297"/>
                <a:gd name="connsiteY17" fmla="*/ 782941 h 3411841"/>
                <a:gd name="connsiteX18" fmla="*/ 2428875 w 2433297"/>
                <a:gd name="connsiteY18" fmla="*/ 573391 h 3411841"/>
                <a:gd name="connsiteX19" fmla="*/ 2343150 w 2433297"/>
                <a:gd name="connsiteY19" fmla="*/ 411466 h 3411841"/>
                <a:gd name="connsiteX20" fmla="*/ 2047875 w 2433297"/>
                <a:gd name="connsiteY20" fmla="*/ 211441 h 3411841"/>
                <a:gd name="connsiteX21" fmla="*/ 1743075 w 2433297"/>
                <a:gd name="connsiteY21" fmla="*/ 154291 h 3411841"/>
                <a:gd name="connsiteX22" fmla="*/ 1343025 w 2433297"/>
                <a:gd name="connsiteY22" fmla="*/ 173341 h 3411841"/>
                <a:gd name="connsiteX23" fmla="*/ 952500 w 2433297"/>
                <a:gd name="connsiteY23" fmla="*/ 373366 h 3411841"/>
                <a:gd name="connsiteX24" fmla="*/ 866775 w 2433297"/>
                <a:gd name="connsiteY24" fmla="*/ 468616 h 3411841"/>
                <a:gd name="connsiteX25" fmla="*/ 942975 w 2433297"/>
                <a:gd name="connsiteY25" fmla="*/ 392416 h 3411841"/>
                <a:gd name="connsiteX26" fmla="*/ 1162050 w 2433297"/>
                <a:gd name="connsiteY26" fmla="*/ 240016 h 3411841"/>
                <a:gd name="connsiteX27" fmla="*/ 1438275 w 2433297"/>
                <a:gd name="connsiteY27" fmla="*/ 163816 h 3411841"/>
                <a:gd name="connsiteX28" fmla="*/ 1390650 w 2433297"/>
                <a:gd name="connsiteY28" fmla="*/ 116191 h 3411841"/>
                <a:gd name="connsiteX29" fmla="*/ 1200150 w 2433297"/>
                <a:gd name="connsiteY29" fmla="*/ 39991 h 3411841"/>
                <a:gd name="connsiteX30" fmla="*/ 1009650 w 2433297"/>
                <a:gd name="connsiteY30" fmla="*/ 1891 h 3411841"/>
                <a:gd name="connsiteX31" fmla="*/ 542925 w 2433297"/>
                <a:gd name="connsiteY31" fmla="*/ 97141 h 3411841"/>
                <a:gd name="connsiteX32" fmla="*/ 400050 w 2433297"/>
                <a:gd name="connsiteY32" fmla="*/ 211441 h 3411841"/>
                <a:gd name="connsiteX33" fmla="*/ 352425 w 2433297"/>
                <a:gd name="connsiteY33" fmla="*/ 259066 h 3411841"/>
                <a:gd name="connsiteX34" fmla="*/ 447675 w 2433297"/>
                <a:gd name="connsiteY34" fmla="*/ 154291 h 3411841"/>
                <a:gd name="connsiteX35" fmla="*/ 495300 w 2433297"/>
                <a:gd name="connsiteY35" fmla="*/ 125716 h 3411841"/>
                <a:gd name="connsiteX36" fmla="*/ 381000 w 2433297"/>
                <a:gd name="connsiteY36" fmla="*/ 125716 h 3411841"/>
                <a:gd name="connsiteX37" fmla="*/ 247650 w 2433297"/>
                <a:gd name="connsiteY37" fmla="*/ 135241 h 3411841"/>
                <a:gd name="connsiteX38" fmla="*/ 47625 w 2433297"/>
                <a:gd name="connsiteY38" fmla="*/ 192391 h 3411841"/>
                <a:gd name="connsiteX39" fmla="*/ 19050 w 2433297"/>
                <a:gd name="connsiteY39" fmla="*/ 344791 h 3411841"/>
                <a:gd name="connsiteX40" fmla="*/ 9525 w 2433297"/>
                <a:gd name="connsiteY40" fmla="*/ 449566 h 3411841"/>
                <a:gd name="connsiteX41" fmla="*/ 0 w 2433297"/>
                <a:gd name="connsiteY41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95475 w 2433297"/>
                <a:gd name="connsiteY4" fmla="*/ 2468866 h 3411841"/>
                <a:gd name="connsiteX5" fmla="*/ 2019300 w 2433297"/>
                <a:gd name="connsiteY5" fmla="*/ 2421241 h 3411841"/>
                <a:gd name="connsiteX6" fmla="*/ 1714500 w 2433297"/>
                <a:gd name="connsiteY6" fmla="*/ 2345041 h 3411841"/>
                <a:gd name="connsiteX7" fmla="*/ 1095375 w 2433297"/>
                <a:gd name="connsiteY7" fmla="*/ 2164066 h 3411841"/>
                <a:gd name="connsiteX8" fmla="*/ 1047750 w 2433297"/>
                <a:gd name="connsiteY8" fmla="*/ 2087866 h 3411841"/>
                <a:gd name="connsiteX9" fmla="*/ 981075 w 2433297"/>
                <a:gd name="connsiteY9" fmla="*/ 1992616 h 3411841"/>
                <a:gd name="connsiteX10" fmla="*/ 1095375 w 2433297"/>
                <a:gd name="connsiteY10" fmla="*/ 1735441 h 3411841"/>
                <a:gd name="connsiteX11" fmla="*/ 1352550 w 2433297"/>
                <a:gd name="connsiteY11" fmla="*/ 1325866 h 3411841"/>
                <a:gd name="connsiteX12" fmla="*/ 1771650 w 2433297"/>
                <a:gd name="connsiteY12" fmla="*/ 906766 h 3411841"/>
                <a:gd name="connsiteX13" fmla="*/ 1971675 w 2433297"/>
                <a:gd name="connsiteY13" fmla="*/ 754366 h 3411841"/>
                <a:gd name="connsiteX14" fmla="*/ 2114550 w 2433297"/>
                <a:gd name="connsiteY14" fmla="*/ 716266 h 3411841"/>
                <a:gd name="connsiteX15" fmla="*/ 2314575 w 2433297"/>
                <a:gd name="connsiteY15" fmla="*/ 782941 h 3411841"/>
                <a:gd name="connsiteX16" fmla="*/ 2409825 w 2433297"/>
                <a:gd name="connsiteY16" fmla="*/ 782941 h 3411841"/>
                <a:gd name="connsiteX17" fmla="*/ 2428875 w 2433297"/>
                <a:gd name="connsiteY17" fmla="*/ 573391 h 3411841"/>
                <a:gd name="connsiteX18" fmla="*/ 2343150 w 2433297"/>
                <a:gd name="connsiteY18" fmla="*/ 411466 h 3411841"/>
                <a:gd name="connsiteX19" fmla="*/ 2047875 w 2433297"/>
                <a:gd name="connsiteY19" fmla="*/ 211441 h 3411841"/>
                <a:gd name="connsiteX20" fmla="*/ 1743075 w 2433297"/>
                <a:gd name="connsiteY20" fmla="*/ 154291 h 3411841"/>
                <a:gd name="connsiteX21" fmla="*/ 1343025 w 2433297"/>
                <a:gd name="connsiteY21" fmla="*/ 173341 h 3411841"/>
                <a:gd name="connsiteX22" fmla="*/ 952500 w 2433297"/>
                <a:gd name="connsiteY22" fmla="*/ 373366 h 3411841"/>
                <a:gd name="connsiteX23" fmla="*/ 866775 w 2433297"/>
                <a:gd name="connsiteY23" fmla="*/ 468616 h 3411841"/>
                <a:gd name="connsiteX24" fmla="*/ 942975 w 2433297"/>
                <a:gd name="connsiteY24" fmla="*/ 392416 h 3411841"/>
                <a:gd name="connsiteX25" fmla="*/ 1162050 w 2433297"/>
                <a:gd name="connsiteY25" fmla="*/ 240016 h 3411841"/>
                <a:gd name="connsiteX26" fmla="*/ 1438275 w 2433297"/>
                <a:gd name="connsiteY26" fmla="*/ 163816 h 3411841"/>
                <a:gd name="connsiteX27" fmla="*/ 1390650 w 2433297"/>
                <a:gd name="connsiteY27" fmla="*/ 116191 h 3411841"/>
                <a:gd name="connsiteX28" fmla="*/ 1200150 w 2433297"/>
                <a:gd name="connsiteY28" fmla="*/ 39991 h 3411841"/>
                <a:gd name="connsiteX29" fmla="*/ 1009650 w 2433297"/>
                <a:gd name="connsiteY29" fmla="*/ 1891 h 3411841"/>
                <a:gd name="connsiteX30" fmla="*/ 542925 w 2433297"/>
                <a:gd name="connsiteY30" fmla="*/ 97141 h 3411841"/>
                <a:gd name="connsiteX31" fmla="*/ 400050 w 2433297"/>
                <a:gd name="connsiteY31" fmla="*/ 211441 h 3411841"/>
                <a:gd name="connsiteX32" fmla="*/ 352425 w 2433297"/>
                <a:gd name="connsiteY32" fmla="*/ 259066 h 3411841"/>
                <a:gd name="connsiteX33" fmla="*/ 447675 w 2433297"/>
                <a:gd name="connsiteY33" fmla="*/ 154291 h 3411841"/>
                <a:gd name="connsiteX34" fmla="*/ 495300 w 2433297"/>
                <a:gd name="connsiteY34" fmla="*/ 125716 h 3411841"/>
                <a:gd name="connsiteX35" fmla="*/ 381000 w 2433297"/>
                <a:gd name="connsiteY35" fmla="*/ 125716 h 3411841"/>
                <a:gd name="connsiteX36" fmla="*/ 247650 w 2433297"/>
                <a:gd name="connsiteY36" fmla="*/ 135241 h 3411841"/>
                <a:gd name="connsiteX37" fmla="*/ 47625 w 2433297"/>
                <a:gd name="connsiteY37" fmla="*/ 192391 h 3411841"/>
                <a:gd name="connsiteX38" fmla="*/ 19050 w 2433297"/>
                <a:gd name="connsiteY38" fmla="*/ 344791 h 3411841"/>
                <a:gd name="connsiteX39" fmla="*/ 9525 w 2433297"/>
                <a:gd name="connsiteY39" fmla="*/ 449566 h 3411841"/>
                <a:gd name="connsiteX40" fmla="*/ 0 w 2433297"/>
                <a:gd name="connsiteY40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95475 w 2433297"/>
                <a:gd name="connsiteY4" fmla="*/ 2468866 h 3411841"/>
                <a:gd name="connsiteX5" fmla="*/ 2019300 w 2433297"/>
                <a:gd name="connsiteY5" fmla="*/ 2421241 h 3411841"/>
                <a:gd name="connsiteX6" fmla="*/ 1095375 w 2433297"/>
                <a:gd name="connsiteY6" fmla="*/ 2164066 h 3411841"/>
                <a:gd name="connsiteX7" fmla="*/ 1047750 w 2433297"/>
                <a:gd name="connsiteY7" fmla="*/ 2087866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095375 w 2433297"/>
                <a:gd name="connsiteY6" fmla="*/ 2164066 h 3411841"/>
                <a:gd name="connsiteX7" fmla="*/ 1047750 w 2433297"/>
                <a:gd name="connsiteY7" fmla="*/ 2087866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095375 w 2433297"/>
                <a:gd name="connsiteY6" fmla="*/ 2164066 h 3411841"/>
                <a:gd name="connsiteX7" fmla="*/ 1047750 w 2433297"/>
                <a:gd name="connsiteY7" fmla="*/ 2087866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095375 w 2433297"/>
                <a:gd name="connsiteY6" fmla="*/ 2164066 h 3411841"/>
                <a:gd name="connsiteX7" fmla="*/ 1000125 w 2433297"/>
                <a:gd name="connsiteY7" fmla="*/ 2078341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123950 w 2433297"/>
                <a:gd name="connsiteY6" fmla="*/ 2145016 h 3411841"/>
                <a:gd name="connsiteX7" fmla="*/ 1000125 w 2433297"/>
                <a:gd name="connsiteY7" fmla="*/ 2078341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123950 w 2433297"/>
                <a:gd name="connsiteY6" fmla="*/ 2145016 h 3411841"/>
                <a:gd name="connsiteX7" fmla="*/ 1000125 w 2433297"/>
                <a:gd name="connsiteY7" fmla="*/ 2078341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123950 w 2433297"/>
                <a:gd name="connsiteY6" fmla="*/ 2145016 h 3411841"/>
                <a:gd name="connsiteX7" fmla="*/ 1000125 w 2433297"/>
                <a:gd name="connsiteY7" fmla="*/ 2078341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1667244 w 4100541"/>
                <a:gd name="connsiteY0" fmla="*/ 3411841 h 3411841"/>
                <a:gd name="connsiteX1" fmla="*/ 2210169 w 4100541"/>
                <a:gd name="connsiteY1" fmla="*/ 3164191 h 3411841"/>
                <a:gd name="connsiteX2" fmla="*/ 2876919 w 4100541"/>
                <a:gd name="connsiteY2" fmla="*/ 2907016 h 3411841"/>
                <a:gd name="connsiteX3" fmla="*/ 3296019 w 4100541"/>
                <a:gd name="connsiteY3" fmla="*/ 2706991 h 3411841"/>
                <a:gd name="connsiteX4" fmla="*/ 3543669 w 4100541"/>
                <a:gd name="connsiteY4" fmla="*/ 2526016 h 3411841"/>
                <a:gd name="connsiteX5" fmla="*/ 3686544 w 4100541"/>
                <a:gd name="connsiteY5" fmla="*/ 2421241 h 3411841"/>
                <a:gd name="connsiteX6" fmla="*/ 2791194 w 4100541"/>
                <a:gd name="connsiteY6" fmla="*/ 2145016 h 3411841"/>
                <a:gd name="connsiteX7" fmla="*/ 2667369 w 4100541"/>
                <a:gd name="connsiteY7" fmla="*/ 2078341 h 3411841"/>
                <a:gd name="connsiteX8" fmla="*/ 2648319 w 4100541"/>
                <a:gd name="connsiteY8" fmla="*/ 1992616 h 3411841"/>
                <a:gd name="connsiteX9" fmla="*/ 2762619 w 4100541"/>
                <a:gd name="connsiteY9" fmla="*/ 1735441 h 3411841"/>
                <a:gd name="connsiteX10" fmla="*/ 3019794 w 4100541"/>
                <a:gd name="connsiteY10" fmla="*/ 1325866 h 3411841"/>
                <a:gd name="connsiteX11" fmla="*/ 3438894 w 4100541"/>
                <a:gd name="connsiteY11" fmla="*/ 906766 h 3411841"/>
                <a:gd name="connsiteX12" fmla="*/ 3638919 w 4100541"/>
                <a:gd name="connsiteY12" fmla="*/ 754366 h 3411841"/>
                <a:gd name="connsiteX13" fmla="*/ 3781794 w 4100541"/>
                <a:gd name="connsiteY13" fmla="*/ 716266 h 3411841"/>
                <a:gd name="connsiteX14" fmla="*/ 3981819 w 4100541"/>
                <a:gd name="connsiteY14" fmla="*/ 782941 h 3411841"/>
                <a:gd name="connsiteX15" fmla="*/ 4077069 w 4100541"/>
                <a:gd name="connsiteY15" fmla="*/ 782941 h 3411841"/>
                <a:gd name="connsiteX16" fmla="*/ 4096119 w 4100541"/>
                <a:gd name="connsiteY16" fmla="*/ 573391 h 3411841"/>
                <a:gd name="connsiteX17" fmla="*/ 4010394 w 4100541"/>
                <a:gd name="connsiteY17" fmla="*/ 411466 h 3411841"/>
                <a:gd name="connsiteX18" fmla="*/ 3715119 w 4100541"/>
                <a:gd name="connsiteY18" fmla="*/ 211441 h 3411841"/>
                <a:gd name="connsiteX19" fmla="*/ 3410319 w 4100541"/>
                <a:gd name="connsiteY19" fmla="*/ 154291 h 3411841"/>
                <a:gd name="connsiteX20" fmla="*/ 3010269 w 4100541"/>
                <a:gd name="connsiteY20" fmla="*/ 173341 h 3411841"/>
                <a:gd name="connsiteX21" fmla="*/ 2619744 w 4100541"/>
                <a:gd name="connsiteY21" fmla="*/ 373366 h 3411841"/>
                <a:gd name="connsiteX22" fmla="*/ 2534019 w 4100541"/>
                <a:gd name="connsiteY22" fmla="*/ 468616 h 3411841"/>
                <a:gd name="connsiteX23" fmla="*/ 2610219 w 4100541"/>
                <a:gd name="connsiteY23" fmla="*/ 392416 h 3411841"/>
                <a:gd name="connsiteX24" fmla="*/ 2829294 w 4100541"/>
                <a:gd name="connsiteY24" fmla="*/ 240016 h 3411841"/>
                <a:gd name="connsiteX25" fmla="*/ 3105519 w 4100541"/>
                <a:gd name="connsiteY25" fmla="*/ 163816 h 3411841"/>
                <a:gd name="connsiteX26" fmla="*/ 3057894 w 4100541"/>
                <a:gd name="connsiteY26" fmla="*/ 116191 h 3411841"/>
                <a:gd name="connsiteX27" fmla="*/ 2867394 w 4100541"/>
                <a:gd name="connsiteY27" fmla="*/ 39991 h 3411841"/>
                <a:gd name="connsiteX28" fmla="*/ 2676894 w 4100541"/>
                <a:gd name="connsiteY28" fmla="*/ 1891 h 3411841"/>
                <a:gd name="connsiteX29" fmla="*/ 2210169 w 4100541"/>
                <a:gd name="connsiteY29" fmla="*/ 97141 h 3411841"/>
                <a:gd name="connsiteX30" fmla="*/ 2067294 w 4100541"/>
                <a:gd name="connsiteY30" fmla="*/ 211441 h 3411841"/>
                <a:gd name="connsiteX31" fmla="*/ 2019669 w 4100541"/>
                <a:gd name="connsiteY31" fmla="*/ 259066 h 3411841"/>
                <a:gd name="connsiteX32" fmla="*/ 2114919 w 4100541"/>
                <a:gd name="connsiteY32" fmla="*/ 154291 h 3411841"/>
                <a:gd name="connsiteX33" fmla="*/ 2162544 w 4100541"/>
                <a:gd name="connsiteY33" fmla="*/ 125716 h 3411841"/>
                <a:gd name="connsiteX34" fmla="*/ 2048244 w 4100541"/>
                <a:gd name="connsiteY34" fmla="*/ 125716 h 3411841"/>
                <a:gd name="connsiteX35" fmla="*/ 1914894 w 4100541"/>
                <a:gd name="connsiteY35" fmla="*/ 135241 h 3411841"/>
                <a:gd name="connsiteX36" fmla="*/ 1714869 w 4100541"/>
                <a:gd name="connsiteY36" fmla="*/ 192391 h 3411841"/>
                <a:gd name="connsiteX37" fmla="*/ 1686294 w 4100541"/>
                <a:gd name="connsiteY37" fmla="*/ 344791 h 3411841"/>
                <a:gd name="connsiteX38" fmla="*/ 4 w 4100541"/>
                <a:gd name="connsiteY38" fmla="*/ 2675409 h 3411841"/>
                <a:gd name="connsiteX39" fmla="*/ 1667244 w 4100541"/>
                <a:gd name="connsiteY39" fmla="*/ 3411841 h 3411841"/>
                <a:gd name="connsiteX0" fmla="*/ 1667244 w 4100541"/>
                <a:gd name="connsiteY0" fmla="*/ 3411841 h 3411841"/>
                <a:gd name="connsiteX1" fmla="*/ 2210169 w 4100541"/>
                <a:gd name="connsiteY1" fmla="*/ 3164191 h 3411841"/>
                <a:gd name="connsiteX2" fmla="*/ 2876919 w 4100541"/>
                <a:gd name="connsiteY2" fmla="*/ 2907016 h 3411841"/>
                <a:gd name="connsiteX3" fmla="*/ 3296019 w 4100541"/>
                <a:gd name="connsiteY3" fmla="*/ 2706991 h 3411841"/>
                <a:gd name="connsiteX4" fmla="*/ 3543669 w 4100541"/>
                <a:gd name="connsiteY4" fmla="*/ 2526016 h 3411841"/>
                <a:gd name="connsiteX5" fmla="*/ 3686544 w 4100541"/>
                <a:gd name="connsiteY5" fmla="*/ 2421241 h 3411841"/>
                <a:gd name="connsiteX6" fmla="*/ 2791194 w 4100541"/>
                <a:gd name="connsiteY6" fmla="*/ 2145016 h 3411841"/>
                <a:gd name="connsiteX7" fmla="*/ 2667369 w 4100541"/>
                <a:gd name="connsiteY7" fmla="*/ 2078341 h 3411841"/>
                <a:gd name="connsiteX8" fmla="*/ 2648319 w 4100541"/>
                <a:gd name="connsiteY8" fmla="*/ 1992616 h 3411841"/>
                <a:gd name="connsiteX9" fmla="*/ 2762619 w 4100541"/>
                <a:gd name="connsiteY9" fmla="*/ 1735441 h 3411841"/>
                <a:gd name="connsiteX10" fmla="*/ 3019794 w 4100541"/>
                <a:gd name="connsiteY10" fmla="*/ 1325866 h 3411841"/>
                <a:gd name="connsiteX11" fmla="*/ 3438894 w 4100541"/>
                <a:gd name="connsiteY11" fmla="*/ 906766 h 3411841"/>
                <a:gd name="connsiteX12" fmla="*/ 3638919 w 4100541"/>
                <a:gd name="connsiteY12" fmla="*/ 754366 h 3411841"/>
                <a:gd name="connsiteX13" fmla="*/ 3781794 w 4100541"/>
                <a:gd name="connsiteY13" fmla="*/ 716266 h 3411841"/>
                <a:gd name="connsiteX14" fmla="*/ 3981819 w 4100541"/>
                <a:gd name="connsiteY14" fmla="*/ 782941 h 3411841"/>
                <a:gd name="connsiteX15" fmla="*/ 4077069 w 4100541"/>
                <a:gd name="connsiteY15" fmla="*/ 782941 h 3411841"/>
                <a:gd name="connsiteX16" fmla="*/ 4096119 w 4100541"/>
                <a:gd name="connsiteY16" fmla="*/ 573391 h 3411841"/>
                <a:gd name="connsiteX17" fmla="*/ 4010394 w 4100541"/>
                <a:gd name="connsiteY17" fmla="*/ 411466 h 3411841"/>
                <a:gd name="connsiteX18" fmla="*/ 3715119 w 4100541"/>
                <a:gd name="connsiteY18" fmla="*/ 211441 h 3411841"/>
                <a:gd name="connsiteX19" fmla="*/ 3410319 w 4100541"/>
                <a:gd name="connsiteY19" fmla="*/ 154291 h 3411841"/>
                <a:gd name="connsiteX20" fmla="*/ 3010269 w 4100541"/>
                <a:gd name="connsiteY20" fmla="*/ 173341 h 3411841"/>
                <a:gd name="connsiteX21" fmla="*/ 2619744 w 4100541"/>
                <a:gd name="connsiteY21" fmla="*/ 373366 h 3411841"/>
                <a:gd name="connsiteX22" fmla="*/ 2534019 w 4100541"/>
                <a:gd name="connsiteY22" fmla="*/ 468616 h 3411841"/>
                <a:gd name="connsiteX23" fmla="*/ 2610219 w 4100541"/>
                <a:gd name="connsiteY23" fmla="*/ 392416 h 3411841"/>
                <a:gd name="connsiteX24" fmla="*/ 2829294 w 4100541"/>
                <a:gd name="connsiteY24" fmla="*/ 240016 h 3411841"/>
                <a:gd name="connsiteX25" fmla="*/ 3105519 w 4100541"/>
                <a:gd name="connsiteY25" fmla="*/ 163816 h 3411841"/>
                <a:gd name="connsiteX26" fmla="*/ 3057894 w 4100541"/>
                <a:gd name="connsiteY26" fmla="*/ 116191 h 3411841"/>
                <a:gd name="connsiteX27" fmla="*/ 2867394 w 4100541"/>
                <a:gd name="connsiteY27" fmla="*/ 39991 h 3411841"/>
                <a:gd name="connsiteX28" fmla="*/ 2676894 w 4100541"/>
                <a:gd name="connsiteY28" fmla="*/ 1891 h 3411841"/>
                <a:gd name="connsiteX29" fmla="*/ 2210169 w 4100541"/>
                <a:gd name="connsiteY29" fmla="*/ 97141 h 3411841"/>
                <a:gd name="connsiteX30" fmla="*/ 2067294 w 4100541"/>
                <a:gd name="connsiteY30" fmla="*/ 211441 h 3411841"/>
                <a:gd name="connsiteX31" fmla="*/ 2019669 w 4100541"/>
                <a:gd name="connsiteY31" fmla="*/ 259066 h 3411841"/>
                <a:gd name="connsiteX32" fmla="*/ 2114919 w 4100541"/>
                <a:gd name="connsiteY32" fmla="*/ 154291 h 3411841"/>
                <a:gd name="connsiteX33" fmla="*/ 2162544 w 4100541"/>
                <a:gd name="connsiteY33" fmla="*/ 125716 h 3411841"/>
                <a:gd name="connsiteX34" fmla="*/ 2048244 w 4100541"/>
                <a:gd name="connsiteY34" fmla="*/ 125716 h 3411841"/>
                <a:gd name="connsiteX35" fmla="*/ 1914894 w 4100541"/>
                <a:gd name="connsiteY35" fmla="*/ 135241 h 3411841"/>
                <a:gd name="connsiteX36" fmla="*/ 1714869 w 4100541"/>
                <a:gd name="connsiteY36" fmla="*/ 192391 h 3411841"/>
                <a:gd name="connsiteX37" fmla="*/ 1104558 w 4100541"/>
                <a:gd name="connsiteY37" fmla="*/ 481768 h 3411841"/>
                <a:gd name="connsiteX38" fmla="*/ 4 w 4100541"/>
                <a:gd name="connsiteY38" fmla="*/ 2675409 h 3411841"/>
                <a:gd name="connsiteX39" fmla="*/ 1667244 w 4100541"/>
                <a:gd name="connsiteY39" fmla="*/ 3411841 h 3411841"/>
                <a:gd name="connsiteX0" fmla="*/ 1393485 w 4100541"/>
                <a:gd name="connsiteY0" fmla="*/ 3857012 h 3857012"/>
                <a:gd name="connsiteX1" fmla="*/ 2210169 w 4100541"/>
                <a:gd name="connsiteY1" fmla="*/ 3164191 h 3857012"/>
                <a:gd name="connsiteX2" fmla="*/ 2876919 w 4100541"/>
                <a:gd name="connsiteY2" fmla="*/ 2907016 h 3857012"/>
                <a:gd name="connsiteX3" fmla="*/ 3296019 w 4100541"/>
                <a:gd name="connsiteY3" fmla="*/ 2706991 h 3857012"/>
                <a:gd name="connsiteX4" fmla="*/ 3543669 w 4100541"/>
                <a:gd name="connsiteY4" fmla="*/ 2526016 h 3857012"/>
                <a:gd name="connsiteX5" fmla="*/ 3686544 w 4100541"/>
                <a:gd name="connsiteY5" fmla="*/ 2421241 h 3857012"/>
                <a:gd name="connsiteX6" fmla="*/ 2791194 w 4100541"/>
                <a:gd name="connsiteY6" fmla="*/ 2145016 h 3857012"/>
                <a:gd name="connsiteX7" fmla="*/ 2667369 w 4100541"/>
                <a:gd name="connsiteY7" fmla="*/ 2078341 h 3857012"/>
                <a:gd name="connsiteX8" fmla="*/ 2648319 w 4100541"/>
                <a:gd name="connsiteY8" fmla="*/ 1992616 h 3857012"/>
                <a:gd name="connsiteX9" fmla="*/ 2762619 w 4100541"/>
                <a:gd name="connsiteY9" fmla="*/ 1735441 h 3857012"/>
                <a:gd name="connsiteX10" fmla="*/ 3019794 w 4100541"/>
                <a:gd name="connsiteY10" fmla="*/ 1325866 h 3857012"/>
                <a:gd name="connsiteX11" fmla="*/ 3438894 w 4100541"/>
                <a:gd name="connsiteY11" fmla="*/ 906766 h 3857012"/>
                <a:gd name="connsiteX12" fmla="*/ 3638919 w 4100541"/>
                <a:gd name="connsiteY12" fmla="*/ 754366 h 3857012"/>
                <a:gd name="connsiteX13" fmla="*/ 3781794 w 4100541"/>
                <a:gd name="connsiteY13" fmla="*/ 716266 h 3857012"/>
                <a:gd name="connsiteX14" fmla="*/ 3981819 w 4100541"/>
                <a:gd name="connsiteY14" fmla="*/ 782941 h 3857012"/>
                <a:gd name="connsiteX15" fmla="*/ 4077069 w 4100541"/>
                <a:gd name="connsiteY15" fmla="*/ 782941 h 3857012"/>
                <a:gd name="connsiteX16" fmla="*/ 4096119 w 4100541"/>
                <a:gd name="connsiteY16" fmla="*/ 573391 h 3857012"/>
                <a:gd name="connsiteX17" fmla="*/ 4010394 w 4100541"/>
                <a:gd name="connsiteY17" fmla="*/ 411466 h 3857012"/>
                <a:gd name="connsiteX18" fmla="*/ 3715119 w 4100541"/>
                <a:gd name="connsiteY18" fmla="*/ 211441 h 3857012"/>
                <a:gd name="connsiteX19" fmla="*/ 3410319 w 4100541"/>
                <a:gd name="connsiteY19" fmla="*/ 154291 h 3857012"/>
                <a:gd name="connsiteX20" fmla="*/ 3010269 w 4100541"/>
                <a:gd name="connsiteY20" fmla="*/ 173341 h 3857012"/>
                <a:gd name="connsiteX21" fmla="*/ 2619744 w 4100541"/>
                <a:gd name="connsiteY21" fmla="*/ 373366 h 3857012"/>
                <a:gd name="connsiteX22" fmla="*/ 2534019 w 4100541"/>
                <a:gd name="connsiteY22" fmla="*/ 468616 h 3857012"/>
                <a:gd name="connsiteX23" fmla="*/ 2610219 w 4100541"/>
                <a:gd name="connsiteY23" fmla="*/ 392416 h 3857012"/>
                <a:gd name="connsiteX24" fmla="*/ 2829294 w 4100541"/>
                <a:gd name="connsiteY24" fmla="*/ 240016 h 3857012"/>
                <a:gd name="connsiteX25" fmla="*/ 3105519 w 4100541"/>
                <a:gd name="connsiteY25" fmla="*/ 163816 h 3857012"/>
                <a:gd name="connsiteX26" fmla="*/ 3057894 w 4100541"/>
                <a:gd name="connsiteY26" fmla="*/ 116191 h 3857012"/>
                <a:gd name="connsiteX27" fmla="*/ 2867394 w 4100541"/>
                <a:gd name="connsiteY27" fmla="*/ 39991 h 3857012"/>
                <a:gd name="connsiteX28" fmla="*/ 2676894 w 4100541"/>
                <a:gd name="connsiteY28" fmla="*/ 1891 h 3857012"/>
                <a:gd name="connsiteX29" fmla="*/ 2210169 w 4100541"/>
                <a:gd name="connsiteY29" fmla="*/ 97141 h 3857012"/>
                <a:gd name="connsiteX30" fmla="*/ 2067294 w 4100541"/>
                <a:gd name="connsiteY30" fmla="*/ 211441 h 3857012"/>
                <a:gd name="connsiteX31" fmla="*/ 2019669 w 4100541"/>
                <a:gd name="connsiteY31" fmla="*/ 259066 h 3857012"/>
                <a:gd name="connsiteX32" fmla="*/ 2114919 w 4100541"/>
                <a:gd name="connsiteY32" fmla="*/ 154291 h 3857012"/>
                <a:gd name="connsiteX33" fmla="*/ 2162544 w 4100541"/>
                <a:gd name="connsiteY33" fmla="*/ 125716 h 3857012"/>
                <a:gd name="connsiteX34" fmla="*/ 2048244 w 4100541"/>
                <a:gd name="connsiteY34" fmla="*/ 125716 h 3857012"/>
                <a:gd name="connsiteX35" fmla="*/ 1914894 w 4100541"/>
                <a:gd name="connsiteY35" fmla="*/ 135241 h 3857012"/>
                <a:gd name="connsiteX36" fmla="*/ 1714869 w 4100541"/>
                <a:gd name="connsiteY36" fmla="*/ 192391 h 3857012"/>
                <a:gd name="connsiteX37" fmla="*/ 1104558 w 4100541"/>
                <a:gd name="connsiteY37" fmla="*/ 481768 h 3857012"/>
                <a:gd name="connsiteX38" fmla="*/ 4 w 4100541"/>
                <a:gd name="connsiteY38" fmla="*/ 2675409 h 3857012"/>
                <a:gd name="connsiteX39" fmla="*/ 1393485 w 4100541"/>
                <a:gd name="connsiteY39" fmla="*/ 3857012 h 3857012"/>
                <a:gd name="connsiteX0" fmla="*/ 1496145 w 4203201"/>
                <a:gd name="connsiteY0" fmla="*/ 3857012 h 3857012"/>
                <a:gd name="connsiteX1" fmla="*/ 2312829 w 4203201"/>
                <a:gd name="connsiteY1" fmla="*/ 3164191 h 3857012"/>
                <a:gd name="connsiteX2" fmla="*/ 2979579 w 4203201"/>
                <a:gd name="connsiteY2" fmla="*/ 2907016 h 3857012"/>
                <a:gd name="connsiteX3" fmla="*/ 3398679 w 4203201"/>
                <a:gd name="connsiteY3" fmla="*/ 2706991 h 3857012"/>
                <a:gd name="connsiteX4" fmla="*/ 3646329 w 4203201"/>
                <a:gd name="connsiteY4" fmla="*/ 2526016 h 3857012"/>
                <a:gd name="connsiteX5" fmla="*/ 3789204 w 4203201"/>
                <a:gd name="connsiteY5" fmla="*/ 2421241 h 3857012"/>
                <a:gd name="connsiteX6" fmla="*/ 2893854 w 4203201"/>
                <a:gd name="connsiteY6" fmla="*/ 2145016 h 3857012"/>
                <a:gd name="connsiteX7" fmla="*/ 2770029 w 4203201"/>
                <a:gd name="connsiteY7" fmla="*/ 2078341 h 3857012"/>
                <a:gd name="connsiteX8" fmla="*/ 2750979 w 4203201"/>
                <a:gd name="connsiteY8" fmla="*/ 1992616 h 3857012"/>
                <a:gd name="connsiteX9" fmla="*/ 2865279 w 4203201"/>
                <a:gd name="connsiteY9" fmla="*/ 1735441 h 3857012"/>
                <a:gd name="connsiteX10" fmla="*/ 3122454 w 4203201"/>
                <a:gd name="connsiteY10" fmla="*/ 1325866 h 3857012"/>
                <a:gd name="connsiteX11" fmla="*/ 3541554 w 4203201"/>
                <a:gd name="connsiteY11" fmla="*/ 906766 h 3857012"/>
                <a:gd name="connsiteX12" fmla="*/ 3741579 w 4203201"/>
                <a:gd name="connsiteY12" fmla="*/ 754366 h 3857012"/>
                <a:gd name="connsiteX13" fmla="*/ 3884454 w 4203201"/>
                <a:gd name="connsiteY13" fmla="*/ 716266 h 3857012"/>
                <a:gd name="connsiteX14" fmla="*/ 4084479 w 4203201"/>
                <a:gd name="connsiteY14" fmla="*/ 782941 h 3857012"/>
                <a:gd name="connsiteX15" fmla="*/ 4179729 w 4203201"/>
                <a:gd name="connsiteY15" fmla="*/ 782941 h 3857012"/>
                <a:gd name="connsiteX16" fmla="*/ 4198779 w 4203201"/>
                <a:gd name="connsiteY16" fmla="*/ 573391 h 3857012"/>
                <a:gd name="connsiteX17" fmla="*/ 4113054 w 4203201"/>
                <a:gd name="connsiteY17" fmla="*/ 411466 h 3857012"/>
                <a:gd name="connsiteX18" fmla="*/ 3817779 w 4203201"/>
                <a:gd name="connsiteY18" fmla="*/ 211441 h 3857012"/>
                <a:gd name="connsiteX19" fmla="*/ 3512979 w 4203201"/>
                <a:gd name="connsiteY19" fmla="*/ 154291 h 3857012"/>
                <a:gd name="connsiteX20" fmla="*/ 3112929 w 4203201"/>
                <a:gd name="connsiteY20" fmla="*/ 173341 h 3857012"/>
                <a:gd name="connsiteX21" fmla="*/ 2722404 w 4203201"/>
                <a:gd name="connsiteY21" fmla="*/ 373366 h 3857012"/>
                <a:gd name="connsiteX22" fmla="*/ 2636679 w 4203201"/>
                <a:gd name="connsiteY22" fmla="*/ 468616 h 3857012"/>
                <a:gd name="connsiteX23" fmla="*/ 2712879 w 4203201"/>
                <a:gd name="connsiteY23" fmla="*/ 392416 h 3857012"/>
                <a:gd name="connsiteX24" fmla="*/ 2931954 w 4203201"/>
                <a:gd name="connsiteY24" fmla="*/ 240016 h 3857012"/>
                <a:gd name="connsiteX25" fmla="*/ 3208179 w 4203201"/>
                <a:gd name="connsiteY25" fmla="*/ 163816 h 3857012"/>
                <a:gd name="connsiteX26" fmla="*/ 3160554 w 4203201"/>
                <a:gd name="connsiteY26" fmla="*/ 116191 h 3857012"/>
                <a:gd name="connsiteX27" fmla="*/ 2970054 w 4203201"/>
                <a:gd name="connsiteY27" fmla="*/ 39991 h 3857012"/>
                <a:gd name="connsiteX28" fmla="*/ 2779554 w 4203201"/>
                <a:gd name="connsiteY28" fmla="*/ 1891 h 3857012"/>
                <a:gd name="connsiteX29" fmla="*/ 2312829 w 4203201"/>
                <a:gd name="connsiteY29" fmla="*/ 97141 h 3857012"/>
                <a:gd name="connsiteX30" fmla="*/ 2169954 w 4203201"/>
                <a:gd name="connsiteY30" fmla="*/ 211441 h 3857012"/>
                <a:gd name="connsiteX31" fmla="*/ 2122329 w 4203201"/>
                <a:gd name="connsiteY31" fmla="*/ 259066 h 3857012"/>
                <a:gd name="connsiteX32" fmla="*/ 2217579 w 4203201"/>
                <a:gd name="connsiteY32" fmla="*/ 154291 h 3857012"/>
                <a:gd name="connsiteX33" fmla="*/ 2265204 w 4203201"/>
                <a:gd name="connsiteY33" fmla="*/ 125716 h 3857012"/>
                <a:gd name="connsiteX34" fmla="*/ 2150904 w 4203201"/>
                <a:gd name="connsiteY34" fmla="*/ 125716 h 3857012"/>
                <a:gd name="connsiteX35" fmla="*/ 2017554 w 4203201"/>
                <a:gd name="connsiteY35" fmla="*/ 135241 h 3857012"/>
                <a:gd name="connsiteX36" fmla="*/ 1817529 w 4203201"/>
                <a:gd name="connsiteY36" fmla="*/ 192391 h 3857012"/>
                <a:gd name="connsiteX37" fmla="*/ 1207218 w 4203201"/>
                <a:gd name="connsiteY37" fmla="*/ 481768 h 3857012"/>
                <a:gd name="connsiteX38" fmla="*/ 4 w 4203201"/>
                <a:gd name="connsiteY38" fmla="*/ 2880874 h 3857012"/>
                <a:gd name="connsiteX39" fmla="*/ 1496145 w 4203201"/>
                <a:gd name="connsiteY39" fmla="*/ 3857012 h 3857012"/>
                <a:gd name="connsiteX0" fmla="*/ 1496145 w 4203201"/>
                <a:gd name="connsiteY0" fmla="*/ 3857012 h 3857012"/>
                <a:gd name="connsiteX1" fmla="*/ 2312829 w 4203201"/>
                <a:gd name="connsiteY1" fmla="*/ 3164191 h 3857012"/>
                <a:gd name="connsiteX2" fmla="*/ 2979579 w 4203201"/>
                <a:gd name="connsiteY2" fmla="*/ 2907016 h 3857012"/>
                <a:gd name="connsiteX3" fmla="*/ 3398679 w 4203201"/>
                <a:gd name="connsiteY3" fmla="*/ 2706991 h 3857012"/>
                <a:gd name="connsiteX4" fmla="*/ 3646329 w 4203201"/>
                <a:gd name="connsiteY4" fmla="*/ 2526016 h 3857012"/>
                <a:gd name="connsiteX5" fmla="*/ 3789204 w 4203201"/>
                <a:gd name="connsiteY5" fmla="*/ 2421241 h 3857012"/>
                <a:gd name="connsiteX6" fmla="*/ 2893854 w 4203201"/>
                <a:gd name="connsiteY6" fmla="*/ 2145016 h 3857012"/>
                <a:gd name="connsiteX7" fmla="*/ 2770029 w 4203201"/>
                <a:gd name="connsiteY7" fmla="*/ 2078341 h 3857012"/>
                <a:gd name="connsiteX8" fmla="*/ 2750979 w 4203201"/>
                <a:gd name="connsiteY8" fmla="*/ 1992616 h 3857012"/>
                <a:gd name="connsiteX9" fmla="*/ 2865279 w 4203201"/>
                <a:gd name="connsiteY9" fmla="*/ 1735441 h 3857012"/>
                <a:gd name="connsiteX10" fmla="*/ 3122454 w 4203201"/>
                <a:gd name="connsiteY10" fmla="*/ 1325866 h 3857012"/>
                <a:gd name="connsiteX11" fmla="*/ 3541554 w 4203201"/>
                <a:gd name="connsiteY11" fmla="*/ 906766 h 3857012"/>
                <a:gd name="connsiteX12" fmla="*/ 3741579 w 4203201"/>
                <a:gd name="connsiteY12" fmla="*/ 754366 h 3857012"/>
                <a:gd name="connsiteX13" fmla="*/ 3884454 w 4203201"/>
                <a:gd name="connsiteY13" fmla="*/ 716266 h 3857012"/>
                <a:gd name="connsiteX14" fmla="*/ 4084479 w 4203201"/>
                <a:gd name="connsiteY14" fmla="*/ 782941 h 3857012"/>
                <a:gd name="connsiteX15" fmla="*/ 4179729 w 4203201"/>
                <a:gd name="connsiteY15" fmla="*/ 782941 h 3857012"/>
                <a:gd name="connsiteX16" fmla="*/ 4198779 w 4203201"/>
                <a:gd name="connsiteY16" fmla="*/ 573391 h 3857012"/>
                <a:gd name="connsiteX17" fmla="*/ 4113054 w 4203201"/>
                <a:gd name="connsiteY17" fmla="*/ 411466 h 3857012"/>
                <a:gd name="connsiteX18" fmla="*/ 3817779 w 4203201"/>
                <a:gd name="connsiteY18" fmla="*/ 211441 h 3857012"/>
                <a:gd name="connsiteX19" fmla="*/ 3512979 w 4203201"/>
                <a:gd name="connsiteY19" fmla="*/ 154291 h 3857012"/>
                <a:gd name="connsiteX20" fmla="*/ 3112929 w 4203201"/>
                <a:gd name="connsiteY20" fmla="*/ 173341 h 3857012"/>
                <a:gd name="connsiteX21" fmla="*/ 2722404 w 4203201"/>
                <a:gd name="connsiteY21" fmla="*/ 373366 h 3857012"/>
                <a:gd name="connsiteX22" fmla="*/ 2636679 w 4203201"/>
                <a:gd name="connsiteY22" fmla="*/ 468616 h 3857012"/>
                <a:gd name="connsiteX23" fmla="*/ 2712879 w 4203201"/>
                <a:gd name="connsiteY23" fmla="*/ 392416 h 3857012"/>
                <a:gd name="connsiteX24" fmla="*/ 2931954 w 4203201"/>
                <a:gd name="connsiteY24" fmla="*/ 240016 h 3857012"/>
                <a:gd name="connsiteX25" fmla="*/ 3208179 w 4203201"/>
                <a:gd name="connsiteY25" fmla="*/ 163816 h 3857012"/>
                <a:gd name="connsiteX26" fmla="*/ 3160554 w 4203201"/>
                <a:gd name="connsiteY26" fmla="*/ 116191 h 3857012"/>
                <a:gd name="connsiteX27" fmla="*/ 2970054 w 4203201"/>
                <a:gd name="connsiteY27" fmla="*/ 39991 h 3857012"/>
                <a:gd name="connsiteX28" fmla="*/ 2779554 w 4203201"/>
                <a:gd name="connsiteY28" fmla="*/ 1891 h 3857012"/>
                <a:gd name="connsiteX29" fmla="*/ 2312829 w 4203201"/>
                <a:gd name="connsiteY29" fmla="*/ 97141 h 3857012"/>
                <a:gd name="connsiteX30" fmla="*/ 2169954 w 4203201"/>
                <a:gd name="connsiteY30" fmla="*/ 211441 h 3857012"/>
                <a:gd name="connsiteX31" fmla="*/ 2122329 w 4203201"/>
                <a:gd name="connsiteY31" fmla="*/ 259066 h 3857012"/>
                <a:gd name="connsiteX32" fmla="*/ 2217579 w 4203201"/>
                <a:gd name="connsiteY32" fmla="*/ 154291 h 3857012"/>
                <a:gd name="connsiteX33" fmla="*/ 2265204 w 4203201"/>
                <a:gd name="connsiteY33" fmla="*/ 125716 h 3857012"/>
                <a:gd name="connsiteX34" fmla="*/ 2150904 w 4203201"/>
                <a:gd name="connsiteY34" fmla="*/ 125716 h 3857012"/>
                <a:gd name="connsiteX35" fmla="*/ 2017554 w 4203201"/>
                <a:gd name="connsiteY35" fmla="*/ 135241 h 3857012"/>
                <a:gd name="connsiteX36" fmla="*/ 1817529 w 4203201"/>
                <a:gd name="connsiteY36" fmla="*/ 192391 h 3857012"/>
                <a:gd name="connsiteX37" fmla="*/ 1207218 w 4203201"/>
                <a:gd name="connsiteY37" fmla="*/ 481768 h 3857012"/>
                <a:gd name="connsiteX38" fmla="*/ 4 w 4203201"/>
                <a:gd name="connsiteY38" fmla="*/ 2880874 h 3857012"/>
                <a:gd name="connsiteX39" fmla="*/ 1496145 w 4203201"/>
                <a:gd name="connsiteY39" fmla="*/ 3857012 h 3857012"/>
                <a:gd name="connsiteX0" fmla="*/ 1496145 w 4281040"/>
                <a:gd name="connsiteY0" fmla="*/ 3857012 h 3857012"/>
                <a:gd name="connsiteX1" fmla="*/ 2312829 w 4281040"/>
                <a:gd name="connsiteY1" fmla="*/ 3164191 h 3857012"/>
                <a:gd name="connsiteX2" fmla="*/ 2979579 w 4281040"/>
                <a:gd name="connsiteY2" fmla="*/ 2907016 h 3857012"/>
                <a:gd name="connsiteX3" fmla="*/ 3398679 w 4281040"/>
                <a:gd name="connsiteY3" fmla="*/ 2706991 h 3857012"/>
                <a:gd name="connsiteX4" fmla="*/ 3646329 w 4281040"/>
                <a:gd name="connsiteY4" fmla="*/ 2526016 h 3857012"/>
                <a:gd name="connsiteX5" fmla="*/ 3789204 w 4281040"/>
                <a:gd name="connsiteY5" fmla="*/ 2421241 h 3857012"/>
                <a:gd name="connsiteX6" fmla="*/ 2893854 w 4281040"/>
                <a:gd name="connsiteY6" fmla="*/ 2145016 h 3857012"/>
                <a:gd name="connsiteX7" fmla="*/ 2770029 w 4281040"/>
                <a:gd name="connsiteY7" fmla="*/ 2078341 h 3857012"/>
                <a:gd name="connsiteX8" fmla="*/ 2750979 w 4281040"/>
                <a:gd name="connsiteY8" fmla="*/ 1992616 h 3857012"/>
                <a:gd name="connsiteX9" fmla="*/ 2865279 w 4281040"/>
                <a:gd name="connsiteY9" fmla="*/ 1735441 h 3857012"/>
                <a:gd name="connsiteX10" fmla="*/ 3122454 w 4281040"/>
                <a:gd name="connsiteY10" fmla="*/ 1325866 h 3857012"/>
                <a:gd name="connsiteX11" fmla="*/ 3541554 w 4281040"/>
                <a:gd name="connsiteY11" fmla="*/ 906766 h 3857012"/>
                <a:gd name="connsiteX12" fmla="*/ 3741579 w 4281040"/>
                <a:gd name="connsiteY12" fmla="*/ 754366 h 3857012"/>
                <a:gd name="connsiteX13" fmla="*/ 3884454 w 4281040"/>
                <a:gd name="connsiteY13" fmla="*/ 716266 h 3857012"/>
                <a:gd name="connsiteX14" fmla="*/ 4084479 w 4281040"/>
                <a:gd name="connsiteY14" fmla="*/ 782941 h 3857012"/>
                <a:gd name="connsiteX15" fmla="*/ 4277824 w 4281040"/>
                <a:gd name="connsiteY15" fmla="*/ 782940 h 3857012"/>
                <a:gd name="connsiteX16" fmla="*/ 4198779 w 4281040"/>
                <a:gd name="connsiteY16" fmla="*/ 573391 h 3857012"/>
                <a:gd name="connsiteX17" fmla="*/ 4113054 w 4281040"/>
                <a:gd name="connsiteY17" fmla="*/ 411466 h 3857012"/>
                <a:gd name="connsiteX18" fmla="*/ 3817779 w 4281040"/>
                <a:gd name="connsiteY18" fmla="*/ 211441 h 3857012"/>
                <a:gd name="connsiteX19" fmla="*/ 3512979 w 4281040"/>
                <a:gd name="connsiteY19" fmla="*/ 154291 h 3857012"/>
                <a:gd name="connsiteX20" fmla="*/ 3112929 w 4281040"/>
                <a:gd name="connsiteY20" fmla="*/ 173341 h 3857012"/>
                <a:gd name="connsiteX21" fmla="*/ 2722404 w 4281040"/>
                <a:gd name="connsiteY21" fmla="*/ 373366 h 3857012"/>
                <a:gd name="connsiteX22" fmla="*/ 2636679 w 4281040"/>
                <a:gd name="connsiteY22" fmla="*/ 468616 h 3857012"/>
                <a:gd name="connsiteX23" fmla="*/ 2712879 w 4281040"/>
                <a:gd name="connsiteY23" fmla="*/ 392416 h 3857012"/>
                <a:gd name="connsiteX24" fmla="*/ 2931954 w 4281040"/>
                <a:gd name="connsiteY24" fmla="*/ 240016 h 3857012"/>
                <a:gd name="connsiteX25" fmla="*/ 3208179 w 4281040"/>
                <a:gd name="connsiteY25" fmla="*/ 163816 h 3857012"/>
                <a:gd name="connsiteX26" fmla="*/ 3160554 w 4281040"/>
                <a:gd name="connsiteY26" fmla="*/ 116191 h 3857012"/>
                <a:gd name="connsiteX27" fmla="*/ 2970054 w 4281040"/>
                <a:gd name="connsiteY27" fmla="*/ 39991 h 3857012"/>
                <a:gd name="connsiteX28" fmla="*/ 2779554 w 4281040"/>
                <a:gd name="connsiteY28" fmla="*/ 1891 h 3857012"/>
                <a:gd name="connsiteX29" fmla="*/ 2312829 w 4281040"/>
                <a:gd name="connsiteY29" fmla="*/ 97141 h 3857012"/>
                <a:gd name="connsiteX30" fmla="*/ 2169954 w 4281040"/>
                <a:gd name="connsiteY30" fmla="*/ 211441 h 3857012"/>
                <a:gd name="connsiteX31" fmla="*/ 2122329 w 4281040"/>
                <a:gd name="connsiteY31" fmla="*/ 259066 h 3857012"/>
                <a:gd name="connsiteX32" fmla="*/ 2217579 w 4281040"/>
                <a:gd name="connsiteY32" fmla="*/ 154291 h 3857012"/>
                <a:gd name="connsiteX33" fmla="*/ 2265204 w 4281040"/>
                <a:gd name="connsiteY33" fmla="*/ 125716 h 3857012"/>
                <a:gd name="connsiteX34" fmla="*/ 2150904 w 4281040"/>
                <a:gd name="connsiteY34" fmla="*/ 125716 h 3857012"/>
                <a:gd name="connsiteX35" fmla="*/ 2017554 w 4281040"/>
                <a:gd name="connsiteY35" fmla="*/ 135241 h 3857012"/>
                <a:gd name="connsiteX36" fmla="*/ 1817529 w 4281040"/>
                <a:gd name="connsiteY36" fmla="*/ 192391 h 3857012"/>
                <a:gd name="connsiteX37" fmla="*/ 1207218 w 4281040"/>
                <a:gd name="connsiteY37" fmla="*/ 481768 h 3857012"/>
                <a:gd name="connsiteX38" fmla="*/ 4 w 4281040"/>
                <a:gd name="connsiteY38" fmla="*/ 2880874 h 3857012"/>
                <a:gd name="connsiteX39" fmla="*/ 1496145 w 4281040"/>
                <a:gd name="connsiteY39" fmla="*/ 3857012 h 3857012"/>
                <a:gd name="connsiteX0" fmla="*/ 1496145 w 4249842"/>
                <a:gd name="connsiteY0" fmla="*/ 3857012 h 3857012"/>
                <a:gd name="connsiteX1" fmla="*/ 2312829 w 4249842"/>
                <a:gd name="connsiteY1" fmla="*/ 3164191 h 3857012"/>
                <a:gd name="connsiteX2" fmla="*/ 2979579 w 4249842"/>
                <a:gd name="connsiteY2" fmla="*/ 2907016 h 3857012"/>
                <a:gd name="connsiteX3" fmla="*/ 3398679 w 4249842"/>
                <a:gd name="connsiteY3" fmla="*/ 2706991 h 3857012"/>
                <a:gd name="connsiteX4" fmla="*/ 3646329 w 4249842"/>
                <a:gd name="connsiteY4" fmla="*/ 2526016 h 3857012"/>
                <a:gd name="connsiteX5" fmla="*/ 3789204 w 4249842"/>
                <a:gd name="connsiteY5" fmla="*/ 2421241 h 3857012"/>
                <a:gd name="connsiteX6" fmla="*/ 2893854 w 4249842"/>
                <a:gd name="connsiteY6" fmla="*/ 2145016 h 3857012"/>
                <a:gd name="connsiteX7" fmla="*/ 2770029 w 4249842"/>
                <a:gd name="connsiteY7" fmla="*/ 2078341 h 3857012"/>
                <a:gd name="connsiteX8" fmla="*/ 2750979 w 4249842"/>
                <a:gd name="connsiteY8" fmla="*/ 1992616 h 3857012"/>
                <a:gd name="connsiteX9" fmla="*/ 2865279 w 4249842"/>
                <a:gd name="connsiteY9" fmla="*/ 1735441 h 3857012"/>
                <a:gd name="connsiteX10" fmla="*/ 3122454 w 4249842"/>
                <a:gd name="connsiteY10" fmla="*/ 1325866 h 3857012"/>
                <a:gd name="connsiteX11" fmla="*/ 3541554 w 4249842"/>
                <a:gd name="connsiteY11" fmla="*/ 906766 h 3857012"/>
                <a:gd name="connsiteX12" fmla="*/ 3741579 w 4249842"/>
                <a:gd name="connsiteY12" fmla="*/ 754366 h 3857012"/>
                <a:gd name="connsiteX13" fmla="*/ 3884454 w 4249842"/>
                <a:gd name="connsiteY13" fmla="*/ 716266 h 3857012"/>
                <a:gd name="connsiteX14" fmla="*/ 4084479 w 4249842"/>
                <a:gd name="connsiteY14" fmla="*/ 782941 h 3857012"/>
                <a:gd name="connsiteX15" fmla="*/ 4245127 w 4249842"/>
                <a:gd name="connsiteY15" fmla="*/ 799299 h 3857012"/>
                <a:gd name="connsiteX16" fmla="*/ 4198779 w 4249842"/>
                <a:gd name="connsiteY16" fmla="*/ 573391 h 3857012"/>
                <a:gd name="connsiteX17" fmla="*/ 4113054 w 4249842"/>
                <a:gd name="connsiteY17" fmla="*/ 411466 h 3857012"/>
                <a:gd name="connsiteX18" fmla="*/ 3817779 w 4249842"/>
                <a:gd name="connsiteY18" fmla="*/ 211441 h 3857012"/>
                <a:gd name="connsiteX19" fmla="*/ 3512979 w 4249842"/>
                <a:gd name="connsiteY19" fmla="*/ 154291 h 3857012"/>
                <a:gd name="connsiteX20" fmla="*/ 3112929 w 4249842"/>
                <a:gd name="connsiteY20" fmla="*/ 173341 h 3857012"/>
                <a:gd name="connsiteX21" fmla="*/ 2722404 w 4249842"/>
                <a:gd name="connsiteY21" fmla="*/ 373366 h 3857012"/>
                <a:gd name="connsiteX22" fmla="*/ 2636679 w 4249842"/>
                <a:gd name="connsiteY22" fmla="*/ 468616 h 3857012"/>
                <a:gd name="connsiteX23" fmla="*/ 2712879 w 4249842"/>
                <a:gd name="connsiteY23" fmla="*/ 392416 h 3857012"/>
                <a:gd name="connsiteX24" fmla="*/ 2931954 w 4249842"/>
                <a:gd name="connsiteY24" fmla="*/ 240016 h 3857012"/>
                <a:gd name="connsiteX25" fmla="*/ 3208179 w 4249842"/>
                <a:gd name="connsiteY25" fmla="*/ 163816 h 3857012"/>
                <a:gd name="connsiteX26" fmla="*/ 3160554 w 4249842"/>
                <a:gd name="connsiteY26" fmla="*/ 116191 h 3857012"/>
                <a:gd name="connsiteX27" fmla="*/ 2970054 w 4249842"/>
                <a:gd name="connsiteY27" fmla="*/ 39991 h 3857012"/>
                <a:gd name="connsiteX28" fmla="*/ 2779554 w 4249842"/>
                <a:gd name="connsiteY28" fmla="*/ 1891 h 3857012"/>
                <a:gd name="connsiteX29" fmla="*/ 2312829 w 4249842"/>
                <a:gd name="connsiteY29" fmla="*/ 97141 h 3857012"/>
                <a:gd name="connsiteX30" fmla="*/ 2169954 w 4249842"/>
                <a:gd name="connsiteY30" fmla="*/ 211441 h 3857012"/>
                <a:gd name="connsiteX31" fmla="*/ 2122329 w 4249842"/>
                <a:gd name="connsiteY31" fmla="*/ 259066 h 3857012"/>
                <a:gd name="connsiteX32" fmla="*/ 2217579 w 4249842"/>
                <a:gd name="connsiteY32" fmla="*/ 154291 h 3857012"/>
                <a:gd name="connsiteX33" fmla="*/ 2265204 w 4249842"/>
                <a:gd name="connsiteY33" fmla="*/ 125716 h 3857012"/>
                <a:gd name="connsiteX34" fmla="*/ 2150904 w 4249842"/>
                <a:gd name="connsiteY34" fmla="*/ 125716 h 3857012"/>
                <a:gd name="connsiteX35" fmla="*/ 2017554 w 4249842"/>
                <a:gd name="connsiteY35" fmla="*/ 135241 h 3857012"/>
                <a:gd name="connsiteX36" fmla="*/ 1817529 w 4249842"/>
                <a:gd name="connsiteY36" fmla="*/ 192391 h 3857012"/>
                <a:gd name="connsiteX37" fmla="*/ 1207218 w 4249842"/>
                <a:gd name="connsiteY37" fmla="*/ 481768 h 3857012"/>
                <a:gd name="connsiteX38" fmla="*/ 4 w 4249842"/>
                <a:gd name="connsiteY38" fmla="*/ 2880874 h 3857012"/>
                <a:gd name="connsiteX39" fmla="*/ 1496145 w 4249842"/>
                <a:gd name="connsiteY39" fmla="*/ 3857012 h 3857012"/>
                <a:gd name="connsiteX0" fmla="*/ 1496145 w 4319776"/>
                <a:gd name="connsiteY0" fmla="*/ 3857012 h 3857012"/>
                <a:gd name="connsiteX1" fmla="*/ 2312829 w 4319776"/>
                <a:gd name="connsiteY1" fmla="*/ 3164191 h 3857012"/>
                <a:gd name="connsiteX2" fmla="*/ 2979579 w 4319776"/>
                <a:gd name="connsiteY2" fmla="*/ 2907016 h 3857012"/>
                <a:gd name="connsiteX3" fmla="*/ 3398679 w 4319776"/>
                <a:gd name="connsiteY3" fmla="*/ 2706991 h 3857012"/>
                <a:gd name="connsiteX4" fmla="*/ 3646329 w 4319776"/>
                <a:gd name="connsiteY4" fmla="*/ 2526016 h 3857012"/>
                <a:gd name="connsiteX5" fmla="*/ 3789204 w 4319776"/>
                <a:gd name="connsiteY5" fmla="*/ 2421241 h 3857012"/>
                <a:gd name="connsiteX6" fmla="*/ 2893854 w 4319776"/>
                <a:gd name="connsiteY6" fmla="*/ 2145016 h 3857012"/>
                <a:gd name="connsiteX7" fmla="*/ 2770029 w 4319776"/>
                <a:gd name="connsiteY7" fmla="*/ 2078341 h 3857012"/>
                <a:gd name="connsiteX8" fmla="*/ 2750979 w 4319776"/>
                <a:gd name="connsiteY8" fmla="*/ 1992616 h 3857012"/>
                <a:gd name="connsiteX9" fmla="*/ 2865279 w 4319776"/>
                <a:gd name="connsiteY9" fmla="*/ 1735441 h 3857012"/>
                <a:gd name="connsiteX10" fmla="*/ 3122454 w 4319776"/>
                <a:gd name="connsiteY10" fmla="*/ 1325866 h 3857012"/>
                <a:gd name="connsiteX11" fmla="*/ 3541554 w 4319776"/>
                <a:gd name="connsiteY11" fmla="*/ 906766 h 3857012"/>
                <a:gd name="connsiteX12" fmla="*/ 3741579 w 4319776"/>
                <a:gd name="connsiteY12" fmla="*/ 754366 h 3857012"/>
                <a:gd name="connsiteX13" fmla="*/ 3884454 w 4319776"/>
                <a:gd name="connsiteY13" fmla="*/ 716266 h 3857012"/>
                <a:gd name="connsiteX14" fmla="*/ 4084479 w 4319776"/>
                <a:gd name="connsiteY14" fmla="*/ 782941 h 3857012"/>
                <a:gd name="connsiteX15" fmla="*/ 4245127 w 4319776"/>
                <a:gd name="connsiteY15" fmla="*/ 799299 h 3857012"/>
                <a:gd name="connsiteX16" fmla="*/ 4198779 w 4319776"/>
                <a:gd name="connsiteY16" fmla="*/ 573391 h 3857012"/>
                <a:gd name="connsiteX17" fmla="*/ 4113054 w 4319776"/>
                <a:gd name="connsiteY17" fmla="*/ 411466 h 3857012"/>
                <a:gd name="connsiteX18" fmla="*/ 3817779 w 4319776"/>
                <a:gd name="connsiteY18" fmla="*/ 211441 h 3857012"/>
                <a:gd name="connsiteX19" fmla="*/ 3512979 w 4319776"/>
                <a:gd name="connsiteY19" fmla="*/ 154291 h 3857012"/>
                <a:gd name="connsiteX20" fmla="*/ 3112929 w 4319776"/>
                <a:gd name="connsiteY20" fmla="*/ 173341 h 3857012"/>
                <a:gd name="connsiteX21" fmla="*/ 2722404 w 4319776"/>
                <a:gd name="connsiteY21" fmla="*/ 373366 h 3857012"/>
                <a:gd name="connsiteX22" fmla="*/ 2636679 w 4319776"/>
                <a:gd name="connsiteY22" fmla="*/ 468616 h 3857012"/>
                <a:gd name="connsiteX23" fmla="*/ 2712879 w 4319776"/>
                <a:gd name="connsiteY23" fmla="*/ 392416 h 3857012"/>
                <a:gd name="connsiteX24" fmla="*/ 2931954 w 4319776"/>
                <a:gd name="connsiteY24" fmla="*/ 240016 h 3857012"/>
                <a:gd name="connsiteX25" fmla="*/ 3208179 w 4319776"/>
                <a:gd name="connsiteY25" fmla="*/ 163816 h 3857012"/>
                <a:gd name="connsiteX26" fmla="*/ 3160554 w 4319776"/>
                <a:gd name="connsiteY26" fmla="*/ 116191 h 3857012"/>
                <a:gd name="connsiteX27" fmla="*/ 2970054 w 4319776"/>
                <a:gd name="connsiteY27" fmla="*/ 39991 h 3857012"/>
                <a:gd name="connsiteX28" fmla="*/ 2779554 w 4319776"/>
                <a:gd name="connsiteY28" fmla="*/ 1891 h 3857012"/>
                <a:gd name="connsiteX29" fmla="*/ 2312829 w 4319776"/>
                <a:gd name="connsiteY29" fmla="*/ 97141 h 3857012"/>
                <a:gd name="connsiteX30" fmla="*/ 2169954 w 4319776"/>
                <a:gd name="connsiteY30" fmla="*/ 211441 h 3857012"/>
                <a:gd name="connsiteX31" fmla="*/ 2122329 w 4319776"/>
                <a:gd name="connsiteY31" fmla="*/ 259066 h 3857012"/>
                <a:gd name="connsiteX32" fmla="*/ 2217579 w 4319776"/>
                <a:gd name="connsiteY32" fmla="*/ 154291 h 3857012"/>
                <a:gd name="connsiteX33" fmla="*/ 2265204 w 4319776"/>
                <a:gd name="connsiteY33" fmla="*/ 125716 h 3857012"/>
                <a:gd name="connsiteX34" fmla="*/ 2150904 w 4319776"/>
                <a:gd name="connsiteY34" fmla="*/ 125716 h 3857012"/>
                <a:gd name="connsiteX35" fmla="*/ 2017554 w 4319776"/>
                <a:gd name="connsiteY35" fmla="*/ 135241 h 3857012"/>
                <a:gd name="connsiteX36" fmla="*/ 1817529 w 4319776"/>
                <a:gd name="connsiteY36" fmla="*/ 192391 h 3857012"/>
                <a:gd name="connsiteX37" fmla="*/ 1207218 w 4319776"/>
                <a:gd name="connsiteY37" fmla="*/ 481768 h 3857012"/>
                <a:gd name="connsiteX38" fmla="*/ 4 w 4319776"/>
                <a:gd name="connsiteY38" fmla="*/ 2880874 h 3857012"/>
                <a:gd name="connsiteX39" fmla="*/ 1496145 w 4319776"/>
                <a:gd name="connsiteY39" fmla="*/ 3857012 h 3857012"/>
                <a:gd name="connsiteX0" fmla="*/ 1496145 w 4288895"/>
                <a:gd name="connsiteY0" fmla="*/ 3857012 h 3857012"/>
                <a:gd name="connsiteX1" fmla="*/ 2312829 w 4288895"/>
                <a:gd name="connsiteY1" fmla="*/ 3164191 h 3857012"/>
                <a:gd name="connsiteX2" fmla="*/ 2979579 w 4288895"/>
                <a:gd name="connsiteY2" fmla="*/ 2907016 h 3857012"/>
                <a:gd name="connsiteX3" fmla="*/ 3398679 w 4288895"/>
                <a:gd name="connsiteY3" fmla="*/ 2706991 h 3857012"/>
                <a:gd name="connsiteX4" fmla="*/ 3646329 w 4288895"/>
                <a:gd name="connsiteY4" fmla="*/ 2526016 h 3857012"/>
                <a:gd name="connsiteX5" fmla="*/ 3789204 w 4288895"/>
                <a:gd name="connsiteY5" fmla="*/ 2421241 h 3857012"/>
                <a:gd name="connsiteX6" fmla="*/ 2893854 w 4288895"/>
                <a:gd name="connsiteY6" fmla="*/ 2145016 h 3857012"/>
                <a:gd name="connsiteX7" fmla="*/ 2770029 w 4288895"/>
                <a:gd name="connsiteY7" fmla="*/ 2078341 h 3857012"/>
                <a:gd name="connsiteX8" fmla="*/ 2750979 w 4288895"/>
                <a:gd name="connsiteY8" fmla="*/ 1992616 h 3857012"/>
                <a:gd name="connsiteX9" fmla="*/ 2865279 w 4288895"/>
                <a:gd name="connsiteY9" fmla="*/ 1735441 h 3857012"/>
                <a:gd name="connsiteX10" fmla="*/ 3122454 w 4288895"/>
                <a:gd name="connsiteY10" fmla="*/ 1325866 h 3857012"/>
                <a:gd name="connsiteX11" fmla="*/ 3541554 w 4288895"/>
                <a:gd name="connsiteY11" fmla="*/ 906766 h 3857012"/>
                <a:gd name="connsiteX12" fmla="*/ 3741579 w 4288895"/>
                <a:gd name="connsiteY12" fmla="*/ 754366 h 3857012"/>
                <a:gd name="connsiteX13" fmla="*/ 3884454 w 4288895"/>
                <a:gd name="connsiteY13" fmla="*/ 716266 h 3857012"/>
                <a:gd name="connsiteX14" fmla="*/ 4084479 w 4288895"/>
                <a:gd name="connsiteY14" fmla="*/ 782941 h 3857012"/>
                <a:gd name="connsiteX15" fmla="*/ 4245127 w 4288895"/>
                <a:gd name="connsiteY15" fmla="*/ 799299 h 3857012"/>
                <a:gd name="connsiteX16" fmla="*/ 4280524 w 4288895"/>
                <a:gd name="connsiteY16" fmla="*/ 573391 h 3857012"/>
                <a:gd name="connsiteX17" fmla="*/ 4113054 w 4288895"/>
                <a:gd name="connsiteY17" fmla="*/ 411466 h 3857012"/>
                <a:gd name="connsiteX18" fmla="*/ 3817779 w 4288895"/>
                <a:gd name="connsiteY18" fmla="*/ 211441 h 3857012"/>
                <a:gd name="connsiteX19" fmla="*/ 3512979 w 4288895"/>
                <a:gd name="connsiteY19" fmla="*/ 154291 h 3857012"/>
                <a:gd name="connsiteX20" fmla="*/ 3112929 w 4288895"/>
                <a:gd name="connsiteY20" fmla="*/ 173341 h 3857012"/>
                <a:gd name="connsiteX21" fmla="*/ 2722404 w 4288895"/>
                <a:gd name="connsiteY21" fmla="*/ 373366 h 3857012"/>
                <a:gd name="connsiteX22" fmla="*/ 2636679 w 4288895"/>
                <a:gd name="connsiteY22" fmla="*/ 468616 h 3857012"/>
                <a:gd name="connsiteX23" fmla="*/ 2712879 w 4288895"/>
                <a:gd name="connsiteY23" fmla="*/ 392416 h 3857012"/>
                <a:gd name="connsiteX24" fmla="*/ 2931954 w 4288895"/>
                <a:gd name="connsiteY24" fmla="*/ 240016 h 3857012"/>
                <a:gd name="connsiteX25" fmla="*/ 3208179 w 4288895"/>
                <a:gd name="connsiteY25" fmla="*/ 163816 h 3857012"/>
                <a:gd name="connsiteX26" fmla="*/ 3160554 w 4288895"/>
                <a:gd name="connsiteY26" fmla="*/ 116191 h 3857012"/>
                <a:gd name="connsiteX27" fmla="*/ 2970054 w 4288895"/>
                <a:gd name="connsiteY27" fmla="*/ 39991 h 3857012"/>
                <a:gd name="connsiteX28" fmla="*/ 2779554 w 4288895"/>
                <a:gd name="connsiteY28" fmla="*/ 1891 h 3857012"/>
                <a:gd name="connsiteX29" fmla="*/ 2312829 w 4288895"/>
                <a:gd name="connsiteY29" fmla="*/ 97141 h 3857012"/>
                <a:gd name="connsiteX30" fmla="*/ 2169954 w 4288895"/>
                <a:gd name="connsiteY30" fmla="*/ 211441 h 3857012"/>
                <a:gd name="connsiteX31" fmla="*/ 2122329 w 4288895"/>
                <a:gd name="connsiteY31" fmla="*/ 259066 h 3857012"/>
                <a:gd name="connsiteX32" fmla="*/ 2217579 w 4288895"/>
                <a:gd name="connsiteY32" fmla="*/ 154291 h 3857012"/>
                <a:gd name="connsiteX33" fmla="*/ 2265204 w 4288895"/>
                <a:gd name="connsiteY33" fmla="*/ 125716 h 3857012"/>
                <a:gd name="connsiteX34" fmla="*/ 2150904 w 4288895"/>
                <a:gd name="connsiteY34" fmla="*/ 125716 h 3857012"/>
                <a:gd name="connsiteX35" fmla="*/ 2017554 w 4288895"/>
                <a:gd name="connsiteY35" fmla="*/ 135241 h 3857012"/>
                <a:gd name="connsiteX36" fmla="*/ 1817529 w 4288895"/>
                <a:gd name="connsiteY36" fmla="*/ 192391 h 3857012"/>
                <a:gd name="connsiteX37" fmla="*/ 1207218 w 4288895"/>
                <a:gd name="connsiteY37" fmla="*/ 481768 h 3857012"/>
                <a:gd name="connsiteX38" fmla="*/ 4 w 4288895"/>
                <a:gd name="connsiteY38" fmla="*/ 2880874 h 3857012"/>
                <a:gd name="connsiteX39" fmla="*/ 1496145 w 4288895"/>
                <a:gd name="connsiteY39" fmla="*/ 3857012 h 385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288895" h="3857012">
                  <a:moveTo>
                    <a:pt x="1496145" y="3857012"/>
                  </a:moveTo>
                  <a:cubicBezTo>
                    <a:pt x="1677120" y="3774462"/>
                    <a:pt x="2065590" y="3322524"/>
                    <a:pt x="2312829" y="3164191"/>
                  </a:cubicBezTo>
                  <a:cubicBezTo>
                    <a:pt x="2560068" y="3005858"/>
                    <a:pt x="2798604" y="2983216"/>
                    <a:pt x="2979579" y="2907016"/>
                  </a:cubicBezTo>
                  <a:cubicBezTo>
                    <a:pt x="3160554" y="2830816"/>
                    <a:pt x="3287554" y="2770491"/>
                    <a:pt x="3398679" y="2706991"/>
                  </a:cubicBezTo>
                  <a:cubicBezTo>
                    <a:pt x="3509804" y="2643491"/>
                    <a:pt x="3581242" y="2573641"/>
                    <a:pt x="3646329" y="2526016"/>
                  </a:cubicBezTo>
                  <a:lnTo>
                    <a:pt x="3789204" y="2421241"/>
                  </a:lnTo>
                  <a:cubicBezTo>
                    <a:pt x="3696490" y="2095974"/>
                    <a:pt x="3063717" y="2202166"/>
                    <a:pt x="2893854" y="2145016"/>
                  </a:cubicBezTo>
                  <a:cubicBezTo>
                    <a:pt x="2723992" y="2087866"/>
                    <a:pt x="2793842" y="2103741"/>
                    <a:pt x="2770029" y="2078341"/>
                  </a:cubicBezTo>
                  <a:cubicBezTo>
                    <a:pt x="2746217" y="2052941"/>
                    <a:pt x="2735104" y="2049766"/>
                    <a:pt x="2750979" y="1992616"/>
                  </a:cubicBezTo>
                  <a:cubicBezTo>
                    <a:pt x="2766854" y="1935466"/>
                    <a:pt x="2803367" y="1846566"/>
                    <a:pt x="2865279" y="1735441"/>
                  </a:cubicBezTo>
                  <a:cubicBezTo>
                    <a:pt x="2927191" y="1624316"/>
                    <a:pt x="3009742" y="1463978"/>
                    <a:pt x="3122454" y="1325866"/>
                  </a:cubicBezTo>
                  <a:cubicBezTo>
                    <a:pt x="3235166" y="1187754"/>
                    <a:pt x="3438367" y="1002016"/>
                    <a:pt x="3541554" y="906766"/>
                  </a:cubicBezTo>
                  <a:cubicBezTo>
                    <a:pt x="3644741" y="811516"/>
                    <a:pt x="3684429" y="786116"/>
                    <a:pt x="3741579" y="754366"/>
                  </a:cubicBezTo>
                  <a:cubicBezTo>
                    <a:pt x="3798729" y="722616"/>
                    <a:pt x="3827304" y="711503"/>
                    <a:pt x="3884454" y="716266"/>
                  </a:cubicBezTo>
                  <a:cubicBezTo>
                    <a:pt x="3941604" y="721028"/>
                    <a:pt x="4024367" y="769102"/>
                    <a:pt x="4084479" y="782941"/>
                  </a:cubicBezTo>
                  <a:cubicBezTo>
                    <a:pt x="4144591" y="796780"/>
                    <a:pt x="4212453" y="834224"/>
                    <a:pt x="4245127" y="799299"/>
                  </a:cubicBezTo>
                  <a:cubicBezTo>
                    <a:pt x="4277801" y="764374"/>
                    <a:pt x="4302536" y="638030"/>
                    <a:pt x="4280524" y="573391"/>
                  </a:cubicBezTo>
                  <a:cubicBezTo>
                    <a:pt x="4258512" y="508752"/>
                    <a:pt x="4190178" y="471791"/>
                    <a:pt x="4113054" y="411466"/>
                  </a:cubicBezTo>
                  <a:cubicBezTo>
                    <a:pt x="4035930" y="351141"/>
                    <a:pt x="3917791" y="254303"/>
                    <a:pt x="3817779" y="211441"/>
                  </a:cubicBezTo>
                  <a:cubicBezTo>
                    <a:pt x="3717767" y="168579"/>
                    <a:pt x="3630454" y="160641"/>
                    <a:pt x="3512979" y="154291"/>
                  </a:cubicBezTo>
                  <a:cubicBezTo>
                    <a:pt x="3395504" y="147941"/>
                    <a:pt x="3244691" y="136829"/>
                    <a:pt x="3112929" y="173341"/>
                  </a:cubicBezTo>
                  <a:cubicBezTo>
                    <a:pt x="2981167" y="209853"/>
                    <a:pt x="2801779" y="324154"/>
                    <a:pt x="2722404" y="373366"/>
                  </a:cubicBezTo>
                  <a:cubicBezTo>
                    <a:pt x="2643029" y="422578"/>
                    <a:pt x="2638266" y="465441"/>
                    <a:pt x="2636679" y="468616"/>
                  </a:cubicBezTo>
                  <a:cubicBezTo>
                    <a:pt x="2635092" y="471791"/>
                    <a:pt x="2663667" y="430516"/>
                    <a:pt x="2712879" y="392416"/>
                  </a:cubicBezTo>
                  <a:cubicBezTo>
                    <a:pt x="2762092" y="354316"/>
                    <a:pt x="2849404" y="278116"/>
                    <a:pt x="2931954" y="240016"/>
                  </a:cubicBezTo>
                  <a:cubicBezTo>
                    <a:pt x="3014504" y="201916"/>
                    <a:pt x="3170079" y="184453"/>
                    <a:pt x="3208179" y="163816"/>
                  </a:cubicBezTo>
                  <a:cubicBezTo>
                    <a:pt x="3246279" y="143179"/>
                    <a:pt x="3200242" y="136828"/>
                    <a:pt x="3160554" y="116191"/>
                  </a:cubicBezTo>
                  <a:cubicBezTo>
                    <a:pt x="3120867" y="95553"/>
                    <a:pt x="3033554" y="59041"/>
                    <a:pt x="2970054" y="39991"/>
                  </a:cubicBezTo>
                  <a:cubicBezTo>
                    <a:pt x="2906554" y="20941"/>
                    <a:pt x="2889091" y="-7634"/>
                    <a:pt x="2779554" y="1891"/>
                  </a:cubicBezTo>
                  <a:cubicBezTo>
                    <a:pt x="2670017" y="11416"/>
                    <a:pt x="2414429" y="62216"/>
                    <a:pt x="2312829" y="97141"/>
                  </a:cubicBezTo>
                  <a:cubicBezTo>
                    <a:pt x="2211229" y="132066"/>
                    <a:pt x="2201704" y="184454"/>
                    <a:pt x="2169954" y="211441"/>
                  </a:cubicBezTo>
                  <a:cubicBezTo>
                    <a:pt x="2138204" y="238428"/>
                    <a:pt x="2114392" y="268591"/>
                    <a:pt x="2122329" y="259066"/>
                  </a:cubicBezTo>
                  <a:cubicBezTo>
                    <a:pt x="2130266" y="249541"/>
                    <a:pt x="2193767" y="176516"/>
                    <a:pt x="2217579" y="154291"/>
                  </a:cubicBezTo>
                  <a:cubicBezTo>
                    <a:pt x="2241391" y="132066"/>
                    <a:pt x="2276316" y="130478"/>
                    <a:pt x="2265204" y="125716"/>
                  </a:cubicBezTo>
                  <a:cubicBezTo>
                    <a:pt x="2254092" y="120954"/>
                    <a:pt x="2192179" y="124129"/>
                    <a:pt x="2150904" y="125716"/>
                  </a:cubicBezTo>
                  <a:cubicBezTo>
                    <a:pt x="2109629" y="127303"/>
                    <a:pt x="2073117" y="124128"/>
                    <a:pt x="2017554" y="135241"/>
                  </a:cubicBezTo>
                  <a:cubicBezTo>
                    <a:pt x="1961991" y="146354"/>
                    <a:pt x="1952585" y="134637"/>
                    <a:pt x="1817529" y="192391"/>
                  </a:cubicBezTo>
                  <a:cubicBezTo>
                    <a:pt x="1682473" y="250145"/>
                    <a:pt x="1213568" y="438906"/>
                    <a:pt x="1207218" y="481768"/>
                  </a:cubicBezTo>
                  <a:cubicBezTo>
                    <a:pt x="1204043" y="516693"/>
                    <a:pt x="3179" y="2845949"/>
                    <a:pt x="4" y="2880874"/>
                  </a:cubicBezTo>
                  <a:cubicBezTo>
                    <a:pt x="-3171" y="3392049"/>
                    <a:pt x="1499320" y="2869587"/>
                    <a:pt x="1496145" y="3857012"/>
                  </a:cubicBezTo>
                  <a:close/>
                </a:path>
              </a:pathLst>
            </a:custGeom>
            <a:pattFill prst="dash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19050">
              <a:solidFill>
                <a:sysClr val="windowText" lastClr="0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117" name="四角形: 角を丸くする 116">
              <a:extLst>
                <a:ext uri="{FF2B5EF4-FFF2-40B4-BE49-F238E27FC236}">
                  <a16:creationId xmlns:a16="http://schemas.microsoft.com/office/drawing/2014/main" id="{04384B28-0E6B-4851-BDC3-CAA97365C541}"/>
                </a:ext>
              </a:extLst>
            </p:cNvPr>
            <p:cNvSpPr/>
            <p:nvPr/>
          </p:nvSpPr>
          <p:spPr bwMode="auto">
            <a:xfrm rot="20294503" flipH="1">
              <a:off x="5821732" y="5650308"/>
              <a:ext cx="264787" cy="139376"/>
            </a:xfrm>
            <a:prstGeom prst="roundRect">
              <a:avLst/>
            </a:prstGeom>
            <a:pattFill prst="dkVert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19050">
              <a:solidFill>
                <a:srgbClr val="000000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ja-JP" altLang="en-US" sz="3600" kern="1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</p:grpSp>
      <p:grpSp>
        <p:nvGrpSpPr>
          <p:cNvPr id="265" name="グループ化 264">
            <a:extLst>
              <a:ext uri="{FF2B5EF4-FFF2-40B4-BE49-F238E27FC236}">
                <a16:creationId xmlns:a16="http://schemas.microsoft.com/office/drawing/2014/main" id="{B5164ED3-A00B-4B10-8ECB-FDD64B49C76F}"/>
              </a:ext>
            </a:extLst>
          </p:cNvPr>
          <p:cNvGrpSpPr/>
          <p:nvPr/>
        </p:nvGrpSpPr>
        <p:grpSpPr>
          <a:xfrm>
            <a:off x="8120011" y="2627771"/>
            <a:ext cx="2290554" cy="3381854"/>
            <a:chOff x="9289314" y="2875467"/>
            <a:chExt cx="2290554" cy="3381854"/>
          </a:xfrm>
        </p:grpSpPr>
        <p:grpSp>
          <p:nvGrpSpPr>
            <p:cNvPr id="231" name="グループ化 230">
              <a:extLst>
                <a:ext uri="{FF2B5EF4-FFF2-40B4-BE49-F238E27FC236}">
                  <a16:creationId xmlns:a16="http://schemas.microsoft.com/office/drawing/2014/main" id="{C4A29772-D07E-4EFE-921D-357FE6E79B98}"/>
                </a:ext>
              </a:extLst>
            </p:cNvPr>
            <p:cNvGrpSpPr/>
            <p:nvPr/>
          </p:nvGrpSpPr>
          <p:grpSpPr>
            <a:xfrm>
              <a:off x="9289314" y="5529159"/>
              <a:ext cx="2116408" cy="728162"/>
              <a:chOff x="9260739" y="5119584"/>
              <a:chExt cx="2116408" cy="728162"/>
            </a:xfrm>
          </p:grpSpPr>
          <p:grpSp>
            <p:nvGrpSpPr>
              <p:cNvPr id="229" name="グループ化 228">
                <a:extLst>
                  <a:ext uri="{FF2B5EF4-FFF2-40B4-BE49-F238E27FC236}">
                    <a16:creationId xmlns:a16="http://schemas.microsoft.com/office/drawing/2014/main" id="{DD5C1DBD-1D4D-4D7B-945B-209AD588AEAF}"/>
                  </a:ext>
                </a:extLst>
              </p:cNvPr>
              <p:cNvGrpSpPr/>
              <p:nvPr/>
            </p:nvGrpSpPr>
            <p:grpSpPr>
              <a:xfrm>
                <a:off x="9260739" y="5119584"/>
                <a:ext cx="2116408" cy="728162"/>
                <a:chOff x="9260739" y="5119584"/>
                <a:chExt cx="2116408" cy="728162"/>
              </a:xfrm>
            </p:grpSpPr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634A08E6-E9A4-419D-AD06-BB97DEC6F514}"/>
                    </a:ext>
                  </a:extLst>
                </p:cNvPr>
                <p:cNvGrpSpPr/>
                <p:nvPr/>
              </p:nvGrpSpPr>
              <p:grpSpPr>
                <a:xfrm>
                  <a:off x="9260739" y="5119584"/>
                  <a:ext cx="2116408" cy="369511"/>
                  <a:chOff x="9260739" y="5119584"/>
                  <a:chExt cx="2116408" cy="369511"/>
                </a:xfrm>
              </p:grpSpPr>
              <p:grpSp>
                <p:nvGrpSpPr>
                  <p:cNvPr id="22" name="グループ化 21">
                    <a:extLst>
                      <a:ext uri="{FF2B5EF4-FFF2-40B4-BE49-F238E27FC236}">
                        <a16:creationId xmlns:a16="http://schemas.microsoft.com/office/drawing/2014/main" id="{01456DBB-96B1-428A-B49D-BE87549F4937}"/>
                      </a:ext>
                    </a:extLst>
                  </p:cNvPr>
                  <p:cNvGrpSpPr/>
                  <p:nvPr/>
                </p:nvGrpSpPr>
                <p:grpSpPr>
                  <a:xfrm>
                    <a:off x="9260739" y="5130307"/>
                    <a:ext cx="2116408" cy="358788"/>
                    <a:chOff x="9358942" y="4849378"/>
                    <a:chExt cx="2116408" cy="358788"/>
                  </a:xfrm>
                </p:grpSpPr>
                <p:sp>
                  <p:nvSpPr>
                    <p:cNvPr id="284" name="フローチャート: 処理 283">
                      <a:extLst>
                        <a:ext uri="{FF2B5EF4-FFF2-40B4-BE49-F238E27FC236}">
                          <a16:creationId xmlns:a16="http://schemas.microsoft.com/office/drawing/2014/main" id="{3296AE5E-894B-4BF2-9760-17040001D93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358942" y="5073968"/>
                      <a:ext cx="2116408" cy="134198"/>
                    </a:xfrm>
                    <a:prstGeom prst="flowChartProcess">
                      <a:avLst/>
                    </a:prstGeom>
                    <a:solidFill>
                      <a:srgbClr val="FFFFCC"/>
                    </a:solidFill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/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rtlCol="0" fromWordArt="1" anchor="ctr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endParaRPr lang="ja-JP" altLang="en-US" sz="3600" kern="10">
                        <a:solidFill>
                          <a:srgbClr val="FFFFFF"/>
                        </a:solidFill>
                        <a:latin typeface="HGP創英角ﾎﾟｯﾌﾟ体"/>
                        <a:ea typeface="HGP創英角ﾎﾟｯﾌﾟ体"/>
                      </a:endParaRPr>
                    </a:p>
                  </p:txBody>
                </p:sp>
                <p:grpSp>
                  <p:nvGrpSpPr>
                    <p:cNvPr id="13" name="グループ化 12">
                      <a:extLst>
                        <a:ext uri="{FF2B5EF4-FFF2-40B4-BE49-F238E27FC236}">
                          <a16:creationId xmlns:a16="http://schemas.microsoft.com/office/drawing/2014/main" id="{645B54E8-EDFF-4DED-8F93-90D9F3C31A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68947" y="4849378"/>
                      <a:ext cx="1728265" cy="233178"/>
                      <a:chOff x="7685152" y="5016621"/>
                      <a:chExt cx="1728265" cy="233178"/>
                    </a:xfrm>
                  </p:grpSpPr>
                  <p:sp>
                    <p:nvSpPr>
                      <p:cNvPr id="105" name="楕円 104">
                        <a:extLst>
                          <a:ext uri="{FF2B5EF4-FFF2-40B4-BE49-F238E27FC236}">
                            <a16:creationId xmlns:a16="http://schemas.microsoft.com/office/drawing/2014/main" id="{F7B9056E-A447-4A86-BDFA-AA9E81351C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85152" y="5033799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8575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06" name="楕円 105">
                        <a:extLst>
                          <a:ext uri="{FF2B5EF4-FFF2-40B4-BE49-F238E27FC236}">
                            <a16:creationId xmlns:a16="http://schemas.microsoft.com/office/drawing/2014/main" id="{932531AC-C780-4FCA-9A41-C286953DCC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25575" y="5025210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8575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07" name="楕円 106">
                        <a:extLst>
                          <a:ext uri="{FF2B5EF4-FFF2-40B4-BE49-F238E27FC236}">
                            <a16:creationId xmlns:a16="http://schemas.microsoft.com/office/drawing/2014/main" id="{26367F93-7AFB-43CC-BE03-8DE573C7B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81287" y="5025210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8575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08" name="楕円 107">
                        <a:extLst>
                          <a:ext uri="{FF2B5EF4-FFF2-40B4-BE49-F238E27FC236}">
                            <a16:creationId xmlns:a16="http://schemas.microsoft.com/office/drawing/2014/main" id="{EC6E294E-F66B-47E8-9526-A18F96EC81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436999" y="5025210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8575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09" name="楕円 108">
                        <a:extLst>
                          <a:ext uri="{FF2B5EF4-FFF2-40B4-BE49-F238E27FC236}">
                            <a16:creationId xmlns:a16="http://schemas.microsoft.com/office/drawing/2014/main" id="{791738A4-5341-4556-B3C7-58616ADCD8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696472" y="5016621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8575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10" name="楕円 109">
                        <a:extLst>
                          <a:ext uri="{FF2B5EF4-FFF2-40B4-BE49-F238E27FC236}">
                            <a16:creationId xmlns:a16="http://schemas.microsoft.com/office/drawing/2014/main" id="{25E45D0B-E489-489D-987E-CD92382074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52184" y="5016621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8575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11" name="楕円 110">
                        <a:extLst>
                          <a:ext uri="{FF2B5EF4-FFF2-40B4-BE49-F238E27FC236}">
                            <a16:creationId xmlns:a16="http://schemas.microsoft.com/office/drawing/2014/main" id="{E587F47E-473D-49D4-A449-AF66ADF220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7417" y="5016621"/>
                        <a:ext cx="216000" cy="216000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75000"/>
                        </a:schemeClr>
                      </a:solidFill>
                      <a:ln w="28575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 prst="angle"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sp>
                <p:nvSpPr>
                  <p:cNvPr id="121" name="楕円 120">
                    <a:extLst>
                      <a:ext uri="{FF2B5EF4-FFF2-40B4-BE49-F238E27FC236}">
                        <a16:creationId xmlns:a16="http://schemas.microsoft.com/office/drawing/2014/main" id="{34569C19-782D-4B8A-B3D6-F0B8E098E767}"/>
                      </a:ext>
                    </a:extLst>
                  </p:cNvPr>
                  <p:cNvSpPr/>
                  <p:nvPr/>
                </p:nvSpPr>
                <p:spPr>
                  <a:xfrm>
                    <a:off x="11041036" y="5119584"/>
                    <a:ext cx="216000" cy="216000"/>
                  </a:xfrm>
                  <a:prstGeom prst="ellipse">
                    <a:avLst/>
                  </a:prstGeom>
                  <a:solidFill>
                    <a:schemeClr val="bg2">
                      <a:lumMod val="75000"/>
                    </a:schemeClr>
                  </a:solidFill>
                  <a:ln w="28575"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prst="angle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4" name="グループ化 23">
                  <a:extLst>
                    <a:ext uri="{FF2B5EF4-FFF2-40B4-BE49-F238E27FC236}">
                      <a16:creationId xmlns:a16="http://schemas.microsoft.com/office/drawing/2014/main" id="{80B1CA3D-5D49-4C4C-88D2-B054ED4F9537}"/>
                    </a:ext>
                  </a:extLst>
                </p:cNvPr>
                <p:cNvGrpSpPr/>
                <p:nvPr/>
              </p:nvGrpSpPr>
              <p:grpSpPr>
                <a:xfrm>
                  <a:off x="9458169" y="5484963"/>
                  <a:ext cx="364183" cy="362783"/>
                  <a:chOff x="6443740" y="5354145"/>
                  <a:chExt cx="573855" cy="571649"/>
                </a:xfrm>
              </p:grpSpPr>
              <p:sp>
                <p:nvSpPr>
                  <p:cNvPr id="123" name="楕円 122">
                    <a:extLst>
                      <a:ext uri="{FF2B5EF4-FFF2-40B4-BE49-F238E27FC236}">
                        <a16:creationId xmlns:a16="http://schemas.microsoft.com/office/drawing/2014/main" id="{938A34CF-E8AD-42FC-A3C1-3A0DB8FF3BE2}"/>
                      </a:ext>
                    </a:extLst>
                  </p:cNvPr>
                  <p:cNvSpPr/>
                  <p:nvPr/>
                </p:nvSpPr>
                <p:spPr>
                  <a:xfrm>
                    <a:off x="6443740" y="5354145"/>
                    <a:ext cx="573855" cy="571649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  <p:sp>
                <p:nvSpPr>
                  <p:cNvPr id="124" name="楕円 123">
                    <a:extLst>
                      <a:ext uri="{FF2B5EF4-FFF2-40B4-BE49-F238E27FC236}">
                        <a16:creationId xmlns:a16="http://schemas.microsoft.com/office/drawing/2014/main" id="{1276D7E6-A21C-4722-B916-4F4EB47A7C26}"/>
                      </a:ext>
                    </a:extLst>
                  </p:cNvPr>
                  <p:cNvSpPr/>
                  <p:nvPr/>
                </p:nvSpPr>
                <p:spPr>
                  <a:xfrm>
                    <a:off x="6585683" y="5496511"/>
                    <a:ext cx="299403" cy="298252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</p:grpSp>
            <p:grpSp>
              <p:nvGrpSpPr>
                <p:cNvPr id="126" name="グループ化 125">
                  <a:extLst>
                    <a:ext uri="{FF2B5EF4-FFF2-40B4-BE49-F238E27FC236}">
                      <a16:creationId xmlns:a16="http://schemas.microsoft.com/office/drawing/2014/main" id="{A2C56578-B7E7-4C71-9B7E-04012FBF19A9}"/>
                    </a:ext>
                  </a:extLst>
                </p:cNvPr>
                <p:cNvGrpSpPr/>
                <p:nvPr/>
              </p:nvGrpSpPr>
              <p:grpSpPr>
                <a:xfrm>
                  <a:off x="10890307" y="5484963"/>
                  <a:ext cx="364183" cy="362783"/>
                  <a:chOff x="6443740" y="5354145"/>
                  <a:chExt cx="573855" cy="571649"/>
                </a:xfrm>
              </p:grpSpPr>
              <p:sp>
                <p:nvSpPr>
                  <p:cNvPr id="127" name="楕円 126">
                    <a:extLst>
                      <a:ext uri="{FF2B5EF4-FFF2-40B4-BE49-F238E27FC236}">
                        <a16:creationId xmlns:a16="http://schemas.microsoft.com/office/drawing/2014/main" id="{3E42FE53-52AF-4BE9-B7C9-9F7CBD69936E}"/>
                      </a:ext>
                    </a:extLst>
                  </p:cNvPr>
                  <p:cNvSpPr/>
                  <p:nvPr/>
                </p:nvSpPr>
                <p:spPr>
                  <a:xfrm>
                    <a:off x="6443740" y="5354145"/>
                    <a:ext cx="573855" cy="571649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solidFill>
                      <a:sysClr val="windowText" lastClr="000000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  <p:sp>
                <p:nvSpPr>
                  <p:cNvPr id="128" name="楕円 127">
                    <a:extLst>
                      <a:ext uri="{FF2B5EF4-FFF2-40B4-BE49-F238E27FC236}">
                        <a16:creationId xmlns:a16="http://schemas.microsoft.com/office/drawing/2014/main" id="{665F3A73-9E15-423C-A5C2-122DA36B51CE}"/>
                      </a:ext>
                    </a:extLst>
                  </p:cNvPr>
                  <p:cNvSpPr/>
                  <p:nvPr/>
                </p:nvSpPr>
                <p:spPr>
                  <a:xfrm>
                    <a:off x="6585683" y="5496511"/>
                    <a:ext cx="299403" cy="298252"/>
                  </a:xfrm>
                  <a:prstGeom prst="ellipse">
                    <a:avLst/>
                  </a:prstGeom>
                  <a:solidFill>
                    <a:schemeClr val="tx1">
                      <a:lumMod val="85000"/>
                      <a:lumOff val="15000"/>
                    </a:schemeClr>
                  </a:solidFill>
                  <a:ln>
                    <a:noFill/>
                  </a:ln>
                  <a:effectLst/>
                  <a:scene3d>
                    <a:camera prst="orthographicFront">
                      <a:rot lat="0" lon="0" rev="0"/>
                    </a:camera>
                    <a:lightRig rig="glow" dir="t">
                      <a:rot lat="0" lon="0" rev="4800000"/>
                    </a:lightRig>
                  </a:scene3d>
                  <a:sp3d prstMaterial="matte">
                    <a:bevelT w="127000" h="635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/>
                    <a:endParaRPr lang="ja-JP" altLang="en-US"/>
                  </a:p>
                </p:txBody>
              </p:sp>
            </p:grpSp>
          </p:grpSp>
          <p:sp>
            <p:nvSpPr>
              <p:cNvPr id="131" name="台形 130">
                <a:extLst>
                  <a:ext uri="{FF2B5EF4-FFF2-40B4-BE49-F238E27FC236}">
                    <a16:creationId xmlns:a16="http://schemas.microsoft.com/office/drawing/2014/main" id="{6ABACDC3-D0AC-4C6B-A61B-BBA69E0FBC09}"/>
                  </a:ext>
                </a:extLst>
              </p:cNvPr>
              <p:cNvSpPr/>
              <p:nvPr/>
            </p:nvSpPr>
            <p:spPr>
              <a:xfrm rot="10800000">
                <a:off x="9557903" y="5492156"/>
                <a:ext cx="190008" cy="155538"/>
              </a:xfrm>
              <a:prstGeom prst="trapezoid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2" name="台形 131">
                <a:extLst>
                  <a:ext uri="{FF2B5EF4-FFF2-40B4-BE49-F238E27FC236}">
                    <a16:creationId xmlns:a16="http://schemas.microsoft.com/office/drawing/2014/main" id="{4589597C-7DB5-465C-93D7-C5B0C6008194}"/>
                  </a:ext>
                </a:extLst>
              </p:cNvPr>
              <p:cNvSpPr/>
              <p:nvPr/>
            </p:nvSpPr>
            <p:spPr>
              <a:xfrm rot="10800000">
                <a:off x="10986449" y="5501291"/>
                <a:ext cx="190008" cy="155538"/>
              </a:xfrm>
              <a:prstGeom prst="trapezoid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4B2A9961-C3DE-4359-A1FE-8C243C34D483}"/>
                </a:ext>
              </a:extLst>
            </p:cNvPr>
            <p:cNvGrpSpPr/>
            <p:nvPr/>
          </p:nvGrpSpPr>
          <p:grpSpPr>
            <a:xfrm>
              <a:off x="11276811" y="2875467"/>
              <a:ext cx="303057" cy="3025852"/>
              <a:chOff x="11333113" y="2526442"/>
              <a:chExt cx="303057" cy="3025852"/>
            </a:xfrm>
          </p:grpSpPr>
          <p:sp>
            <p:nvSpPr>
              <p:cNvPr id="113" name="フローチャート: 処理 112">
                <a:extLst>
                  <a:ext uri="{FF2B5EF4-FFF2-40B4-BE49-F238E27FC236}">
                    <a16:creationId xmlns:a16="http://schemas.microsoft.com/office/drawing/2014/main" id="{6F2C2033-DD0A-469E-BFE4-6D638C6DEC36}"/>
                  </a:ext>
                </a:extLst>
              </p:cNvPr>
              <p:cNvSpPr/>
              <p:nvPr/>
            </p:nvSpPr>
            <p:spPr bwMode="auto">
              <a:xfrm>
                <a:off x="11370764" y="2672294"/>
                <a:ext cx="174464" cy="2880000"/>
              </a:xfrm>
              <a:prstGeom prst="flowChartProcess">
                <a:avLst/>
              </a:prstGeom>
              <a:solidFill>
                <a:srgbClr val="FFFFCC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/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14" name="楕円 13">
                <a:extLst>
                  <a:ext uri="{FF2B5EF4-FFF2-40B4-BE49-F238E27FC236}">
                    <a16:creationId xmlns:a16="http://schemas.microsoft.com/office/drawing/2014/main" id="{1A7C7870-4988-4D79-B2E6-CE9E0DE380BA}"/>
                  </a:ext>
                </a:extLst>
              </p:cNvPr>
              <p:cNvSpPr/>
              <p:nvPr/>
            </p:nvSpPr>
            <p:spPr>
              <a:xfrm>
                <a:off x="11333113" y="2526442"/>
                <a:ext cx="303057" cy="303057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81" name="グループ化 180">
            <a:extLst>
              <a:ext uri="{FF2B5EF4-FFF2-40B4-BE49-F238E27FC236}">
                <a16:creationId xmlns:a16="http://schemas.microsoft.com/office/drawing/2014/main" id="{34572A31-55E8-4DEB-A9D5-1BCAE0F79600}"/>
              </a:ext>
            </a:extLst>
          </p:cNvPr>
          <p:cNvGrpSpPr/>
          <p:nvPr/>
        </p:nvGrpSpPr>
        <p:grpSpPr>
          <a:xfrm rot="6975778" flipH="1" flipV="1">
            <a:off x="9999921" y="2264773"/>
            <a:ext cx="920032" cy="831479"/>
            <a:chOff x="5521231" y="5278805"/>
            <a:chExt cx="565288" cy="510879"/>
          </a:xfrm>
        </p:grpSpPr>
        <p:sp>
          <p:nvSpPr>
            <p:cNvPr id="182" name="フリーフォーム: 図形 181">
              <a:extLst>
                <a:ext uri="{FF2B5EF4-FFF2-40B4-BE49-F238E27FC236}">
                  <a16:creationId xmlns:a16="http://schemas.microsoft.com/office/drawing/2014/main" id="{276E4183-F54F-4A5C-8A9C-CFFB6D8AB1E9}"/>
                </a:ext>
              </a:extLst>
            </p:cNvPr>
            <p:cNvSpPr/>
            <p:nvPr/>
          </p:nvSpPr>
          <p:spPr bwMode="auto">
            <a:xfrm rot="267369" flipH="1">
              <a:off x="5521231" y="5278805"/>
              <a:ext cx="563271" cy="506195"/>
            </a:xfrm>
            <a:custGeom>
              <a:avLst/>
              <a:gdLst>
                <a:gd name="connsiteX0" fmla="*/ 30733 w 2500241"/>
                <a:gd name="connsiteY0" fmla="*/ 3411841 h 3576227"/>
                <a:gd name="connsiteX1" fmla="*/ 611758 w 2500241"/>
                <a:gd name="connsiteY1" fmla="*/ 3164191 h 3576227"/>
                <a:gd name="connsiteX2" fmla="*/ 1278508 w 2500241"/>
                <a:gd name="connsiteY2" fmla="*/ 2907016 h 3576227"/>
                <a:gd name="connsiteX3" fmla="*/ 1697608 w 2500241"/>
                <a:gd name="connsiteY3" fmla="*/ 2706991 h 3576227"/>
                <a:gd name="connsiteX4" fmla="*/ 1964308 w 2500241"/>
                <a:gd name="connsiteY4" fmla="*/ 2468866 h 3576227"/>
                <a:gd name="connsiteX5" fmla="*/ 2088133 w 2500241"/>
                <a:gd name="connsiteY5" fmla="*/ 2421241 h 3576227"/>
                <a:gd name="connsiteX6" fmla="*/ 1783333 w 2500241"/>
                <a:gd name="connsiteY6" fmla="*/ 2345041 h 3576227"/>
                <a:gd name="connsiteX7" fmla="*/ 1411858 w 2500241"/>
                <a:gd name="connsiteY7" fmla="*/ 2249791 h 3576227"/>
                <a:gd name="connsiteX8" fmla="*/ 1164208 w 2500241"/>
                <a:gd name="connsiteY8" fmla="*/ 2164066 h 3576227"/>
                <a:gd name="connsiteX9" fmla="*/ 1116583 w 2500241"/>
                <a:gd name="connsiteY9" fmla="*/ 2087866 h 3576227"/>
                <a:gd name="connsiteX10" fmla="*/ 1049908 w 2500241"/>
                <a:gd name="connsiteY10" fmla="*/ 1992616 h 3576227"/>
                <a:gd name="connsiteX11" fmla="*/ 1164208 w 2500241"/>
                <a:gd name="connsiteY11" fmla="*/ 1735441 h 3576227"/>
                <a:gd name="connsiteX12" fmla="*/ 1421383 w 2500241"/>
                <a:gd name="connsiteY12" fmla="*/ 1325866 h 3576227"/>
                <a:gd name="connsiteX13" fmla="*/ 1840483 w 2500241"/>
                <a:gd name="connsiteY13" fmla="*/ 906766 h 3576227"/>
                <a:gd name="connsiteX14" fmla="*/ 2040508 w 2500241"/>
                <a:gd name="connsiteY14" fmla="*/ 754366 h 3576227"/>
                <a:gd name="connsiteX15" fmla="*/ 2183383 w 2500241"/>
                <a:gd name="connsiteY15" fmla="*/ 716266 h 3576227"/>
                <a:gd name="connsiteX16" fmla="*/ 2383408 w 2500241"/>
                <a:gd name="connsiteY16" fmla="*/ 782941 h 3576227"/>
                <a:gd name="connsiteX17" fmla="*/ 2469133 w 2500241"/>
                <a:gd name="connsiteY17" fmla="*/ 811516 h 3576227"/>
                <a:gd name="connsiteX18" fmla="*/ 2497708 w 2500241"/>
                <a:gd name="connsiteY18" fmla="*/ 573391 h 3576227"/>
                <a:gd name="connsiteX19" fmla="*/ 2411983 w 2500241"/>
                <a:gd name="connsiteY19" fmla="*/ 411466 h 3576227"/>
                <a:gd name="connsiteX20" fmla="*/ 2116708 w 2500241"/>
                <a:gd name="connsiteY20" fmla="*/ 211441 h 3576227"/>
                <a:gd name="connsiteX21" fmla="*/ 1811908 w 2500241"/>
                <a:gd name="connsiteY21" fmla="*/ 154291 h 3576227"/>
                <a:gd name="connsiteX22" fmla="*/ 1411858 w 2500241"/>
                <a:gd name="connsiteY22" fmla="*/ 173341 h 3576227"/>
                <a:gd name="connsiteX23" fmla="*/ 1021333 w 2500241"/>
                <a:gd name="connsiteY23" fmla="*/ 373366 h 3576227"/>
                <a:gd name="connsiteX24" fmla="*/ 935608 w 2500241"/>
                <a:gd name="connsiteY24" fmla="*/ 468616 h 3576227"/>
                <a:gd name="connsiteX25" fmla="*/ 1011808 w 2500241"/>
                <a:gd name="connsiteY25" fmla="*/ 392416 h 3576227"/>
                <a:gd name="connsiteX26" fmla="*/ 1230883 w 2500241"/>
                <a:gd name="connsiteY26" fmla="*/ 240016 h 3576227"/>
                <a:gd name="connsiteX27" fmla="*/ 1507108 w 2500241"/>
                <a:gd name="connsiteY27" fmla="*/ 163816 h 3576227"/>
                <a:gd name="connsiteX28" fmla="*/ 1459483 w 2500241"/>
                <a:gd name="connsiteY28" fmla="*/ 116191 h 3576227"/>
                <a:gd name="connsiteX29" fmla="*/ 1268983 w 2500241"/>
                <a:gd name="connsiteY29" fmla="*/ 39991 h 3576227"/>
                <a:gd name="connsiteX30" fmla="*/ 1078483 w 2500241"/>
                <a:gd name="connsiteY30" fmla="*/ 1891 h 3576227"/>
                <a:gd name="connsiteX31" fmla="*/ 611758 w 2500241"/>
                <a:gd name="connsiteY31" fmla="*/ 97141 h 3576227"/>
                <a:gd name="connsiteX32" fmla="*/ 468883 w 2500241"/>
                <a:gd name="connsiteY32" fmla="*/ 211441 h 3576227"/>
                <a:gd name="connsiteX33" fmla="*/ 421258 w 2500241"/>
                <a:gd name="connsiteY33" fmla="*/ 259066 h 3576227"/>
                <a:gd name="connsiteX34" fmla="*/ 516508 w 2500241"/>
                <a:gd name="connsiteY34" fmla="*/ 154291 h 3576227"/>
                <a:gd name="connsiteX35" fmla="*/ 564133 w 2500241"/>
                <a:gd name="connsiteY35" fmla="*/ 125716 h 3576227"/>
                <a:gd name="connsiteX36" fmla="*/ 449833 w 2500241"/>
                <a:gd name="connsiteY36" fmla="*/ 125716 h 3576227"/>
                <a:gd name="connsiteX37" fmla="*/ 316483 w 2500241"/>
                <a:gd name="connsiteY37" fmla="*/ 135241 h 3576227"/>
                <a:gd name="connsiteX38" fmla="*/ 116458 w 2500241"/>
                <a:gd name="connsiteY38" fmla="*/ 192391 h 3576227"/>
                <a:gd name="connsiteX39" fmla="*/ 97408 w 2500241"/>
                <a:gd name="connsiteY39" fmla="*/ 220966 h 3576227"/>
                <a:gd name="connsiteX40" fmla="*/ 78358 w 2500241"/>
                <a:gd name="connsiteY40" fmla="*/ 449566 h 3576227"/>
                <a:gd name="connsiteX41" fmla="*/ 30733 w 2500241"/>
                <a:gd name="connsiteY41" fmla="*/ 3411841 h 3576227"/>
                <a:gd name="connsiteX0" fmla="*/ 0 w 2469508"/>
                <a:gd name="connsiteY0" fmla="*/ 3411841 h 3576227"/>
                <a:gd name="connsiteX1" fmla="*/ 581025 w 2469508"/>
                <a:gd name="connsiteY1" fmla="*/ 3164191 h 3576227"/>
                <a:gd name="connsiteX2" fmla="*/ 1247775 w 2469508"/>
                <a:gd name="connsiteY2" fmla="*/ 2907016 h 3576227"/>
                <a:gd name="connsiteX3" fmla="*/ 1666875 w 2469508"/>
                <a:gd name="connsiteY3" fmla="*/ 2706991 h 3576227"/>
                <a:gd name="connsiteX4" fmla="*/ 1933575 w 2469508"/>
                <a:gd name="connsiteY4" fmla="*/ 2468866 h 3576227"/>
                <a:gd name="connsiteX5" fmla="*/ 2057400 w 2469508"/>
                <a:gd name="connsiteY5" fmla="*/ 2421241 h 3576227"/>
                <a:gd name="connsiteX6" fmla="*/ 1752600 w 2469508"/>
                <a:gd name="connsiteY6" fmla="*/ 2345041 h 3576227"/>
                <a:gd name="connsiteX7" fmla="*/ 1381125 w 2469508"/>
                <a:gd name="connsiteY7" fmla="*/ 2249791 h 3576227"/>
                <a:gd name="connsiteX8" fmla="*/ 1133475 w 2469508"/>
                <a:gd name="connsiteY8" fmla="*/ 2164066 h 3576227"/>
                <a:gd name="connsiteX9" fmla="*/ 1085850 w 2469508"/>
                <a:gd name="connsiteY9" fmla="*/ 2087866 h 3576227"/>
                <a:gd name="connsiteX10" fmla="*/ 1019175 w 2469508"/>
                <a:gd name="connsiteY10" fmla="*/ 1992616 h 3576227"/>
                <a:gd name="connsiteX11" fmla="*/ 1133475 w 2469508"/>
                <a:gd name="connsiteY11" fmla="*/ 1735441 h 3576227"/>
                <a:gd name="connsiteX12" fmla="*/ 1390650 w 2469508"/>
                <a:gd name="connsiteY12" fmla="*/ 1325866 h 3576227"/>
                <a:gd name="connsiteX13" fmla="*/ 1809750 w 2469508"/>
                <a:gd name="connsiteY13" fmla="*/ 906766 h 3576227"/>
                <a:gd name="connsiteX14" fmla="*/ 2009775 w 2469508"/>
                <a:gd name="connsiteY14" fmla="*/ 754366 h 3576227"/>
                <a:gd name="connsiteX15" fmla="*/ 2152650 w 2469508"/>
                <a:gd name="connsiteY15" fmla="*/ 716266 h 3576227"/>
                <a:gd name="connsiteX16" fmla="*/ 2352675 w 2469508"/>
                <a:gd name="connsiteY16" fmla="*/ 782941 h 3576227"/>
                <a:gd name="connsiteX17" fmla="*/ 2438400 w 2469508"/>
                <a:gd name="connsiteY17" fmla="*/ 811516 h 3576227"/>
                <a:gd name="connsiteX18" fmla="*/ 2466975 w 2469508"/>
                <a:gd name="connsiteY18" fmla="*/ 573391 h 3576227"/>
                <a:gd name="connsiteX19" fmla="*/ 2381250 w 2469508"/>
                <a:gd name="connsiteY19" fmla="*/ 411466 h 3576227"/>
                <a:gd name="connsiteX20" fmla="*/ 2085975 w 2469508"/>
                <a:gd name="connsiteY20" fmla="*/ 211441 h 3576227"/>
                <a:gd name="connsiteX21" fmla="*/ 1781175 w 2469508"/>
                <a:gd name="connsiteY21" fmla="*/ 154291 h 3576227"/>
                <a:gd name="connsiteX22" fmla="*/ 1381125 w 2469508"/>
                <a:gd name="connsiteY22" fmla="*/ 173341 h 3576227"/>
                <a:gd name="connsiteX23" fmla="*/ 990600 w 2469508"/>
                <a:gd name="connsiteY23" fmla="*/ 373366 h 3576227"/>
                <a:gd name="connsiteX24" fmla="*/ 904875 w 2469508"/>
                <a:gd name="connsiteY24" fmla="*/ 468616 h 3576227"/>
                <a:gd name="connsiteX25" fmla="*/ 981075 w 2469508"/>
                <a:gd name="connsiteY25" fmla="*/ 392416 h 3576227"/>
                <a:gd name="connsiteX26" fmla="*/ 1200150 w 2469508"/>
                <a:gd name="connsiteY26" fmla="*/ 240016 h 3576227"/>
                <a:gd name="connsiteX27" fmla="*/ 1476375 w 2469508"/>
                <a:gd name="connsiteY27" fmla="*/ 163816 h 3576227"/>
                <a:gd name="connsiteX28" fmla="*/ 1428750 w 2469508"/>
                <a:gd name="connsiteY28" fmla="*/ 116191 h 3576227"/>
                <a:gd name="connsiteX29" fmla="*/ 1238250 w 2469508"/>
                <a:gd name="connsiteY29" fmla="*/ 39991 h 3576227"/>
                <a:gd name="connsiteX30" fmla="*/ 1047750 w 2469508"/>
                <a:gd name="connsiteY30" fmla="*/ 1891 h 3576227"/>
                <a:gd name="connsiteX31" fmla="*/ 581025 w 2469508"/>
                <a:gd name="connsiteY31" fmla="*/ 97141 h 3576227"/>
                <a:gd name="connsiteX32" fmla="*/ 438150 w 2469508"/>
                <a:gd name="connsiteY32" fmla="*/ 211441 h 3576227"/>
                <a:gd name="connsiteX33" fmla="*/ 390525 w 2469508"/>
                <a:gd name="connsiteY33" fmla="*/ 259066 h 3576227"/>
                <a:gd name="connsiteX34" fmla="*/ 485775 w 2469508"/>
                <a:gd name="connsiteY34" fmla="*/ 154291 h 3576227"/>
                <a:gd name="connsiteX35" fmla="*/ 533400 w 2469508"/>
                <a:gd name="connsiteY35" fmla="*/ 125716 h 3576227"/>
                <a:gd name="connsiteX36" fmla="*/ 419100 w 2469508"/>
                <a:gd name="connsiteY36" fmla="*/ 125716 h 3576227"/>
                <a:gd name="connsiteX37" fmla="*/ 285750 w 2469508"/>
                <a:gd name="connsiteY37" fmla="*/ 135241 h 3576227"/>
                <a:gd name="connsiteX38" fmla="*/ 85725 w 2469508"/>
                <a:gd name="connsiteY38" fmla="*/ 192391 h 3576227"/>
                <a:gd name="connsiteX39" fmla="*/ 66675 w 2469508"/>
                <a:gd name="connsiteY39" fmla="*/ 220966 h 3576227"/>
                <a:gd name="connsiteX40" fmla="*/ 47625 w 2469508"/>
                <a:gd name="connsiteY40" fmla="*/ 449566 h 3576227"/>
                <a:gd name="connsiteX41" fmla="*/ 0 w 2469508"/>
                <a:gd name="connsiteY41" fmla="*/ 3411841 h 3576227"/>
                <a:gd name="connsiteX0" fmla="*/ 0 w 2469508"/>
                <a:gd name="connsiteY0" fmla="*/ 3411841 h 3411841"/>
                <a:gd name="connsiteX1" fmla="*/ 581025 w 2469508"/>
                <a:gd name="connsiteY1" fmla="*/ 3164191 h 3411841"/>
                <a:gd name="connsiteX2" fmla="*/ 1247775 w 2469508"/>
                <a:gd name="connsiteY2" fmla="*/ 2907016 h 3411841"/>
                <a:gd name="connsiteX3" fmla="*/ 1666875 w 2469508"/>
                <a:gd name="connsiteY3" fmla="*/ 2706991 h 3411841"/>
                <a:gd name="connsiteX4" fmla="*/ 1933575 w 2469508"/>
                <a:gd name="connsiteY4" fmla="*/ 2468866 h 3411841"/>
                <a:gd name="connsiteX5" fmla="*/ 2057400 w 2469508"/>
                <a:gd name="connsiteY5" fmla="*/ 2421241 h 3411841"/>
                <a:gd name="connsiteX6" fmla="*/ 1752600 w 2469508"/>
                <a:gd name="connsiteY6" fmla="*/ 2345041 h 3411841"/>
                <a:gd name="connsiteX7" fmla="*/ 1381125 w 2469508"/>
                <a:gd name="connsiteY7" fmla="*/ 2249791 h 3411841"/>
                <a:gd name="connsiteX8" fmla="*/ 1133475 w 2469508"/>
                <a:gd name="connsiteY8" fmla="*/ 2164066 h 3411841"/>
                <a:gd name="connsiteX9" fmla="*/ 1085850 w 2469508"/>
                <a:gd name="connsiteY9" fmla="*/ 2087866 h 3411841"/>
                <a:gd name="connsiteX10" fmla="*/ 1019175 w 2469508"/>
                <a:gd name="connsiteY10" fmla="*/ 1992616 h 3411841"/>
                <a:gd name="connsiteX11" fmla="*/ 1133475 w 2469508"/>
                <a:gd name="connsiteY11" fmla="*/ 1735441 h 3411841"/>
                <a:gd name="connsiteX12" fmla="*/ 1390650 w 2469508"/>
                <a:gd name="connsiteY12" fmla="*/ 1325866 h 3411841"/>
                <a:gd name="connsiteX13" fmla="*/ 1809750 w 2469508"/>
                <a:gd name="connsiteY13" fmla="*/ 906766 h 3411841"/>
                <a:gd name="connsiteX14" fmla="*/ 2009775 w 2469508"/>
                <a:gd name="connsiteY14" fmla="*/ 754366 h 3411841"/>
                <a:gd name="connsiteX15" fmla="*/ 2152650 w 2469508"/>
                <a:gd name="connsiteY15" fmla="*/ 716266 h 3411841"/>
                <a:gd name="connsiteX16" fmla="*/ 2352675 w 2469508"/>
                <a:gd name="connsiteY16" fmla="*/ 782941 h 3411841"/>
                <a:gd name="connsiteX17" fmla="*/ 2438400 w 2469508"/>
                <a:gd name="connsiteY17" fmla="*/ 811516 h 3411841"/>
                <a:gd name="connsiteX18" fmla="*/ 2466975 w 2469508"/>
                <a:gd name="connsiteY18" fmla="*/ 573391 h 3411841"/>
                <a:gd name="connsiteX19" fmla="*/ 2381250 w 2469508"/>
                <a:gd name="connsiteY19" fmla="*/ 411466 h 3411841"/>
                <a:gd name="connsiteX20" fmla="*/ 2085975 w 2469508"/>
                <a:gd name="connsiteY20" fmla="*/ 211441 h 3411841"/>
                <a:gd name="connsiteX21" fmla="*/ 1781175 w 2469508"/>
                <a:gd name="connsiteY21" fmla="*/ 154291 h 3411841"/>
                <a:gd name="connsiteX22" fmla="*/ 1381125 w 2469508"/>
                <a:gd name="connsiteY22" fmla="*/ 173341 h 3411841"/>
                <a:gd name="connsiteX23" fmla="*/ 990600 w 2469508"/>
                <a:gd name="connsiteY23" fmla="*/ 373366 h 3411841"/>
                <a:gd name="connsiteX24" fmla="*/ 904875 w 2469508"/>
                <a:gd name="connsiteY24" fmla="*/ 468616 h 3411841"/>
                <a:gd name="connsiteX25" fmla="*/ 981075 w 2469508"/>
                <a:gd name="connsiteY25" fmla="*/ 392416 h 3411841"/>
                <a:gd name="connsiteX26" fmla="*/ 1200150 w 2469508"/>
                <a:gd name="connsiteY26" fmla="*/ 240016 h 3411841"/>
                <a:gd name="connsiteX27" fmla="*/ 1476375 w 2469508"/>
                <a:gd name="connsiteY27" fmla="*/ 163816 h 3411841"/>
                <a:gd name="connsiteX28" fmla="*/ 1428750 w 2469508"/>
                <a:gd name="connsiteY28" fmla="*/ 116191 h 3411841"/>
                <a:gd name="connsiteX29" fmla="*/ 1238250 w 2469508"/>
                <a:gd name="connsiteY29" fmla="*/ 39991 h 3411841"/>
                <a:gd name="connsiteX30" fmla="*/ 1047750 w 2469508"/>
                <a:gd name="connsiteY30" fmla="*/ 1891 h 3411841"/>
                <a:gd name="connsiteX31" fmla="*/ 581025 w 2469508"/>
                <a:gd name="connsiteY31" fmla="*/ 97141 h 3411841"/>
                <a:gd name="connsiteX32" fmla="*/ 438150 w 2469508"/>
                <a:gd name="connsiteY32" fmla="*/ 211441 h 3411841"/>
                <a:gd name="connsiteX33" fmla="*/ 390525 w 2469508"/>
                <a:gd name="connsiteY33" fmla="*/ 259066 h 3411841"/>
                <a:gd name="connsiteX34" fmla="*/ 485775 w 2469508"/>
                <a:gd name="connsiteY34" fmla="*/ 154291 h 3411841"/>
                <a:gd name="connsiteX35" fmla="*/ 533400 w 2469508"/>
                <a:gd name="connsiteY35" fmla="*/ 125716 h 3411841"/>
                <a:gd name="connsiteX36" fmla="*/ 419100 w 2469508"/>
                <a:gd name="connsiteY36" fmla="*/ 125716 h 3411841"/>
                <a:gd name="connsiteX37" fmla="*/ 285750 w 2469508"/>
                <a:gd name="connsiteY37" fmla="*/ 135241 h 3411841"/>
                <a:gd name="connsiteX38" fmla="*/ 85725 w 2469508"/>
                <a:gd name="connsiteY38" fmla="*/ 192391 h 3411841"/>
                <a:gd name="connsiteX39" fmla="*/ 66675 w 2469508"/>
                <a:gd name="connsiteY39" fmla="*/ 220966 h 3411841"/>
                <a:gd name="connsiteX40" fmla="*/ 47625 w 2469508"/>
                <a:gd name="connsiteY40" fmla="*/ 449566 h 3411841"/>
                <a:gd name="connsiteX41" fmla="*/ 0 w 2469508"/>
                <a:gd name="connsiteY41" fmla="*/ 3411841 h 3411841"/>
                <a:gd name="connsiteX0" fmla="*/ 0 w 2431408"/>
                <a:gd name="connsiteY0" fmla="*/ 3411841 h 3411841"/>
                <a:gd name="connsiteX1" fmla="*/ 542925 w 2431408"/>
                <a:gd name="connsiteY1" fmla="*/ 3164191 h 3411841"/>
                <a:gd name="connsiteX2" fmla="*/ 1209675 w 2431408"/>
                <a:gd name="connsiteY2" fmla="*/ 2907016 h 3411841"/>
                <a:gd name="connsiteX3" fmla="*/ 1628775 w 2431408"/>
                <a:gd name="connsiteY3" fmla="*/ 2706991 h 3411841"/>
                <a:gd name="connsiteX4" fmla="*/ 1895475 w 2431408"/>
                <a:gd name="connsiteY4" fmla="*/ 2468866 h 3411841"/>
                <a:gd name="connsiteX5" fmla="*/ 2019300 w 2431408"/>
                <a:gd name="connsiteY5" fmla="*/ 2421241 h 3411841"/>
                <a:gd name="connsiteX6" fmla="*/ 1714500 w 2431408"/>
                <a:gd name="connsiteY6" fmla="*/ 2345041 h 3411841"/>
                <a:gd name="connsiteX7" fmla="*/ 1343025 w 2431408"/>
                <a:gd name="connsiteY7" fmla="*/ 2249791 h 3411841"/>
                <a:gd name="connsiteX8" fmla="*/ 1095375 w 2431408"/>
                <a:gd name="connsiteY8" fmla="*/ 2164066 h 3411841"/>
                <a:gd name="connsiteX9" fmla="*/ 1047750 w 2431408"/>
                <a:gd name="connsiteY9" fmla="*/ 2087866 h 3411841"/>
                <a:gd name="connsiteX10" fmla="*/ 981075 w 2431408"/>
                <a:gd name="connsiteY10" fmla="*/ 1992616 h 3411841"/>
                <a:gd name="connsiteX11" fmla="*/ 1095375 w 2431408"/>
                <a:gd name="connsiteY11" fmla="*/ 1735441 h 3411841"/>
                <a:gd name="connsiteX12" fmla="*/ 1352550 w 2431408"/>
                <a:gd name="connsiteY12" fmla="*/ 1325866 h 3411841"/>
                <a:gd name="connsiteX13" fmla="*/ 1771650 w 2431408"/>
                <a:gd name="connsiteY13" fmla="*/ 906766 h 3411841"/>
                <a:gd name="connsiteX14" fmla="*/ 1971675 w 2431408"/>
                <a:gd name="connsiteY14" fmla="*/ 754366 h 3411841"/>
                <a:gd name="connsiteX15" fmla="*/ 2114550 w 2431408"/>
                <a:gd name="connsiteY15" fmla="*/ 716266 h 3411841"/>
                <a:gd name="connsiteX16" fmla="*/ 2314575 w 2431408"/>
                <a:gd name="connsiteY16" fmla="*/ 782941 h 3411841"/>
                <a:gd name="connsiteX17" fmla="*/ 2400300 w 2431408"/>
                <a:gd name="connsiteY17" fmla="*/ 811516 h 3411841"/>
                <a:gd name="connsiteX18" fmla="*/ 2428875 w 2431408"/>
                <a:gd name="connsiteY18" fmla="*/ 573391 h 3411841"/>
                <a:gd name="connsiteX19" fmla="*/ 2343150 w 2431408"/>
                <a:gd name="connsiteY19" fmla="*/ 411466 h 3411841"/>
                <a:gd name="connsiteX20" fmla="*/ 2047875 w 2431408"/>
                <a:gd name="connsiteY20" fmla="*/ 211441 h 3411841"/>
                <a:gd name="connsiteX21" fmla="*/ 1743075 w 2431408"/>
                <a:gd name="connsiteY21" fmla="*/ 154291 h 3411841"/>
                <a:gd name="connsiteX22" fmla="*/ 1343025 w 2431408"/>
                <a:gd name="connsiteY22" fmla="*/ 173341 h 3411841"/>
                <a:gd name="connsiteX23" fmla="*/ 952500 w 2431408"/>
                <a:gd name="connsiteY23" fmla="*/ 373366 h 3411841"/>
                <a:gd name="connsiteX24" fmla="*/ 866775 w 2431408"/>
                <a:gd name="connsiteY24" fmla="*/ 468616 h 3411841"/>
                <a:gd name="connsiteX25" fmla="*/ 942975 w 2431408"/>
                <a:gd name="connsiteY25" fmla="*/ 392416 h 3411841"/>
                <a:gd name="connsiteX26" fmla="*/ 1162050 w 2431408"/>
                <a:gd name="connsiteY26" fmla="*/ 240016 h 3411841"/>
                <a:gd name="connsiteX27" fmla="*/ 1438275 w 2431408"/>
                <a:gd name="connsiteY27" fmla="*/ 163816 h 3411841"/>
                <a:gd name="connsiteX28" fmla="*/ 1390650 w 2431408"/>
                <a:gd name="connsiteY28" fmla="*/ 116191 h 3411841"/>
                <a:gd name="connsiteX29" fmla="*/ 1200150 w 2431408"/>
                <a:gd name="connsiteY29" fmla="*/ 39991 h 3411841"/>
                <a:gd name="connsiteX30" fmla="*/ 1009650 w 2431408"/>
                <a:gd name="connsiteY30" fmla="*/ 1891 h 3411841"/>
                <a:gd name="connsiteX31" fmla="*/ 542925 w 2431408"/>
                <a:gd name="connsiteY31" fmla="*/ 97141 h 3411841"/>
                <a:gd name="connsiteX32" fmla="*/ 400050 w 2431408"/>
                <a:gd name="connsiteY32" fmla="*/ 211441 h 3411841"/>
                <a:gd name="connsiteX33" fmla="*/ 352425 w 2431408"/>
                <a:gd name="connsiteY33" fmla="*/ 259066 h 3411841"/>
                <a:gd name="connsiteX34" fmla="*/ 447675 w 2431408"/>
                <a:gd name="connsiteY34" fmla="*/ 154291 h 3411841"/>
                <a:gd name="connsiteX35" fmla="*/ 495300 w 2431408"/>
                <a:gd name="connsiteY35" fmla="*/ 125716 h 3411841"/>
                <a:gd name="connsiteX36" fmla="*/ 381000 w 2431408"/>
                <a:gd name="connsiteY36" fmla="*/ 125716 h 3411841"/>
                <a:gd name="connsiteX37" fmla="*/ 247650 w 2431408"/>
                <a:gd name="connsiteY37" fmla="*/ 135241 h 3411841"/>
                <a:gd name="connsiteX38" fmla="*/ 47625 w 2431408"/>
                <a:gd name="connsiteY38" fmla="*/ 192391 h 3411841"/>
                <a:gd name="connsiteX39" fmla="*/ 28575 w 2431408"/>
                <a:gd name="connsiteY39" fmla="*/ 220966 h 3411841"/>
                <a:gd name="connsiteX40" fmla="*/ 9525 w 2431408"/>
                <a:gd name="connsiteY40" fmla="*/ 449566 h 3411841"/>
                <a:gd name="connsiteX41" fmla="*/ 0 w 2431408"/>
                <a:gd name="connsiteY41" fmla="*/ 3411841 h 3411841"/>
                <a:gd name="connsiteX0" fmla="*/ 0 w 2431408"/>
                <a:gd name="connsiteY0" fmla="*/ 3411841 h 3411841"/>
                <a:gd name="connsiteX1" fmla="*/ 542925 w 2431408"/>
                <a:gd name="connsiteY1" fmla="*/ 3164191 h 3411841"/>
                <a:gd name="connsiteX2" fmla="*/ 1209675 w 2431408"/>
                <a:gd name="connsiteY2" fmla="*/ 2907016 h 3411841"/>
                <a:gd name="connsiteX3" fmla="*/ 1628775 w 2431408"/>
                <a:gd name="connsiteY3" fmla="*/ 2706991 h 3411841"/>
                <a:gd name="connsiteX4" fmla="*/ 1895475 w 2431408"/>
                <a:gd name="connsiteY4" fmla="*/ 2468866 h 3411841"/>
                <a:gd name="connsiteX5" fmla="*/ 2019300 w 2431408"/>
                <a:gd name="connsiteY5" fmla="*/ 2421241 h 3411841"/>
                <a:gd name="connsiteX6" fmla="*/ 1714500 w 2431408"/>
                <a:gd name="connsiteY6" fmla="*/ 2345041 h 3411841"/>
                <a:gd name="connsiteX7" fmla="*/ 1343025 w 2431408"/>
                <a:gd name="connsiteY7" fmla="*/ 2249791 h 3411841"/>
                <a:gd name="connsiteX8" fmla="*/ 1095375 w 2431408"/>
                <a:gd name="connsiteY8" fmla="*/ 2164066 h 3411841"/>
                <a:gd name="connsiteX9" fmla="*/ 1047750 w 2431408"/>
                <a:gd name="connsiteY9" fmla="*/ 2087866 h 3411841"/>
                <a:gd name="connsiteX10" fmla="*/ 981075 w 2431408"/>
                <a:gd name="connsiteY10" fmla="*/ 1992616 h 3411841"/>
                <a:gd name="connsiteX11" fmla="*/ 1095375 w 2431408"/>
                <a:gd name="connsiteY11" fmla="*/ 1735441 h 3411841"/>
                <a:gd name="connsiteX12" fmla="*/ 1352550 w 2431408"/>
                <a:gd name="connsiteY12" fmla="*/ 1325866 h 3411841"/>
                <a:gd name="connsiteX13" fmla="*/ 1771650 w 2431408"/>
                <a:gd name="connsiteY13" fmla="*/ 906766 h 3411841"/>
                <a:gd name="connsiteX14" fmla="*/ 1971675 w 2431408"/>
                <a:gd name="connsiteY14" fmla="*/ 754366 h 3411841"/>
                <a:gd name="connsiteX15" fmla="*/ 2114550 w 2431408"/>
                <a:gd name="connsiteY15" fmla="*/ 716266 h 3411841"/>
                <a:gd name="connsiteX16" fmla="*/ 2314575 w 2431408"/>
                <a:gd name="connsiteY16" fmla="*/ 782941 h 3411841"/>
                <a:gd name="connsiteX17" fmla="*/ 2400300 w 2431408"/>
                <a:gd name="connsiteY17" fmla="*/ 811516 h 3411841"/>
                <a:gd name="connsiteX18" fmla="*/ 2428875 w 2431408"/>
                <a:gd name="connsiteY18" fmla="*/ 573391 h 3411841"/>
                <a:gd name="connsiteX19" fmla="*/ 2343150 w 2431408"/>
                <a:gd name="connsiteY19" fmla="*/ 411466 h 3411841"/>
                <a:gd name="connsiteX20" fmla="*/ 2047875 w 2431408"/>
                <a:gd name="connsiteY20" fmla="*/ 211441 h 3411841"/>
                <a:gd name="connsiteX21" fmla="*/ 1743075 w 2431408"/>
                <a:gd name="connsiteY21" fmla="*/ 154291 h 3411841"/>
                <a:gd name="connsiteX22" fmla="*/ 1343025 w 2431408"/>
                <a:gd name="connsiteY22" fmla="*/ 173341 h 3411841"/>
                <a:gd name="connsiteX23" fmla="*/ 952500 w 2431408"/>
                <a:gd name="connsiteY23" fmla="*/ 373366 h 3411841"/>
                <a:gd name="connsiteX24" fmla="*/ 866775 w 2431408"/>
                <a:gd name="connsiteY24" fmla="*/ 468616 h 3411841"/>
                <a:gd name="connsiteX25" fmla="*/ 942975 w 2431408"/>
                <a:gd name="connsiteY25" fmla="*/ 392416 h 3411841"/>
                <a:gd name="connsiteX26" fmla="*/ 1162050 w 2431408"/>
                <a:gd name="connsiteY26" fmla="*/ 240016 h 3411841"/>
                <a:gd name="connsiteX27" fmla="*/ 1438275 w 2431408"/>
                <a:gd name="connsiteY27" fmla="*/ 163816 h 3411841"/>
                <a:gd name="connsiteX28" fmla="*/ 1390650 w 2431408"/>
                <a:gd name="connsiteY28" fmla="*/ 116191 h 3411841"/>
                <a:gd name="connsiteX29" fmla="*/ 1200150 w 2431408"/>
                <a:gd name="connsiteY29" fmla="*/ 39991 h 3411841"/>
                <a:gd name="connsiteX30" fmla="*/ 1009650 w 2431408"/>
                <a:gd name="connsiteY30" fmla="*/ 1891 h 3411841"/>
                <a:gd name="connsiteX31" fmla="*/ 542925 w 2431408"/>
                <a:gd name="connsiteY31" fmla="*/ 97141 h 3411841"/>
                <a:gd name="connsiteX32" fmla="*/ 400050 w 2431408"/>
                <a:gd name="connsiteY32" fmla="*/ 211441 h 3411841"/>
                <a:gd name="connsiteX33" fmla="*/ 352425 w 2431408"/>
                <a:gd name="connsiteY33" fmla="*/ 259066 h 3411841"/>
                <a:gd name="connsiteX34" fmla="*/ 447675 w 2431408"/>
                <a:gd name="connsiteY34" fmla="*/ 154291 h 3411841"/>
                <a:gd name="connsiteX35" fmla="*/ 495300 w 2431408"/>
                <a:gd name="connsiteY35" fmla="*/ 125716 h 3411841"/>
                <a:gd name="connsiteX36" fmla="*/ 381000 w 2431408"/>
                <a:gd name="connsiteY36" fmla="*/ 125716 h 3411841"/>
                <a:gd name="connsiteX37" fmla="*/ 247650 w 2431408"/>
                <a:gd name="connsiteY37" fmla="*/ 135241 h 3411841"/>
                <a:gd name="connsiteX38" fmla="*/ 47625 w 2431408"/>
                <a:gd name="connsiteY38" fmla="*/ 192391 h 3411841"/>
                <a:gd name="connsiteX39" fmla="*/ 19050 w 2431408"/>
                <a:gd name="connsiteY39" fmla="*/ 344791 h 3411841"/>
                <a:gd name="connsiteX40" fmla="*/ 9525 w 2431408"/>
                <a:gd name="connsiteY40" fmla="*/ 449566 h 3411841"/>
                <a:gd name="connsiteX41" fmla="*/ 0 w 2431408"/>
                <a:gd name="connsiteY41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95475 w 2433297"/>
                <a:gd name="connsiteY4" fmla="*/ 2468866 h 3411841"/>
                <a:gd name="connsiteX5" fmla="*/ 2019300 w 2433297"/>
                <a:gd name="connsiteY5" fmla="*/ 2421241 h 3411841"/>
                <a:gd name="connsiteX6" fmla="*/ 1714500 w 2433297"/>
                <a:gd name="connsiteY6" fmla="*/ 2345041 h 3411841"/>
                <a:gd name="connsiteX7" fmla="*/ 1343025 w 2433297"/>
                <a:gd name="connsiteY7" fmla="*/ 2249791 h 3411841"/>
                <a:gd name="connsiteX8" fmla="*/ 1095375 w 2433297"/>
                <a:gd name="connsiteY8" fmla="*/ 2164066 h 3411841"/>
                <a:gd name="connsiteX9" fmla="*/ 1047750 w 2433297"/>
                <a:gd name="connsiteY9" fmla="*/ 2087866 h 3411841"/>
                <a:gd name="connsiteX10" fmla="*/ 981075 w 2433297"/>
                <a:gd name="connsiteY10" fmla="*/ 1992616 h 3411841"/>
                <a:gd name="connsiteX11" fmla="*/ 1095375 w 2433297"/>
                <a:gd name="connsiteY11" fmla="*/ 1735441 h 3411841"/>
                <a:gd name="connsiteX12" fmla="*/ 1352550 w 2433297"/>
                <a:gd name="connsiteY12" fmla="*/ 1325866 h 3411841"/>
                <a:gd name="connsiteX13" fmla="*/ 1771650 w 2433297"/>
                <a:gd name="connsiteY13" fmla="*/ 906766 h 3411841"/>
                <a:gd name="connsiteX14" fmla="*/ 1971675 w 2433297"/>
                <a:gd name="connsiteY14" fmla="*/ 754366 h 3411841"/>
                <a:gd name="connsiteX15" fmla="*/ 2114550 w 2433297"/>
                <a:gd name="connsiteY15" fmla="*/ 716266 h 3411841"/>
                <a:gd name="connsiteX16" fmla="*/ 2314575 w 2433297"/>
                <a:gd name="connsiteY16" fmla="*/ 782941 h 3411841"/>
                <a:gd name="connsiteX17" fmla="*/ 2409825 w 2433297"/>
                <a:gd name="connsiteY17" fmla="*/ 782941 h 3411841"/>
                <a:gd name="connsiteX18" fmla="*/ 2428875 w 2433297"/>
                <a:gd name="connsiteY18" fmla="*/ 573391 h 3411841"/>
                <a:gd name="connsiteX19" fmla="*/ 2343150 w 2433297"/>
                <a:gd name="connsiteY19" fmla="*/ 411466 h 3411841"/>
                <a:gd name="connsiteX20" fmla="*/ 2047875 w 2433297"/>
                <a:gd name="connsiteY20" fmla="*/ 211441 h 3411841"/>
                <a:gd name="connsiteX21" fmla="*/ 1743075 w 2433297"/>
                <a:gd name="connsiteY21" fmla="*/ 154291 h 3411841"/>
                <a:gd name="connsiteX22" fmla="*/ 1343025 w 2433297"/>
                <a:gd name="connsiteY22" fmla="*/ 173341 h 3411841"/>
                <a:gd name="connsiteX23" fmla="*/ 952500 w 2433297"/>
                <a:gd name="connsiteY23" fmla="*/ 373366 h 3411841"/>
                <a:gd name="connsiteX24" fmla="*/ 866775 w 2433297"/>
                <a:gd name="connsiteY24" fmla="*/ 468616 h 3411841"/>
                <a:gd name="connsiteX25" fmla="*/ 942975 w 2433297"/>
                <a:gd name="connsiteY25" fmla="*/ 392416 h 3411841"/>
                <a:gd name="connsiteX26" fmla="*/ 1162050 w 2433297"/>
                <a:gd name="connsiteY26" fmla="*/ 240016 h 3411841"/>
                <a:gd name="connsiteX27" fmla="*/ 1438275 w 2433297"/>
                <a:gd name="connsiteY27" fmla="*/ 163816 h 3411841"/>
                <a:gd name="connsiteX28" fmla="*/ 1390650 w 2433297"/>
                <a:gd name="connsiteY28" fmla="*/ 116191 h 3411841"/>
                <a:gd name="connsiteX29" fmla="*/ 1200150 w 2433297"/>
                <a:gd name="connsiteY29" fmla="*/ 39991 h 3411841"/>
                <a:gd name="connsiteX30" fmla="*/ 1009650 w 2433297"/>
                <a:gd name="connsiteY30" fmla="*/ 1891 h 3411841"/>
                <a:gd name="connsiteX31" fmla="*/ 542925 w 2433297"/>
                <a:gd name="connsiteY31" fmla="*/ 97141 h 3411841"/>
                <a:gd name="connsiteX32" fmla="*/ 400050 w 2433297"/>
                <a:gd name="connsiteY32" fmla="*/ 211441 h 3411841"/>
                <a:gd name="connsiteX33" fmla="*/ 352425 w 2433297"/>
                <a:gd name="connsiteY33" fmla="*/ 259066 h 3411841"/>
                <a:gd name="connsiteX34" fmla="*/ 447675 w 2433297"/>
                <a:gd name="connsiteY34" fmla="*/ 154291 h 3411841"/>
                <a:gd name="connsiteX35" fmla="*/ 495300 w 2433297"/>
                <a:gd name="connsiteY35" fmla="*/ 125716 h 3411841"/>
                <a:gd name="connsiteX36" fmla="*/ 381000 w 2433297"/>
                <a:gd name="connsiteY36" fmla="*/ 125716 h 3411841"/>
                <a:gd name="connsiteX37" fmla="*/ 247650 w 2433297"/>
                <a:gd name="connsiteY37" fmla="*/ 135241 h 3411841"/>
                <a:gd name="connsiteX38" fmla="*/ 47625 w 2433297"/>
                <a:gd name="connsiteY38" fmla="*/ 192391 h 3411841"/>
                <a:gd name="connsiteX39" fmla="*/ 19050 w 2433297"/>
                <a:gd name="connsiteY39" fmla="*/ 344791 h 3411841"/>
                <a:gd name="connsiteX40" fmla="*/ 9525 w 2433297"/>
                <a:gd name="connsiteY40" fmla="*/ 449566 h 3411841"/>
                <a:gd name="connsiteX41" fmla="*/ 0 w 2433297"/>
                <a:gd name="connsiteY41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95475 w 2433297"/>
                <a:gd name="connsiteY4" fmla="*/ 2468866 h 3411841"/>
                <a:gd name="connsiteX5" fmla="*/ 2019300 w 2433297"/>
                <a:gd name="connsiteY5" fmla="*/ 2421241 h 3411841"/>
                <a:gd name="connsiteX6" fmla="*/ 1714500 w 2433297"/>
                <a:gd name="connsiteY6" fmla="*/ 2345041 h 3411841"/>
                <a:gd name="connsiteX7" fmla="*/ 1095375 w 2433297"/>
                <a:gd name="connsiteY7" fmla="*/ 2164066 h 3411841"/>
                <a:gd name="connsiteX8" fmla="*/ 1047750 w 2433297"/>
                <a:gd name="connsiteY8" fmla="*/ 2087866 h 3411841"/>
                <a:gd name="connsiteX9" fmla="*/ 981075 w 2433297"/>
                <a:gd name="connsiteY9" fmla="*/ 1992616 h 3411841"/>
                <a:gd name="connsiteX10" fmla="*/ 1095375 w 2433297"/>
                <a:gd name="connsiteY10" fmla="*/ 1735441 h 3411841"/>
                <a:gd name="connsiteX11" fmla="*/ 1352550 w 2433297"/>
                <a:gd name="connsiteY11" fmla="*/ 1325866 h 3411841"/>
                <a:gd name="connsiteX12" fmla="*/ 1771650 w 2433297"/>
                <a:gd name="connsiteY12" fmla="*/ 906766 h 3411841"/>
                <a:gd name="connsiteX13" fmla="*/ 1971675 w 2433297"/>
                <a:gd name="connsiteY13" fmla="*/ 754366 h 3411841"/>
                <a:gd name="connsiteX14" fmla="*/ 2114550 w 2433297"/>
                <a:gd name="connsiteY14" fmla="*/ 716266 h 3411841"/>
                <a:gd name="connsiteX15" fmla="*/ 2314575 w 2433297"/>
                <a:gd name="connsiteY15" fmla="*/ 782941 h 3411841"/>
                <a:gd name="connsiteX16" fmla="*/ 2409825 w 2433297"/>
                <a:gd name="connsiteY16" fmla="*/ 782941 h 3411841"/>
                <a:gd name="connsiteX17" fmla="*/ 2428875 w 2433297"/>
                <a:gd name="connsiteY17" fmla="*/ 573391 h 3411841"/>
                <a:gd name="connsiteX18" fmla="*/ 2343150 w 2433297"/>
                <a:gd name="connsiteY18" fmla="*/ 411466 h 3411841"/>
                <a:gd name="connsiteX19" fmla="*/ 2047875 w 2433297"/>
                <a:gd name="connsiteY19" fmla="*/ 211441 h 3411841"/>
                <a:gd name="connsiteX20" fmla="*/ 1743075 w 2433297"/>
                <a:gd name="connsiteY20" fmla="*/ 154291 h 3411841"/>
                <a:gd name="connsiteX21" fmla="*/ 1343025 w 2433297"/>
                <a:gd name="connsiteY21" fmla="*/ 173341 h 3411841"/>
                <a:gd name="connsiteX22" fmla="*/ 952500 w 2433297"/>
                <a:gd name="connsiteY22" fmla="*/ 373366 h 3411841"/>
                <a:gd name="connsiteX23" fmla="*/ 866775 w 2433297"/>
                <a:gd name="connsiteY23" fmla="*/ 468616 h 3411841"/>
                <a:gd name="connsiteX24" fmla="*/ 942975 w 2433297"/>
                <a:gd name="connsiteY24" fmla="*/ 392416 h 3411841"/>
                <a:gd name="connsiteX25" fmla="*/ 1162050 w 2433297"/>
                <a:gd name="connsiteY25" fmla="*/ 240016 h 3411841"/>
                <a:gd name="connsiteX26" fmla="*/ 1438275 w 2433297"/>
                <a:gd name="connsiteY26" fmla="*/ 163816 h 3411841"/>
                <a:gd name="connsiteX27" fmla="*/ 1390650 w 2433297"/>
                <a:gd name="connsiteY27" fmla="*/ 116191 h 3411841"/>
                <a:gd name="connsiteX28" fmla="*/ 1200150 w 2433297"/>
                <a:gd name="connsiteY28" fmla="*/ 39991 h 3411841"/>
                <a:gd name="connsiteX29" fmla="*/ 1009650 w 2433297"/>
                <a:gd name="connsiteY29" fmla="*/ 1891 h 3411841"/>
                <a:gd name="connsiteX30" fmla="*/ 542925 w 2433297"/>
                <a:gd name="connsiteY30" fmla="*/ 97141 h 3411841"/>
                <a:gd name="connsiteX31" fmla="*/ 400050 w 2433297"/>
                <a:gd name="connsiteY31" fmla="*/ 211441 h 3411841"/>
                <a:gd name="connsiteX32" fmla="*/ 352425 w 2433297"/>
                <a:gd name="connsiteY32" fmla="*/ 259066 h 3411841"/>
                <a:gd name="connsiteX33" fmla="*/ 447675 w 2433297"/>
                <a:gd name="connsiteY33" fmla="*/ 154291 h 3411841"/>
                <a:gd name="connsiteX34" fmla="*/ 495300 w 2433297"/>
                <a:gd name="connsiteY34" fmla="*/ 125716 h 3411841"/>
                <a:gd name="connsiteX35" fmla="*/ 381000 w 2433297"/>
                <a:gd name="connsiteY35" fmla="*/ 125716 h 3411841"/>
                <a:gd name="connsiteX36" fmla="*/ 247650 w 2433297"/>
                <a:gd name="connsiteY36" fmla="*/ 135241 h 3411841"/>
                <a:gd name="connsiteX37" fmla="*/ 47625 w 2433297"/>
                <a:gd name="connsiteY37" fmla="*/ 192391 h 3411841"/>
                <a:gd name="connsiteX38" fmla="*/ 19050 w 2433297"/>
                <a:gd name="connsiteY38" fmla="*/ 344791 h 3411841"/>
                <a:gd name="connsiteX39" fmla="*/ 9525 w 2433297"/>
                <a:gd name="connsiteY39" fmla="*/ 449566 h 3411841"/>
                <a:gd name="connsiteX40" fmla="*/ 0 w 2433297"/>
                <a:gd name="connsiteY40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95475 w 2433297"/>
                <a:gd name="connsiteY4" fmla="*/ 2468866 h 3411841"/>
                <a:gd name="connsiteX5" fmla="*/ 2019300 w 2433297"/>
                <a:gd name="connsiteY5" fmla="*/ 2421241 h 3411841"/>
                <a:gd name="connsiteX6" fmla="*/ 1095375 w 2433297"/>
                <a:gd name="connsiteY6" fmla="*/ 2164066 h 3411841"/>
                <a:gd name="connsiteX7" fmla="*/ 1047750 w 2433297"/>
                <a:gd name="connsiteY7" fmla="*/ 2087866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095375 w 2433297"/>
                <a:gd name="connsiteY6" fmla="*/ 2164066 h 3411841"/>
                <a:gd name="connsiteX7" fmla="*/ 1047750 w 2433297"/>
                <a:gd name="connsiteY7" fmla="*/ 2087866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095375 w 2433297"/>
                <a:gd name="connsiteY6" fmla="*/ 2164066 h 3411841"/>
                <a:gd name="connsiteX7" fmla="*/ 1047750 w 2433297"/>
                <a:gd name="connsiteY7" fmla="*/ 2087866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095375 w 2433297"/>
                <a:gd name="connsiteY6" fmla="*/ 2164066 h 3411841"/>
                <a:gd name="connsiteX7" fmla="*/ 1000125 w 2433297"/>
                <a:gd name="connsiteY7" fmla="*/ 2078341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123950 w 2433297"/>
                <a:gd name="connsiteY6" fmla="*/ 2145016 h 3411841"/>
                <a:gd name="connsiteX7" fmla="*/ 1000125 w 2433297"/>
                <a:gd name="connsiteY7" fmla="*/ 2078341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123950 w 2433297"/>
                <a:gd name="connsiteY6" fmla="*/ 2145016 h 3411841"/>
                <a:gd name="connsiteX7" fmla="*/ 1000125 w 2433297"/>
                <a:gd name="connsiteY7" fmla="*/ 2078341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0 w 2433297"/>
                <a:gd name="connsiteY0" fmla="*/ 3411841 h 3411841"/>
                <a:gd name="connsiteX1" fmla="*/ 542925 w 2433297"/>
                <a:gd name="connsiteY1" fmla="*/ 3164191 h 3411841"/>
                <a:gd name="connsiteX2" fmla="*/ 1209675 w 2433297"/>
                <a:gd name="connsiteY2" fmla="*/ 2907016 h 3411841"/>
                <a:gd name="connsiteX3" fmla="*/ 1628775 w 2433297"/>
                <a:gd name="connsiteY3" fmla="*/ 2706991 h 3411841"/>
                <a:gd name="connsiteX4" fmla="*/ 1876425 w 2433297"/>
                <a:gd name="connsiteY4" fmla="*/ 2526016 h 3411841"/>
                <a:gd name="connsiteX5" fmla="*/ 2019300 w 2433297"/>
                <a:gd name="connsiteY5" fmla="*/ 2421241 h 3411841"/>
                <a:gd name="connsiteX6" fmla="*/ 1123950 w 2433297"/>
                <a:gd name="connsiteY6" fmla="*/ 2145016 h 3411841"/>
                <a:gd name="connsiteX7" fmla="*/ 1000125 w 2433297"/>
                <a:gd name="connsiteY7" fmla="*/ 2078341 h 3411841"/>
                <a:gd name="connsiteX8" fmla="*/ 981075 w 2433297"/>
                <a:gd name="connsiteY8" fmla="*/ 1992616 h 3411841"/>
                <a:gd name="connsiteX9" fmla="*/ 1095375 w 2433297"/>
                <a:gd name="connsiteY9" fmla="*/ 1735441 h 3411841"/>
                <a:gd name="connsiteX10" fmla="*/ 1352550 w 2433297"/>
                <a:gd name="connsiteY10" fmla="*/ 1325866 h 3411841"/>
                <a:gd name="connsiteX11" fmla="*/ 1771650 w 2433297"/>
                <a:gd name="connsiteY11" fmla="*/ 906766 h 3411841"/>
                <a:gd name="connsiteX12" fmla="*/ 1971675 w 2433297"/>
                <a:gd name="connsiteY12" fmla="*/ 754366 h 3411841"/>
                <a:gd name="connsiteX13" fmla="*/ 2114550 w 2433297"/>
                <a:gd name="connsiteY13" fmla="*/ 716266 h 3411841"/>
                <a:gd name="connsiteX14" fmla="*/ 2314575 w 2433297"/>
                <a:gd name="connsiteY14" fmla="*/ 782941 h 3411841"/>
                <a:gd name="connsiteX15" fmla="*/ 2409825 w 2433297"/>
                <a:gd name="connsiteY15" fmla="*/ 782941 h 3411841"/>
                <a:gd name="connsiteX16" fmla="*/ 2428875 w 2433297"/>
                <a:gd name="connsiteY16" fmla="*/ 573391 h 3411841"/>
                <a:gd name="connsiteX17" fmla="*/ 2343150 w 2433297"/>
                <a:gd name="connsiteY17" fmla="*/ 411466 h 3411841"/>
                <a:gd name="connsiteX18" fmla="*/ 2047875 w 2433297"/>
                <a:gd name="connsiteY18" fmla="*/ 211441 h 3411841"/>
                <a:gd name="connsiteX19" fmla="*/ 1743075 w 2433297"/>
                <a:gd name="connsiteY19" fmla="*/ 154291 h 3411841"/>
                <a:gd name="connsiteX20" fmla="*/ 1343025 w 2433297"/>
                <a:gd name="connsiteY20" fmla="*/ 173341 h 3411841"/>
                <a:gd name="connsiteX21" fmla="*/ 952500 w 2433297"/>
                <a:gd name="connsiteY21" fmla="*/ 373366 h 3411841"/>
                <a:gd name="connsiteX22" fmla="*/ 866775 w 2433297"/>
                <a:gd name="connsiteY22" fmla="*/ 468616 h 3411841"/>
                <a:gd name="connsiteX23" fmla="*/ 942975 w 2433297"/>
                <a:gd name="connsiteY23" fmla="*/ 392416 h 3411841"/>
                <a:gd name="connsiteX24" fmla="*/ 1162050 w 2433297"/>
                <a:gd name="connsiteY24" fmla="*/ 240016 h 3411841"/>
                <a:gd name="connsiteX25" fmla="*/ 1438275 w 2433297"/>
                <a:gd name="connsiteY25" fmla="*/ 163816 h 3411841"/>
                <a:gd name="connsiteX26" fmla="*/ 1390650 w 2433297"/>
                <a:gd name="connsiteY26" fmla="*/ 116191 h 3411841"/>
                <a:gd name="connsiteX27" fmla="*/ 1200150 w 2433297"/>
                <a:gd name="connsiteY27" fmla="*/ 39991 h 3411841"/>
                <a:gd name="connsiteX28" fmla="*/ 1009650 w 2433297"/>
                <a:gd name="connsiteY28" fmla="*/ 1891 h 3411841"/>
                <a:gd name="connsiteX29" fmla="*/ 542925 w 2433297"/>
                <a:gd name="connsiteY29" fmla="*/ 97141 h 3411841"/>
                <a:gd name="connsiteX30" fmla="*/ 400050 w 2433297"/>
                <a:gd name="connsiteY30" fmla="*/ 211441 h 3411841"/>
                <a:gd name="connsiteX31" fmla="*/ 352425 w 2433297"/>
                <a:gd name="connsiteY31" fmla="*/ 259066 h 3411841"/>
                <a:gd name="connsiteX32" fmla="*/ 447675 w 2433297"/>
                <a:gd name="connsiteY32" fmla="*/ 154291 h 3411841"/>
                <a:gd name="connsiteX33" fmla="*/ 495300 w 2433297"/>
                <a:gd name="connsiteY33" fmla="*/ 125716 h 3411841"/>
                <a:gd name="connsiteX34" fmla="*/ 381000 w 2433297"/>
                <a:gd name="connsiteY34" fmla="*/ 125716 h 3411841"/>
                <a:gd name="connsiteX35" fmla="*/ 247650 w 2433297"/>
                <a:gd name="connsiteY35" fmla="*/ 135241 h 3411841"/>
                <a:gd name="connsiteX36" fmla="*/ 47625 w 2433297"/>
                <a:gd name="connsiteY36" fmla="*/ 192391 h 3411841"/>
                <a:gd name="connsiteX37" fmla="*/ 19050 w 2433297"/>
                <a:gd name="connsiteY37" fmla="*/ 344791 h 3411841"/>
                <a:gd name="connsiteX38" fmla="*/ 9525 w 2433297"/>
                <a:gd name="connsiteY38" fmla="*/ 449566 h 3411841"/>
                <a:gd name="connsiteX39" fmla="*/ 0 w 2433297"/>
                <a:gd name="connsiteY39" fmla="*/ 3411841 h 3411841"/>
                <a:gd name="connsiteX0" fmla="*/ 1667244 w 4100541"/>
                <a:gd name="connsiteY0" fmla="*/ 3411841 h 3411841"/>
                <a:gd name="connsiteX1" fmla="*/ 2210169 w 4100541"/>
                <a:gd name="connsiteY1" fmla="*/ 3164191 h 3411841"/>
                <a:gd name="connsiteX2" fmla="*/ 2876919 w 4100541"/>
                <a:gd name="connsiteY2" fmla="*/ 2907016 h 3411841"/>
                <a:gd name="connsiteX3" fmla="*/ 3296019 w 4100541"/>
                <a:gd name="connsiteY3" fmla="*/ 2706991 h 3411841"/>
                <a:gd name="connsiteX4" fmla="*/ 3543669 w 4100541"/>
                <a:gd name="connsiteY4" fmla="*/ 2526016 h 3411841"/>
                <a:gd name="connsiteX5" fmla="*/ 3686544 w 4100541"/>
                <a:gd name="connsiteY5" fmla="*/ 2421241 h 3411841"/>
                <a:gd name="connsiteX6" fmla="*/ 2791194 w 4100541"/>
                <a:gd name="connsiteY6" fmla="*/ 2145016 h 3411841"/>
                <a:gd name="connsiteX7" fmla="*/ 2667369 w 4100541"/>
                <a:gd name="connsiteY7" fmla="*/ 2078341 h 3411841"/>
                <a:gd name="connsiteX8" fmla="*/ 2648319 w 4100541"/>
                <a:gd name="connsiteY8" fmla="*/ 1992616 h 3411841"/>
                <a:gd name="connsiteX9" fmla="*/ 2762619 w 4100541"/>
                <a:gd name="connsiteY9" fmla="*/ 1735441 h 3411841"/>
                <a:gd name="connsiteX10" fmla="*/ 3019794 w 4100541"/>
                <a:gd name="connsiteY10" fmla="*/ 1325866 h 3411841"/>
                <a:gd name="connsiteX11" fmla="*/ 3438894 w 4100541"/>
                <a:gd name="connsiteY11" fmla="*/ 906766 h 3411841"/>
                <a:gd name="connsiteX12" fmla="*/ 3638919 w 4100541"/>
                <a:gd name="connsiteY12" fmla="*/ 754366 h 3411841"/>
                <a:gd name="connsiteX13" fmla="*/ 3781794 w 4100541"/>
                <a:gd name="connsiteY13" fmla="*/ 716266 h 3411841"/>
                <a:gd name="connsiteX14" fmla="*/ 3981819 w 4100541"/>
                <a:gd name="connsiteY14" fmla="*/ 782941 h 3411841"/>
                <a:gd name="connsiteX15" fmla="*/ 4077069 w 4100541"/>
                <a:gd name="connsiteY15" fmla="*/ 782941 h 3411841"/>
                <a:gd name="connsiteX16" fmla="*/ 4096119 w 4100541"/>
                <a:gd name="connsiteY16" fmla="*/ 573391 h 3411841"/>
                <a:gd name="connsiteX17" fmla="*/ 4010394 w 4100541"/>
                <a:gd name="connsiteY17" fmla="*/ 411466 h 3411841"/>
                <a:gd name="connsiteX18" fmla="*/ 3715119 w 4100541"/>
                <a:gd name="connsiteY18" fmla="*/ 211441 h 3411841"/>
                <a:gd name="connsiteX19" fmla="*/ 3410319 w 4100541"/>
                <a:gd name="connsiteY19" fmla="*/ 154291 h 3411841"/>
                <a:gd name="connsiteX20" fmla="*/ 3010269 w 4100541"/>
                <a:gd name="connsiteY20" fmla="*/ 173341 h 3411841"/>
                <a:gd name="connsiteX21" fmla="*/ 2619744 w 4100541"/>
                <a:gd name="connsiteY21" fmla="*/ 373366 h 3411841"/>
                <a:gd name="connsiteX22" fmla="*/ 2534019 w 4100541"/>
                <a:gd name="connsiteY22" fmla="*/ 468616 h 3411841"/>
                <a:gd name="connsiteX23" fmla="*/ 2610219 w 4100541"/>
                <a:gd name="connsiteY23" fmla="*/ 392416 h 3411841"/>
                <a:gd name="connsiteX24" fmla="*/ 2829294 w 4100541"/>
                <a:gd name="connsiteY24" fmla="*/ 240016 h 3411841"/>
                <a:gd name="connsiteX25" fmla="*/ 3105519 w 4100541"/>
                <a:gd name="connsiteY25" fmla="*/ 163816 h 3411841"/>
                <a:gd name="connsiteX26" fmla="*/ 3057894 w 4100541"/>
                <a:gd name="connsiteY26" fmla="*/ 116191 h 3411841"/>
                <a:gd name="connsiteX27" fmla="*/ 2867394 w 4100541"/>
                <a:gd name="connsiteY27" fmla="*/ 39991 h 3411841"/>
                <a:gd name="connsiteX28" fmla="*/ 2676894 w 4100541"/>
                <a:gd name="connsiteY28" fmla="*/ 1891 h 3411841"/>
                <a:gd name="connsiteX29" fmla="*/ 2210169 w 4100541"/>
                <a:gd name="connsiteY29" fmla="*/ 97141 h 3411841"/>
                <a:gd name="connsiteX30" fmla="*/ 2067294 w 4100541"/>
                <a:gd name="connsiteY30" fmla="*/ 211441 h 3411841"/>
                <a:gd name="connsiteX31" fmla="*/ 2019669 w 4100541"/>
                <a:gd name="connsiteY31" fmla="*/ 259066 h 3411841"/>
                <a:gd name="connsiteX32" fmla="*/ 2114919 w 4100541"/>
                <a:gd name="connsiteY32" fmla="*/ 154291 h 3411841"/>
                <a:gd name="connsiteX33" fmla="*/ 2162544 w 4100541"/>
                <a:gd name="connsiteY33" fmla="*/ 125716 h 3411841"/>
                <a:gd name="connsiteX34" fmla="*/ 2048244 w 4100541"/>
                <a:gd name="connsiteY34" fmla="*/ 125716 h 3411841"/>
                <a:gd name="connsiteX35" fmla="*/ 1914894 w 4100541"/>
                <a:gd name="connsiteY35" fmla="*/ 135241 h 3411841"/>
                <a:gd name="connsiteX36" fmla="*/ 1714869 w 4100541"/>
                <a:gd name="connsiteY36" fmla="*/ 192391 h 3411841"/>
                <a:gd name="connsiteX37" fmla="*/ 1686294 w 4100541"/>
                <a:gd name="connsiteY37" fmla="*/ 344791 h 3411841"/>
                <a:gd name="connsiteX38" fmla="*/ 4 w 4100541"/>
                <a:gd name="connsiteY38" fmla="*/ 2675409 h 3411841"/>
                <a:gd name="connsiteX39" fmla="*/ 1667244 w 4100541"/>
                <a:gd name="connsiteY39" fmla="*/ 3411841 h 3411841"/>
                <a:gd name="connsiteX0" fmla="*/ 1667244 w 4100541"/>
                <a:gd name="connsiteY0" fmla="*/ 3411841 h 3411841"/>
                <a:gd name="connsiteX1" fmla="*/ 2210169 w 4100541"/>
                <a:gd name="connsiteY1" fmla="*/ 3164191 h 3411841"/>
                <a:gd name="connsiteX2" fmla="*/ 2876919 w 4100541"/>
                <a:gd name="connsiteY2" fmla="*/ 2907016 h 3411841"/>
                <a:gd name="connsiteX3" fmla="*/ 3296019 w 4100541"/>
                <a:gd name="connsiteY3" fmla="*/ 2706991 h 3411841"/>
                <a:gd name="connsiteX4" fmla="*/ 3543669 w 4100541"/>
                <a:gd name="connsiteY4" fmla="*/ 2526016 h 3411841"/>
                <a:gd name="connsiteX5" fmla="*/ 3686544 w 4100541"/>
                <a:gd name="connsiteY5" fmla="*/ 2421241 h 3411841"/>
                <a:gd name="connsiteX6" fmla="*/ 2791194 w 4100541"/>
                <a:gd name="connsiteY6" fmla="*/ 2145016 h 3411841"/>
                <a:gd name="connsiteX7" fmla="*/ 2667369 w 4100541"/>
                <a:gd name="connsiteY7" fmla="*/ 2078341 h 3411841"/>
                <a:gd name="connsiteX8" fmla="*/ 2648319 w 4100541"/>
                <a:gd name="connsiteY8" fmla="*/ 1992616 h 3411841"/>
                <a:gd name="connsiteX9" fmla="*/ 2762619 w 4100541"/>
                <a:gd name="connsiteY9" fmla="*/ 1735441 h 3411841"/>
                <a:gd name="connsiteX10" fmla="*/ 3019794 w 4100541"/>
                <a:gd name="connsiteY10" fmla="*/ 1325866 h 3411841"/>
                <a:gd name="connsiteX11" fmla="*/ 3438894 w 4100541"/>
                <a:gd name="connsiteY11" fmla="*/ 906766 h 3411841"/>
                <a:gd name="connsiteX12" fmla="*/ 3638919 w 4100541"/>
                <a:gd name="connsiteY12" fmla="*/ 754366 h 3411841"/>
                <a:gd name="connsiteX13" fmla="*/ 3781794 w 4100541"/>
                <a:gd name="connsiteY13" fmla="*/ 716266 h 3411841"/>
                <a:gd name="connsiteX14" fmla="*/ 3981819 w 4100541"/>
                <a:gd name="connsiteY14" fmla="*/ 782941 h 3411841"/>
                <a:gd name="connsiteX15" fmla="*/ 4077069 w 4100541"/>
                <a:gd name="connsiteY15" fmla="*/ 782941 h 3411841"/>
                <a:gd name="connsiteX16" fmla="*/ 4096119 w 4100541"/>
                <a:gd name="connsiteY16" fmla="*/ 573391 h 3411841"/>
                <a:gd name="connsiteX17" fmla="*/ 4010394 w 4100541"/>
                <a:gd name="connsiteY17" fmla="*/ 411466 h 3411841"/>
                <a:gd name="connsiteX18" fmla="*/ 3715119 w 4100541"/>
                <a:gd name="connsiteY18" fmla="*/ 211441 h 3411841"/>
                <a:gd name="connsiteX19" fmla="*/ 3410319 w 4100541"/>
                <a:gd name="connsiteY19" fmla="*/ 154291 h 3411841"/>
                <a:gd name="connsiteX20" fmla="*/ 3010269 w 4100541"/>
                <a:gd name="connsiteY20" fmla="*/ 173341 h 3411841"/>
                <a:gd name="connsiteX21" fmla="*/ 2619744 w 4100541"/>
                <a:gd name="connsiteY21" fmla="*/ 373366 h 3411841"/>
                <a:gd name="connsiteX22" fmla="*/ 2534019 w 4100541"/>
                <a:gd name="connsiteY22" fmla="*/ 468616 h 3411841"/>
                <a:gd name="connsiteX23" fmla="*/ 2610219 w 4100541"/>
                <a:gd name="connsiteY23" fmla="*/ 392416 h 3411841"/>
                <a:gd name="connsiteX24" fmla="*/ 2829294 w 4100541"/>
                <a:gd name="connsiteY24" fmla="*/ 240016 h 3411841"/>
                <a:gd name="connsiteX25" fmla="*/ 3105519 w 4100541"/>
                <a:gd name="connsiteY25" fmla="*/ 163816 h 3411841"/>
                <a:gd name="connsiteX26" fmla="*/ 3057894 w 4100541"/>
                <a:gd name="connsiteY26" fmla="*/ 116191 h 3411841"/>
                <a:gd name="connsiteX27" fmla="*/ 2867394 w 4100541"/>
                <a:gd name="connsiteY27" fmla="*/ 39991 h 3411841"/>
                <a:gd name="connsiteX28" fmla="*/ 2676894 w 4100541"/>
                <a:gd name="connsiteY28" fmla="*/ 1891 h 3411841"/>
                <a:gd name="connsiteX29" fmla="*/ 2210169 w 4100541"/>
                <a:gd name="connsiteY29" fmla="*/ 97141 h 3411841"/>
                <a:gd name="connsiteX30" fmla="*/ 2067294 w 4100541"/>
                <a:gd name="connsiteY30" fmla="*/ 211441 h 3411841"/>
                <a:gd name="connsiteX31" fmla="*/ 2019669 w 4100541"/>
                <a:gd name="connsiteY31" fmla="*/ 259066 h 3411841"/>
                <a:gd name="connsiteX32" fmla="*/ 2114919 w 4100541"/>
                <a:gd name="connsiteY32" fmla="*/ 154291 h 3411841"/>
                <a:gd name="connsiteX33" fmla="*/ 2162544 w 4100541"/>
                <a:gd name="connsiteY33" fmla="*/ 125716 h 3411841"/>
                <a:gd name="connsiteX34" fmla="*/ 2048244 w 4100541"/>
                <a:gd name="connsiteY34" fmla="*/ 125716 h 3411841"/>
                <a:gd name="connsiteX35" fmla="*/ 1914894 w 4100541"/>
                <a:gd name="connsiteY35" fmla="*/ 135241 h 3411841"/>
                <a:gd name="connsiteX36" fmla="*/ 1714869 w 4100541"/>
                <a:gd name="connsiteY36" fmla="*/ 192391 h 3411841"/>
                <a:gd name="connsiteX37" fmla="*/ 1104558 w 4100541"/>
                <a:gd name="connsiteY37" fmla="*/ 481768 h 3411841"/>
                <a:gd name="connsiteX38" fmla="*/ 4 w 4100541"/>
                <a:gd name="connsiteY38" fmla="*/ 2675409 h 3411841"/>
                <a:gd name="connsiteX39" fmla="*/ 1667244 w 4100541"/>
                <a:gd name="connsiteY39" fmla="*/ 3411841 h 3411841"/>
                <a:gd name="connsiteX0" fmla="*/ 1393485 w 4100541"/>
                <a:gd name="connsiteY0" fmla="*/ 3857012 h 3857012"/>
                <a:gd name="connsiteX1" fmla="*/ 2210169 w 4100541"/>
                <a:gd name="connsiteY1" fmla="*/ 3164191 h 3857012"/>
                <a:gd name="connsiteX2" fmla="*/ 2876919 w 4100541"/>
                <a:gd name="connsiteY2" fmla="*/ 2907016 h 3857012"/>
                <a:gd name="connsiteX3" fmla="*/ 3296019 w 4100541"/>
                <a:gd name="connsiteY3" fmla="*/ 2706991 h 3857012"/>
                <a:gd name="connsiteX4" fmla="*/ 3543669 w 4100541"/>
                <a:gd name="connsiteY4" fmla="*/ 2526016 h 3857012"/>
                <a:gd name="connsiteX5" fmla="*/ 3686544 w 4100541"/>
                <a:gd name="connsiteY5" fmla="*/ 2421241 h 3857012"/>
                <a:gd name="connsiteX6" fmla="*/ 2791194 w 4100541"/>
                <a:gd name="connsiteY6" fmla="*/ 2145016 h 3857012"/>
                <a:gd name="connsiteX7" fmla="*/ 2667369 w 4100541"/>
                <a:gd name="connsiteY7" fmla="*/ 2078341 h 3857012"/>
                <a:gd name="connsiteX8" fmla="*/ 2648319 w 4100541"/>
                <a:gd name="connsiteY8" fmla="*/ 1992616 h 3857012"/>
                <a:gd name="connsiteX9" fmla="*/ 2762619 w 4100541"/>
                <a:gd name="connsiteY9" fmla="*/ 1735441 h 3857012"/>
                <a:gd name="connsiteX10" fmla="*/ 3019794 w 4100541"/>
                <a:gd name="connsiteY10" fmla="*/ 1325866 h 3857012"/>
                <a:gd name="connsiteX11" fmla="*/ 3438894 w 4100541"/>
                <a:gd name="connsiteY11" fmla="*/ 906766 h 3857012"/>
                <a:gd name="connsiteX12" fmla="*/ 3638919 w 4100541"/>
                <a:gd name="connsiteY12" fmla="*/ 754366 h 3857012"/>
                <a:gd name="connsiteX13" fmla="*/ 3781794 w 4100541"/>
                <a:gd name="connsiteY13" fmla="*/ 716266 h 3857012"/>
                <a:gd name="connsiteX14" fmla="*/ 3981819 w 4100541"/>
                <a:gd name="connsiteY14" fmla="*/ 782941 h 3857012"/>
                <a:gd name="connsiteX15" fmla="*/ 4077069 w 4100541"/>
                <a:gd name="connsiteY15" fmla="*/ 782941 h 3857012"/>
                <a:gd name="connsiteX16" fmla="*/ 4096119 w 4100541"/>
                <a:gd name="connsiteY16" fmla="*/ 573391 h 3857012"/>
                <a:gd name="connsiteX17" fmla="*/ 4010394 w 4100541"/>
                <a:gd name="connsiteY17" fmla="*/ 411466 h 3857012"/>
                <a:gd name="connsiteX18" fmla="*/ 3715119 w 4100541"/>
                <a:gd name="connsiteY18" fmla="*/ 211441 h 3857012"/>
                <a:gd name="connsiteX19" fmla="*/ 3410319 w 4100541"/>
                <a:gd name="connsiteY19" fmla="*/ 154291 h 3857012"/>
                <a:gd name="connsiteX20" fmla="*/ 3010269 w 4100541"/>
                <a:gd name="connsiteY20" fmla="*/ 173341 h 3857012"/>
                <a:gd name="connsiteX21" fmla="*/ 2619744 w 4100541"/>
                <a:gd name="connsiteY21" fmla="*/ 373366 h 3857012"/>
                <a:gd name="connsiteX22" fmla="*/ 2534019 w 4100541"/>
                <a:gd name="connsiteY22" fmla="*/ 468616 h 3857012"/>
                <a:gd name="connsiteX23" fmla="*/ 2610219 w 4100541"/>
                <a:gd name="connsiteY23" fmla="*/ 392416 h 3857012"/>
                <a:gd name="connsiteX24" fmla="*/ 2829294 w 4100541"/>
                <a:gd name="connsiteY24" fmla="*/ 240016 h 3857012"/>
                <a:gd name="connsiteX25" fmla="*/ 3105519 w 4100541"/>
                <a:gd name="connsiteY25" fmla="*/ 163816 h 3857012"/>
                <a:gd name="connsiteX26" fmla="*/ 3057894 w 4100541"/>
                <a:gd name="connsiteY26" fmla="*/ 116191 h 3857012"/>
                <a:gd name="connsiteX27" fmla="*/ 2867394 w 4100541"/>
                <a:gd name="connsiteY27" fmla="*/ 39991 h 3857012"/>
                <a:gd name="connsiteX28" fmla="*/ 2676894 w 4100541"/>
                <a:gd name="connsiteY28" fmla="*/ 1891 h 3857012"/>
                <a:gd name="connsiteX29" fmla="*/ 2210169 w 4100541"/>
                <a:gd name="connsiteY29" fmla="*/ 97141 h 3857012"/>
                <a:gd name="connsiteX30" fmla="*/ 2067294 w 4100541"/>
                <a:gd name="connsiteY30" fmla="*/ 211441 h 3857012"/>
                <a:gd name="connsiteX31" fmla="*/ 2019669 w 4100541"/>
                <a:gd name="connsiteY31" fmla="*/ 259066 h 3857012"/>
                <a:gd name="connsiteX32" fmla="*/ 2114919 w 4100541"/>
                <a:gd name="connsiteY32" fmla="*/ 154291 h 3857012"/>
                <a:gd name="connsiteX33" fmla="*/ 2162544 w 4100541"/>
                <a:gd name="connsiteY33" fmla="*/ 125716 h 3857012"/>
                <a:gd name="connsiteX34" fmla="*/ 2048244 w 4100541"/>
                <a:gd name="connsiteY34" fmla="*/ 125716 h 3857012"/>
                <a:gd name="connsiteX35" fmla="*/ 1914894 w 4100541"/>
                <a:gd name="connsiteY35" fmla="*/ 135241 h 3857012"/>
                <a:gd name="connsiteX36" fmla="*/ 1714869 w 4100541"/>
                <a:gd name="connsiteY36" fmla="*/ 192391 h 3857012"/>
                <a:gd name="connsiteX37" fmla="*/ 1104558 w 4100541"/>
                <a:gd name="connsiteY37" fmla="*/ 481768 h 3857012"/>
                <a:gd name="connsiteX38" fmla="*/ 4 w 4100541"/>
                <a:gd name="connsiteY38" fmla="*/ 2675409 h 3857012"/>
                <a:gd name="connsiteX39" fmla="*/ 1393485 w 4100541"/>
                <a:gd name="connsiteY39" fmla="*/ 3857012 h 3857012"/>
                <a:gd name="connsiteX0" fmla="*/ 1496145 w 4203201"/>
                <a:gd name="connsiteY0" fmla="*/ 3857012 h 3857012"/>
                <a:gd name="connsiteX1" fmla="*/ 2312829 w 4203201"/>
                <a:gd name="connsiteY1" fmla="*/ 3164191 h 3857012"/>
                <a:gd name="connsiteX2" fmla="*/ 2979579 w 4203201"/>
                <a:gd name="connsiteY2" fmla="*/ 2907016 h 3857012"/>
                <a:gd name="connsiteX3" fmla="*/ 3398679 w 4203201"/>
                <a:gd name="connsiteY3" fmla="*/ 2706991 h 3857012"/>
                <a:gd name="connsiteX4" fmla="*/ 3646329 w 4203201"/>
                <a:gd name="connsiteY4" fmla="*/ 2526016 h 3857012"/>
                <a:gd name="connsiteX5" fmla="*/ 3789204 w 4203201"/>
                <a:gd name="connsiteY5" fmla="*/ 2421241 h 3857012"/>
                <a:gd name="connsiteX6" fmla="*/ 2893854 w 4203201"/>
                <a:gd name="connsiteY6" fmla="*/ 2145016 h 3857012"/>
                <a:gd name="connsiteX7" fmla="*/ 2770029 w 4203201"/>
                <a:gd name="connsiteY7" fmla="*/ 2078341 h 3857012"/>
                <a:gd name="connsiteX8" fmla="*/ 2750979 w 4203201"/>
                <a:gd name="connsiteY8" fmla="*/ 1992616 h 3857012"/>
                <a:gd name="connsiteX9" fmla="*/ 2865279 w 4203201"/>
                <a:gd name="connsiteY9" fmla="*/ 1735441 h 3857012"/>
                <a:gd name="connsiteX10" fmla="*/ 3122454 w 4203201"/>
                <a:gd name="connsiteY10" fmla="*/ 1325866 h 3857012"/>
                <a:gd name="connsiteX11" fmla="*/ 3541554 w 4203201"/>
                <a:gd name="connsiteY11" fmla="*/ 906766 h 3857012"/>
                <a:gd name="connsiteX12" fmla="*/ 3741579 w 4203201"/>
                <a:gd name="connsiteY12" fmla="*/ 754366 h 3857012"/>
                <a:gd name="connsiteX13" fmla="*/ 3884454 w 4203201"/>
                <a:gd name="connsiteY13" fmla="*/ 716266 h 3857012"/>
                <a:gd name="connsiteX14" fmla="*/ 4084479 w 4203201"/>
                <a:gd name="connsiteY14" fmla="*/ 782941 h 3857012"/>
                <a:gd name="connsiteX15" fmla="*/ 4179729 w 4203201"/>
                <a:gd name="connsiteY15" fmla="*/ 782941 h 3857012"/>
                <a:gd name="connsiteX16" fmla="*/ 4198779 w 4203201"/>
                <a:gd name="connsiteY16" fmla="*/ 573391 h 3857012"/>
                <a:gd name="connsiteX17" fmla="*/ 4113054 w 4203201"/>
                <a:gd name="connsiteY17" fmla="*/ 411466 h 3857012"/>
                <a:gd name="connsiteX18" fmla="*/ 3817779 w 4203201"/>
                <a:gd name="connsiteY18" fmla="*/ 211441 h 3857012"/>
                <a:gd name="connsiteX19" fmla="*/ 3512979 w 4203201"/>
                <a:gd name="connsiteY19" fmla="*/ 154291 h 3857012"/>
                <a:gd name="connsiteX20" fmla="*/ 3112929 w 4203201"/>
                <a:gd name="connsiteY20" fmla="*/ 173341 h 3857012"/>
                <a:gd name="connsiteX21" fmla="*/ 2722404 w 4203201"/>
                <a:gd name="connsiteY21" fmla="*/ 373366 h 3857012"/>
                <a:gd name="connsiteX22" fmla="*/ 2636679 w 4203201"/>
                <a:gd name="connsiteY22" fmla="*/ 468616 h 3857012"/>
                <a:gd name="connsiteX23" fmla="*/ 2712879 w 4203201"/>
                <a:gd name="connsiteY23" fmla="*/ 392416 h 3857012"/>
                <a:gd name="connsiteX24" fmla="*/ 2931954 w 4203201"/>
                <a:gd name="connsiteY24" fmla="*/ 240016 h 3857012"/>
                <a:gd name="connsiteX25" fmla="*/ 3208179 w 4203201"/>
                <a:gd name="connsiteY25" fmla="*/ 163816 h 3857012"/>
                <a:gd name="connsiteX26" fmla="*/ 3160554 w 4203201"/>
                <a:gd name="connsiteY26" fmla="*/ 116191 h 3857012"/>
                <a:gd name="connsiteX27" fmla="*/ 2970054 w 4203201"/>
                <a:gd name="connsiteY27" fmla="*/ 39991 h 3857012"/>
                <a:gd name="connsiteX28" fmla="*/ 2779554 w 4203201"/>
                <a:gd name="connsiteY28" fmla="*/ 1891 h 3857012"/>
                <a:gd name="connsiteX29" fmla="*/ 2312829 w 4203201"/>
                <a:gd name="connsiteY29" fmla="*/ 97141 h 3857012"/>
                <a:gd name="connsiteX30" fmla="*/ 2169954 w 4203201"/>
                <a:gd name="connsiteY30" fmla="*/ 211441 h 3857012"/>
                <a:gd name="connsiteX31" fmla="*/ 2122329 w 4203201"/>
                <a:gd name="connsiteY31" fmla="*/ 259066 h 3857012"/>
                <a:gd name="connsiteX32" fmla="*/ 2217579 w 4203201"/>
                <a:gd name="connsiteY32" fmla="*/ 154291 h 3857012"/>
                <a:gd name="connsiteX33" fmla="*/ 2265204 w 4203201"/>
                <a:gd name="connsiteY33" fmla="*/ 125716 h 3857012"/>
                <a:gd name="connsiteX34" fmla="*/ 2150904 w 4203201"/>
                <a:gd name="connsiteY34" fmla="*/ 125716 h 3857012"/>
                <a:gd name="connsiteX35" fmla="*/ 2017554 w 4203201"/>
                <a:gd name="connsiteY35" fmla="*/ 135241 h 3857012"/>
                <a:gd name="connsiteX36" fmla="*/ 1817529 w 4203201"/>
                <a:gd name="connsiteY36" fmla="*/ 192391 h 3857012"/>
                <a:gd name="connsiteX37" fmla="*/ 1207218 w 4203201"/>
                <a:gd name="connsiteY37" fmla="*/ 481768 h 3857012"/>
                <a:gd name="connsiteX38" fmla="*/ 4 w 4203201"/>
                <a:gd name="connsiteY38" fmla="*/ 2880874 h 3857012"/>
                <a:gd name="connsiteX39" fmla="*/ 1496145 w 4203201"/>
                <a:gd name="connsiteY39" fmla="*/ 3857012 h 3857012"/>
                <a:gd name="connsiteX0" fmla="*/ 1496145 w 4203201"/>
                <a:gd name="connsiteY0" fmla="*/ 3857012 h 3857012"/>
                <a:gd name="connsiteX1" fmla="*/ 2312829 w 4203201"/>
                <a:gd name="connsiteY1" fmla="*/ 3164191 h 3857012"/>
                <a:gd name="connsiteX2" fmla="*/ 2979579 w 4203201"/>
                <a:gd name="connsiteY2" fmla="*/ 2907016 h 3857012"/>
                <a:gd name="connsiteX3" fmla="*/ 3398679 w 4203201"/>
                <a:gd name="connsiteY3" fmla="*/ 2706991 h 3857012"/>
                <a:gd name="connsiteX4" fmla="*/ 3646329 w 4203201"/>
                <a:gd name="connsiteY4" fmla="*/ 2526016 h 3857012"/>
                <a:gd name="connsiteX5" fmla="*/ 3789204 w 4203201"/>
                <a:gd name="connsiteY5" fmla="*/ 2421241 h 3857012"/>
                <a:gd name="connsiteX6" fmla="*/ 2893854 w 4203201"/>
                <a:gd name="connsiteY6" fmla="*/ 2145016 h 3857012"/>
                <a:gd name="connsiteX7" fmla="*/ 2770029 w 4203201"/>
                <a:gd name="connsiteY7" fmla="*/ 2078341 h 3857012"/>
                <a:gd name="connsiteX8" fmla="*/ 2750979 w 4203201"/>
                <a:gd name="connsiteY8" fmla="*/ 1992616 h 3857012"/>
                <a:gd name="connsiteX9" fmla="*/ 2865279 w 4203201"/>
                <a:gd name="connsiteY9" fmla="*/ 1735441 h 3857012"/>
                <a:gd name="connsiteX10" fmla="*/ 3122454 w 4203201"/>
                <a:gd name="connsiteY10" fmla="*/ 1325866 h 3857012"/>
                <a:gd name="connsiteX11" fmla="*/ 3541554 w 4203201"/>
                <a:gd name="connsiteY11" fmla="*/ 906766 h 3857012"/>
                <a:gd name="connsiteX12" fmla="*/ 3741579 w 4203201"/>
                <a:gd name="connsiteY12" fmla="*/ 754366 h 3857012"/>
                <a:gd name="connsiteX13" fmla="*/ 3884454 w 4203201"/>
                <a:gd name="connsiteY13" fmla="*/ 716266 h 3857012"/>
                <a:gd name="connsiteX14" fmla="*/ 4084479 w 4203201"/>
                <a:gd name="connsiteY14" fmla="*/ 782941 h 3857012"/>
                <a:gd name="connsiteX15" fmla="*/ 4179729 w 4203201"/>
                <a:gd name="connsiteY15" fmla="*/ 782941 h 3857012"/>
                <a:gd name="connsiteX16" fmla="*/ 4198779 w 4203201"/>
                <a:gd name="connsiteY16" fmla="*/ 573391 h 3857012"/>
                <a:gd name="connsiteX17" fmla="*/ 4113054 w 4203201"/>
                <a:gd name="connsiteY17" fmla="*/ 411466 h 3857012"/>
                <a:gd name="connsiteX18" fmla="*/ 3817779 w 4203201"/>
                <a:gd name="connsiteY18" fmla="*/ 211441 h 3857012"/>
                <a:gd name="connsiteX19" fmla="*/ 3512979 w 4203201"/>
                <a:gd name="connsiteY19" fmla="*/ 154291 h 3857012"/>
                <a:gd name="connsiteX20" fmla="*/ 3112929 w 4203201"/>
                <a:gd name="connsiteY20" fmla="*/ 173341 h 3857012"/>
                <a:gd name="connsiteX21" fmla="*/ 2722404 w 4203201"/>
                <a:gd name="connsiteY21" fmla="*/ 373366 h 3857012"/>
                <a:gd name="connsiteX22" fmla="*/ 2636679 w 4203201"/>
                <a:gd name="connsiteY22" fmla="*/ 468616 h 3857012"/>
                <a:gd name="connsiteX23" fmla="*/ 2712879 w 4203201"/>
                <a:gd name="connsiteY23" fmla="*/ 392416 h 3857012"/>
                <a:gd name="connsiteX24" fmla="*/ 2931954 w 4203201"/>
                <a:gd name="connsiteY24" fmla="*/ 240016 h 3857012"/>
                <a:gd name="connsiteX25" fmla="*/ 3208179 w 4203201"/>
                <a:gd name="connsiteY25" fmla="*/ 163816 h 3857012"/>
                <a:gd name="connsiteX26" fmla="*/ 3160554 w 4203201"/>
                <a:gd name="connsiteY26" fmla="*/ 116191 h 3857012"/>
                <a:gd name="connsiteX27" fmla="*/ 2970054 w 4203201"/>
                <a:gd name="connsiteY27" fmla="*/ 39991 h 3857012"/>
                <a:gd name="connsiteX28" fmla="*/ 2779554 w 4203201"/>
                <a:gd name="connsiteY28" fmla="*/ 1891 h 3857012"/>
                <a:gd name="connsiteX29" fmla="*/ 2312829 w 4203201"/>
                <a:gd name="connsiteY29" fmla="*/ 97141 h 3857012"/>
                <a:gd name="connsiteX30" fmla="*/ 2169954 w 4203201"/>
                <a:gd name="connsiteY30" fmla="*/ 211441 h 3857012"/>
                <a:gd name="connsiteX31" fmla="*/ 2122329 w 4203201"/>
                <a:gd name="connsiteY31" fmla="*/ 259066 h 3857012"/>
                <a:gd name="connsiteX32" fmla="*/ 2217579 w 4203201"/>
                <a:gd name="connsiteY32" fmla="*/ 154291 h 3857012"/>
                <a:gd name="connsiteX33" fmla="*/ 2265204 w 4203201"/>
                <a:gd name="connsiteY33" fmla="*/ 125716 h 3857012"/>
                <a:gd name="connsiteX34" fmla="*/ 2150904 w 4203201"/>
                <a:gd name="connsiteY34" fmla="*/ 125716 h 3857012"/>
                <a:gd name="connsiteX35" fmla="*/ 2017554 w 4203201"/>
                <a:gd name="connsiteY35" fmla="*/ 135241 h 3857012"/>
                <a:gd name="connsiteX36" fmla="*/ 1817529 w 4203201"/>
                <a:gd name="connsiteY36" fmla="*/ 192391 h 3857012"/>
                <a:gd name="connsiteX37" fmla="*/ 1207218 w 4203201"/>
                <a:gd name="connsiteY37" fmla="*/ 481768 h 3857012"/>
                <a:gd name="connsiteX38" fmla="*/ 4 w 4203201"/>
                <a:gd name="connsiteY38" fmla="*/ 2880874 h 3857012"/>
                <a:gd name="connsiteX39" fmla="*/ 1496145 w 4203201"/>
                <a:gd name="connsiteY39" fmla="*/ 3857012 h 3857012"/>
                <a:gd name="connsiteX0" fmla="*/ 1496145 w 4281040"/>
                <a:gd name="connsiteY0" fmla="*/ 3857012 h 3857012"/>
                <a:gd name="connsiteX1" fmla="*/ 2312829 w 4281040"/>
                <a:gd name="connsiteY1" fmla="*/ 3164191 h 3857012"/>
                <a:gd name="connsiteX2" fmla="*/ 2979579 w 4281040"/>
                <a:gd name="connsiteY2" fmla="*/ 2907016 h 3857012"/>
                <a:gd name="connsiteX3" fmla="*/ 3398679 w 4281040"/>
                <a:gd name="connsiteY3" fmla="*/ 2706991 h 3857012"/>
                <a:gd name="connsiteX4" fmla="*/ 3646329 w 4281040"/>
                <a:gd name="connsiteY4" fmla="*/ 2526016 h 3857012"/>
                <a:gd name="connsiteX5" fmla="*/ 3789204 w 4281040"/>
                <a:gd name="connsiteY5" fmla="*/ 2421241 h 3857012"/>
                <a:gd name="connsiteX6" fmla="*/ 2893854 w 4281040"/>
                <a:gd name="connsiteY6" fmla="*/ 2145016 h 3857012"/>
                <a:gd name="connsiteX7" fmla="*/ 2770029 w 4281040"/>
                <a:gd name="connsiteY7" fmla="*/ 2078341 h 3857012"/>
                <a:gd name="connsiteX8" fmla="*/ 2750979 w 4281040"/>
                <a:gd name="connsiteY8" fmla="*/ 1992616 h 3857012"/>
                <a:gd name="connsiteX9" fmla="*/ 2865279 w 4281040"/>
                <a:gd name="connsiteY9" fmla="*/ 1735441 h 3857012"/>
                <a:gd name="connsiteX10" fmla="*/ 3122454 w 4281040"/>
                <a:gd name="connsiteY10" fmla="*/ 1325866 h 3857012"/>
                <a:gd name="connsiteX11" fmla="*/ 3541554 w 4281040"/>
                <a:gd name="connsiteY11" fmla="*/ 906766 h 3857012"/>
                <a:gd name="connsiteX12" fmla="*/ 3741579 w 4281040"/>
                <a:gd name="connsiteY12" fmla="*/ 754366 h 3857012"/>
                <a:gd name="connsiteX13" fmla="*/ 3884454 w 4281040"/>
                <a:gd name="connsiteY13" fmla="*/ 716266 h 3857012"/>
                <a:gd name="connsiteX14" fmla="*/ 4084479 w 4281040"/>
                <a:gd name="connsiteY14" fmla="*/ 782941 h 3857012"/>
                <a:gd name="connsiteX15" fmla="*/ 4277824 w 4281040"/>
                <a:gd name="connsiteY15" fmla="*/ 782940 h 3857012"/>
                <a:gd name="connsiteX16" fmla="*/ 4198779 w 4281040"/>
                <a:gd name="connsiteY16" fmla="*/ 573391 h 3857012"/>
                <a:gd name="connsiteX17" fmla="*/ 4113054 w 4281040"/>
                <a:gd name="connsiteY17" fmla="*/ 411466 h 3857012"/>
                <a:gd name="connsiteX18" fmla="*/ 3817779 w 4281040"/>
                <a:gd name="connsiteY18" fmla="*/ 211441 h 3857012"/>
                <a:gd name="connsiteX19" fmla="*/ 3512979 w 4281040"/>
                <a:gd name="connsiteY19" fmla="*/ 154291 h 3857012"/>
                <a:gd name="connsiteX20" fmla="*/ 3112929 w 4281040"/>
                <a:gd name="connsiteY20" fmla="*/ 173341 h 3857012"/>
                <a:gd name="connsiteX21" fmla="*/ 2722404 w 4281040"/>
                <a:gd name="connsiteY21" fmla="*/ 373366 h 3857012"/>
                <a:gd name="connsiteX22" fmla="*/ 2636679 w 4281040"/>
                <a:gd name="connsiteY22" fmla="*/ 468616 h 3857012"/>
                <a:gd name="connsiteX23" fmla="*/ 2712879 w 4281040"/>
                <a:gd name="connsiteY23" fmla="*/ 392416 h 3857012"/>
                <a:gd name="connsiteX24" fmla="*/ 2931954 w 4281040"/>
                <a:gd name="connsiteY24" fmla="*/ 240016 h 3857012"/>
                <a:gd name="connsiteX25" fmla="*/ 3208179 w 4281040"/>
                <a:gd name="connsiteY25" fmla="*/ 163816 h 3857012"/>
                <a:gd name="connsiteX26" fmla="*/ 3160554 w 4281040"/>
                <a:gd name="connsiteY26" fmla="*/ 116191 h 3857012"/>
                <a:gd name="connsiteX27" fmla="*/ 2970054 w 4281040"/>
                <a:gd name="connsiteY27" fmla="*/ 39991 h 3857012"/>
                <a:gd name="connsiteX28" fmla="*/ 2779554 w 4281040"/>
                <a:gd name="connsiteY28" fmla="*/ 1891 h 3857012"/>
                <a:gd name="connsiteX29" fmla="*/ 2312829 w 4281040"/>
                <a:gd name="connsiteY29" fmla="*/ 97141 h 3857012"/>
                <a:gd name="connsiteX30" fmla="*/ 2169954 w 4281040"/>
                <a:gd name="connsiteY30" fmla="*/ 211441 h 3857012"/>
                <a:gd name="connsiteX31" fmla="*/ 2122329 w 4281040"/>
                <a:gd name="connsiteY31" fmla="*/ 259066 h 3857012"/>
                <a:gd name="connsiteX32" fmla="*/ 2217579 w 4281040"/>
                <a:gd name="connsiteY32" fmla="*/ 154291 h 3857012"/>
                <a:gd name="connsiteX33" fmla="*/ 2265204 w 4281040"/>
                <a:gd name="connsiteY33" fmla="*/ 125716 h 3857012"/>
                <a:gd name="connsiteX34" fmla="*/ 2150904 w 4281040"/>
                <a:gd name="connsiteY34" fmla="*/ 125716 h 3857012"/>
                <a:gd name="connsiteX35" fmla="*/ 2017554 w 4281040"/>
                <a:gd name="connsiteY35" fmla="*/ 135241 h 3857012"/>
                <a:gd name="connsiteX36" fmla="*/ 1817529 w 4281040"/>
                <a:gd name="connsiteY36" fmla="*/ 192391 h 3857012"/>
                <a:gd name="connsiteX37" fmla="*/ 1207218 w 4281040"/>
                <a:gd name="connsiteY37" fmla="*/ 481768 h 3857012"/>
                <a:gd name="connsiteX38" fmla="*/ 4 w 4281040"/>
                <a:gd name="connsiteY38" fmla="*/ 2880874 h 3857012"/>
                <a:gd name="connsiteX39" fmla="*/ 1496145 w 4281040"/>
                <a:gd name="connsiteY39" fmla="*/ 3857012 h 3857012"/>
                <a:gd name="connsiteX0" fmla="*/ 1496145 w 4249842"/>
                <a:gd name="connsiteY0" fmla="*/ 3857012 h 3857012"/>
                <a:gd name="connsiteX1" fmla="*/ 2312829 w 4249842"/>
                <a:gd name="connsiteY1" fmla="*/ 3164191 h 3857012"/>
                <a:gd name="connsiteX2" fmla="*/ 2979579 w 4249842"/>
                <a:gd name="connsiteY2" fmla="*/ 2907016 h 3857012"/>
                <a:gd name="connsiteX3" fmla="*/ 3398679 w 4249842"/>
                <a:gd name="connsiteY3" fmla="*/ 2706991 h 3857012"/>
                <a:gd name="connsiteX4" fmla="*/ 3646329 w 4249842"/>
                <a:gd name="connsiteY4" fmla="*/ 2526016 h 3857012"/>
                <a:gd name="connsiteX5" fmla="*/ 3789204 w 4249842"/>
                <a:gd name="connsiteY5" fmla="*/ 2421241 h 3857012"/>
                <a:gd name="connsiteX6" fmla="*/ 2893854 w 4249842"/>
                <a:gd name="connsiteY6" fmla="*/ 2145016 h 3857012"/>
                <a:gd name="connsiteX7" fmla="*/ 2770029 w 4249842"/>
                <a:gd name="connsiteY7" fmla="*/ 2078341 h 3857012"/>
                <a:gd name="connsiteX8" fmla="*/ 2750979 w 4249842"/>
                <a:gd name="connsiteY8" fmla="*/ 1992616 h 3857012"/>
                <a:gd name="connsiteX9" fmla="*/ 2865279 w 4249842"/>
                <a:gd name="connsiteY9" fmla="*/ 1735441 h 3857012"/>
                <a:gd name="connsiteX10" fmla="*/ 3122454 w 4249842"/>
                <a:gd name="connsiteY10" fmla="*/ 1325866 h 3857012"/>
                <a:gd name="connsiteX11" fmla="*/ 3541554 w 4249842"/>
                <a:gd name="connsiteY11" fmla="*/ 906766 h 3857012"/>
                <a:gd name="connsiteX12" fmla="*/ 3741579 w 4249842"/>
                <a:gd name="connsiteY12" fmla="*/ 754366 h 3857012"/>
                <a:gd name="connsiteX13" fmla="*/ 3884454 w 4249842"/>
                <a:gd name="connsiteY13" fmla="*/ 716266 h 3857012"/>
                <a:gd name="connsiteX14" fmla="*/ 4084479 w 4249842"/>
                <a:gd name="connsiteY14" fmla="*/ 782941 h 3857012"/>
                <a:gd name="connsiteX15" fmla="*/ 4245127 w 4249842"/>
                <a:gd name="connsiteY15" fmla="*/ 799299 h 3857012"/>
                <a:gd name="connsiteX16" fmla="*/ 4198779 w 4249842"/>
                <a:gd name="connsiteY16" fmla="*/ 573391 h 3857012"/>
                <a:gd name="connsiteX17" fmla="*/ 4113054 w 4249842"/>
                <a:gd name="connsiteY17" fmla="*/ 411466 h 3857012"/>
                <a:gd name="connsiteX18" fmla="*/ 3817779 w 4249842"/>
                <a:gd name="connsiteY18" fmla="*/ 211441 h 3857012"/>
                <a:gd name="connsiteX19" fmla="*/ 3512979 w 4249842"/>
                <a:gd name="connsiteY19" fmla="*/ 154291 h 3857012"/>
                <a:gd name="connsiteX20" fmla="*/ 3112929 w 4249842"/>
                <a:gd name="connsiteY20" fmla="*/ 173341 h 3857012"/>
                <a:gd name="connsiteX21" fmla="*/ 2722404 w 4249842"/>
                <a:gd name="connsiteY21" fmla="*/ 373366 h 3857012"/>
                <a:gd name="connsiteX22" fmla="*/ 2636679 w 4249842"/>
                <a:gd name="connsiteY22" fmla="*/ 468616 h 3857012"/>
                <a:gd name="connsiteX23" fmla="*/ 2712879 w 4249842"/>
                <a:gd name="connsiteY23" fmla="*/ 392416 h 3857012"/>
                <a:gd name="connsiteX24" fmla="*/ 2931954 w 4249842"/>
                <a:gd name="connsiteY24" fmla="*/ 240016 h 3857012"/>
                <a:gd name="connsiteX25" fmla="*/ 3208179 w 4249842"/>
                <a:gd name="connsiteY25" fmla="*/ 163816 h 3857012"/>
                <a:gd name="connsiteX26" fmla="*/ 3160554 w 4249842"/>
                <a:gd name="connsiteY26" fmla="*/ 116191 h 3857012"/>
                <a:gd name="connsiteX27" fmla="*/ 2970054 w 4249842"/>
                <a:gd name="connsiteY27" fmla="*/ 39991 h 3857012"/>
                <a:gd name="connsiteX28" fmla="*/ 2779554 w 4249842"/>
                <a:gd name="connsiteY28" fmla="*/ 1891 h 3857012"/>
                <a:gd name="connsiteX29" fmla="*/ 2312829 w 4249842"/>
                <a:gd name="connsiteY29" fmla="*/ 97141 h 3857012"/>
                <a:gd name="connsiteX30" fmla="*/ 2169954 w 4249842"/>
                <a:gd name="connsiteY30" fmla="*/ 211441 h 3857012"/>
                <a:gd name="connsiteX31" fmla="*/ 2122329 w 4249842"/>
                <a:gd name="connsiteY31" fmla="*/ 259066 h 3857012"/>
                <a:gd name="connsiteX32" fmla="*/ 2217579 w 4249842"/>
                <a:gd name="connsiteY32" fmla="*/ 154291 h 3857012"/>
                <a:gd name="connsiteX33" fmla="*/ 2265204 w 4249842"/>
                <a:gd name="connsiteY33" fmla="*/ 125716 h 3857012"/>
                <a:gd name="connsiteX34" fmla="*/ 2150904 w 4249842"/>
                <a:gd name="connsiteY34" fmla="*/ 125716 h 3857012"/>
                <a:gd name="connsiteX35" fmla="*/ 2017554 w 4249842"/>
                <a:gd name="connsiteY35" fmla="*/ 135241 h 3857012"/>
                <a:gd name="connsiteX36" fmla="*/ 1817529 w 4249842"/>
                <a:gd name="connsiteY36" fmla="*/ 192391 h 3857012"/>
                <a:gd name="connsiteX37" fmla="*/ 1207218 w 4249842"/>
                <a:gd name="connsiteY37" fmla="*/ 481768 h 3857012"/>
                <a:gd name="connsiteX38" fmla="*/ 4 w 4249842"/>
                <a:gd name="connsiteY38" fmla="*/ 2880874 h 3857012"/>
                <a:gd name="connsiteX39" fmla="*/ 1496145 w 4249842"/>
                <a:gd name="connsiteY39" fmla="*/ 3857012 h 3857012"/>
                <a:gd name="connsiteX0" fmla="*/ 1496145 w 4319776"/>
                <a:gd name="connsiteY0" fmla="*/ 3857012 h 3857012"/>
                <a:gd name="connsiteX1" fmla="*/ 2312829 w 4319776"/>
                <a:gd name="connsiteY1" fmla="*/ 3164191 h 3857012"/>
                <a:gd name="connsiteX2" fmla="*/ 2979579 w 4319776"/>
                <a:gd name="connsiteY2" fmla="*/ 2907016 h 3857012"/>
                <a:gd name="connsiteX3" fmla="*/ 3398679 w 4319776"/>
                <a:gd name="connsiteY3" fmla="*/ 2706991 h 3857012"/>
                <a:gd name="connsiteX4" fmla="*/ 3646329 w 4319776"/>
                <a:gd name="connsiteY4" fmla="*/ 2526016 h 3857012"/>
                <a:gd name="connsiteX5" fmla="*/ 3789204 w 4319776"/>
                <a:gd name="connsiteY5" fmla="*/ 2421241 h 3857012"/>
                <a:gd name="connsiteX6" fmla="*/ 2893854 w 4319776"/>
                <a:gd name="connsiteY6" fmla="*/ 2145016 h 3857012"/>
                <a:gd name="connsiteX7" fmla="*/ 2770029 w 4319776"/>
                <a:gd name="connsiteY7" fmla="*/ 2078341 h 3857012"/>
                <a:gd name="connsiteX8" fmla="*/ 2750979 w 4319776"/>
                <a:gd name="connsiteY8" fmla="*/ 1992616 h 3857012"/>
                <a:gd name="connsiteX9" fmla="*/ 2865279 w 4319776"/>
                <a:gd name="connsiteY9" fmla="*/ 1735441 h 3857012"/>
                <a:gd name="connsiteX10" fmla="*/ 3122454 w 4319776"/>
                <a:gd name="connsiteY10" fmla="*/ 1325866 h 3857012"/>
                <a:gd name="connsiteX11" fmla="*/ 3541554 w 4319776"/>
                <a:gd name="connsiteY11" fmla="*/ 906766 h 3857012"/>
                <a:gd name="connsiteX12" fmla="*/ 3741579 w 4319776"/>
                <a:gd name="connsiteY12" fmla="*/ 754366 h 3857012"/>
                <a:gd name="connsiteX13" fmla="*/ 3884454 w 4319776"/>
                <a:gd name="connsiteY13" fmla="*/ 716266 h 3857012"/>
                <a:gd name="connsiteX14" fmla="*/ 4084479 w 4319776"/>
                <a:gd name="connsiteY14" fmla="*/ 782941 h 3857012"/>
                <a:gd name="connsiteX15" fmla="*/ 4245127 w 4319776"/>
                <a:gd name="connsiteY15" fmla="*/ 799299 h 3857012"/>
                <a:gd name="connsiteX16" fmla="*/ 4198779 w 4319776"/>
                <a:gd name="connsiteY16" fmla="*/ 573391 h 3857012"/>
                <a:gd name="connsiteX17" fmla="*/ 4113054 w 4319776"/>
                <a:gd name="connsiteY17" fmla="*/ 411466 h 3857012"/>
                <a:gd name="connsiteX18" fmla="*/ 3817779 w 4319776"/>
                <a:gd name="connsiteY18" fmla="*/ 211441 h 3857012"/>
                <a:gd name="connsiteX19" fmla="*/ 3512979 w 4319776"/>
                <a:gd name="connsiteY19" fmla="*/ 154291 h 3857012"/>
                <a:gd name="connsiteX20" fmla="*/ 3112929 w 4319776"/>
                <a:gd name="connsiteY20" fmla="*/ 173341 h 3857012"/>
                <a:gd name="connsiteX21" fmla="*/ 2722404 w 4319776"/>
                <a:gd name="connsiteY21" fmla="*/ 373366 h 3857012"/>
                <a:gd name="connsiteX22" fmla="*/ 2636679 w 4319776"/>
                <a:gd name="connsiteY22" fmla="*/ 468616 h 3857012"/>
                <a:gd name="connsiteX23" fmla="*/ 2712879 w 4319776"/>
                <a:gd name="connsiteY23" fmla="*/ 392416 h 3857012"/>
                <a:gd name="connsiteX24" fmla="*/ 2931954 w 4319776"/>
                <a:gd name="connsiteY24" fmla="*/ 240016 h 3857012"/>
                <a:gd name="connsiteX25" fmla="*/ 3208179 w 4319776"/>
                <a:gd name="connsiteY25" fmla="*/ 163816 h 3857012"/>
                <a:gd name="connsiteX26" fmla="*/ 3160554 w 4319776"/>
                <a:gd name="connsiteY26" fmla="*/ 116191 h 3857012"/>
                <a:gd name="connsiteX27" fmla="*/ 2970054 w 4319776"/>
                <a:gd name="connsiteY27" fmla="*/ 39991 h 3857012"/>
                <a:gd name="connsiteX28" fmla="*/ 2779554 w 4319776"/>
                <a:gd name="connsiteY28" fmla="*/ 1891 h 3857012"/>
                <a:gd name="connsiteX29" fmla="*/ 2312829 w 4319776"/>
                <a:gd name="connsiteY29" fmla="*/ 97141 h 3857012"/>
                <a:gd name="connsiteX30" fmla="*/ 2169954 w 4319776"/>
                <a:gd name="connsiteY30" fmla="*/ 211441 h 3857012"/>
                <a:gd name="connsiteX31" fmla="*/ 2122329 w 4319776"/>
                <a:gd name="connsiteY31" fmla="*/ 259066 h 3857012"/>
                <a:gd name="connsiteX32" fmla="*/ 2217579 w 4319776"/>
                <a:gd name="connsiteY32" fmla="*/ 154291 h 3857012"/>
                <a:gd name="connsiteX33" fmla="*/ 2265204 w 4319776"/>
                <a:gd name="connsiteY33" fmla="*/ 125716 h 3857012"/>
                <a:gd name="connsiteX34" fmla="*/ 2150904 w 4319776"/>
                <a:gd name="connsiteY34" fmla="*/ 125716 h 3857012"/>
                <a:gd name="connsiteX35" fmla="*/ 2017554 w 4319776"/>
                <a:gd name="connsiteY35" fmla="*/ 135241 h 3857012"/>
                <a:gd name="connsiteX36" fmla="*/ 1817529 w 4319776"/>
                <a:gd name="connsiteY36" fmla="*/ 192391 h 3857012"/>
                <a:gd name="connsiteX37" fmla="*/ 1207218 w 4319776"/>
                <a:gd name="connsiteY37" fmla="*/ 481768 h 3857012"/>
                <a:gd name="connsiteX38" fmla="*/ 4 w 4319776"/>
                <a:gd name="connsiteY38" fmla="*/ 2880874 h 3857012"/>
                <a:gd name="connsiteX39" fmla="*/ 1496145 w 4319776"/>
                <a:gd name="connsiteY39" fmla="*/ 3857012 h 3857012"/>
                <a:gd name="connsiteX0" fmla="*/ 1496145 w 4288895"/>
                <a:gd name="connsiteY0" fmla="*/ 3857012 h 3857012"/>
                <a:gd name="connsiteX1" fmla="*/ 2312829 w 4288895"/>
                <a:gd name="connsiteY1" fmla="*/ 3164191 h 3857012"/>
                <a:gd name="connsiteX2" fmla="*/ 2979579 w 4288895"/>
                <a:gd name="connsiteY2" fmla="*/ 2907016 h 3857012"/>
                <a:gd name="connsiteX3" fmla="*/ 3398679 w 4288895"/>
                <a:gd name="connsiteY3" fmla="*/ 2706991 h 3857012"/>
                <a:gd name="connsiteX4" fmla="*/ 3646329 w 4288895"/>
                <a:gd name="connsiteY4" fmla="*/ 2526016 h 3857012"/>
                <a:gd name="connsiteX5" fmla="*/ 3789204 w 4288895"/>
                <a:gd name="connsiteY5" fmla="*/ 2421241 h 3857012"/>
                <a:gd name="connsiteX6" fmla="*/ 2893854 w 4288895"/>
                <a:gd name="connsiteY6" fmla="*/ 2145016 h 3857012"/>
                <a:gd name="connsiteX7" fmla="*/ 2770029 w 4288895"/>
                <a:gd name="connsiteY7" fmla="*/ 2078341 h 3857012"/>
                <a:gd name="connsiteX8" fmla="*/ 2750979 w 4288895"/>
                <a:gd name="connsiteY8" fmla="*/ 1992616 h 3857012"/>
                <a:gd name="connsiteX9" fmla="*/ 2865279 w 4288895"/>
                <a:gd name="connsiteY9" fmla="*/ 1735441 h 3857012"/>
                <a:gd name="connsiteX10" fmla="*/ 3122454 w 4288895"/>
                <a:gd name="connsiteY10" fmla="*/ 1325866 h 3857012"/>
                <a:gd name="connsiteX11" fmla="*/ 3541554 w 4288895"/>
                <a:gd name="connsiteY11" fmla="*/ 906766 h 3857012"/>
                <a:gd name="connsiteX12" fmla="*/ 3741579 w 4288895"/>
                <a:gd name="connsiteY12" fmla="*/ 754366 h 3857012"/>
                <a:gd name="connsiteX13" fmla="*/ 3884454 w 4288895"/>
                <a:gd name="connsiteY13" fmla="*/ 716266 h 3857012"/>
                <a:gd name="connsiteX14" fmla="*/ 4084479 w 4288895"/>
                <a:gd name="connsiteY14" fmla="*/ 782941 h 3857012"/>
                <a:gd name="connsiteX15" fmla="*/ 4245127 w 4288895"/>
                <a:gd name="connsiteY15" fmla="*/ 799299 h 3857012"/>
                <a:gd name="connsiteX16" fmla="*/ 4280524 w 4288895"/>
                <a:gd name="connsiteY16" fmla="*/ 573391 h 3857012"/>
                <a:gd name="connsiteX17" fmla="*/ 4113054 w 4288895"/>
                <a:gd name="connsiteY17" fmla="*/ 411466 h 3857012"/>
                <a:gd name="connsiteX18" fmla="*/ 3817779 w 4288895"/>
                <a:gd name="connsiteY18" fmla="*/ 211441 h 3857012"/>
                <a:gd name="connsiteX19" fmla="*/ 3512979 w 4288895"/>
                <a:gd name="connsiteY19" fmla="*/ 154291 h 3857012"/>
                <a:gd name="connsiteX20" fmla="*/ 3112929 w 4288895"/>
                <a:gd name="connsiteY20" fmla="*/ 173341 h 3857012"/>
                <a:gd name="connsiteX21" fmla="*/ 2722404 w 4288895"/>
                <a:gd name="connsiteY21" fmla="*/ 373366 h 3857012"/>
                <a:gd name="connsiteX22" fmla="*/ 2636679 w 4288895"/>
                <a:gd name="connsiteY22" fmla="*/ 468616 h 3857012"/>
                <a:gd name="connsiteX23" fmla="*/ 2712879 w 4288895"/>
                <a:gd name="connsiteY23" fmla="*/ 392416 h 3857012"/>
                <a:gd name="connsiteX24" fmla="*/ 2931954 w 4288895"/>
                <a:gd name="connsiteY24" fmla="*/ 240016 h 3857012"/>
                <a:gd name="connsiteX25" fmla="*/ 3208179 w 4288895"/>
                <a:gd name="connsiteY25" fmla="*/ 163816 h 3857012"/>
                <a:gd name="connsiteX26" fmla="*/ 3160554 w 4288895"/>
                <a:gd name="connsiteY26" fmla="*/ 116191 h 3857012"/>
                <a:gd name="connsiteX27" fmla="*/ 2970054 w 4288895"/>
                <a:gd name="connsiteY27" fmla="*/ 39991 h 3857012"/>
                <a:gd name="connsiteX28" fmla="*/ 2779554 w 4288895"/>
                <a:gd name="connsiteY28" fmla="*/ 1891 h 3857012"/>
                <a:gd name="connsiteX29" fmla="*/ 2312829 w 4288895"/>
                <a:gd name="connsiteY29" fmla="*/ 97141 h 3857012"/>
                <a:gd name="connsiteX30" fmla="*/ 2169954 w 4288895"/>
                <a:gd name="connsiteY30" fmla="*/ 211441 h 3857012"/>
                <a:gd name="connsiteX31" fmla="*/ 2122329 w 4288895"/>
                <a:gd name="connsiteY31" fmla="*/ 259066 h 3857012"/>
                <a:gd name="connsiteX32" fmla="*/ 2217579 w 4288895"/>
                <a:gd name="connsiteY32" fmla="*/ 154291 h 3857012"/>
                <a:gd name="connsiteX33" fmla="*/ 2265204 w 4288895"/>
                <a:gd name="connsiteY33" fmla="*/ 125716 h 3857012"/>
                <a:gd name="connsiteX34" fmla="*/ 2150904 w 4288895"/>
                <a:gd name="connsiteY34" fmla="*/ 125716 h 3857012"/>
                <a:gd name="connsiteX35" fmla="*/ 2017554 w 4288895"/>
                <a:gd name="connsiteY35" fmla="*/ 135241 h 3857012"/>
                <a:gd name="connsiteX36" fmla="*/ 1817529 w 4288895"/>
                <a:gd name="connsiteY36" fmla="*/ 192391 h 3857012"/>
                <a:gd name="connsiteX37" fmla="*/ 1207218 w 4288895"/>
                <a:gd name="connsiteY37" fmla="*/ 481768 h 3857012"/>
                <a:gd name="connsiteX38" fmla="*/ 4 w 4288895"/>
                <a:gd name="connsiteY38" fmla="*/ 2880874 h 3857012"/>
                <a:gd name="connsiteX39" fmla="*/ 1496145 w 4288895"/>
                <a:gd name="connsiteY39" fmla="*/ 3857012 h 385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288895" h="3857012">
                  <a:moveTo>
                    <a:pt x="1496145" y="3857012"/>
                  </a:moveTo>
                  <a:cubicBezTo>
                    <a:pt x="1677120" y="3774462"/>
                    <a:pt x="2065590" y="3322524"/>
                    <a:pt x="2312829" y="3164191"/>
                  </a:cubicBezTo>
                  <a:cubicBezTo>
                    <a:pt x="2560068" y="3005858"/>
                    <a:pt x="2798604" y="2983216"/>
                    <a:pt x="2979579" y="2907016"/>
                  </a:cubicBezTo>
                  <a:cubicBezTo>
                    <a:pt x="3160554" y="2830816"/>
                    <a:pt x="3287554" y="2770491"/>
                    <a:pt x="3398679" y="2706991"/>
                  </a:cubicBezTo>
                  <a:cubicBezTo>
                    <a:pt x="3509804" y="2643491"/>
                    <a:pt x="3581242" y="2573641"/>
                    <a:pt x="3646329" y="2526016"/>
                  </a:cubicBezTo>
                  <a:lnTo>
                    <a:pt x="3789204" y="2421241"/>
                  </a:lnTo>
                  <a:cubicBezTo>
                    <a:pt x="3696490" y="2095974"/>
                    <a:pt x="3063717" y="2202166"/>
                    <a:pt x="2893854" y="2145016"/>
                  </a:cubicBezTo>
                  <a:cubicBezTo>
                    <a:pt x="2723992" y="2087866"/>
                    <a:pt x="2793842" y="2103741"/>
                    <a:pt x="2770029" y="2078341"/>
                  </a:cubicBezTo>
                  <a:cubicBezTo>
                    <a:pt x="2746217" y="2052941"/>
                    <a:pt x="2735104" y="2049766"/>
                    <a:pt x="2750979" y="1992616"/>
                  </a:cubicBezTo>
                  <a:cubicBezTo>
                    <a:pt x="2766854" y="1935466"/>
                    <a:pt x="2803367" y="1846566"/>
                    <a:pt x="2865279" y="1735441"/>
                  </a:cubicBezTo>
                  <a:cubicBezTo>
                    <a:pt x="2927191" y="1624316"/>
                    <a:pt x="3009742" y="1463978"/>
                    <a:pt x="3122454" y="1325866"/>
                  </a:cubicBezTo>
                  <a:cubicBezTo>
                    <a:pt x="3235166" y="1187754"/>
                    <a:pt x="3438367" y="1002016"/>
                    <a:pt x="3541554" y="906766"/>
                  </a:cubicBezTo>
                  <a:cubicBezTo>
                    <a:pt x="3644741" y="811516"/>
                    <a:pt x="3684429" y="786116"/>
                    <a:pt x="3741579" y="754366"/>
                  </a:cubicBezTo>
                  <a:cubicBezTo>
                    <a:pt x="3798729" y="722616"/>
                    <a:pt x="3827304" y="711503"/>
                    <a:pt x="3884454" y="716266"/>
                  </a:cubicBezTo>
                  <a:cubicBezTo>
                    <a:pt x="3941604" y="721028"/>
                    <a:pt x="4024367" y="769102"/>
                    <a:pt x="4084479" y="782941"/>
                  </a:cubicBezTo>
                  <a:cubicBezTo>
                    <a:pt x="4144591" y="796780"/>
                    <a:pt x="4212453" y="834224"/>
                    <a:pt x="4245127" y="799299"/>
                  </a:cubicBezTo>
                  <a:cubicBezTo>
                    <a:pt x="4277801" y="764374"/>
                    <a:pt x="4302536" y="638030"/>
                    <a:pt x="4280524" y="573391"/>
                  </a:cubicBezTo>
                  <a:cubicBezTo>
                    <a:pt x="4258512" y="508752"/>
                    <a:pt x="4190178" y="471791"/>
                    <a:pt x="4113054" y="411466"/>
                  </a:cubicBezTo>
                  <a:cubicBezTo>
                    <a:pt x="4035930" y="351141"/>
                    <a:pt x="3917791" y="254303"/>
                    <a:pt x="3817779" y="211441"/>
                  </a:cubicBezTo>
                  <a:cubicBezTo>
                    <a:pt x="3717767" y="168579"/>
                    <a:pt x="3630454" y="160641"/>
                    <a:pt x="3512979" y="154291"/>
                  </a:cubicBezTo>
                  <a:cubicBezTo>
                    <a:pt x="3395504" y="147941"/>
                    <a:pt x="3244691" y="136829"/>
                    <a:pt x="3112929" y="173341"/>
                  </a:cubicBezTo>
                  <a:cubicBezTo>
                    <a:pt x="2981167" y="209853"/>
                    <a:pt x="2801779" y="324154"/>
                    <a:pt x="2722404" y="373366"/>
                  </a:cubicBezTo>
                  <a:cubicBezTo>
                    <a:pt x="2643029" y="422578"/>
                    <a:pt x="2638266" y="465441"/>
                    <a:pt x="2636679" y="468616"/>
                  </a:cubicBezTo>
                  <a:cubicBezTo>
                    <a:pt x="2635092" y="471791"/>
                    <a:pt x="2663667" y="430516"/>
                    <a:pt x="2712879" y="392416"/>
                  </a:cubicBezTo>
                  <a:cubicBezTo>
                    <a:pt x="2762092" y="354316"/>
                    <a:pt x="2849404" y="278116"/>
                    <a:pt x="2931954" y="240016"/>
                  </a:cubicBezTo>
                  <a:cubicBezTo>
                    <a:pt x="3014504" y="201916"/>
                    <a:pt x="3170079" y="184453"/>
                    <a:pt x="3208179" y="163816"/>
                  </a:cubicBezTo>
                  <a:cubicBezTo>
                    <a:pt x="3246279" y="143179"/>
                    <a:pt x="3200242" y="136828"/>
                    <a:pt x="3160554" y="116191"/>
                  </a:cubicBezTo>
                  <a:cubicBezTo>
                    <a:pt x="3120867" y="95553"/>
                    <a:pt x="3033554" y="59041"/>
                    <a:pt x="2970054" y="39991"/>
                  </a:cubicBezTo>
                  <a:cubicBezTo>
                    <a:pt x="2906554" y="20941"/>
                    <a:pt x="2889091" y="-7634"/>
                    <a:pt x="2779554" y="1891"/>
                  </a:cubicBezTo>
                  <a:cubicBezTo>
                    <a:pt x="2670017" y="11416"/>
                    <a:pt x="2414429" y="62216"/>
                    <a:pt x="2312829" y="97141"/>
                  </a:cubicBezTo>
                  <a:cubicBezTo>
                    <a:pt x="2211229" y="132066"/>
                    <a:pt x="2201704" y="184454"/>
                    <a:pt x="2169954" y="211441"/>
                  </a:cubicBezTo>
                  <a:cubicBezTo>
                    <a:pt x="2138204" y="238428"/>
                    <a:pt x="2114392" y="268591"/>
                    <a:pt x="2122329" y="259066"/>
                  </a:cubicBezTo>
                  <a:cubicBezTo>
                    <a:pt x="2130266" y="249541"/>
                    <a:pt x="2193767" y="176516"/>
                    <a:pt x="2217579" y="154291"/>
                  </a:cubicBezTo>
                  <a:cubicBezTo>
                    <a:pt x="2241391" y="132066"/>
                    <a:pt x="2276316" y="130478"/>
                    <a:pt x="2265204" y="125716"/>
                  </a:cubicBezTo>
                  <a:cubicBezTo>
                    <a:pt x="2254092" y="120954"/>
                    <a:pt x="2192179" y="124129"/>
                    <a:pt x="2150904" y="125716"/>
                  </a:cubicBezTo>
                  <a:cubicBezTo>
                    <a:pt x="2109629" y="127303"/>
                    <a:pt x="2073117" y="124128"/>
                    <a:pt x="2017554" y="135241"/>
                  </a:cubicBezTo>
                  <a:cubicBezTo>
                    <a:pt x="1961991" y="146354"/>
                    <a:pt x="1952585" y="134637"/>
                    <a:pt x="1817529" y="192391"/>
                  </a:cubicBezTo>
                  <a:cubicBezTo>
                    <a:pt x="1682473" y="250145"/>
                    <a:pt x="1213568" y="438906"/>
                    <a:pt x="1207218" y="481768"/>
                  </a:cubicBezTo>
                  <a:cubicBezTo>
                    <a:pt x="1204043" y="516693"/>
                    <a:pt x="3179" y="2845949"/>
                    <a:pt x="4" y="2880874"/>
                  </a:cubicBezTo>
                  <a:cubicBezTo>
                    <a:pt x="-3171" y="3392049"/>
                    <a:pt x="1499320" y="2869587"/>
                    <a:pt x="1496145" y="3857012"/>
                  </a:cubicBezTo>
                  <a:close/>
                </a:path>
              </a:pathLst>
            </a:custGeom>
            <a:pattFill prst="dash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19050">
              <a:solidFill>
                <a:sysClr val="windowText" lastClr="000000"/>
              </a:solidFill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ja-JP" altLang="en-US"/>
            </a:p>
          </p:txBody>
        </p:sp>
        <p:sp>
          <p:nvSpPr>
            <p:cNvPr id="183" name="四角形: 角を丸くする 182">
              <a:extLst>
                <a:ext uri="{FF2B5EF4-FFF2-40B4-BE49-F238E27FC236}">
                  <a16:creationId xmlns:a16="http://schemas.microsoft.com/office/drawing/2014/main" id="{BAA7BDFA-D6DF-41ED-A31A-FB67E77C06DA}"/>
                </a:ext>
              </a:extLst>
            </p:cNvPr>
            <p:cNvSpPr/>
            <p:nvPr/>
          </p:nvSpPr>
          <p:spPr bwMode="auto">
            <a:xfrm rot="20294503" flipH="1">
              <a:off x="5821732" y="5650308"/>
              <a:ext cx="264787" cy="139376"/>
            </a:xfrm>
            <a:prstGeom prst="roundRect">
              <a:avLst/>
            </a:prstGeom>
            <a:pattFill prst="dkVert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 w="19050">
              <a:solidFill>
                <a:srgbClr val="000000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ja-JP" altLang="en-US" sz="3600" kern="1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</p:grpSp>
      <p:sp>
        <p:nvSpPr>
          <p:cNvPr id="312" name="四角形: 角を丸くする 311">
            <a:extLst>
              <a:ext uri="{FF2B5EF4-FFF2-40B4-BE49-F238E27FC236}">
                <a16:creationId xmlns:a16="http://schemas.microsoft.com/office/drawing/2014/main" id="{9FF9A163-4186-47D4-84CA-C628699B67DF}"/>
              </a:ext>
            </a:extLst>
          </p:cNvPr>
          <p:cNvSpPr/>
          <p:nvPr/>
        </p:nvSpPr>
        <p:spPr>
          <a:xfrm>
            <a:off x="6038451" y="5147746"/>
            <a:ext cx="4197967" cy="595609"/>
          </a:xfrm>
          <a:prstGeom prst="roundRect">
            <a:avLst>
              <a:gd name="adj" fmla="val 9818"/>
            </a:avLst>
          </a:prstGeom>
          <a:noFill/>
          <a:ln w="76200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7" name="グループ化 186">
            <a:extLst>
              <a:ext uri="{FF2B5EF4-FFF2-40B4-BE49-F238E27FC236}">
                <a16:creationId xmlns:a16="http://schemas.microsoft.com/office/drawing/2014/main" id="{3D4C70D3-4F98-4DA1-AC9E-90A6893828FE}"/>
              </a:ext>
            </a:extLst>
          </p:cNvPr>
          <p:cNvGrpSpPr/>
          <p:nvPr/>
        </p:nvGrpSpPr>
        <p:grpSpPr>
          <a:xfrm>
            <a:off x="3032322" y="3699905"/>
            <a:ext cx="1497627" cy="2418552"/>
            <a:chOff x="8341694" y="3574331"/>
            <a:chExt cx="1666311" cy="2690967"/>
          </a:xfrm>
        </p:grpSpPr>
        <p:grpSp>
          <p:nvGrpSpPr>
            <p:cNvPr id="192" name="グループ化 191">
              <a:extLst>
                <a:ext uri="{FF2B5EF4-FFF2-40B4-BE49-F238E27FC236}">
                  <a16:creationId xmlns:a16="http://schemas.microsoft.com/office/drawing/2014/main" id="{26F45B4E-DAA8-4BF4-B905-679A58F41C19}"/>
                </a:ext>
              </a:extLst>
            </p:cNvPr>
            <p:cNvGrpSpPr/>
            <p:nvPr/>
          </p:nvGrpSpPr>
          <p:grpSpPr>
            <a:xfrm>
              <a:off x="8341694" y="3574331"/>
              <a:ext cx="1666311" cy="2690967"/>
              <a:chOff x="8430474" y="3574331"/>
              <a:chExt cx="1666311" cy="2690967"/>
            </a:xfrm>
          </p:grpSpPr>
          <p:grpSp>
            <p:nvGrpSpPr>
              <p:cNvPr id="195" name="グループ化 194">
                <a:extLst>
                  <a:ext uri="{FF2B5EF4-FFF2-40B4-BE49-F238E27FC236}">
                    <a16:creationId xmlns:a16="http://schemas.microsoft.com/office/drawing/2014/main" id="{FE83C0B8-C9E0-417A-992C-38851F31EDAB}"/>
                  </a:ext>
                </a:extLst>
              </p:cNvPr>
              <p:cNvGrpSpPr/>
              <p:nvPr/>
            </p:nvGrpSpPr>
            <p:grpSpPr>
              <a:xfrm>
                <a:off x="8430474" y="4070410"/>
                <a:ext cx="1626491" cy="2194888"/>
                <a:chOff x="8430474" y="4070410"/>
                <a:chExt cx="1626491" cy="2194888"/>
              </a:xfrm>
            </p:grpSpPr>
            <p:grpSp>
              <p:nvGrpSpPr>
                <p:cNvPr id="197" name="グループ化 196">
                  <a:extLst>
                    <a:ext uri="{FF2B5EF4-FFF2-40B4-BE49-F238E27FC236}">
                      <a16:creationId xmlns:a16="http://schemas.microsoft.com/office/drawing/2014/main" id="{8BB6464F-C65A-4113-AB1F-64F4BD41D50B}"/>
                    </a:ext>
                  </a:extLst>
                </p:cNvPr>
                <p:cNvGrpSpPr/>
                <p:nvPr/>
              </p:nvGrpSpPr>
              <p:grpSpPr>
                <a:xfrm>
                  <a:off x="8430474" y="4070410"/>
                  <a:ext cx="1626491" cy="2194888"/>
                  <a:chOff x="315030" y="4164150"/>
                  <a:chExt cx="1750306" cy="2361971"/>
                </a:xfrm>
              </p:grpSpPr>
              <p:grpSp>
                <p:nvGrpSpPr>
                  <p:cNvPr id="204" name="グループ化 203">
                    <a:extLst>
                      <a:ext uri="{FF2B5EF4-FFF2-40B4-BE49-F238E27FC236}">
                        <a16:creationId xmlns:a16="http://schemas.microsoft.com/office/drawing/2014/main" id="{C908F80B-3239-4040-85DD-66A38578B527}"/>
                      </a:ext>
                    </a:extLst>
                  </p:cNvPr>
                  <p:cNvGrpSpPr/>
                  <p:nvPr/>
                </p:nvGrpSpPr>
                <p:grpSpPr>
                  <a:xfrm>
                    <a:off x="315030" y="4164150"/>
                    <a:ext cx="1750306" cy="2361971"/>
                    <a:chOff x="315030" y="4164150"/>
                    <a:chExt cx="1750306" cy="2361971"/>
                  </a:xfrm>
                </p:grpSpPr>
                <p:grpSp>
                  <p:nvGrpSpPr>
                    <p:cNvPr id="208" name="グループ化 207">
                      <a:extLst>
                        <a:ext uri="{FF2B5EF4-FFF2-40B4-BE49-F238E27FC236}">
                          <a16:creationId xmlns:a16="http://schemas.microsoft.com/office/drawing/2014/main" id="{D3A49D52-A10B-4B4E-ACE5-BBB39B79C9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5030" y="4164150"/>
                      <a:ext cx="1750306" cy="2361971"/>
                      <a:chOff x="2615035" y="3445679"/>
                      <a:chExt cx="2062637" cy="2783449"/>
                    </a:xfrm>
                  </p:grpSpPr>
                  <p:grpSp>
                    <p:nvGrpSpPr>
                      <p:cNvPr id="242" name="グループ化 241">
                        <a:extLst>
                          <a:ext uri="{FF2B5EF4-FFF2-40B4-BE49-F238E27FC236}">
                            <a16:creationId xmlns:a16="http://schemas.microsoft.com/office/drawing/2014/main" id="{F044A246-7472-4B40-84DF-F1F3DD18CD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615035" y="3530995"/>
                        <a:ext cx="2062637" cy="2698133"/>
                        <a:chOff x="7843710" y="2919463"/>
                        <a:chExt cx="2062637" cy="2698133"/>
                      </a:xfrm>
                    </p:grpSpPr>
                    <p:grpSp>
                      <p:nvGrpSpPr>
                        <p:cNvPr id="307" name="グループ化 306">
                          <a:extLst>
                            <a:ext uri="{FF2B5EF4-FFF2-40B4-BE49-F238E27FC236}">
                              <a16:creationId xmlns:a16="http://schemas.microsoft.com/office/drawing/2014/main" id="{765A8F10-FCA0-43F8-B0F8-945BF2E3C2B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989873" y="3012593"/>
                          <a:ext cx="1771325" cy="2605003"/>
                          <a:chOff x="2544484" y="2028444"/>
                          <a:chExt cx="2167777" cy="2484112"/>
                        </a:xfrm>
                      </p:grpSpPr>
                      <p:sp>
                        <p:nvSpPr>
                          <p:cNvPr id="316" name="台形 315">
                            <a:extLst>
                              <a:ext uri="{FF2B5EF4-FFF2-40B4-BE49-F238E27FC236}">
                                <a16:creationId xmlns:a16="http://schemas.microsoft.com/office/drawing/2014/main" id="{A0B28F51-A638-40CB-8BCC-07A3CFFB3B8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2544484" y="3740897"/>
                            <a:ext cx="2161205" cy="350672"/>
                          </a:xfrm>
                          <a:prstGeom prst="trapezoid">
                            <a:avLst>
                              <a:gd name="adj" fmla="val 51559"/>
                            </a:avLst>
                          </a:prstGeom>
                          <a:solidFill>
                            <a:srgbClr val="FFFFCC"/>
                          </a:solidFill>
                          <a:ln w="1905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scene3d>
                            <a:camera prst="orthographicFront"/>
                            <a:lightRig rig="threePt" dir="t"/>
                          </a:scene3d>
                          <a:sp3d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/>
                              </a14:hiddenEffects>
                            </a:ext>
                          </a:extLst>
                        </p:spPr>
                        <p:txBody>
                          <a:bodyPr wrap="none" rtlCol="0" fromWordArt="1" anchor="ctr">
                            <a:prstTxWarp prst="textPlain">
                              <a:avLst>
                                <a:gd name="adj" fmla="val 50000"/>
                              </a:avLst>
                            </a:prstTxWarp>
                          </a:bodyPr>
                          <a:lstStyle/>
                          <a:p>
                            <a:pPr algn="ctr"/>
                            <a:endParaRPr lang="ja-JP" altLang="en-US" sz="3600" kern="10">
                              <a:solidFill>
                                <a:srgbClr val="FFFFFF"/>
                              </a:solidFill>
                              <a:latin typeface="HGP創英角ﾎﾟｯﾌﾟ体"/>
                              <a:ea typeface="HGP創英角ﾎﾟｯﾌﾟ体"/>
                            </a:endParaRPr>
                          </a:p>
                        </p:txBody>
                      </p:sp>
                      <p:grpSp>
                        <p:nvGrpSpPr>
                          <p:cNvPr id="317" name="グループ化 316">
                            <a:extLst>
                              <a:ext uri="{FF2B5EF4-FFF2-40B4-BE49-F238E27FC236}">
                                <a16:creationId xmlns:a16="http://schemas.microsoft.com/office/drawing/2014/main" id="{94C94DDE-862A-49A9-955D-055DED31CF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551057" y="2028444"/>
                            <a:ext cx="2161204" cy="2484112"/>
                            <a:chOff x="2551057" y="2028444"/>
                            <a:chExt cx="2161204" cy="2484112"/>
                          </a:xfrm>
                        </p:grpSpPr>
                        <p:sp>
                          <p:nvSpPr>
                            <p:cNvPr id="318" name="台形 317">
                              <a:extLst>
                                <a:ext uri="{FF2B5EF4-FFF2-40B4-BE49-F238E27FC236}">
                                  <a16:creationId xmlns:a16="http://schemas.microsoft.com/office/drawing/2014/main" id="{C6D391C2-16FA-4C7F-93A1-8D53C3429FB7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flipV="1">
                              <a:off x="4238004" y="4101884"/>
                              <a:ext cx="324001" cy="324002"/>
                            </a:xfrm>
                            <a:prstGeom prst="trapezoid">
                              <a:avLst/>
                            </a:prstGeom>
                            <a:solidFill>
                              <a:schemeClr val="bg1">
                                <a:lumMod val="75000"/>
                              </a:schemeClr>
                            </a:solidFill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scene3d>
                              <a:camera prst="orthographicFront"/>
                              <a:lightRig rig="threePt" dir="t"/>
                            </a:scene3d>
                            <a:sp3d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/>
                                </a14:hiddenEffects>
                              </a:ext>
                            </a:extLst>
                          </p:spPr>
                          <p:txBody>
                            <a:bodyPr wrap="none" rtlCol="0" fromWordArt="1" anchor="ctr">
                              <a:prstTxWarp prst="textPlain">
                                <a:avLst>
                                  <a:gd name="adj" fmla="val 50000"/>
                                </a:avLst>
                              </a:prstTxWarp>
                            </a:bodyPr>
                            <a:lstStyle/>
                            <a:p>
                              <a:pPr algn="ctr"/>
                              <a:endParaRPr lang="ja-JP" altLang="en-US" sz="3600" kern="10">
                                <a:solidFill>
                                  <a:srgbClr val="FFFFFF"/>
                                </a:solidFill>
                                <a:latin typeface="HGP創英角ﾎﾟｯﾌﾟ体"/>
                                <a:ea typeface="HGP創英角ﾎﾟｯﾌﾟ体"/>
                              </a:endParaRPr>
                            </a:p>
                          </p:txBody>
                        </p:sp>
                        <p:sp>
                          <p:nvSpPr>
                            <p:cNvPr id="319" name="台形 318">
                              <a:extLst>
                                <a:ext uri="{FF2B5EF4-FFF2-40B4-BE49-F238E27FC236}">
                                  <a16:creationId xmlns:a16="http://schemas.microsoft.com/office/drawing/2014/main" id="{2083997A-6076-487A-9133-C78E19967732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flipV="1">
                              <a:off x="2678511" y="4121548"/>
                              <a:ext cx="324001" cy="324002"/>
                            </a:xfrm>
                            <a:prstGeom prst="trapezoid">
                              <a:avLst/>
                            </a:prstGeom>
                            <a:solidFill>
                              <a:schemeClr val="bg1">
                                <a:lumMod val="75000"/>
                              </a:schemeClr>
                            </a:solidFill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scene3d>
                              <a:camera prst="orthographicFront"/>
                              <a:lightRig rig="threePt" dir="t"/>
                            </a:scene3d>
                            <a:sp3d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/>
                                </a14:hiddenEffects>
                              </a:ext>
                            </a:extLst>
                          </p:spPr>
                          <p:txBody>
                            <a:bodyPr wrap="none" rtlCol="0" fromWordArt="1" anchor="ctr">
                              <a:prstTxWarp prst="textPlain">
                                <a:avLst>
                                  <a:gd name="adj" fmla="val 50000"/>
                                </a:avLst>
                              </a:prstTxWarp>
                            </a:bodyPr>
                            <a:lstStyle/>
                            <a:p>
                              <a:pPr algn="ctr"/>
                              <a:endParaRPr lang="ja-JP" altLang="en-US" sz="3600" kern="10">
                                <a:solidFill>
                                  <a:srgbClr val="FFFFFF"/>
                                </a:solidFill>
                                <a:latin typeface="HGP創英角ﾎﾟｯﾌﾟ体"/>
                                <a:ea typeface="HGP創英角ﾎﾟｯﾌﾟ体"/>
                              </a:endParaRPr>
                            </a:p>
                          </p:txBody>
                        </p:sp>
                        <p:grpSp>
                          <p:nvGrpSpPr>
                            <p:cNvPr id="320" name="グループ化 319">
                              <a:extLst>
                                <a:ext uri="{FF2B5EF4-FFF2-40B4-BE49-F238E27FC236}">
                                  <a16:creationId xmlns:a16="http://schemas.microsoft.com/office/drawing/2014/main" id="{3723E6A6-4655-48E1-8505-AB81C8C71E8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551057" y="2028444"/>
                              <a:ext cx="2161204" cy="2484112"/>
                              <a:chOff x="5743585" y="1775116"/>
                              <a:chExt cx="3147463" cy="1649438"/>
                            </a:xfrm>
                          </p:grpSpPr>
                          <p:grpSp>
                            <p:nvGrpSpPr>
                              <p:cNvPr id="322" name="グループ化 321">
                                <a:extLst>
                                  <a:ext uri="{FF2B5EF4-FFF2-40B4-BE49-F238E27FC236}">
                                    <a16:creationId xmlns:a16="http://schemas.microsoft.com/office/drawing/2014/main" id="{0AEE01E4-C8D5-4AC2-9AB1-B9DD0397A06A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5743585" y="3146724"/>
                                <a:ext cx="3147463" cy="277830"/>
                                <a:chOff x="5942700" y="3118805"/>
                                <a:chExt cx="2420706" cy="219051"/>
                              </a:xfrm>
                            </p:grpSpPr>
                            <p:sp>
                              <p:nvSpPr>
                                <p:cNvPr id="325" name="フローチャート: 代替処理 324">
                                  <a:extLst>
                                    <a:ext uri="{FF2B5EF4-FFF2-40B4-BE49-F238E27FC236}">
                                      <a16:creationId xmlns:a16="http://schemas.microsoft.com/office/drawing/2014/main" id="{41BE5B74-FDA6-448F-A3E9-7DEE796D3104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 bwMode="auto">
                                <a:xfrm>
                                  <a:off x="7942403" y="3194080"/>
                                  <a:ext cx="161291" cy="143776"/>
                                </a:xfrm>
                                <a:prstGeom prst="flowChartAlternateProcess">
                                  <a:avLst/>
                                </a:prstGeom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n w="19050">
                                  <a:solidFill>
                                    <a:schemeClr val="tx1"/>
                                  </a:solidFill>
                                  <a:round/>
                                  <a:headEnd/>
                                  <a:tailEnd/>
                                </a:ln>
                                <a:scene3d>
                                  <a:camera prst="orthographicFront"/>
                                  <a:lightRig rig="threePt" dir="t"/>
                                </a:scene3d>
                                <a:sp3d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/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rtlCol="0" fromWordArt="1" anchor="ctr">
                                  <a:prstTxWarp prst="textPlain">
                                    <a:avLst>
                                      <a:gd name="adj" fmla="val 50000"/>
                                    </a:avLst>
                                  </a:prstTxWarp>
                                </a:bodyPr>
                                <a:lstStyle/>
                                <a:p>
                                  <a:pPr algn="ctr"/>
                                  <a:endParaRPr lang="ja-JP" altLang="en-US" sz="3600" kern="10">
                                    <a:solidFill>
                                      <a:srgbClr val="FFFFFF"/>
                                    </a:solidFill>
                                    <a:latin typeface="HGP創英角ﾎﾟｯﾌﾟ体"/>
                                    <a:ea typeface="HGP創英角ﾎﾟｯﾌﾟ体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6" name="フローチャート: 処理 325">
                                  <a:extLst>
                                    <a:ext uri="{FF2B5EF4-FFF2-40B4-BE49-F238E27FC236}">
                                      <a16:creationId xmlns:a16="http://schemas.microsoft.com/office/drawing/2014/main" id="{82D3E8AE-9A84-4905-8316-77334255D38D}"/>
                                    </a:ext>
                                  </a:extLst>
                                </p:cNvPr>
                                <p:cNvSpPr/>
                                <p:nvPr/>
                              </p:nvSpPr>
                              <p:spPr bwMode="auto">
                                <a:xfrm>
                                  <a:off x="5942700" y="3118805"/>
                                  <a:ext cx="2420706" cy="49149"/>
                                </a:xfrm>
                                <a:prstGeom prst="flowChartProcess">
                                  <a:avLst/>
                                </a:prstGeom>
                                <a:solidFill>
                                  <a:srgbClr val="FFFFCC"/>
                                </a:solidFill>
                                <a:ln w="19050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:ln>
                                <a:scene3d>
                                  <a:camera prst="orthographicFront"/>
                                  <a:lightRig rig="threePt" dir="t"/>
                                </a:scene3d>
                                <a:sp3d/>
                                <a:extLst>
                                  <a:ext uri="{AF507438-7753-43E0-B8FC-AC1667EBCBE1}">
                                    <a14:hiddenEffects xmlns:a14="http://schemas.microsoft.com/office/drawing/2010/main">
                                      <a:effectLst/>
                                    </a14:hiddenEffects>
                                  </a:ext>
                                </a:extLst>
                              </p:spPr>
                              <p:txBody>
                                <a:bodyPr wrap="none" rtlCol="0" fromWordArt="1" anchor="ctr">
                                  <a:prstTxWarp prst="textPlain">
                                    <a:avLst>
                                      <a:gd name="adj" fmla="val 50000"/>
                                    </a:avLst>
                                  </a:prstTxWarp>
                                </a:bodyPr>
                                <a:lstStyle/>
                                <a:p>
                                  <a:pPr algn="ctr"/>
                                  <a:endParaRPr lang="ja-JP" altLang="en-US" sz="3600" kern="10">
                                    <a:solidFill>
                                      <a:srgbClr val="FFFFFF"/>
                                    </a:solidFill>
                                    <a:latin typeface="HGP創英角ﾎﾟｯﾌﾟ体"/>
                                    <a:ea typeface="HGP創英角ﾎﾟｯﾌﾟ体"/>
                                  </a:endParaRPr>
                                </a:p>
                              </p:txBody>
                            </p:sp>
                          </p:grpSp>
                          <p:sp>
                            <p:nvSpPr>
                              <p:cNvPr id="323" name="正方形/長方形 322">
                                <a:extLst>
                                  <a:ext uri="{FF2B5EF4-FFF2-40B4-BE49-F238E27FC236}">
                                    <a16:creationId xmlns:a16="http://schemas.microsoft.com/office/drawing/2014/main" id="{AA36792F-C54E-483C-9200-8A5051DC5A5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auto">
                              <a:xfrm>
                                <a:off x="5792596" y="1775116"/>
                                <a:ext cx="157286" cy="1434229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CC"/>
                              </a:solidFill>
                              <a:ln w="1905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scene3d>
                                <a:camera prst="orthographicFront"/>
                                <a:lightRig rig="threePt" dir="t"/>
                              </a:scene3d>
                              <a:sp3d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/>
                                  </a14:hiddenEffects>
                                </a:ext>
                              </a:extLst>
                            </p:spPr>
                            <p:txBody>
                              <a:bodyPr wrap="none" rtlCol="0" fromWordArt="1" anchor="ctr">
                                <a:prstTxWarp prst="textPlain">
                                  <a:avLst>
                                    <a:gd name="adj" fmla="val 50000"/>
                                  </a:avLst>
                                </a:prstTxWarp>
                              </a:bodyPr>
                              <a:lstStyle/>
                              <a:p>
                                <a:pPr algn="ctr"/>
                                <a:endParaRPr lang="ja-JP" altLang="en-US" sz="3600" kern="10">
                                  <a:solidFill>
                                    <a:srgbClr val="FFFFFF"/>
                                  </a:solidFill>
                                  <a:latin typeface="HGP創英角ﾎﾟｯﾌﾟ体"/>
                                  <a:ea typeface="HGP創英角ﾎﾟｯﾌﾟ体"/>
                                </a:endParaRPr>
                              </a:p>
                            </p:txBody>
                          </p:sp>
                          <p:sp>
                            <p:nvSpPr>
                              <p:cNvPr id="324" name="正方形/長方形 323">
                                <a:extLst>
                                  <a:ext uri="{FF2B5EF4-FFF2-40B4-BE49-F238E27FC236}">
                                    <a16:creationId xmlns:a16="http://schemas.microsoft.com/office/drawing/2014/main" id="{7540DEA8-F7A6-433C-BCD5-A2D80239E54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auto">
                              <a:xfrm>
                                <a:off x="8690540" y="1779984"/>
                                <a:ext cx="157286" cy="1434229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FFCC"/>
                              </a:solidFill>
                              <a:ln w="19050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:ln>
                              <a:scene3d>
                                <a:camera prst="orthographicFront"/>
                                <a:lightRig rig="threePt" dir="t"/>
                              </a:scene3d>
                              <a:sp3d/>
                              <a:extLst>
                                <a:ext uri="{AF507438-7753-43E0-B8FC-AC1667EBCBE1}">
                                  <a14:hiddenEffects xmlns:a14="http://schemas.microsoft.com/office/drawing/2010/main">
                                    <a:effectLst/>
                                  </a14:hiddenEffects>
                                </a:ext>
                              </a:extLst>
                            </p:spPr>
                            <p:txBody>
                              <a:bodyPr wrap="none" rtlCol="0" fromWordArt="1" anchor="ctr">
                                <a:prstTxWarp prst="textPlain">
                                  <a:avLst>
                                    <a:gd name="adj" fmla="val 50000"/>
                                  </a:avLst>
                                </a:prstTxWarp>
                              </a:bodyPr>
                              <a:lstStyle/>
                              <a:p>
                                <a:pPr algn="ctr"/>
                                <a:endParaRPr lang="ja-JP" altLang="en-US" sz="3600" kern="10">
                                  <a:solidFill>
                                    <a:srgbClr val="FFFFFF"/>
                                  </a:solidFill>
                                  <a:latin typeface="HGP創英角ﾎﾟｯﾌﾟ体"/>
                                  <a:ea typeface="HGP創英角ﾎﾟｯﾌﾟ体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21" name="フローチャート: 代替処理 320">
                              <a:extLst>
                                <a:ext uri="{FF2B5EF4-FFF2-40B4-BE49-F238E27FC236}">
                                  <a16:creationId xmlns:a16="http://schemas.microsoft.com/office/drawing/2014/main" id="{B90AE91B-4E9A-4D46-8419-B6C4BB092C10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2763392" y="4236690"/>
                              <a:ext cx="144000" cy="274634"/>
                            </a:xfrm>
                            <a:prstGeom prst="flowChartAlternateProcess">
                              <a:avLst/>
                            </a:prstGeom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n w="1905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  <a:scene3d>
                              <a:camera prst="orthographicFront"/>
                              <a:lightRig rig="threePt" dir="t"/>
                            </a:scene3d>
                            <a:sp3d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/>
                                </a14:hiddenEffects>
                              </a:ext>
                            </a:extLst>
                          </p:spPr>
                          <p:txBody>
                            <a:bodyPr wrap="none" rtlCol="0" fromWordArt="1" anchor="ctr">
                              <a:prstTxWarp prst="textPlain">
                                <a:avLst>
                                  <a:gd name="adj" fmla="val 50000"/>
                                </a:avLst>
                              </a:prstTxWarp>
                            </a:bodyPr>
                            <a:lstStyle/>
                            <a:p>
                              <a:pPr algn="ctr"/>
                              <a:endParaRPr lang="ja-JP" altLang="en-US" sz="3600" kern="10">
                                <a:solidFill>
                                  <a:srgbClr val="FFFFFF"/>
                                </a:solidFill>
                                <a:latin typeface="HGP創英角ﾎﾟｯﾌﾟ体"/>
                                <a:ea typeface="HGP創英角ﾎﾟｯﾌﾟ体"/>
                              </a:endParaRPr>
                            </a:p>
                          </p:txBody>
                        </p:sp>
                      </p:grpSp>
                    </p:grpSp>
                    <p:sp>
                      <p:nvSpPr>
                        <p:cNvPr id="313" name="正方形/長方形 312">
                          <a:extLst>
                            <a:ext uri="{FF2B5EF4-FFF2-40B4-BE49-F238E27FC236}">
                              <a16:creationId xmlns:a16="http://schemas.microsoft.com/office/drawing/2014/main" id="{0F441B10-B899-42C5-B879-D990797BF3A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925770" y="2996882"/>
                          <a:ext cx="1908000" cy="151008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AF507438-7753-43E0-B8FC-AC1667EBCBE1}">
                            <a14:hiddenEffects xmlns:a14="http://schemas.microsoft.com/office/drawing/2010/main">
                              <a:effectLst/>
                            </a14:hiddenEffects>
                          </a:ext>
                        </a:extLst>
                      </p:spPr>
                      <p:txBody>
                        <a:bodyPr wrap="none" rtlCol="0" fromWordArt="1" anchor="ctr">
                          <a:prstTxWarp prst="textPlain">
                            <a:avLst>
                              <a:gd name="adj" fmla="val 50000"/>
                            </a:avLst>
                          </a:prstTxWarp>
                        </a:bodyPr>
                        <a:lstStyle/>
                        <a:p>
                          <a:pPr algn="ctr"/>
                          <a:endParaRPr lang="ja-JP" altLang="en-US" sz="3600" kern="10">
                            <a:solidFill>
                              <a:srgbClr val="FFFFFF"/>
                            </a:solidFill>
                            <a:latin typeface="HGP創英角ﾎﾟｯﾌﾟ体"/>
                            <a:ea typeface="HGP創英角ﾎﾟｯﾌﾟ体"/>
                          </a:endParaRPr>
                        </a:p>
                      </p:txBody>
                    </p:sp>
                    <p:sp>
                      <p:nvSpPr>
                        <p:cNvPr id="314" name="四角形: 角を丸くする 313">
                          <a:extLst>
                            <a:ext uri="{FF2B5EF4-FFF2-40B4-BE49-F238E27FC236}">
                              <a16:creationId xmlns:a16="http://schemas.microsoft.com/office/drawing/2014/main" id="{8272D703-6C75-4AAB-94FB-48E30A6AD47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843710" y="2933460"/>
                          <a:ext cx="93682" cy="277852"/>
                        </a:xfrm>
                        <a:prstGeom prst="roundRect">
                          <a:avLst/>
                        </a:prstGeom>
                        <a:solidFill>
                          <a:srgbClr val="FF0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315" name="四角形: 角を丸くする 314">
                          <a:extLst>
                            <a:ext uri="{FF2B5EF4-FFF2-40B4-BE49-F238E27FC236}">
                              <a16:creationId xmlns:a16="http://schemas.microsoft.com/office/drawing/2014/main" id="{40A13E07-4681-490A-86DE-6CC01443C3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812665" y="2919463"/>
                          <a:ext cx="93682" cy="277852"/>
                        </a:xfrm>
                        <a:prstGeom prst="roundRect">
                          <a:avLst/>
                        </a:prstGeom>
                        <a:solidFill>
                          <a:srgbClr val="FF0000"/>
                        </a:solidFill>
                        <a:ln w="19050"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  <p:grpSp>
                    <p:nvGrpSpPr>
                      <p:cNvPr id="243" name="グループ化 242">
                        <a:extLst>
                          <a:ext uri="{FF2B5EF4-FFF2-40B4-BE49-F238E27FC236}">
                            <a16:creationId xmlns:a16="http://schemas.microsoft.com/office/drawing/2014/main" id="{3CB74CDC-BBB0-4BD4-A4E6-753BD42814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715511" y="3470565"/>
                        <a:ext cx="666160" cy="602042"/>
                        <a:chOff x="6588465" y="2545459"/>
                        <a:chExt cx="780716" cy="705572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262" name="フリーフォーム: 図形 261">
                          <a:extLst>
                            <a:ext uri="{FF2B5EF4-FFF2-40B4-BE49-F238E27FC236}">
                              <a16:creationId xmlns:a16="http://schemas.microsoft.com/office/drawing/2014/main" id="{EF7F7D45-921C-4968-9228-ABA470750F0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21332631">
                          <a:off x="6591251" y="2545459"/>
                          <a:ext cx="777930" cy="699103"/>
                        </a:xfrm>
                        <a:custGeom>
                          <a:avLst/>
                          <a:gdLst>
                            <a:gd name="connsiteX0" fmla="*/ 30733 w 2500241"/>
                            <a:gd name="connsiteY0" fmla="*/ 3411841 h 3576227"/>
                            <a:gd name="connsiteX1" fmla="*/ 611758 w 2500241"/>
                            <a:gd name="connsiteY1" fmla="*/ 3164191 h 3576227"/>
                            <a:gd name="connsiteX2" fmla="*/ 1278508 w 2500241"/>
                            <a:gd name="connsiteY2" fmla="*/ 2907016 h 3576227"/>
                            <a:gd name="connsiteX3" fmla="*/ 1697608 w 2500241"/>
                            <a:gd name="connsiteY3" fmla="*/ 2706991 h 3576227"/>
                            <a:gd name="connsiteX4" fmla="*/ 1964308 w 2500241"/>
                            <a:gd name="connsiteY4" fmla="*/ 2468866 h 3576227"/>
                            <a:gd name="connsiteX5" fmla="*/ 2088133 w 2500241"/>
                            <a:gd name="connsiteY5" fmla="*/ 2421241 h 3576227"/>
                            <a:gd name="connsiteX6" fmla="*/ 1783333 w 2500241"/>
                            <a:gd name="connsiteY6" fmla="*/ 2345041 h 3576227"/>
                            <a:gd name="connsiteX7" fmla="*/ 1411858 w 2500241"/>
                            <a:gd name="connsiteY7" fmla="*/ 2249791 h 3576227"/>
                            <a:gd name="connsiteX8" fmla="*/ 1164208 w 2500241"/>
                            <a:gd name="connsiteY8" fmla="*/ 2164066 h 3576227"/>
                            <a:gd name="connsiteX9" fmla="*/ 1116583 w 2500241"/>
                            <a:gd name="connsiteY9" fmla="*/ 2087866 h 3576227"/>
                            <a:gd name="connsiteX10" fmla="*/ 1049908 w 2500241"/>
                            <a:gd name="connsiteY10" fmla="*/ 1992616 h 3576227"/>
                            <a:gd name="connsiteX11" fmla="*/ 1164208 w 2500241"/>
                            <a:gd name="connsiteY11" fmla="*/ 1735441 h 3576227"/>
                            <a:gd name="connsiteX12" fmla="*/ 1421383 w 2500241"/>
                            <a:gd name="connsiteY12" fmla="*/ 1325866 h 3576227"/>
                            <a:gd name="connsiteX13" fmla="*/ 1840483 w 2500241"/>
                            <a:gd name="connsiteY13" fmla="*/ 906766 h 3576227"/>
                            <a:gd name="connsiteX14" fmla="*/ 2040508 w 2500241"/>
                            <a:gd name="connsiteY14" fmla="*/ 754366 h 3576227"/>
                            <a:gd name="connsiteX15" fmla="*/ 2183383 w 2500241"/>
                            <a:gd name="connsiteY15" fmla="*/ 716266 h 3576227"/>
                            <a:gd name="connsiteX16" fmla="*/ 2383408 w 2500241"/>
                            <a:gd name="connsiteY16" fmla="*/ 782941 h 3576227"/>
                            <a:gd name="connsiteX17" fmla="*/ 2469133 w 2500241"/>
                            <a:gd name="connsiteY17" fmla="*/ 811516 h 3576227"/>
                            <a:gd name="connsiteX18" fmla="*/ 2497708 w 2500241"/>
                            <a:gd name="connsiteY18" fmla="*/ 573391 h 3576227"/>
                            <a:gd name="connsiteX19" fmla="*/ 2411983 w 2500241"/>
                            <a:gd name="connsiteY19" fmla="*/ 411466 h 3576227"/>
                            <a:gd name="connsiteX20" fmla="*/ 2116708 w 2500241"/>
                            <a:gd name="connsiteY20" fmla="*/ 211441 h 3576227"/>
                            <a:gd name="connsiteX21" fmla="*/ 1811908 w 2500241"/>
                            <a:gd name="connsiteY21" fmla="*/ 154291 h 3576227"/>
                            <a:gd name="connsiteX22" fmla="*/ 1411858 w 2500241"/>
                            <a:gd name="connsiteY22" fmla="*/ 173341 h 3576227"/>
                            <a:gd name="connsiteX23" fmla="*/ 1021333 w 2500241"/>
                            <a:gd name="connsiteY23" fmla="*/ 373366 h 3576227"/>
                            <a:gd name="connsiteX24" fmla="*/ 935608 w 2500241"/>
                            <a:gd name="connsiteY24" fmla="*/ 468616 h 3576227"/>
                            <a:gd name="connsiteX25" fmla="*/ 1011808 w 2500241"/>
                            <a:gd name="connsiteY25" fmla="*/ 392416 h 3576227"/>
                            <a:gd name="connsiteX26" fmla="*/ 1230883 w 2500241"/>
                            <a:gd name="connsiteY26" fmla="*/ 240016 h 3576227"/>
                            <a:gd name="connsiteX27" fmla="*/ 1507108 w 2500241"/>
                            <a:gd name="connsiteY27" fmla="*/ 163816 h 3576227"/>
                            <a:gd name="connsiteX28" fmla="*/ 1459483 w 2500241"/>
                            <a:gd name="connsiteY28" fmla="*/ 116191 h 3576227"/>
                            <a:gd name="connsiteX29" fmla="*/ 1268983 w 2500241"/>
                            <a:gd name="connsiteY29" fmla="*/ 39991 h 3576227"/>
                            <a:gd name="connsiteX30" fmla="*/ 1078483 w 2500241"/>
                            <a:gd name="connsiteY30" fmla="*/ 1891 h 3576227"/>
                            <a:gd name="connsiteX31" fmla="*/ 611758 w 2500241"/>
                            <a:gd name="connsiteY31" fmla="*/ 97141 h 3576227"/>
                            <a:gd name="connsiteX32" fmla="*/ 468883 w 2500241"/>
                            <a:gd name="connsiteY32" fmla="*/ 211441 h 3576227"/>
                            <a:gd name="connsiteX33" fmla="*/ 421258 w 2500241"/>
                            <a:gd name="connsiteY33" fmla="*/ 259066 h 3576227"/>
                            <a:gd name="connsiteX34" fmla="*/ 516508 w 2500241"/>
                            <a:gd name="connsiteY34" fmla="*/ 154291 h 3576227"/>
                            <a:gd name="connsiteX35" fmla="*/ 564133 w 2500241"/>
                            <a:gd name="connsiteY35" fmla="*/ 125716 h 3576227"/>
                            <a:gd name="connsiteX36" fmla="*/ 449833 w 2500241"/>
                            <a:gd name="connsiteY36" fmla="*/ 125716 h 3576227"/>
                            <a:gd name="connsiteX37" fmla="*/ 316483 w 2500241"/>
                            <a:gd name="connsiteY37" fmla="*/ 135241 h 3576227"/>
                            <a:gd name="connsiteX38" fmla="*/ 116458 w 2500241"/>
                            <a:gd name="connsiteY38" fmla="*/ 192391 h 3576227"/>
                            <a:gd name="connsiteX39" fmla="*/ 97408 w 2500241"/>
                            <a:gd name="connsiteY39" fmla="*/ 220966 h 3576227"/>
                            <a:gd name="connsiteX40" fmla="*/ 78358 w 2500241"/>
                            <a:gd name="connsiteY40" fmla="*/ 449566 h 3576227"/>
                            <a:gd name="connsiteX41" fmla="*/ 30733 w 2500241"/>
                            <a:gd name="connsiteY41" fmla="*/ 3411841 h 3576227"/>
                            <a:gd name="connsiteX0" fmla="*/ 0 w 2469508"/>
                            <a:gd name="connsiteY0" fmla="*/ 3411841 h 3576227"/>
                            <a:gd name="connsiteX1" fmla="*/ 581025 w 2469508"/>
                            <a:gd name="connsiteY1" fmla="*/ 3164191 h 3576227"/>
                            <a:gd name="connsiteX2" fmla="*/ 1247775 w 2469508"/>
                            <a:gd name="connsiteY2" fmla="*/ 2907016 h 3576227"/>
                            <a:gd name="connsiteX3" fmla="*/ 1666875 w 2469508"/>
                            <a:gd name="connsiteY3" fmla="*/ 2706991 h 3576227"/>
                            <a:gd name="connsiteX4" fmla="*/ 1933575 w 2469508"/>
                            <a:gd name="connsiteY4" fmla="*/ 2468866 h 3576227"/>
                            <a:gd name="connsiteX5" fmla="*/ 2057400 w 2469508"/>
                            <a:gd name="connsiteY5" fmla="*/ 2421241 h 3576227"/>
                            <a:gd name="connsiteX6" fmla="*/ 1752600 w 2469508"/>
                            <a:gd name="connsiteY6" fmla="*/ 2345041 h 3576227"/>
                            <a:gd name="connsiteX7" fmla="*/ 1381125 w 2469508"/>
                            <a:gd name="connsiteY7" fmla="*/ 2249791 h 3576227"/>
                            <a:gd name="connsiteX8" fmla="*/ 1133475 w 2469508"/>
                            <a:gd name="connsiteY8" fmla="*/ 2164066 h 3576227"/>
                            <a:gd name="connsiteX9" fmla="*/ 1085850 w 2469508"/>
                            <a:gd name="connsiteY9" fmla="*/ 2087866 h 3576227"/>
                            <a:gd name="connsiteX10" fmla="*/ 1019175 w 2469508"/>
                            <a:gd name="connsiteY10" fmla="*/ 1992616 h 3576227"/>
                            <a:gd name="connsiteX11" fmla="*/ 1133475 w 2469508"/>
                            <a:gd name="connsiteY11" fmla="*/ 1735441 h 3576227"/>
                            <a:gd name="connsiteX12" fmla="*/ 1390650 w 2469508"/>
                            <a:gd name="connsiteY12" fmla="*/ 1325866 h 3576227"/>
                            <a:gd name="connsiteX13" fmla="*/ 1809750 w 2469508"/>
                            <a:gd name="connsiteY13" fmla="*/ 906766 h 3576227"/>
                            <a:gd name="connsiteX14" fmla="*/ 2009775 w 2469508"/>
                            <a:gd name="connsiteY14" fmla="*/ 754366 h 3576227"/>
                            <a:gd name="connsiteX15" fmla="*/ 2152650 w 2469508"/>
                            <a:gd name="connsiteY15" fmla="*/ 716266 h 3576227"/>
                            <a:gd name="connsiteX16" fmla="*/ 2352675 w 2469508"/>
                            <a:gd name="connsiteY16" fmla="*/ 782941 h 3576227"/>
                            <a:gd name="connsiteX17" fmla="*/ 2438400 w 2469508"/>
                            <a:gd name="connsiteY17" fmla="*/ 811516 h 3576227"/>
                            <a:gd name="connsiteX18" fmla="*/ 2466975 w 2469508"/>
                            <a:gd name="connsiteY18" fmla="*/ 573391 h 3576227"/>
                            <a:gd name="connsiteX19" fmla="*/ 2381250 w 2469508"/>
                            <a:gd name="connsiteY19" fmla="*/ 411466 h 3576227"/>
                            <a:gd name="connsiteX20" fmla="*/ 2085975 w 2469508"/>
                            <a:gd name="connsiteY20" fmla="*/ 211441 h 3576227"/>
                            <a:gd name="connsiteX21" fmla="*/ 1781175 w 2469508"/>
                            <a:gd name="connsiteY21" fmla="*/ 154291 h 3576227"/>
                            <a:gd name="connsiteX22" fmla="*/ 1381125 w 2469508"/>
                            <a:gd name="connsiteY22" fmla="*/ 173341 h 3576227"/>
                            <a:gd name="connsiteX23" fmla="*/ 990600 w 2469508"/>
                            <a:gd name="connsiteY23" fmla="*/ 373366 h 3576227"/>
                            <a:gd name="connsiteX24" fmla="*/ 904875 w 2469508"/>
                            <a:gd name="connsiteY24" fmla="*/ 468616 h 3576227"/>
                            <a:gd name="connsiteX25" fmla="*/ 981075 w 2469508"/>
                            <a:gd name="connsiteY25" fmla="*/ 392416 h 3576227"/>
                            <a:gd name="connsiteX26" fmla="*/ 1200150 w 2469508"/>
                            <a:gd name="connsiteY26" fmla="*/ 240016 h 3576227"/>
                            <a:gd name="connsiteX27" fmla="*/ 1476375 w 2469508"/>
                            <a:gd name="connsiteY27" fmla="*/ 163816 h 3576227"/>
                            <a:gd name="connsiteX28" fmla="*/ 1428750 w 2469508"/>
                            <a:gd name="connsiteY28" fmla="*/ 116191 h 3576227"/>
                            <a:gd name="connsiteX29" fmla="*/ 1238250 w 2469508"/>
                            <a:gd name="connsiteY29" fmla="*/ 39991 h 3576227"/>
                            <a:gd name="connsiteX30" fmla="*/ 1047750 w 2469508"/>
                            <a:gd name="connsiteY30" fmla="*/ 1891 h 3576227"/>
                            <a:gd name="connsiteX31" fmla="*/ 581025 w 2469508"/>
                            <a:gd name="connsiteY31" fmla="*/ 97141 h 3576227"/>
                            <a:gd name="connsiteX32" fmla="*/ 438150 w 2469508"/>
                            <a:gd name="connsiteY32" fmla="*/ 211441 h 3576227"/>
                            <a:gd name="connsiteX33" fmla="*/ 390525 w 2469508"/>
                            <a:gd name="connsiteY33" fmla="*/ 259066 h 3576227"/>
                            <a:gd name="connsiteX34" fmla="*/ 485775 w 2469508"/>
                            <a:gd name="connsiteY34" fmla="*/ 154291 h 3576227"/>
                            <a:gd name="connsiteX35" fmla="*/ 533400 w 2469508"/>
                            <a:gd name="connsiteY35" fmla="*/ 125716 h 3576227"/>
                            <a:gd name="connsiteX36" fmla="*/ 419100 w 2469508"/>
                            <a:gd name="connsiteY36" fmla="*/ 125716 h 3576227"/>
                            <a:gd name="connsiteX37" fmla="*/ 285750 w 2469508"/>
                            <a:gd name="connsiteY37" fmla="*/ 135241 h 3576227"/>
                            <a:gd name="connsiteX38" fmla="*/ 85725 w 2469508"/>
                            <a:gd name="connsiteY38" fmla="*/ 192391 h 3576227"/>
                            <a:gd name="connsiteX39" fmla="*/ 66675 w 2469508"/>
                            <a:gd name="connsiteY39" fmla="*/ 220966 h 3576227"/>
                            <a:gd name="connsiteX40" fmla="*/ 47625 w 2469508"/>
                            <a:gd name="connsiteY40" fmla="*/ 449566 h 3576227"/>
                            <a:gd name="connsiteX41" fmla="*/ 0 w 2469508"/>
                            <a:gd name="connsiteY41" fmla="*/ 3411841 h 3576227"/>
                            <a:gd name="connsiteX0" fmla="*/ 0 w 2469508"/>
                            <a:gd name="connsiteY0" fmla="*/ 3411841 h 3411841"/>
                            <a:gd name="connsiteX1" fmla="*/ 581025 w 2469508"/>
                            <a:gd name="connsiteY1" fmla="*/ 3164191 h 3411841"/>
                            <a:gd name="connsiteX2" fmla="*/ 1247775 w 2469508"/>
                            <a:gd name="connsiteY2" fmla="*/ 2907016 h 3411841"/>
                            <a:gd name="connsiteX3" fmla="*/ 1666875 w 2469508"/>
                            <a:gd name="connsiteY3" fmla="*/ 2706991 h 3411841"/>
                            <a:gd name="connsiteX4" fmla="*/ 1933575 w 2469508"/>
                            <a:gd name="connsiteY4" fmla="*/ 2468866 h 3411841"/>
                            <a:gd name="connsiteX5" fmla="*/ 2057400 w 2469508"/>
                            <a:gd name="connsiteY5" fmla="*/ 2421241 h 3411841"/>
                            <a:gd name="connsiteX6" fmla="*/ 1752600 w 2469508"/>
                            <a:gd name="connsiteY6" fmla="*/ 2345041 h 3411841"/>
                            <a:gd name="connsiteX7" fmla="*/ 1381125 w 2469508"/>
                            <a:gd name="connsiteY7" fmla="*/ 2249791 h 3411841"/>
                            <a:gd name="connsiteX8" fmla="*/ 1133475 w 2469508"/>
                            <a:gd name="connsiteY8" fmla="*/ 2164066 h 3411841"/>
                            <a:gd name="connsiteX9" fmla="*/ 1085850 w 2469508"/>
                            <a:gd name="connsiteY9" fmla="*/ 2087866 h 3411841"/>
                            <a:gd name="connsiteX10" fmla="*/ 1019175 w 2469508"/>
                            <a:gd name="connsiteY10" fmla="*/ 1992616 h 3411841"/>
                            <a:gd name="connsiteX11" fmla="*/ 1133475 w 2469508"/>
                            <a:gd name="connsiteY11" fmla="*/ 1735441 h 3411841"/>
                            <a:gd name="connsiteX12" fmla="*/ 1390650 w 2469508"/>
                            <a:gd name="connsiteY12" fmla="*/ 1325866 h 3411841"/>
                            <a:gd name="connsiteX13" fmla="*/ 1809750 w 2469508"/>
                            <a:gd name="connsiteY13" fmla="*/ 906766 h 3411841"/>
                            <a:gd name="connsiteX14" fmla="*/ 2009775 w 2469508"/>
                            <a:gd name="connsiteY14" fmla="*/ 754366 h 3411841"/>
                            <a:gd name="connsiteX15" fmla="*/ 2152650 w 2469508"/>
                            <a:gd name="connsiteY15" fmla="*/ 716266 h 3411841"/>
                            <a:gd name="connsiteX16" fmla="*/ 2352675 w 2469508"/>
                            <a:gd name="connsiteY16" fmla="*/ 782941 h 3411841"/>
                            <a:gd name="connsiteX17" fmla="*/ 2438400 w 2469508"/>
                            <a:gd name="connsiteY17" fmla="*/ 811516 h 3411841"/>
                            <a:gd name="connsiteX18" fmla="*/ 2466975 w 2469508"/>
                            <a:gd name="connsiteY18" fmla="*/ 573391 h 3411841"/>
                            <a:gd name="connsiteX19" fmla="*/ 2381250 w 2469508"/>
                            <a:gd name="connsiteY19" fmla="*/ 411466 h 3411841"/>
                            <a:gd name="connsiteX20" fmla="*/ 2085975 w 2469508"/>
                            <a:gd name="connsiteY20" fmla="*/ 211441 h 3411841"/>
                            <a:gd name="connsiteX21" fmla="*/ 1781175 w 2469508"/>
                            <a:gd name="connsiteY21" fmla="*/ 154291 h 3411841"/>
                            <a:gd name="connsiteX22" fmla="*/ 1381125 w 2469508"/>
                            <a:gd name="connsiteY22" fmla="*/ 173341 h 3411841"/>
                            <a:gd name="connsiteX23" fmla="*/ 990600 w 2469508"/>
                            <a:gd name="connsiteY23" fmla="*/ 373366 h 3411841"/>
                            <a:gd name="connsiteX24" fmla="*/ 904875 w 2469508"/>
                            <a:gd name="connsiteY24" fmla="*/ 468616 h 3411841"/>
                            <a:gd name="connsiteX25" fmla="*/ 981075 w 2469508"/>
                            <a:gd name="connsiteY25" fmla="*/ 392416 h 3411841"/>
                            <a:gd name="connsiteX26" fmla="*/ 1200150 w 2469508"/>
                            <a:gd name="connsiteY26" fmla="*/ 240016 h 3411841"/>
                            <a:gd name="connsiteX27" fmla="*/ 1476375 w 2469508"/>
                            <a:gd name="connsiteY27" fmla="*/ 163816 h 3411841"/>
                            <a:gd name="connsiteX28" fmla="*/ 1428750 w 2469508"/>
                            <a:gd name="connsiteY28" fmla="*/ 116191 h 3411841"/>
                            <a:gd name="connsiteX29" fmla="*/ 1238250 w 2469508"/>
                            <a:gd name="connsiteY29" fmla="*/ 39991 h 3411841"/>
                            <a:gd name="connsiteX30" fmla="*/ 1047750 w 2469508"/>
                            <a:gd name="connsiteY30" fmla="*/ 1891 h 3411841"/>
                            <a:gd name="connsiteX31" fmla="*/ 581025 w 2469508"/>
                            <a:gd name="connsiteY31" fmla="*/ 97141 h 3411841"/>
                            <a:gd name="connsiteX32" fmla="*/ 438150 w 2469508"/>
                            <a:gd name="connsiteY32" fmla="*/ 211441 h 3411841"/>
                            <a:gd name="connsiteX33" fmla="*/ 390525 w 2469508"/>
                            <a:gd name="connsiteY33" fmla="*/ 259066 h 3411841"/>
                            <a:gd name="connsiteX34" fmla="*/ 485775 w 2469508"/>
                            <a:gd name="connsiteY34" fmla="*/ 154291 h 3411841"/>
                            <a:gd name="connsiteX35" fmla="*/ 533400 w 2469508"/>
                            <a:gd name="connsiteY35" fmla="*/ 125716 h 3411841"/>
                            <a:gd name="connsiteX36" fmla="*/ 419100 w 2469508"/>
                            <a:gd name="connsiteY36" fmla="*/ 125716 h 3411841"/>
                            <a:gd name="connsiteX37" fmla="*/ 285750 w 2469508"/>
                            <a:gd name="connsiteY37" fmla="*/ 135241 h 3411841"/>
                            <a:gd name="connsiteX38" fmla="*/ 85725 w 2469508"/>
                            <a:gd name="connsiteY38" fmla="*/ 192391 h 3411841"/>
                            <a:gd name="connsiteX39" fmla="*/ 66675 w 2469508"/>
                            <a:gd name="connsiteY39" fmla="*/ 220966 h 3411841"/>
                            <a:gd name="connsiteX40" fmla="*/ 47625 w 2469508"/>
                            <a:gd name="connsiteY40" fmla="*/ 449566 h 3411841"/>
                            <a:gd name="connsiteX41" fmla="*/ 0 w 2469508"/>
                            <a:gd name="connsiteY41" fmla="*/ 3411841 h 3411841"/>
                            <a:gd name="connsiteX0" fmla="*/ 0 w 2431408"/>
                            <a:gd name="connsiteY0" fmla="*/ 3411841 h 3411841"/>
                            <a:gd name="connsiteX1" fmla="*/ 542925 w 2431408"/>
                            <a:gd name="connsiteY1" fmla="*/ 3164191 h 3411841"/>
                            <a:gd name="connsiteX2" fmla="*/ 1209675 w 2431408"/>
                            <a:gd name="connsiteY2" fmla="*/ 2907016 h 3411841"/>
                            <a:gd name="connsiteX3" fmla="*/ 1628775 w 2431408"/>
                            <a:gd name="connsiteY3" fmla="*/ 2706991 h 3411841"/>
                            <a:gd name="connsiteX4" fmla="*/ 1895475 w 2431408"/>
                            <a:gd name="connsiteY4" fmla="*/ 2468866 h 3411841"/>
                            <a:gd name="connsiteX5" fmla="*/ 2019300 w 2431408"/>
                            <a:gd name="connsiteY5" fmla="*/ 2421241 h 3411841"/>
                            <a:gd name="connsiteX6" fmla="*/ 1714500 w 2431408"/>
                            <a:gd name="connsiteY6" fmla="*/ 2345041 h 3411841"/>
                            <a:gd name="connsiteX7" fmla="*/ 1343025 w 2431408"/>
                            <a:gd name="connsiteY7" fmla="*/ 2249791 h 3411841"/>
                            <a:gd name="connsiteX8" fmla="*/ 1095375 w 2431408"/>
                            <a:gd name="connsiteY8" fmla="*/ 2164066 h 3411841"/>
                            <a:gd name="connsiteX9" fmla="*/ 1047750 w 2431408"/>
                            <a:gd name="connsiteY9" fmla="*/ 2087866 h 3411841"/>
                            <a:gd name="connsiteX10" fmla="*/ 981075 w 2431408"/>
                            <a:gd name="connsiteY10" fmla="*/ 1992616 h 3411841"/>
                            <a:gd name="connsiteX11" fmla="*/ 1095375 w 2431408"/>
                            <a:gd name="connsiteY11" fmla="*/ 1735441 h 3411841"/>
                            <a:gd name="connsiteX12" fmla="*/ 1352550 w 2431408"/>
                            <a:gd name="connsiteY12" fmla="*/ 1325866 h 3411841"/>
                            <a:gd name="connsiteX13" fmla="*/ 1771650 w 2431408"/>
                            <a:gd name="connsiteY13" fmla="*/ 906766 h 3411841"/>
                            <a:gd name="connsiteX14" fmla="*/ 1971675 w 2431408"/>
                            <a:gd name="connsiteY14" fmla="*/ 754366 h 3411841"/>
                            <a:gd name="connsiteX15" fmla="*/ 2114550 w 2431408"/>
                            <a:gd name="connsiteY15" fmla="*/ 716266 h 3411841"/>
                            <a:gd name="connsiteX16" fmla="*/ 2314575 w 2431408"/>
                            <a:gd name="connsiteY16" fmla="*/ 782941 h 3411841"/>
                            <a:gd name="connsiteX17" fmla="*/ 2400300 w 2431408"/>
                            <a:gd name="connsiteY17" fmla="*/ 811516 h 3411841"/>
                            <a:gd name="connsiteX18" fmla="*/ 2428875 w 2431408"/>
                            <a:gd name="connsiteY18" fmla="*/ 573391 h 3411841"/>
                            <a:gd name="connsiteX19" fmla="*/ 2343150 w 2431408"/>
                            <a:gd name="connsiteY19" fmla="*/ 411466 h 3411841"/>
                            <a:gd name="connsiteX20" fmla="*/ 2047875 w 2431408"/>
                            <a:gd name="connsiteY20" fmla="*/ 211441 h 3411841"/>
                            <a:gd name="connsiteX21" fmla="*/ 1743075 w 2431408"/>
                            <a:gd name="connsiteY21" fmla="*/ 154291 h 3411841"/>
                            <a:gd name="connsiteX22" fmla="*/ 1343025 w 2431408"/>
                            <a:gd name="connsiteY22" fmla="*/ 173341 h 3411841"/>
                            <a:gd name="connsiteX23" fmla="*/ 952500 w 2431408"/>
                            <a:gd name="connsiteY23" fmla="*/ 373366 h 3411841"/>
                            <a:gd name="connsiteX24" fmla="*/ 866775 w 2431408"/>
                            <a:gd name="connsiteY24" fmla="*/ 468616 h 3411841"/>
                            <a:gd name="connsiteX25" fmla="*/ 942975 w 2431408"/>
                            <a:gd name="connsiteY25" fmla="*/ 392416 h 3411841"/>
                            <a:gd name="connsiteX26" fmla="*/ 1162050 w 2431408"/>
                            <a:gd name="connsiteY26" fmla="*/ 240016 h 3411841"/>
                            <a:gd name="connsiteX27" fmla="*/ 1438275 w 2431408"/>
                            <a:gd name="connsiteY27" fmla="*/ 163816 h 3411841"/>
                            <a:gd name="connsiteX28" fmla="*/ 1390650 w 2431408"/>
                            <a:gd name="connsiteY28" fmla="*/ 116191 h 3411841"/>
                            <a:gd name="connsiteX29" fmla="*/ 1200150 w 2431408"/>
                            <a:gd name="connsiteY29" fmla="*/ 39991 h 3411841"/>
                            <a:gd name="connsiteX30" fmla="*/ 1009650 w 2431408"/>
                            <a:gd name="connsiteY30" fmla="*/ 1891 h 3411841"/>
                            <a:gd name="connsiteX31" fmla="*/ 542925 w 2431408"/>
                            <a:gd name="connsiteY31" fmla="*/ 97141 h 3411841"/>
                            <a:gd name="connsiteX32" fmla="*/ 400050 w 2431408"/>
                            <a:gd name="connsiteY32" fmla="*/ 211441 h 3411841"/>
                            <a:gd name="connsiteX33" fmla="*/ 352425 w 2431408"/>
                            <a:gd name="connsiteY33" fmla="*/ 259066 h 3411841"/>
                            <a:gd name="connsiteX34" fmla="*/ 447675 w 2431408"/>
                            <a:gd name="connsiteY34" fmla="*/ 154291 h 3411841"/>
                            <a:gd name="connsiteX35" fmla="*/ 495300 w 2431408"/>
                            <a:gd name="connsiteY35" fmla="*/ 125716 h 3411841"/>
                            <a:gd name="connsiteX36" fmla="*/ 381000 w 2431408"/>
                            <a:gd name="connsiteY36" fmla="*/ 125716 h 3411841"/>
                            <a:gd name="connsiteX37" fmla="*/ 247650 w 2431408"/>
                            <a:gd name="connsiteY37" fmla="*/ 135241 h 3411841"/>
                            <a:gd name="connsiteX38" fmla="*/ 47625 w 2431408"/>
                            <a:gd name="connsiteY38" fmla="*/ 192391 h 3411841"/>
                            <a:gd name="connsiteX39" fmla="*/ 28575 w 2431408"/>
                            <a:gd name="connsiteY39" fmla="*/ 220966 h 3411841"/>
                            <a:gd name="connsiteX40" fmla="*/ 9525 w 2431408"/>
                            <a:gd name="connsiteY40" fmla="*/ 449566 h 3411841"/>
                            <a:gd name="connsiteX41" fmla="*/ 0 w 2431408"/>
                            <a:gd name="connsiteY41" fmla="*/ 3411841 h 3411841"/>
                            <a:gd name="connsiteX0" fmla="*/ 0 w 2431408"/>
                            <a:gd name="connsiteY0" fmla="*/ 3411841 h 3411841"/>
                            <a:gd name="connsiteX1" fmla="*/ 542925 w 2431408"/>
                            <a:gd name="connsiteY1" fmla="*/ 3164191 h 3411841"/>
                            <a:gd name="connsiteX2" fmla="*/ 1209675 w 2431408"/>
                            <a:gd name="connsiteY2" fmla="*/ 2907016 h 3411841"/>
                            <a:gd name="connsiteX3" fmla="*/ 1628775 w 2431408"/>
                            <a:gd name="connsiteY3" fmla="*/ 2706991 h 3411841"/>
                            <a:gd name="connsiteX4" fmla="*/ 1895475 w 2431408"/>
                            <a:gd name="connsiteY4" fmla="*/ 2468866 h 3411841"/>
                            <a:gd name="connsiteX5" fmla="*/ 2019300 w 2431408"/>
                            <a:gd name="connsiteY5" fmla="*/ 2421241 h 3411841"/>
                            <a:gd name="connsiteX6" fmla="*/ 1714500 w 2431408"/>
                            <a:gd name="connsiteY6" fmla="*/ 2345041 h 3411841"/>
                            <a:gd name="connsiteX7" fmla="*/ 1343025 w 2431408"/>
                            <a:gd name="connsiteY7" fmla="*/ 2249791 h 3411841"/>
                            <a:gd name="connsiteX8" fmla="*/ 1095375 w 2431408"/>
                            <a:gd name="connsiteY8" fmla="*/ 2164066 h 3411841"/>
                            <a:gd name="connsiteX9" fmla="*/ 1047750 w 2431408"/>
                            <a:gd name="connsiteY9" fmla="*/ 2087866 h 3411841"/>
                            <a:gd name="connsiteX10" fmla="*/ 981075 w 2431408"/>
                            <a:gd name="connsiteY10" fmla="*/ 1992616 h 3411841"/>
                            <a:gd name="connsiteX11" fmla="*/ 1095375 w 2431408"/>
                            <a:gd name="connsiteY11" fmla="*/ 1735441 h 3411841"/>
                            <a:gd name="connsiteX12" fmla="*/ 1352550 w 2431408"/>
                            <a:gd name="connsiteY12" fmla="*/ 1325866 h 3411841"/>
                            <a:gd name="connsiteX13" fmla="*/ 1771650 w 2431408"/>
                            <a:gd name="connsiteY13" fmla="*/ 906766 h 3411841"/>
                            <a:gd name="connsiteX14" fmla="*/ 1971675 w 2431408"/>
                            <a:gd name="connsiteY14" fmla="*/ 754366 h 3411841"/>
                            <a:gd name="connsiteX15" fmla="*/ 2114550 w 2431408"/>
                            <a:gd name="connsiteY15" fmla="*/ 716266 h 3411841"/>
                            <a:gd name="connsiteX16" fmla="*/ 2314575 w 2431408"/>
                            <a:gd name="connsiteY16" fmla="*/ 782941 h 3411841"/>
                            <a:gd name="connsiteX17" fmla="*/ 2400300 w 2431408"/>
                            <a:gd name="connsiteY17" fmla="*/ 811516 h 3411841"/>
                            <a:gd name="connsiteX18" fmla="*/ 2428875 w 2431408"/>
                            <a:gd name="connsiteY18" fmla="*/ 573391 h 3411841"/>
                            <a:gd name="connsiteX19" fmla="*/ 2343150 w 2431408"/>
                            <a:gd name="connsiteY19" fmla="*/ 411466 h 3411841"/>
                            <a:gd name="connsiteX20" fmla="*/ 2047875 w 2431408"/>
                            <a:gd name="connsiteY20" fmla="*/ 211441 h 3411841"/>
                            <a:gd name="connsiteX21" fmla="*/ 1743075 w 2431408"/>
                            <a:gd name="connsiteY21" fmla="*/ 154291 h 3411841"/>
                            <a:gd name="connsiteX22" fmla="*/ 1343025 w 2431408"/>
                            <a:gd name="connsiteY22" fmla="*/ 173341 h 3411841"/>
                            <a:gd name="connsiteX23" fmla="*/ 952500 w 2431408"/>
                            <a:gd name="connsiteY23" fmla="*/ 373366 h 3411841"/>
                            <a:gd name="connsiteX24" fmla="*/ 866775 w 2431408"/>
                            <a:gd name="connsiteY24" fmla="*/ 468616 h 3411841"/>
                            <a:gd name="connsiteX25" fmla="*/ 942975 w 2431408"/>
                            <a:gd name="connsiteY25" fmla="*/ 392416 h 3411841"/>
                            <a:gd name="connsiteX26" fmla="*/ 1162050 w 2431408"/>
                            <a:gd name="connsiteY26" fmla="*/ 240016 h 3411841"/>
                            <a:gd name="connsiteX27" fmla="*/ 1438275 w 2431408"/>
                            <a:gd name="connsiteY27" fmla="*/ 163816 h 3411841"/>
                            <a:gd name="connsiteX28" fmla="*/ 1390650 w 2431408"/>
                            <a:gd name="connsiteY28" fmla="*/ 116191 h 3411841"/>
                            <a:gd name="connsiteX29" fmla="*/ 1200150 w 2431408"/>
                            <a:gd name="connsiteY29" fmla="*/ 39991 h 3411841"/>
                            <a:gd name="connsiteX30" fmla="*/ 1009650 w 2431408"/>
                            <a:gd name="connsiteY30" fmla="*/ 1891 h 3411841"/>
                            <a:gd name="connsiteX31" fmla="*/ 542925 w 2431408"/>
                            <a:gd name="connsiteY31" fmla="*/ 97141 h 3411841"/>
                            <a:gd name="connsiteX32" fmla="*/ 400050 w 2431408"/>
                            <a:gd name="connsiteY32" fmla="*/ 211441 h 3411841"/>
                            <a:gd name="connsiteX33" fmla="*/ 352425 w 2431408"/>
                            <a:gd name="connsiteY33" fmla="*/ 259066 h 3411841"/>
                            <a:gd name="connsiteX34" fmla="*/ 447675 w 2431408"/>
                            <a:gd name="connsiteY34" fmla="*/ 154291 h 3411841"/>
                            <a:gd name="connsiteX35" fmla="*/ 495300 w 2431408"/>
                            <a:gd name="connsiteY35" fmla="*/ 125716 h 3411841"/>
                            <a:gd name="connsiteX36" fmla="*/ 381000 w 2431408"/>
                            <a:gd name="connsiteY36" fmla="*/ 125716 h 3411841"/>
                            <a:gd name="connsiteX37" fmla="*/ 247650 w 2431408"/>
                            <a:gd name="connsiteY37" fmla="*/ 135241 h 3411841"/>
                            <a:gd name="connsiteX38" fmla="*/ 47625 w 2431408"/>
                            <a:gd name="connsiteY38" fmla="*/ 192391 h 3411841"/>
                            <a:gd name="connsiteX39" fmla="*/ 19050 w 2431408"/>
                            <a:gd name="connsiteY39" fmla="*/ 344791 h 3411841"/>
                            <a:gd name="connsiteX40" fmla="*/ 9525 w 2431408"/>
                            <a:gd name="connsiteY40" fmla="*/ 449566 h 3411841"/>
                            <a:gd name="connsiteX41" fmla="*/ 0 w 2431408"/>
                            <a:gd name="connsiteY41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95475 w 2433297"/>
                            <a:gd name="connsiteY4" fmla="*/ 2468866 h 3411841"/>
                            <a:gd name="connsiteX5" fmla="*/ 2019300 w 2433297"/>
                            <a:gd name="connsiteY5" fmla="*/ 2421241 h 3411841"/>
                            <a:gd name="connsiteX6" fmla="*/ 1714500 w 2433297"/>
                            <a:gd name="connsiteY6" fmla="*/ 2345041 h 3411841"/>
                            <a:gd name="connsiteX7" fmla="*/ 1343025 w 2433297"/>
                            <a:gd name="connsiteY7" fmla="*/ 2249791 h 3411841"/>
                            <a:gd name="connsiteX8" fmla="*/ 1095375 w 2433297"/>
                            <a:gd name="connsiteY8" fmla="*/ 2164066 h 3411841"/>
                            <a:gd name="connsiteX9" fmla="*/ 1047750 w 2433297"/>
                            <a:gd name="connsiteY9" fmla="*/ 2087866 h 3411841"/>
                            <a:gd name="connsiteX10" fmla="*/ 981075 w 2433297"/>
                            <a:gd name="connsiteY10" fmla="*/ 1992616 h 3411841"/>
                            <a:gd name="connsiteX11" fmla="*/ 1095375 w 2433297"/>
                            <a:gd name="connsiteY11" fmla="*/ 1735441 h 3411841"/>
                            <a:gd name="connsiteX12" fmla="*/ 1352550 w 2433297"/>
                            <a:gd name="connsiteY12" fmla="*/ 1325866 h 3411841"/>
                            <a:gd name="connsiteX13" fmla="*/ 1771650 w 2433297"/>
                            <a:gd name="connsiteY13" fmla="*/ 906766 h 3411841"/>
                            <a:gd name="connsiteX14" fmla="*/ 1971675 w 2433297"/>
                            <a:gd name="connsiteY14" fmla="*/ 754366 h 3411841"/>
                            <a:gd name="connsiteX15" fmla="*/ 2114550 w 2433297"/>
                            <a:gd name="connsiteY15" fmla="*/ 716266 h 3411841"/>
                            <a:gd name="connsiteX16" fmla="*/ 2314575 w 2433297"/>
                            <a:gd name="connsiteY16" fmla="*/ 782941 h 3411841"/>
                            <a:gd name="connsiteX17" fmla="*/ 2409825 w 2433297"/>
                            <a:gd name="connsiteY17" fmla="*/ 782941 h 3411841"/>
                            <a:gd name="connsiteX18" fmla="*/ 2428875 w 2433297"/>
                            <a:gd name="connsiteY18" fmla="*/ 573391 h 3411841"/>
                            <a:gd name="connsiteX19" fmla="*/ 2343150 w 2433297"/>
                            <a:gd name="connsiteY19" fmla="*/ 411466 h 3411841"/>
                            <a:gd name="connsiteX20" fmla="*/ 2047875 w 2433297"/>
                            <a:gd name="connsiteY20" fmla="*/ 211441 h 3411841"/>
                            <a:gd name="connsiteX21" fmla="*/ 1743075 w 2433297"/>
                            <a:gd name="connsiteY21" fmla="*/ 154291 h 3411841"/>
                            <a:gd name="connsiteX22" fmla="*/ 1343025 w 2433297"/>
                            <a:gd name="connsiteY22" fmla="*/ 173341 h 3411841"/>
                            <a:gd name="connsiteX23" fmla="*/ 952500 w 2433297"/>
                            <a:gd name="connsiteY23" fmla="*/ 373366 h 3411841"/>
                            <a:gd name="connsiteX24" fmla="*/ 866775 w 2433297"/>
                            <a:gd name="connsiteY24" fmla="*/ 468616 h 3411841"/>
                            <a:gd name="connsiteX25" fmla="*/ 942975 w 2433297"/>
                            <a:gd name="connsiteY25" fmla="*/ 392416 h 3411841"/>
                            <a:gd name="connsiteX26" fmla="*/ 1162050 w 2433297"/>
                            <a:gd name="connsiteY26" fmla="*/ 240016 h 3411841"/>
                            <a:gd name="connsiteX27" fmla="*/ 1438275 w 2433297"/>
                            <a:gd name="connsiteY27" fmla="*/ 163816 h 3411841"/>
                            <a:gd name="connsiteX28" fmla="*/ 1390650 w 2433297"/>
                            <a:gd name="connsiteY28" fmla="*/ 116191 h 3411841"/>
                            <a:gd name="connsiteX29" fmla="*/ 1200150 w 2433297"/>
                            <a:gd name="connsiteY29" fmla="*/ 39991 h 3411841"/>
                            <a:gd name="connsiteX30" fmla="*/ 1009650 w 2433297"/>
                            <a:gd name="connsiteY30" fmla="*/ 1891 h 3411841"/>
                            <a:gd name="connsiteX31" fmla="*/ 542925 w 2433297"/>
                            <a:gd name="connsiteY31" fmla="*/ 97141 h 3411841"/>
                            <a:gd name="connsiteX32" fmla="*/ 400050 w 2433297"/>
                            <a:gd name="connsiteY32" fmla="*/ 211441 h 3411841"/>
                            <a:gd name="connsiteX33" fmla="*/ 352425 w 2433297"/>
                            <a:gd name="connsiteY33" fmla="*/ 259066 h 3411841"/>
                            <a:gd name="connsiteX34" fmla="*/ 447675 w 2433297"/>
                            <a:gd name="connsiteY34" fmla="*/ 154291 h 3411841"/>
                            <a:gd name="connsiteX35" fmla="*/ 495300 w 2433297"/>
                            <a:gd name="connsiteY35" fmla="*/ 125716 h 3411841"/>
                            <a:gd name="connsiteX36" fmla="*/ 381000 w 2433297"/>
                            <a:gd name="connsiteY36" fmla="*/ 125716 h 3411841"/>
                            <a:gd name="connsiteX37" fmla="*/ 247650 w 2433297"/>
                            <a:gd name="connsiteY37" fmla="*/ 135241 h 3411841"/>
                            <a:gd name="connsiteX38" fmla="*/ 47625 w 2433297"/>
                            <a:gd name="connsiteY38" fmla="*/ 192391 h 3411841"/>
                            <a:gd name="connsiteX39" fmla="*/ 19050 w 2433297"/>
                            <a:gd name="connsiteY39" fmla="*/ 344791 h 3411841"/>
                            <a:gd name="connsiteX40" fmla="*/ 9525 w 2433297"/>
                            <a:gd name="connsiteY40" fmla="*/ 449566 h 3411841"/>
                            <a:gd name="connsiteX41" fmla="*/ 0 w 2433297"/>
                            <a:gd name="connsiteY41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95475 w 2433297"/>
                            <a:gd name="connsiteY4" fmla="*/ 2468866 h 3411841"/>
                            <a:gd name="connsiteX5" fmla="*/ 2019300 w 2433297"/>
                            <a:gd name="connsiteY5" fmla="*/ 2421241 h 3411841"/>
                            <a:gd name="connsiteX6" fmla="*/ 1714500 w 2433297"/>
                            <a:gd name="connsiteY6" fmla="*/ 2345041 h 3411841"/>
                            <a:gd name="connsiteX7" fmla="*/ 1095375 w 2433297"/>
                            <a:gd name="connsiteY7" fmla="*/ 2164066 h 3411841"/>
                            <a:gd name="connsiteX8" fmla="*/ 1047750 w 2433297"/>
                            <a:gd name="connsiteY8" fmla="*/ 2087866 h 3411841"/>
                            <a:gd name="connsiteX9" fmla="*/ 981075 w 2433297"/>
                            <a:gd name="connsiteY9" fmla="*/ 1992616 h 3411841"/>
                            <a:gd name="connsiteX10" fmla="*/ 1095375 w 2433297"/>
                            <a:gd name="connsiteY10" fmla="*/ 1735441 h 3411841"/>
                            <a:gd name="connsiteX11" fmla="*/ 1352550 w 2433297"/>
                            <a:gd name="connsiteY11" fmla="*/ 1325866 h 3411841"/>
                            <a:gd name="connsiteX12" fmla="*/ 1771650 w 2433297"/>
                            <a:gd name="connsiteY12" fmla="*/ 906766 h 3411841"/>
                            <a:gd name="connsiteX13" fmla="*/ 1971675 w 2433297"/>
                            <a:gd name="connsiteY13" fmla="*/ 754366 h 3411841"/>
                            <a:gd name="connsiteX14" fmla="*/ 2114550 w 2433297"/>
                            <a:gd name="connsiteY14" fmla="*/ 716266 h 3411841"/>
                            <a:gd name="connsiteX15" fmla="*/ 2314575 w 2433297"/>
                            <a:gd name="connsiteY15" fmla="*/ 782941 h 3411841"/>
                            <a:gd name="connsiteX16" fmla="*/ 2409825 w 2433297"/>
                            <a:gd name="connsiteY16" fmla="*/ 782941 h 3411841"/>
                            <a:gd name="connsiteX17" fmla="*/ 2428875 w 2433297"/>
                            <a:gd name="connsiteY17" fmla="*/ 573391 h 3411841"/>
                            <a:gd name="connsiteX18" fmla="*/ 2343150 w 2433297"/>
                            <a:gd name="connsiteY18" fmla="*/ 411466 h 3411841"/>
                            <a:gd name="connsiteX19" fmla="*/ 2047875 w 2433297"/>
                            <a:gd name="connsiteY19" fmla="*/ 211441 h 3411841"/>
                            <a:gd name="connsiteX20" fmla="*/ 1743075 w 2433297"/>
                            <a:gd name="connsiteY20" fmla="*/ 154291 h 3411841"/>
                            <a:gd name="connsiteX21" fmla="*/ 1343025 w 2433297"/>
                            <a:gd name="connsiteY21" fmla="*/ 173341 h 3411841"/>
                            <a:gd name="connsiteX22" fmla="*/ 952500 w 2433297"/>
                            <a:gd name="connsiteY22" fmla="*/ 373366 h 3411841"/>
                            <a:gd name="connsiteX23" fmla="*/ 866775 w 2433297"/>
                            <a:gd name="connsiteY23" fmla="*/ 468616 h 3411841"/>
                            <a:gd name="connsiteX24" fmla="*/ 942975 w 2433297"/>
                            <a:gd name="connsiteY24" fmla="*/ 392416 h 3411841"/>
                            <a:gd name="connsiteX25" fmla="*/ 1162050 w 2433297"/>
                            <a:gd name="connsiteY25" fmla="*/ 240016 h 3411841"/>
                            <a:gd name="connsiteX26" fmla="*/ 1438275 w 2433297"/>
                            <a:gd name="connsiteY26" fmla="*/ 163816 h 3411841"/>
                            <a:gd name="connsiteX27" fmla="*/ 1390650 w 2433297"/>
                            <a:gd name="connsiteY27" fmla="*/ 116191 h 3411841"/>
                            <a:gd name="connsiteX28" fmla="*/ 1200150 w 2433297"/>
                            <a:gd name="connsiteY28" fmla="*/ 39991 h 3411841"/>
                            <a:gd name="connsiteX29" fmla="*/ 1009650 w 2433297"/>
                            <a:gd name="connsiteY29" fmla="*/ 1891 h 3411841"/>
                            <a:gd name="connsiteX30" fmla="*/ 542925 w 2433297"/>
                            <a:gd name="connsiteY30" fmla="*/ 97141 h 3411841"/>
                            <a:gd name="connsiteX31" fmla="*/ 400050 w 2433297"/>
                            <a:gd name="connsiteY31" fmla="*/ 211441 h 3411841"/>
                            <a:gd name="connsiteX32" fmla="*/ 352425 w 2433297"/>
                            <a:gd name="connsiteY32" fmla="*/ 259066 h 3411841"/>
                            <a:gd name="connsiteX33" fmla="*/ 447675 w 2433297"/>
                            <a:gd name="connsiteY33" fmla="*/ 154291 h 3411841"/>
                            <a:gd name="connsiteX34" fmla="*/ 495300 w 2433297"/>
                            <a:gd name="connsiteY34" fmla="*/ 125716 h 3411841"/>
                            <a:gd name="connsiteX35" fmla="*/ 381000 w 2433297"/>
                            <a:gd name="connsiteY35" fmla="*/ 125716 h 3411841"/>
                            <a:gd name="connsiteX36" fmla="*/ 247650 w 2433297"/>
                            <a:gd name="connsiteY36" fmla="*/ 135241 h 3411841"/>
                            <a:gd name="connsiteX37" fmla="*/ 47625 w 2433297"/>
                            <a:gd name="connsiteY37" fmla="*/ 192391 h 3411841"/>
                            <a:gd name="connsiteX38" fmla="*/ 19050 w 2433297"/>
                            <a:gd name="connsiteY38" fmla="*/ 344791 h 3411841"/>
                            <a:gd name="connsiteX39" fmla="*/ 9525 w 2433297"/>
                            <a:gd name="connsiteY39" fmla="*/ 449566 h 3411841"/>
                            <a:gd name="connsiteX40" fmla="*/ 0 w 2433297"/>
                            <a:gd name="connsiteY40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95475 w 2433297"/>
                            <a:gd name="connsiteY4" fmla="*/ 2468866 h 3411841"/>
                            <a:gd name="connsiteX5" fmla="*/ 2019300 w 2433297"/>
                            <a:gd name="connsiteY5" fmla="*/ 2421241 h 3411841"/>
                            <a:gd name="connsiteX6" fmla="*/ 1095375 w 2433297"/>
                            <a:gd name="connsiteY6" fmla="*/ 2164066 h 3411841"/>
                            <a:gd name="connsiteX7" fmla="*/ 1047750 w 2433297"/>
                            <a:gd name="connsiteY7" fmla="*/ 2087866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095375 w 2433297"/>
                            <a:gd name="connsiteY6" fmla="*/ 2164066 h 3411841"/>
                            <a:gd name="connsiteX7" fmla="*/ 1047750 w 2433297"/>
                            <a:gd name="connsiteY7" fmla="*/ 2087866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095375 w 2433297"/>
                            <a:gd name="connsiteY6" fmla="*/ 2164066 h 3411841"/>
                            <a:gd name="connsiteX7" fmla="*/ 1047750 w 2433297"/>
                            <a:gd name="connsiteY7" fmla="*/ 2087866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095375 w 2433297"/>
                            <a:gd name="connsiteY6" fmla="*/ 2164066 h 3411841"/>
                            <a:gd name="connsiteX7" fmla="*/ 1000125 w 2433297"/>
                            <a:gd name="connsiteY7" fmla="*/ 2078341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123950 w 2433297"/>
                            <a:gd name="connsiteY6" fmla="*/ 2145016 h 3411841"/>
                            <a:gd name="connsiteX7" fmla="*/ 1000125 w 2433297"/>
                            <a:gd name="connsiteY7" fmla="*/ 2078341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123950 w 2433297"/>
                            <a:gd name="connsiteY6" fmla="*/ 2145016 h 3411841"/>
                            <a:gd name="connsiteX7" fmla="*/ 1000125 w 2433297"/>
                            <a:gd name="connsiteY7" fmla="*/ 2078341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123950 w 2433297"/>
                            <a:gd name="connsiteY6" fmla="*/ 2145016 h 3411841"/>
                            <a:gd name="connsiteX7" fmla="*/ 1000125 w 2433297"/>
                            <a:gd name="connsiteY7" fmla="*/ 2078341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1667244 w 4100541"/>
                            <a:gd name="connsiteY0" fmla="*/ 3411841 h 3411841"/>
                            <a:gd name="connsiteX1" fmla="*/ 2210169 w 4100541"/>
                            <a:gd name="connsiteY1" fmla="*/ 3164191 h 3411841"/>
                            <a:gd name="connsiteX2" fmla="*/ 2876919 w 4100541"/>
                            <a:gd name="connsiteY2" fmla="*/ 2907016 h 3411841"/>
                            <a:gd name="connsiteX3" fmla="*/ 3296019 w 4100541"/>
                            <a:gd name="connsiteY3" fmla="*/ 2706991 h 3411841"/>
                            <a:gd name="connsiteX4" fmla="*/ 3543669 w 4100541"/>
                            <a:gd name="connsiteY4" fmla="*/ 2526016 h 3411841"/>
                            <a:gd name="connsiteX5" fmla="*/ 3686544 w 4100541"/>
                            <a:gd name="connsiteY5" fmla="*/ 2421241 h 3411841"/>
                            <a:gd name="connsiteX6" fmla="*/ 2791194 w 4100541"/>
                            <a:gd name="connsiteY6" fmla="*/ 2145016 h 3411841"/>
                            <a:gd name="connsiteX7" fmla="*/ 2667369 w 4100541"/>
                            <a:gd name="connsiteY7" fmla="*/ 2078341 h 3411841"/>
                            <a:gd name="connsiteX8" fmla="*/ 2648319 w 4100541"/>
                            <a:gd name="connsiteY8" fmla="*/ 1992616 h 3411841"/>
                            <a:gd name="connsiteX9" fmla="*/ 2762619 w 4100541"/>
                            <a:gd name="connsiteY9" fmla="*/ 1735441 h 3411841"/>
                            <a:gd name="connsiteX10" fmla="*/ 3019794 w 4100541"/>
                            <a:gd name="connsiteY10" fmla="*/ 1325866 h 3411841"/>
                            <a:gd name="connsiteX11" fmla="*/ 3438894 w 4100541"/>
                            <a:gd name="connsiteY11" fmla="*/ 906766 h 3411841"/>
                            <a:gd name="connsiteX12" fmla="*/ 3638919 w 4100541"/>
                            <a:gd name="connsiteY12" fmla="*/ 754366 h 3411841"/>
                            <a:gd name="connsiteX13" fmla="*/ 3781794 w 4100541"/>
                            <a:gd name="connsiteY13" fmla="*/ 716266 h 3411841"/>
                            <a:gd name="connsiteX14" fmla="*/ 3981819 w 4100541"/>
                            <a:gd name="connsiteY14" fmla="*/ 782941 h 3411841"/>
                            <a:gd name="connsiteX15" fmla="*/ 4077069 w 4100541"/>
                            <a:gd name="connsiteY15" fmla="*/ 782941 h 3411841"/>
                            <a:gd name="connsiteX16" fmla="*/ 4096119 w 4100541"/>
                            <a:gd name="connsiteY16" fmla="*/ 573391 h 3411841"/>
                            <a:gd name="connsiteX17" fmla="*/ 4010394 w 4100541"/>
                            <a:gd name="connsiteY17" fmla="*/ 411466 h 3411841"/>
                            <a:gd name="connsiteX18" fmla="*/ 3715119 w 4100541"/>
                            <a:gd name="connsiteY18" fmla="*/ 211441 h 3411841"/>
                            <a:gd name="connsiteX19" fmla="*/ 3410319 w 4100541"/>
                            <a:gd name="connsiteY19" fmla="*/ 154291 h 3411841"/>
                            <a:gd name="connsiteX20" fmla="*/ 3010269 w 4100541"/>
                            <a:gd name="connsiteY20" fmla="*/ 173341 h 3411841"/>
                            <a:gd name="connsiteX21" fmla="*/ 2619744 w 4100541"/>
                            <a:gd name="connsiteY21" fmla="*/ 373366 h 3411841"/>
                            <a:gd name="connsiteX22" fmla="*/ 2534019 w 4100541"/>
                            <a:gd name="connsiteY22" fmla="*/ 468616 h 3411841"/>
                            <a:gd name="connsiteX23" fmla="*/ 2610219 w 4100541"/>
                            <a:gd name="connsiteY23" fmla="*/ 392416 h 3411841"/>
                            <a:gd name="connsiteX24" fmla="*/ 2829294 w 4100541"/>
                            <a:gd name="connsiteY24" fmla="*/ 240016 h 3411841"/>
                            <a:gd name="connsiteX25" fmla="*/ 3105519 w 4100541"/>
                            <a:gd name="connsiteY25" fmla="*/ 163816 h 3411841"/>
                            <a:gd name="connsiteX26" fmla="*/ 3057894 w 4100541"/>
                            <a:gd name="connsiteY26" fmla="*/ 116191 h 3411841"/>
                            <a:gd name="connsiteX27" fmla="*/ 2867394 w 4100541"/>
                            <a:gd name="connsiteY27" fmla="*/ 39991 h 3411841"/>
                            <a:gd name="connsiteX28" fmla="*/ 2676894 w 4100541"/>
                            <a:gd name="connsiteY28" fmla="*/ 1891 h 3411841"/>
                            <a:gd name="connsiteX29" fmla="*/ 2210169 w 4100541"/>
                            <a:gd name="connsiteY29" fmla="*/ 97141 h 3411841"/>
                            <a:gd name="connsiteX30" fmla="*/ 2067294 w 4100541"/>
                            <a:gd name="connsiteY30" fmla="*/ 211441 h 3411841"/>
                            <a:gd name="connsiteX31" fmla="*/ 2019669 w 4100541"/>
                            <a:gd name="connsiteY31" fmla="*/ 259066 h 3411841"/>
                            <a:gd name="connsiteX32" fmla="*/ 2114919 w 4100541"/>
                            <a:gd name="connsiteY32" fmla="*/ 154291 h 3411841"/>
                            <a:gd name="connsiteX33" fmla="*/ 2162544 w 4100541"/>
                            <a:gd name="connsiteY33" fmla="*/ 125716 h 3411841"/>
                            <a:gd name="connsiteX34" fmla="*/ 2048244 w 4100541"/>
                            <a:gd name="connsiteY34" fmla="*/ 125716 h 3411841"/>
                            <a:gd name="connsiteX35" fmla="*/ 1914894 w 4100541"/>
                            <a:gd name="connsiteY35" fmla="*/ 135241 h 3411841"/>
                            <a:gd name="connsiteX36" fmla="*/ 1714869 w 4100541"/>
                            <a:gd name="connsiteY36" fmla="*/ 192391 h 3411841"/>
                            <a:gd name="connsiteX37" fmla="*/ 1686294 w 4100541"/>
                            <a:gd name="connsiteY37" fmla="*/ 344791 h 3411841"/>
                            <a:gd name="connsiteX38" fmla="*/ 4 w 4100541"/>
                            <a:gd name="connsiteY38" fmla="*/ 2675409 h 3411841"/>
                            <a:gd name="connsiteX39" fmla="*/ 1667244 w 4100541"/>
                            <a:gd name="connsiteY39" fmla="*/ 3411841 h 3411841"/>
                            <a:gd name="connsiteX0" fmla="*/ 1667244 w 4100541"/>
                            <a:gd name="connsiteY0" fmla="*/ 3411841 h 3411841"/>
                            <a:gd name="connsiteX1" fmla="*/ 2210169 w 4100541"/>
                            <a:gd name="connsiteY1" fmla="*/ 3164191 h 3411841"/>
                            <a:gd name="connsiteX2" fmla="*/ 2876919 w 4100541"/>
                            <a:gd name="connsiteY2" fmla="*/ 2907016 h 3411841"/>
                            <a:gd name="connsiteX3" fmla="*/ 3296019 w 4100541"/>
                            <a:gd name="connsiteY3" fmla="*/ 2706991 h 3411841"/>
                            <a:gd name="connsiteX4" fmla="*/ 3543669 w 4100541"/>
                            <a:gd name="connsiteY4" fmla="*/ 2526016 h 3411841"/>
                            <a:gd name="connsiteX5" fmla="*/ 3686544 w 4100541"/>
                            <a:gd name="connsiteY5" fmla="*/ 2421241 h 3411841"/>
                            <a:gd name="connsiteX6" fmla="*/ 2791194 w 4100541"/>
                            <a:gd name="connsiteY6" fmla="*/ 2145016 h 3411841"/>
                            <a:gd name="connsiteX7" fmla="*/ 2667369 w 4100541"/>
                            <a:gd name="connsiteY7" fmla="*/ 2078341 h 3411841"/>
                            <a:gd name="connsiteX8" fmla="*/ 2648319 w 4100541"/>
                            <a:gd name="connsiteY8" fmla="*/ 1992616 h 3411841"/>
                            <a:gd name="connsiteX9" fmla="*/ 2762619 w 4100541"/>
                            <a:gd name="connsiteY9" fmla="*/ 1735441 h 3411841"/>
                            <a:gd name="connsiteX10" fmla="*/ 3019794 w 4100541"/>
                            <a:gd name="connsiteY10" fmla="*/ 1325866 h 3411841"/>
                            <a:gd name="connsiteX11" fmla="*/ 3438894 w 4100541"/>
                            <a:gd name="connsiteY11" fmla="*/ 906766 h 3411841"/>
                            <a:gd name="connsiteX12" fmla="*/ 3638919 w 4100541"/>
                            <a:gd name="connsiteY12" fmla="*/ 754366 h 3411841"/>
                            <a:gd name="connsiteX13" fmla="*/ 3781794 w 4100541"/>
                            <a:gd name="connsiteY13" fmla="*/ 716266 h 3411841"/>
                            <a:gd name="connsiteX14" fmla="*/ 3981819 w 4100541"/>
                            <a:gd name="connsiteY14" fmla="*/ 782941 h 3411841"/>
                            <a:gd name="connsiteX15" fmla="*/ 4077069 w 4100541"/>
                            <a:gd name="connsiteY15" fmla="*/ 782941 h 3411841"/>
                            <a:gd name="connsiteX16" fmla="*/ 4096119 w 4100541"/>
                            <a:gd name="connsiteY16" fmla="*/ 573391 h 3411841"/>
                            <a:gd name="connsiteX17" fmla="*/ 4010394 w 4100541"/>
                            <a:gd name="connsiteY17" fmla="*/ 411466 h 3411841"/>
                            <a:gd name="connsiteX18" fmla="*/ 3715119 w 4100541"/>
                            <a:gd name="connsiteY18" fmla="*/ 211441 h 3411841"/>
                            <a:gd name="connsiteX19" fmla="*/ 3410319 w 4100541"/>
                            <a:gd name="connsiteY19" fmla="*/ 154291 h 3411841"/>
                            <a:gd name="connsiteX20" fmla="*/ 3010269 w 4100541"/>
                            <a:gd name="connsiteY20" fmla="*/ 173341 h 3411841"/>
                            <a:gd name="connsiteX21" fmla="*/ 2619744 w 4100541"/>
                            <a:gd name="connsiteY21" fmla="*/ 373366 h 3411841"/>
                            <a:gd name="connsiteX22" fmla="*/ 2534019 w 4100541"/>
                            <a:gd name="connsiteY22" fmla="*/ 468616 h 3411841"/>
                            <a:gd name="connsiteX23" fmla="*/ 2610219 w 4100541"/>
                            <a:gd name="connsiteY23" fmla="*/ 392416 h 3411841"/>
                            <a:gd name="connsiteX24" fmla="*/ 2829294 w 4100541"/>
                            <a:gd name="connsiteY24" fmla="*/ 240016 h 3411841"/>
                            <a:gd name="connsiteX25" fmla="*/ 3105519 w 4100541"/>
                            <a:gd name="connsiteY25" fmla="*/ 163816 h 3411841"/>
                            <a:gd name="connsiteX26" fmla="*/ 3057894 w 4100541"/>
                            <a:gd name="connsiteY26" fmla="*/ 116191 h 3411841"/>
                            <a:gd name="connsiteX27" fmla="*/ 2867394 w 4100541"/>
                            <a:gd name="connsiteY27" fmla="*/ 39991 h 3411841"/>
                            <a:gd name="connsiteX28" fmla="*/ 2676894 w 4100541"/>
                            <a:gd name="connsiteY28" fmla="*/ 1891 h 3411841"/>
                            <a:gd name="connsiteX29" fmla="*/ 2210169 w 4100541"/>
                            <a:gd name="connsiteY29" fmla="*/ 97141 h 3411841"/>
                            <a:gd name="connsiteX30" fmla="*/ 2067294 w 4100541"/>
                            <a:gd name="connsiteY30" fmla="*/ 211441 h 3411841"/>
                            <a:gd name="connsiteX31" fmla="*/ 2019669 w 4100541"/>
                            <a:gd name="connsiteY31" fmla="*/ 259066 h 3411841"/>
                            <a:gd name="connsiteX32" fmla="*/ 2114919 w 4100541"/>
                            <a:gd name="connsiteY32" fmla="*/ 154291 h 3411841"/>
                            <a:gd name="connsiteX33" fmla="*/ 2162544 w 4100541"/>
                            <a:gd name="connsiteY33" fmla="*/ 125716 h 3411841"/>
                            <a:gd name="connsiteX34" fmla="*/ 2048244 w 4100541"/>
                            <a:gd name="connsiteY34" fmla="*/ 125716 h 3411841"/>
                            <a:gd name="connsiteX35" fmla="*/ 1914894 w 4100541"/>
                            <a:gd name="connsiteY35" fmla="*/ 135241 h 3411841"/>
                            <a:gd name="connsiteX36" fmla="*/ 1714869 w 4100541"/>
                            <a:gd name="connsiteY36" fmla="*/ 192391 h 3411841"/>
                            <a:gd name="connsiteX37" fmla="*/ 1104558 w 4100541"/>
                            <a:gd name="connsiteY37" fmla="*/ 481768 h 3411841"/>
                            <a:gd name="connsiteX38" fmla="*/ 4 w 4100541"/>
                            <a:gd name="connsiteY38" fmla="*/ 2675409 h 3411841"/>
                            <a:gd name="connsiteX39" fmla="*/ 1667244 w 4100541"/>
                            <a:gd name="connsiteY39" fmla="*/ 3411841 h 3411841"/>
                            <a:gd name="connsiteX0" fmla="*/ 1393485 w 4100541"/>
                            <a:gd name="connsiteY0" fmla="*/ 3857012 h 3857012"/>
                            <a:gd name="connsiteX1" fmla="*/ 2210169 w 4100541"/>
                            <a:gd name="connsiteY1" fmla="*/ 3164191 h 3857012"/>
                            <a:gd name="connsiteX2" fmla="*/ 2876919 w 4100541"/>
                            <a:gd name="connsiteY2" fmla="*/ 2907016 h 3857012"/>
                            <a:gd name="connsiteX3" fmla="*/ 3296019 w 4100541"/>
                            <a:gd name="connsiteY3" fmla="*/ 2706991 h 3857012"/>
                            <a:gd name="connsiteX4" fmla="*/ 3543669 w 4100541"/>
                            <a:gd name="connsiteY4" fmla="*/ 2526016 h 3857012"/>
                            <a:gd name="connsiteX5" fmla="*/ 3686544 w 4100541"/>
                            <a:gd name="connsiteY5" fmla="*/ 2421241 h 3857012"/>
                            <a:gd name="connsiteX6" fmla="*/ 2791194 w 4100541"/>
                            <a:gd name="connsiteY6" fmla="*/ 2145016 h 3857012"/>
                            <a:gd name="connsiteX7" fmla="*/ 2667369 w 4100541"/>
                            <a:gd name="connsiteY7" fmla="*/ 2078341 h 3857012"/>
                            <a:gd name="connsiteX8" fmla="*/ 2648319 w 4100541"/>
                            <a:gd name="connsiteY8" fmla="*/ 1992616 h 3857012"/>
                            <a:gd name="connsiteX9" fmla="*/ 2762619 w 4100541"/>
                            <a:gd name="connsiteY9" fmla="*/ 1735441 h 3857012"/>
                            <a:gd name="connsiteX10" fmla="*/ 3019794 w 4100541"/>
                            <a:gd name="connsiteY10" fmla="*/ 1325866 h 3857012"/>
                            <a:gd name="connsiteX11" fmla="*/ 3438894 w 4100541"/>
                            <a:gd name="connsiteY11" fmla="*/ 906766 h 3857012"/>
                            <a:gd name="connsiteX12" fmla="*/ 3638919 w 4100541"/>
                            <a:gd name="connsiteY12" fmla="*/ 754366 h 3857012"/>
                            <a:gd name="connsiteX13" fmla="*/ 3781794 w 4100541"/>
                            <a:gd name="connsiteY13" fmla="*/ 716266 h 3857012"/>
                            <a:gd name="connsiteX14" fmla="*/ 3981819 w 4100541"/>
                            <a:gd name="connsiteY14" fmla="*/ 782941 h 3857012"/>
                            <a:gd name="connsiteX15" fmla="*/ 4077069 w 4100541"/>
                            <a:gd name="connsiteY15" fmla="*/ 782941 h 3857012"/>
                            <a:gd name="connsiteX16" fmla="*/ 4096119 w 4100541"/>
                            <a:gd name="connsiteY16" fmla="*/ 573391 h 3857012"/>
                            <a:gd name="connsiteX17" fmla="*/ 4010394 w 4100541"/>
                            <a:gd name="connsiteY17" fmla="*/ 411466 h 3857012"/>
                            <a:gd name="connsiteX18" fmla="*/ 3715119 w 4100541"/>
                            <a:gd name="connsiteY18" fmla="*/ 211441 h 3857012"/>
                            <a:gd name="connsiteX19" fmla="*/ 3410319 w 4100541"/>
                            <a:gd name="connsiteY19" fmla="*/ 154291 h 3857012"/>
                            <a:gd name="connsiteX20" fmla="*/ 3010269 w 4100541"/>
                            <a:gd name="connsiteY20" fmla="*/ 173341 h 3857012"/>
                            <a:gd name="connsiteX21" fmla="*/ 2619744 w 4100541"/>
                            <a:gd name="connsiteY21" fmla="*/ 373366 h 3857012"/>
                            <a:gd name="connsiteX22" fmla="*/ 2534019 w 4100541"/>
                            <a:gd name="connsiteY22" fmla="*/ 468616 h 3857012"/>
                            <a:gd name="connsiteX23" fmla="*/ 2610219 w 4100541"/>
                            <a:gd name="connsiteY23" fmla="*/ 392416 h 3857012"/>
                            <a:gd name="connsiteX24" fmla="*/ 2829294 w 4100541"/>
                            <a:gd name="connsiteY24" fmla="*/ 240016 h 3857012"/>
                            <a:gd name="connsiteX25" fmla="*/ 3105519 w 4100541"/>
                            <a:gd name="connsiteY25" fmla="*/ 163816 h 3857012"/>
                            <a:gd name="connsiteX26" fmla="*/ 3057894 w 4100541"/>
                            <a:gd name="connsiteY26" fmla="*/ 116191 h 3857012"/>
                            <a:gd name="connsiteX27" fmla="*/ 2867394 w 4100541"/>
                            <a:gd name="connsiteY27" fmla="*/ 39991 h 3857012"/>
                            <a:gd name="connsiteX28" fmla="*/ 2676894 w 4100541"/>
                            <a:gd name="connsiteY28" fmla="*/ 1891 h 3857012"/>
                            <a:gd name="connsiteX29" fmla="*/ 2210169 w 4100541"/>
                            <a:gd name="connsiteY29" fmla="*/ 97141 h 3857012"/>
                            <a:gd name="connsiteX30" fmla="*/ 2067294 w 4100541"/>
                            <a:gd name="connsiteY30" fmla="*/ 211441 h 3857012"/>
                            <a:gd name="connsiteX31" fmla="*/ 2019669 w 4100541"/>
                            <a:gd name="connsiteY31" fmla="*/ 259066 h 3857012"/>
                            <a:gd name="connsiteX32" fmla="*/ 2114919 w 4100541"/>
                            <a:gd name="connsiteY32" fmla="*/ 154291 h 3857012"/>
                            <a:gd name="connsiteX33" fmla="*/ 2162544 w 4100541"/>
                            <a:gd name="connsiteY33" fmla="*/ 125716 h 3857012"/>
                            <a:gd name="connsiteX34" fmla="*/ 2048244 w 4100541"/>
                            <a:gd name="connsiteY34" fmla="*/ 125716 h 3857012"/>
                            <a:gd name="connsiteX35" fmla="*/ 1914894 w 4100541"/>
                            <a:gd name="connsiteY35" fmla="*/ 135241 h 3857012"/>
                            <a:gd name="connsiteX36" fmla="*/ 1714869 w 4100541"/>
                            <a:gd name="connsiteY36" fmla="*/ 192391 h 3857012"/>
                            <a:gd name="connsiteX37" fmla="*/ 1104558 w 4100541"/>
                            <a:gd name="connsiteY37" fmla="*/ 481768 h 3857012"/>
                            <a:gd name="connsiteX38" fmla="*/ 4 w 4100541"/>
                            <a:gd name="connsiteY38" fmla="*/ 2675409 h 3857012"/>
                            <a:gd name="connsiteX39" fmla="*/ 1393485 w 4100541"/>
                            <a:gd name="connsiteY39" fmla="*/ 3857012 h 3857012"/>
                            <a:gd name="connsiteX0" fmla="*/ 1496145 w 4203201"/>
                            <a:gd name="connsiteY0" fmla="*/ 3857012 h 3857012"/>
                            <a:gd name="connsiteX1" fmla="*/ 2312829 w 4203201"/>
                            <a:gd name="connsiteY1" fmla="*/ 3164191 h 3857012"/>
                            <a:gd name="connsiteX2" fmla="*/ 2979579 w 4203201"/>
                            <a:gd name="connsiteY2" fmla="*/ 2907016 h 3857012"/>
                            <a:gd name="connsiteX3" fmla="*/ 3398679 w 4203201"/>
                            <a:gd name="connsiteY3" fmla="*/ 2706991 h 3857012"/>
                            <a:gd name="connsiteX4" fmla="*/ 3646329 w 4203201"/>
                            <a:gd name="connsiteY4" fmla="*/ 2526016 h 3857012"/>
                            <a:gd name="connsiteX5" fmla="*/ 3789204 w 4203201"/>
                            <a:gd name="connsiteY5" fmla="*/ 2421241 h 3857012"/>
                            <a:gd name="connsiteX6" fmla="*/ 2893854 w 4203201"/>
                            <a:gd name="connsiteY6" fmla="*/ 2145016 h 3857012"/>
                            <a:gd name="connsiteX7" fmla="*/ 2770029 w 4203201"/>
                            <a:gd name="connsiteY7" fmla="*/ 2078341 h 3857012"/>
                            <a:gd name="connsiteX8" fmla="*/ 2750979 w 4203201"/>
                            <a:gd name="connsiteY8" fmla="*/ 1992616 h 3857012"/>
                            <a:gd name="connsiteX9" fmla="*/ 2865279 w 4203201"/>
                            <a:gd name="connsiteY9" fmla="*/ 1735441 h 3857012"/>
                            <a:gd name="connsiteX10" fmla="*/ 3122454 w 4203201"/>
                            <a:gd name="connsiteY10" fmla="*/ 1325866 h 3857012"/>
                            <a:gd name="connsiteX11" fmla="*/ 3541554 w 4203201"/>
                            <a:gd name="connsiteY11" fmla="*/ 906766 h 3857012"/>
                            <a:gd name="connsiteX12" fmla="*/ 3741579 w 4203201"/>
                            <a:gd name="connsiteY12" fmla="*/ 754366 h 3857012"/>
                            <a:gd name="connsiteX13" fmla="*/ 3884454 w 4203201"/>
                            <a:gd name="connsiteY13" fmla="*/ 716266 h 3857012"/>
                            <a:gd name="connsiteX14" fmla="*/ 4084479 w 4203201"/>
                            <a:gd name="connsiteY14" fmla="*/ 782941 h 3857012"/>
                            <a:gd name="connsiteX15" fmla="*/ 4179729 w 4203201"/>
                            <a:gd name="connsiteY15" fmla="*/ 782941 h 3857012"/>
                            <a:gd name="connsiteX16" fmla="*/ 4198779 w 4203201"/>
                            <a:gd name="connsiteY16" fmla="*/ 573391 h 3857012"/>
                            <a:gd name="connsiteX17" fmla="*/ 4113054 w 4203201"/>
                            <a:gd name="connsiteY17" fmla="*/ 411466 h 3857012"/>
                            <a:gd name="connsiteX18" fmla="*/ 3817779 w 4203201"/>
                            <a:gd name="connsiteY18" fmla="*/ 211441 h 3857012"/>
                            <a:gd name="connsiteX19" fmla="*/ 3512979 w 4203201"/>
                            <a:gd name="connsiteY19" fmla="*/ 154291 h 3857012"/>
                            <a:gd name="connsiteX20" fmla="*/ 3112929 w 4203201"/>
                            <a:gd name="connsiteY20" fmla="*/ 173341 h 3857012"/>
                            <a:gd name="connsiteX21" fmla="*/ 2722404 w 4203201"/>
                            <a:gd name="connsiteY21" fmla="*/ 373366 h 3857012"/>
                            <a:gd name="connsiteX22" fmla="*/ 2636679 w 4203201"/>
                            <a:gd name="connsiteY22" fmla="*/ 468616 h 3857012"/>
                            <a:gd name="connsiteX23" fmla="*/ 2712879 w 4203201"/>
                            <a:gd name="connsiteY23" fmla="*/ 392416 h 3857012"/>
                            <a:gd name="connsiteX24" fmla="*/ 2931954 w 4203201"/>
                            <a:gd name="connsiteY24" fmla="*/ 240016 h 3857012"/>
                            <a:gd name="connsiteX25" fmla="*/ 3208179 w 4203201"/>
                            <a:gd name="connsiteY25" fmla="*/ 163816 h 3857012"/>
                            <a:gd name="connsiteX26" fmla="*/ 3160554 w 4203201"/>
                            <a:gd name="connsiteY26" fmla="*/ 116191 h 3857012"/>
                            <a:gd name="connsiteX27" fmla="*/ 2970054 w 4203201"/>
                            <a:gd name="connsiteY27" fmla="*/ 39991 h 3857012"/>
                            <a:gd name="connsiteX28" fmla="*/ 2779554 w 4203201"/>
                            <a:gd name="connsiteY28" fmla="*/ 1891 h 3857012"/>
                            <a:gd name="connsiteX29" fmla="*/ 2312829 w 4203201"/>
                            <a:gd name="connsiteY29" fmla="*/ 97141 h 3857012"/>
                            <a:gd name="connsiteX30" fmla="*/ 2169954 w 4203201"/>
                            <a:gd name="connsiteY30" fmla="*/ 211441 h 3857012"/>
                            <a:gd name="connsiteX31" fmla="*/ 2122329 w 4203201"/>
                            <a:gd name="connsiteY31" fmla="*/ 259066 h 3857012"/>
                            <a:gd name="connsiteX32" fmla="*/ 2217579 w 4203201"/>
                            <a:gd name="connsiteY32" fmla="*/ 154291 h 3857012"/>
                            <a:gd name="connsiteX33" fmla="*/ 2265204 w 4203201"/>
                            <a:gd name="connsiteY33" fmla="*/ 125716 h 3857012"/>
                            <a:gd name="connsiteX34" fmla="*/ 2150904 w 4203201"/>
                            <a:gd name="connsiteY34" fmla="*/ 125716 h 3857012"/>
                            <a:gd name="connsiteX35" fmla="*/ 2017554 w 4203201"/>
                            <a:gd name="connsiteY35" fmla="*/ 135241 h 3857012"/>
                            <a:gd name="connsiteX36" fmla="*/ 1817529 w 4203201"/>
                            <a:gd name="connsiteY36" fmla="*/ 192391 h 3857012"/>
                            <a:gd name="connsiteX37" fmla="*/ 1207218 w 4203201"/>
                            <a:gd name="connsiteY37" fmla="*/ 481768 h 3857012"/>
                            <a:gd name="connsiteX38" fmla="*/ 4 w 4203201"/>
                            <a:gd name="connsiteY38" fmla="*/ 2880874 h 3857012"/>
                            <a:gd name="connsiteX39" fmla="*/ 1496145 w 4203201"/>
                            <a:gd name="connsiteY39" fmla="*/ 3857012 h 3857012"/>
                            <a:gd name="connsiteX0" fmla="*/ 1496145 w 4203201"/>
                            <a:gd name="connsiteY0" fmla="*/ 3857012 h 3857012"/>
                            <a:gd name="connsiteX1" fmla="*/ 2312829 w 4203201"/>
                            <a:gd name="connsiteY1" fmla="*/ 3164191 h 3857012"/>
                            <a:gd name="connsiteX2" fmla="*/ 2979579 w 4203201"/>
                            <a:gd name="connsiteY2" fmla="*/ 2907016 h 3857012"/>
                            <a:gd name="connsiteX3" fmla="*/ 3398679 w 4203201"/>
                            <a:gd name="connsiteY3" fmla="*/ 2706991 h 3857012"/>
                            <a:gd name="connsiteX4" fmla="*/ 3646329 w 4203201"/>
                            <a:gd name="connsiteY4" fmla="*/ 2526016 h 3857012"/>
                            <a:gd name="connsiteX5" fmla="*/ 3789204 w 4203201"/>
                            <a:gd name="connsiteY5" fmla="*/ 2421241 h 3857012"/>
                            <a:gd name="connsiteX6" fmla="*/ 2893854 w 4203201"/>
                            <a:gd name="connsiteY6" fmla="*/ 2145016 h 3857012"/>
                            <a:gd name="connsiteX7" fmla="*/ 2770029 w 4203201"/>
                            <a:gd name="connsiteY7" fmla="*/ 2078341 h 3857012"/>
                            <a:gd name="connsiteX8" fmla="*/ 2750979 w 4203201"/>
                            <a:gd name="connsiteY8" fmla="*/ 1992616 h 3857012"/>
                            <a:gd name="connsiteX9" fmla="*/ 2865279 w 4203201"/>
                            <a:gd name="connsiteY9" fmla="*/ 1735441 h 3857012"/>
                            <a:gd name="connsiteX10" fmla="*/ 3122454 w 4203201"/>
                            <a:gd name="connsiteY10" fmla="*/ 1325866 h 3857012"/>
                            <a:gd name="connsiteX11" fmla="*/ 3541554 w 4203201"/>
                            <a:gd name="connsiteY11" fmla="*/ 906766 h 3857012"/>
                            <a:gd name="connsiteX12" fmla="*/ 3741579 w 4203201"/>
                            <a:gd name="connsiteY12" fmla="*/ 754366 h 3857012"/>
                            <a:gd name="connsiteX13" fmla="*/ 3884454 w 4203201"/>
                            <a:gd name="connsiteY13" fmla="*/ 716266 h 3857012"/>
                            <a:gd name="connsiteX14" fmla="*/ 4084479 w 4203201"/>
                            <a:gd name="connsiteY14" fmla="*/ 782941 h 3857012"/>
                            <a:gd name="connsiteX15" fmla="*/ 4179729 w 4203201"/>
                            <a:gd name="connsiteY15" fmla="*/ 782941 h 3857012"/>
                            <a:gd name="connsiteX16" fmla="*/ 4198779 w 4203201"/>
                            <a:gd name="connsiteY16" fmla="*/ 573391 h 3857012"/>
                            <a:gd name="connsiteX17" fmla="*/ 4113054 w 4203201"/>
                            <a:gd name="connsiteY17" fmla="*/ 411466 h 3857012"/>
                            <a:gd name="connsiteX18" fmla="*/ 3817779 w 4203201"/>
                            <a:gd name="connsiteY18" fmla="*/ 211441 h 3857012"/>
                            <a:gd name="connsiteX19" fmla="*/ 3512979 w 4203201"/>
                            <a:gd name="connsiteY19" fmla="*/ 154291 h 3857012"/>
                            <a:gd name="connsiteX20" fmla="*/ 3112929 w 4203201"/>
                            <a:gd name="connsiteY20" fmla="*/ 173341 h 3857012"/>
                            <a:gd name="connsiteX21" fmla="*/ 2722404 w 4203201"/>
                            <a:gd name="connsiteY21" fmla="*/ 373366 h 3857012"/>
                            <a:gd name="connsiteX22" fmla="*/ 2636679 w 4203201"/>
                            <a:gd name="connsiteY22" fmla="*/ 468616 h 3857012"/>
                            <a:gd name="connsiteX23" fmla="*/ 2712879 w 4203201"/>
                            <a:gd name="connsiteY23" fmla="*/ 392416 h 3857012"/>
                            <a:gd name="connsiteX24" fmla="*/ 2931954 w 4203201"/>
                            <a:gd name="connsiteY24" fmla="*/ 240016 h 3857012"/>
                            <a:gd name="connsiteX25" fmla="*/ 3208179 w 4203201"/>
                            <a:gd name="connsiteY25" fmla="*/ 163816 h 3857012"/>
                            <a:gd name="connsiteX26" fmla="*/ 3160554 w 4203201"/>
                            <a:gd name="connsiteY26" fmla="*/ 116191 h 3857012"/>
                            <a:gd name="connsiteX27" fmla="*/ 2970054 w 4203201"/>
                            <a:gd name="connsiteY27" fmla="*/ 39991 h 3857012"/>
                            <a:gd name="connsiteX28" fmla="*/ 2779554 w 4203201"/>
                            <a:gd name="connsiteY28" fmla="*/ 1891 h 3857012"/>
                            <a:gd name="connsiteX29" fmla="*/ 2312829 w 4203201"/>
                            <a:gd name="connsiteY29" fmla="*/ 97141 h 3857012"/>
                            <a:gd name="connsiteX30" fmla="*/ 2169954 w 4203201"/>
                            <a:gd name="connsiteY30" fmla="*/ 211441 h 3857012"/>
                            <a:gd name="connsiteX31" fmla="*/ 2122329 w 4203201"/>
                            <a:gd name="connsiteY31" fmla="*/ 259066 h 3857012"/>
                            <a:gd name="connsiteX32" fmla="*/ 2217579 w 4203201"/>
                            <a:gd name="connsiteY32" fmla="*/ 154291 h 3857012"/>
                            <a:gd name="connsiteX33" fmla="*/ 2265204 w 4203201"/>
                            <a:gd name="connsiteY33" fmla="*/ 125716 h 3857012"/>
                            <a:gd name="connsiteX34" fmla="*/ 2150904 w 4203201"/>
                            <a:gd name="connsiteY34" fmla="*/ 125716 h 3857012"/>
                            <a:gd name="connsiteX35" fmla="*/ 2017554 w 4203201"/>
                            <a:gd name="connsiteY35" fmla="*/ 135241 h 3857012"/>
                            <a:gd name="connsiteX36" fmla="*/ 1817529 w 4203201"/>
                            <a:gd name="connsiteY36" fmla="*/ 192391 h 3857012"/>
                            <a:gd name="connsiteX37" fmla="*/ 1207218 w 4203201"/>
                            <a:gd name="connsiteY37" fmla="*/ 481768 h 3857012"/>
                            <a:gd name="connsiteX38" fmla="*/ 4 w 4203201"/>
                            <a:gd name="connsiteY38" fmla="*/ 2880874 h 3857012"/>
                            <a:gd name="connsiteX39" fmla="*/ 1496145 w 4203201"/>
                            <a:gd name="connsiteY39" fmla="*/ 3857012 h 3857012"/>
                            <a:gd name="connsiteX0" fmla="*/ 1496145 w 4281040"/>
                            <a:gd name="connsiteY0" fmla="*/ 3857012 h 3857012"/>
                            <a:gd name="connsiteX1" fmla="*/ 2312829 w 4281040"/>
                            <a:gd name="connsiteY1" fmla="*/ 3164191 h 3857012"/>
                            <a:gd name="connsiteX2" fmla="*/ 2979579 w 4281040"/>
                            <a:gd name="connsiteY2" fmla="*/ 2907016 h 3857012"/>
                            <a:gd name="connsiteX3" fmla="*/ 3398679 w 4281040"/>
                            <a:gd name="connsiteY3" fmla="*/ 2706991 h 3857012"/>
                            <a:gd name="connsiteX4" fmla="*/ 3646329 w 4281040"/>
                            <a:gd name="connsiteY4" fmla="*/ 2526016 h 3857012"/>
                            <a:gd name="connsiteX5" fmla="*/ 3789204 w 4281040"/>
                            <a:gd name="connsiteY5" fmla="*/ 2421241 h 3857012"/>
                            <a:gd name="connsiteX6" fmla="*/ 2893854 w 4281040"/>
                            <a:gd name="connsiteY6" fmla="*/ 2145016 h 3857012"/>
                            <a:gd name="connsiteX7" fmla="*/ 2770029 w 4281040"/>
                            <a:gd name="connsiteY7" fmla="*/ 2078341 h 3857012"/>
                            <a:gd name="connsiteX8" fmla="*/ 2750979 w 4281040"/>
                            <a:gd name="connsiteY8" fmla="*/ 1992616 h 3857012"/>
                            <a:gd name="connsiteX9" fmla="*/ 2865279 w 4281040"/>
                            <a:gd name="connsiteY9" fmla="*/ 1735441 h 3857012"/>
                            <a:gd name="connsiteX10" fmla="*/ 3122454 w 4281040"/>
                            <a:gd name="connsiteY10" fmla="*/ 1325866 h 3857012"/>
                            <a:gd name="connsiteX11" fmla="*/ 3541554 w 4281040"/>
                            <a:gd name="connsiteY11" fmla="*/ 906766 h 3857012"/>
                            <a:gd name="connsiteX12" fmla="*/ 3741579 w 4281040"/>
                            <a:gd name="connsiteY12" fmla="*/ 754366 h 3857012"/>
                            <a:gd name="connsiteX13" fmla="*/ 3884454 w 4281040"/>
                            <a:gd name="connsiteY13" fmla="*/ 716266 h 3857012"/>
                            <a:gd name="connsiteX14" fmla="*/ 4084479 w 4281040"/>
                            <a:gd name="connsiteY14" fmla="*/ 782941 h 3857012"/>
                            <a:gd name="connsiteX15" fmla="*/ 4277824 w 4281040"/>
                            <a:gd name="connsiteY15" fmla="*/ 782940 h 3857012"/>
                            <a:gd name="connsiteX16" fmla="*/ 4198779 w 4281040"/>
                            <a:gd name="connsiteY16" fmla="*/ 573391 h 3857012"/>
                            <a:gd name="connsiteX17" fmla="*/ 4113054 w 4281040"/>
                            <a:gd name="connsiteY17" fmla="*/ 411466 h 3857012"/>
                            <a:gd name="connsiteX18" fmla="*/ 3817779 w 4281040"/>
                            <a:gd name="connsiteY18" fmla="*/ 211441 h 3857012"/>
                            <a:gd name="connsiteX19" fmla="*/ 3512979 w 4281040"/>
                            <a:gd name="connsiteY19" fmla="*/ 154291 h 3857012"/>
                            <a:gd name="connsiteX20" fmla="*/ 3112929 w 4281040"/>
                            <a:gd name="connsiteY20" fmla="*/ 173341 h 3857012"/>
                            <a:gd name="connsiteX21" fmla="*/ 2722404 w 4281040"/>
                            <a:gd name="connsiteY21" fmla="*/ 373366 h 3857012"/>
                            <a:gd name="connsiteX22" fmla="*/ 2636679 w 4281040"/>
                            <a:gd name="connsiteY22" fmla="*/ 468616 h 3857012"/>
                            <a:gd name="connsiteX23" fmla="*/ 2712879 w 4281040"/>
                            <a:gd name="connsiteY23" fmla="*/ 392416 h 3857012"/>
                            <a:gd name="connsiteX24" fmla="*/ 2931954 w 4281040"/>
                            <a:gd name="connsiteY24" fmla="*/ 240016 h 3857012"/>
                            <a:gd name="connsiteX25" fmla="*/ 3208179 w 4281040"/>
                            <a:gd name="connsiteY25" fmla="*/ 163816 h 3857012"/>
                            <a:gd name="connsiteX26" fmla="*/ 3160554 w 4281040"/>
                            <a:gd name="connsiteY26" fmla="*/ 116191 h 3857012"/>
                            <a:gd name="connsiteX27" fmla="*/ 2970054 w 4281040"/>
                            <a:gd name="connsiteY27" fmla="*/ 39991 h 3857012"/>
                            <a:gd name="connsiteX28" fmla="*/ 2779554 w 4281040"/>
                            <a:gd name="connsiteY28" fmla="*/ 1891 h 3857012"/>
                            <a:gd name="connsiteX29" fmla="*/ 2312829 w 4281040"/>
                            <a:gd name="connsiteY29" fmla="*/ 97141 h 3857012"/>
                            <a:gd name="connsiteX30" fmla="*/ 2169954 w 4281040"/>
                            <a:gd name="connsiteY30" fmla="*/ 211441 h 3857012"/>
                            <a:gd name="connsiteX31" fmla="*/ 2122329 w 4281040"/>
                            <a:gd name="connsiteY31" fmla="*/ 259066 h 3857012"/>
                            <a:gd name="connsiteX32" fmla="*/ 2217579 w 4281040"/>
                            <a:gd name="connsiteY32" fmla="*/ 154291 h 3857012"/>
                            <a:gd name="connsiteX33" fmla="*/ 2265204 w 4281040"/>
                            <a:gd name="connsiteY33" fmla="*/ 125716 h 3857012"/>
                            <a:gd name="connsiteX34" fmla="*/ 2150904 w 4281040"/>
                            <a:gd name="connsiteY34" fmla="*/ 125716 h 3857012"/>
                            <a:gd name="connsiteX35" fmla="*/ 2017554 w 4281040"/>
                            <a:gd name="connsiteY35" fmla="*/ 135241 h 3857012"/>
                            <a:gd name="connsiteX36" fmla="*/ 1817529 w 4281040"/>
                            <a:gd name="connsiteY36" fmla="*/ 192391 h 3857012"/>
                            <a:gd name="connsiteX37" fmla="*/ 1207218 w 4281040"/>
                            <a:gd name="connsiteY37" fmla="*/ 481768 h 3857012"/>
                            <a:gd name="connsiteX38" fmla="*/ 4 w 4281040"/>
                            <a:gd name="connsiteY38" fmla="*/ 2880874 h 3857012"/>
                            <a:gd name="connsiteX39" fmla="*/ 1496145 w 4281040"/>
                            <a:gd name="connsiteY39" fmla="*/ 3857012 h 3857012"/>
                            <a:gd name="connsiteX0" fmla="*/ 1496145 w 4249842"/>
                            <a:gd name="connsiteY0" fmla="*/ 3857012 h 3857012"/>
                            <a:gd name="connsiteX1" fmla="*/ 2312829 w 4249842"/>
                            <a:gd name="connsiteY1" fmla="*/ 3164191 h 3857012"/>
                            <a:gd name="connsiteX2" fmla="*/ 2979579 w 4249842"/>
                            <a:gd name="connsiteY2" fmla="*/ 2907016 h 3857012"/>
                            <a:gd name="connsiteX3" fmla="*/ 3398679 w 4249842"/>
                            <a:gd name="connsiteY3" fmla="*/ 2706991 h 3857012"/>
                            <a:gd name="connsiteX4" fmla="*/ 3646329 w 4249842"/>
                            <a:gd name="connsiteY4" fmla="*/ 2526016 h 3857012"/>
                            <a:gd name="connsiteX5" fmla="*/ 3789204 w 4249842"/>
                            <a:gd name="connsiteY5" fmla="*/ 2421241 h 3857012"/>
                            <a:gd name="connsiteX6" fmla="*/ 2893854 w 4249842"/>
                            <a:gd name="connsiteY6" fmla="*/ 2145016 h 3857012"/>
                            <a:gd name="connsiteX7" fmla="*/ 2770029 w 4249842"/>
                            <a:gd name="connsiteY7" fmla="*/ 2078341 h 3857012"/>
                            <a:gd name="connsiteX8" fmla="*/ 2750979 w 4249842"/>
                            <a:gd name="connsiteY8" fmla="*/ 1992616 h 3857012"/>
                            <a:gd name="connsiteX9" fmla="*/ 2865279 w 4249842"/>
                            <a:gd name="connsiteY9" fmla="*/ 1735441 h 3857012"/>
                            <a:gd name="connsiteX10" fmla="*/ 3122454 w 4249842"/>
                            <a:gd name="connsiteY10" fmla="*/ 1325866 h 3857012"/>
                            <a:gd name="connsiteX11" fmla="*/ 3541554 w 4249842"/>
                            <a:gd name="connsiteY11" fmla="*/ 906766 h 3857012"/>
                            <a:gd name="connsiteX12" fmla="*/ 3741579 w 4249842"/>
                            <a:gd name="connsiteY12" fmla="*/ 754366 h 3857012"/>
                            <a:gd name="connsiteX13" fmla="*/ 3884454 w 4249842"/>
                            <a:gd name="connsiteY13" fmla="*/ 716266 h 3857012"/>
                            <a:gd name="connsiteX14" fmla="*/ 4084479 w 4249842"/>
                            <a:gd name="connsiteY14" fmla="*/ 782941 h 3857012"/>
                            <a:gd name="connsiteX15" fmla="*/ 4245127 w 4249842"/>
                            <a:gd name="connsiteY15" fmla="*/ 799299 h 3857012"/>
                            <a:gd name="connsiteX16" fmla="*/ 4198779 w 4249842"/>
                            <a:gd name="connsiteY16" fmla="*/ 573391 h 3857012"/>
                            <a:gd name="connsiteX17" fmla="*/ 4113054 w 4249842"/>
                            <a:gd name="connsiteY17" fmla="*/ 411466 h 3857012"/>
                            <a:gd name="connsiteX18" fmla="*/ 3817779 w 4249842"/>
                            <a:gd name="connsiteY18" fmla="*/ 211441 h 3857012"/>
                            <a:gd name="connsiteX19" fmla="*/ 3512979 w 4249842"/>
                            <a:gd name="connsiteY19" fmla="*/ 154291 h 3857012"/>
                            <a:gd name="connsiteX20" fmla="*/ 3112929 w 4249842"/>
                            <a:gd name="connsiteY20" fmla="*/ 173341 h 3857012"/>
                            <a:gd name="connsiteX21" fmla="*/ 2722404 w 4249842"/>
                            <a:gd name="connsiteY21" fmla="*/ 373366 h 3857012"/>
                            <a:gd name="connsiteX22" fmla="*/ 2636679 w 4249842"/>
                            <a:gd name="connsiteY22" fmla="*/ 468616 h 3857012"/>
                            <a:gd name="connsiteX23" fmla="*/ 2712879 w 4249842"/>
                            <a:gd name="connsiteY23" fmla="*/ 392416 h 3857012"/>
                            <a:gd name="connsiteX24" fmla="*/ 2931954 w 4249842"/>
                            <a:gd name="connsiteY24" fmla="*/ 240016 h 3857012"/>
                            <a:gd name="connsiteX25" fmla="*/ 3208179 w 4249842"/>
                            <a:gd name="connsiteY25" fmla="*/ 163816 h 3857012"/>
                            <a:gd name="connsiteX26" fmla="*/ 3160554 w 4249842"/>
                            <a:gd name="connsiteY26" fmla="*/ 116191 h 3857012"/>
                            <a:gd name="connsiteX27" fmla="*/ 2970054 w 4249842"/>
                            <a:gd name="connsiteY27" fmla="*/ 39991 h 3857012"/>
                            <a:gd name="connsiteX28" fmla="*/ 2779554 w 4249842"/>
                            <a:gd name="connsiteY28" fmla="*/ 1891 h 3857012"/>
                            <a:gd name="connsiteX29" fmla="*/ 2312829 w 4249842"/>
                            <a:gd name="connsiteY29" fmla="*/ 97141 h 3857012"/>
                            <a:gd name="connsiteX30" fmla="*/ 2169954 w 4249842"/>
                            <a:gd name="connsiteY30" fmla="*/ 211441 h 3857012"/>
                            <a:gd name="connsiteX31" fmla="*/ 2122329 w 4249842"/>
                            <a:gd name="connsiteY31" fmla="*/ 259066 h 3857012"/>
                            <a:gd name="connsiteX32" fmla="*/ 2217579 w 4249842"/>
                            <a:gd name="connsiteY32" fmla="*/ 154291 h 3857012"/>
                            <a:gd name="connsiteX33" fmla="*/ 2265204 w 4249842"/>
                            <a:gd name="connsiteY33" fmla="*/ 125716 h 3857012"/>
                            <a:gd name="connsiteX34" fmla="*/ 2150904 w 4249842"/>
                            <a:gd name="connsiteY34" fmla="*/ 125716 h 3857012"/>
                            <a:gd name="connsiteX35" fmla="*/ 2017554 w 4249842"/>
                            <a:gd name="connsiteY35" fmla="*/ 135241 h 3857012"/>
                            <a:gd name="connsiteX36" fmla="*/ 1817529 w 4249842"/>
                            <a:gd name="connsiteY36" fmla="*/ 192391 h 3857012"/>
                            <a:gd name="connsiteX37" fmla="*/ 1207218 w 4249842"/>
                            <a:gd name="connsiteY37" fmla="*/ 481768 h 3857012"/>
                            <a:gd name="connsiteX38" fmla="*/ 4 w 4249842"/>
                            <a:gd name="connsiteY38" fmla="*/ 2880874 h 3857012"/>
                            <a:gd name="connsiteX39" fmla="*/ 1496145 w 4249842"/>
                            <a:gd name="connsiteY39" fmla="*/ 3857012 h 3857012"/>
                            <a:gd name="connsiteX0" fmla="*/ 1496145 w 4319776"/>
                            <a:gd name="connsiteY0" fmla="*/ 3857012 h 3857012"/>
                            <a:gd name="connsiteX1" fmla="*/ 2312829 w 4319776"/>
                            <a:gd name="connsiteY1" fmla="*/ 3164191 h 3857012"/>
                            <a:gd name="connsiteX2" fmla="*/ 2979579 w 4319776"/>
                            <a:gd name="connsiteY2" fmla="*/ 2907016 h 3857012"/>
                            <a:gd name="connsiteX3" fmla="*/ 3398679 w 4319776"/>
                            <a:gd name="connsiteY3" fmla="*/ 2706991 h 3857012"/>
                            <a:gd name="connsiteX4" fmla="*/ 3646329 w 4319776"/>
                            <a:gd name="connsiteY4" fmla="*/ 2526016 h 3857012"/>
                            <a:gd name="connsiteX5" fmla="*/ 3789204 w 4319776"/>
                            <a:gd name="connsiteY5" fmla="*/ 2421241 h 3857012"/>
                            <a:gd name="connsiteX6" fmla="*/ 2893854 w 4319776"/>
                            <a:gd name="connsiteY6" fmla="*/ 2145016 h 3857012"/>
                            <a:gd name="connsiteX7" fmla="*/ 2770029 w 4319776"/>
                            <a:gd name="connsiteY7" fmla="*/ 2078341 h 3857012"/>
                            <a:gd name="connsiteX8" fmla="*/ 2750979 w 4319776"/>
                            <a:gd name="connsiteY8" fmla="*/ 1992616 h 3857012"/>
                            <a:gd name="connsiteX9" fmla="*/ 2865279 w 4319776"/>
                            <a:gd name="connsiteY9" fmla="*/ 1735441 h 3857012"/>
                            <a:gd name="connsiteX10" fmla="*/ 3122454 w 4319776"/>
                            <a:gd name="connsiteY10" fmla="*/ 1325866 h 3857012"/>
                            <a:gd name="connsiteX11" fmla="*/ 3541554 w 4319776"/>
                            <a:gd name="connsiteY11" fmla="*/ 906766 h 3857012"/>
                            <a:gd name="connsiteX12" fmla="*/ 3741579 w 4319776"/>
                            <a:gd name="connsiteY12" fmla="*/ 754366 h 3857012"/>
                            <a:gd name="connsiteX13" fmla="*/ 3884454 w 4319776"/>
                            <a:gd name="connsiteY13" fmla="*/ 716266 h 3857012"/>
                            <a:gd name="connsiteX14" fmla="*/ 4084479 w 4319776"/>
                            <a:gd name="connsiteY14" fmla="*/ 782941 h 3857012"/>
                            <a:gd name="connsiteX15" fmla="*/ 4245127 w 4319776"/>
                            <a:gd name="connsiteY15" fmla="*/ 799299 h 3857012"/>
                            <a:gd name="connsiteX16" fmla="*/ 4198779 w 4319776"/>
                            <a:gd name="connsiteY16" fmla="*/ 573391 h 3857012"/>
                            <a:gd name="connsiteX17" fmla="*/ 4113054 w 4319776"/>
                            <a:gd name="connsiteY17" fmla="*/ 411466 h 3857012"/>
                            <a:gd name="connsiteX18" fmla="*/ 3817779 w 4319776"/>
                            <a:gd name="connsiteY18" fmla="*/ 211441 h 3857012"/>
                            <a:gd name="connsiteX19" fmla="*/ 3512979 w 4319776"/>
                            <a:gd name="connsiteY19" fmla="*/ 154291 h 3857012"/>
                            <a:gd name="connsiteX20" fmla="*/ 3112929 w 4319776"/>
                            <a:gd name="connsiteY20" fmla="*/ 173341 h 3857012"/>
                            <a:gd name="connsiteX21" fmla="*/ 2722404 w 4319776"/>
                            <a:gd name="connsiteY21" fmla="*/ 373366 h 3857012"/>
                            <a:gd name="connsiteX22" fmla="*/ 2636679 w 4319776"/>
                            <a:gd name="connsiteY22" fmla="*/ 468616 h 3857012"/>
                            <a:gd name="connsiteX23" fmla="*/ 2712879 w 4319776"/>
                            <a:gd name="connsiteY23" fmla="*/ 392416 h 3857012"/>
                            <a:gd name="connsiteX24" fmla="*/ 2931954 w 4319776"/>
                            <a:gd name="connsiteY24" fmla="*/ 240016 h 3857012"/>
                            <a:gd name="connsiteX25" fmla="*/ 3208179 w 4319776"/>
                            <a:gd name="connsiteY25" fmla="*/ 163816 h 3857012"/>
                            <a:gd name="connsiteX26" fmla="*/ 3160554 w 4319776"/>
                            <a:gd name="connsiteY26" fmla="*/ 116191 h 3857012"/>
                            <a:gd name="connsiteX27" fmla="*/ 2970054 w 4319776"/>
                            <a:gd name="connsiteY27" fmla="*/ 39991 h 3857012"/>
                            <a:gd name="connsiteX28" fmla="*/ 2779554 w 4319776"/>
                            <a:gd name="connsiteY28" fmla="*/ 1891 h 3857012"/>
                            <a:gd name="connsiteX29" fmla="*/ 2312829 w 4319776"/>
                            <a:gd name="connsiteY29" fmla="*/ 97141 h 3857012"/>
                            <a:gd name="connsiteX30" fmla="*/ 2169954 w 4319776"/>
                            <a:gd name="connsiteY30" fmla="*/ 211441 h 3857012"/>
                            <a:gd name="connsiteX31" fmla="*/ 2122329 w 4319776"/>
                            <a:gd name="connsiteY31" fmla="*/ 259066 h 3857012"/>
                            <a:gd name="connsiteX32" fmla="*/ 2217579 w 4319776"/>
                            <a:gd name="connsiteY32" fmla="*/ 154291 h 3857012"/>
                            <a:gd name="connsiteX33" fmla="*/ 2265204 w 4319776"/>
                            <a:gd name="connsiteY33" fmla="*/ 125716 h 3857012"/>
                            <a:gd name="connsiteX34" fmla="*/ 2150904 w 4319776"/>
                            <a:gd name="connsiteY34" fmla="*/ 125716 h 3857012"/>
                            <a:gd name="connsiteX35" fmla="*/ 2017554 w 4319776"/>
                            <a:gd name="connsiteY35" fmla="*/ 135241 h 3857012"/>
                            <a:gd name="connsiteX36" fmla="*/ 1817529 w 4319776"/>
                            <a:gd name="connsiteY36" fmla="*/ 192391 h 3857012"/>
                            <a:gd name="connsiteX37" fmla="*/ 1207218 w 4319776"/>
                            <a:gd name="connsiteY37" fmla="*/ 481768 h 3857012"/>
                            <a:gd name="connsiteX38" fmla="*/ 4 w 4319776"/>
                            <a:gd name="connsiteY38" fmla="*/ 2880874 h 3857012"/>
                            <a:gd name="connsiteX39" fmla="*/ 1496145 w 4319776"/>
                            <a:gd name="connsiteY39" fmla="*/ 3857012 h 3857012"/>
                            <a:gd name="connsiteX0" fmla="*/ 1496145 w 4288895"/>
                            <a:gd name="connsiteY0" fmla="*/ 3857012 h 3857012"/>
                            <a:gd name="connsiteX1" fmla="*/ 2312829 w 4288895"/>
                            <a:gd name="connsiteY1" fmla="*/ 3164191 h 3857012"/>
                            <a:gd name="connsiteX2" fmla="*/ 2979579 w 4288895"/>
                            <a:gd name="connsiteY2" fmla="*/ 2907016 h 3857012"/>
                            <a:gd name="connsiteX3" fmla="*/ 3398679 w 4288895"/>
                            <a:gd name="connsiteY3" fmla="*/ 2706991 h 3857012"/>
                            <a:gd name="connsiteX4" fmla="*/ 3646329 w 4288895"/>
                            <a:gd name="connsiteY4" fmla="*/ 2526016 h 3857012"/>
                            <a:gd name="connsiteX5" fmla="*/ 3789204 w 4288895"/>
                            <a:gd name="connsiteY5" fmla="*/ 2421241 h 3857012"/>
                            <a:gd name="connsiteX6" fmla="*/ 2893854 w 4288895"/>
                            <a:gd name="connsiteY6" fmla="*/ 2145016 h 3857012"/>
                            <a:gd name="connsiteX7" fmla="*/ 2770029 w 4288895"/>
                            <a:gd name="connsiteY7" fmla="*/ 2078341 h 3857012"/>
                            <a:gd name="connsiteX8" fmla="*/ 2750979 w 4288895"/>
                            <a:gd name="connsiteY8" fmla="*/ 1992616 h 3857012"/>
                            <a:gd name="connsiteX9" fmla="*/ 2865279 w 4288895"/>
                            <a:gd name="connsiteY9" fmla="*/ 1735441 h 3857012"/>
                            <a:gd name="connsiteX10" fmla="*/ 3122454 w 4288895"/>
                            <a:gd name="connsiteY10" fmla="*/ 1325866 h 3857012"/>
                            <a:gd name="connsiteX11" fmla="*/ 3541554 w 4288895"/>
                            <a:gd name="connsiteY11" fmla="*/ 906766 h 3857012"/>
                            <a:gd name="connsiteX12" fmla="*/ 3741579 w 4288895"/>
                            <a:gd name="connsiteY12" fmla="*/ 754366 h 3857012"/>
                            <a:gd name="connsiteX13" fmla="*/ 3884454 w 4288895"/>
                            <a:gd name="connsiteY13" fmla="*/ 716266 h 3857012"/>
                            <a:gd name="connsiteX14" fmla="*/ 4084479 w 4288895"/>
                            <a:gd name="connsiteY14" fmla="*/ 782941 h 3857012"/>
                            <a:gd name="connsiteX15" fmla="*/ 4245127 w 4288895"/>
                            <a:gd name="connsiteY15" fmla="*/ 799299 h 3857012"/>
                            <a:gd name="connsiteX16" fmla="*/ 4280524 w 4288895"/>
                            <a:gd name="connsiteY16" fmla="*/ 573391 h 3857012"/>
                            <a:gd name="connsiteX17" fmla="*/ 4113054 w 4288895"/>
                            <a:gd name="connsiteY17" fmla="*/ 411466 h 3857012"/>
                            <a:gd name="connsiteX18" fmla="*/ 3817779 w 4288895"/>
                            <a:gd name="connsiteY18" fmla="*/ 211441 h 3857012"/>
                            <a:gd name="connsiteX19" fmla="*/ 3512979 w 4288895"/>
                            <a:gd name="connsiteY19" fmla="*/ 154291 h 3857012"/>
                            <a:gd name="connsiteX20" fmla="*/ 3112929 w 4288895"/>
                            <a:gd name="connsiteY20" fmla="*/ 173341 h 3857012"/>
                            <a:gd name="connsiteX21" fmla="*/ 2722404 w 4288895"/>
                            <a:gd name="connsiteY21" fmla="*/ 373366 h 3857012"/>
                            <a:gd name="connsiteX22" fmla="*/ 2636679 w 4288895"/>
                            <a:gd name="connsiteY22" fmla="*/ 468616 h 3857012"/>
                            <a:gd name="connsiteX23" fmla="*/ 2712879 w 4288895"/>
                            <a:gd name="connsiteY23" fmla="*/ 392416 h 3857012"/>
                            <a:gd name="connsiteX24" fmla="*/ 2931954 w 4288895"/>
                            <a:gd name="connsiteY24" fmla="*/ 240016 h 3857012"/>
                            <a:gd name="connsiteX25" fmla="*/ 3208179 w 4288895"/>
                            <a:gd name="connsiteY25" fmla="*/ 163816 h 3857012"/>
                            <a:gd name="connsiteX26" fmla="*/ 3160554 w 4288895"/>
                            <a:gd name="connsiteY26" fmla="*/ 116191 h 3857012"/>
                            <a:gd name="connsiteX27" fmla="*/ 2970054 w 4288895"/>
                            <a:gd name="connsiteY27" fmla="*/ 39991 h 3857012"/>
                            <a:gd name="connsiteX28" fmla="*/ 2779554 w 4288895"/>
                            <a:gd name="connsiteY28" fmla="*/ 1891 h 3857012"/>
                            <a:gd name="connsiteX29" fmla="*/ 2312829 w 4288895"/>
                            <a:gd name="connsiteY29" fmla="*/ 97141 h 3857012"/>
                            <a:gd name="connsiteX30" fmla="*/ 2169954 w 4288895"/>
                            <a:gd name="connsiteY30" fmla="*/ 211441 h 3857012"/>
                            <a:gd name="connsiteX31" fmla="*/ 2122329 w 4288895"/>
                            <a:gd name="connsiteY31" fmla="*/ 259066 h 3857012"/>
                            <a:gd name="connsiteX32" fmla="*/ 2217579 w 4288895"/>
                            <a:gd name="connsiteY32" fmla="*/ 154291 h 3857012"/>
                            <a:gd name="connsiteX33" fmla="*/ 2265204 w 4288895"/>
                            <a:gd name="connsiteY33" fmla="*/ 125716 h 3857012"/>
                            <a:gd name="connsiteX34" fmla="*/ 2150904 w 4288895"/>
                            <a:gd name="connsiteY34" fmla="*/ 125716 h 3857012"/>
                            <a:gd name="connsiteX35" fmla="*/ 2017554 w 4288895"/>
                            <a:gd name="connsiteY35" fmla="*/ 135241 h 3857012"/>
                            <a:gd name="connsiteX36" fmla="*/ 1817529 w 4288895"/>
                            <a:gd name="connsiteY36" fmla="*/ 192391 h 3857012"/>
                            <a:gd name="connsiteX37" fmla="*/ 1207218 w 4288895"/>
                            <a:gd name="connsiteY37" fmla="*/ 481768 h 3857012"/>
                            <a:gd name="connsiteX38" fmla="*/ 4 w 4288895"/>
                            <a:gd name="connsiteY38" fmla="*/ 2880874 h 3857012"/>
                            <a:gd name="connsiteX39" fmla="*/ 1496145 w 4288895"/>
                            <a:gd name="connsiteY39" fmla="*/ 3857012 h 38570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</a:cxnLst>
                          <a:rect l="l" t="t" r="r" b="b"/>
                          <a:pathLst>
                            <a:path w="4288895" h="3857012">
                              <a:moveTo>
                                <a:pt x="1496145" y="3857012"/>
                              </a:moveTo>
                              <a:cubicBezTo>
                                <a:pt x="1677120" y="3774462"/>
                                <a:pt x="2065590" y="3322524"/>
                                <a:pt x="2312829" y="3164191"/>
                              </a:cubicBezTo>
                              <a:cubicBezTo>
                                <a:pt x="2560068" y="3005858"/>
                                <a:pt x="2798604" y="2983216"/>
                                <a:pt x="2979579" y="2907016"/>
                              </a:cubicBezTo>
                              <a:cubicBezTo>
                                <a:pt x="3160554" y="2830816"/>
                                <a:pt x="3287554" y="2770491"/>
                                <a:pt x="3398679" y="2706991"/>
                              </a:cubicBezTo>
                              <a:cubicBezTo>
                                <a:pt x="3509804" y="2643491"/>
                                <a:pt x="3581242" y="2573641"/>
                                <a:pt x="3646329" y="2526016"/>
                              </a:cubicBezTo>
                              <a:lnTo>
                                <a:pt x="3789204" y="2421241"/>
                              </a:lnTo>
                              <a:cubicBezTo>
                                <a:pt x="3696490" y="2095974"/>
                                <a:pt x="3063717" y="2202166"/>
                                <a:pt x="2893854" y="2145016"/>
                              </a:cubicBezTo>
                              <a:cubicBezTo>
                                <a:pt x="2723992" y="2087866"/>
                                <a:pt x="2793842" y="2103741"/>
                                <a:pt x="2770029" y="2078341"/>
                              </a:cubicBezTo>
                              <a:cubicBezTo>
                                <a:pt x="2746217" y="2052941"/>
                                <a:pt x="2735104" y="2049766"/>
                                <a:pt x="2750979" y="1992616"/>
                              </a:cubicBezTo>
                              <a:cubicBezTo>
                                <a:pt x="2766854" y="1935466"/>
                                <a:pt x="2803367" y="1846566"/>
                                <a:pt x="2865279" y="1735441"/>
                              </a:cubicBezTo>
                              <a:cubicBezTo>
                                <a:pt x="2927191" y="1624316"/>
                                <a:pt x="3009742" y="1463978"/>
                                <a:pt x="3122454" y="1325866"/>
                              </a:cubicBezTo>
                              <a:cubicBezTo>
                                <a:pt x="3235166" y="1187754"/>
                                <a:pt x="3438367" y="1002016"/>
                                <a:pt x="3541554" y="906766"/>
                              </a:cubicBezTo>
                              <a:cubicBezTo>
                                <a:pt x="3644741" y="811516"/>
                                <a:pt x="3684429" y="786116"/>
                                <a:pt x="3741579" y="754366"/>
                              </a:cubicBezTo>
                              <a:cubicBezTo>
                                <a:pt x="3798729" y="722616"/>
                                <a:pt x="3827304" y="711503"/>
                                <a:pt x="3884454" y="716266"/>
                              </a:cubicBezTo>
                              <a:cubicBezTo>
                                <a:pt x="3941604" y="721028"/>
                                <a:pt x="4024367" y="769102"/>
                                <a:pt x="4084479" y="782941"/>
                              </a:cubicBezTo>
                              <a:cubicBezTo>
                                <a:pt x="4144591" y="796780"/>
                                <a:pt x="4212453" y="834224"/>
                                <a:pt x="4245127" y="799299"/>
                              </a:cubicBezTo>
                              <a:cubicBezTo>
                                <a:pt x="4277801" y="764374"/>
                                <a:pt x="4302536" y="638030"/>
                                <a:pt x="4280524" y="573391"/>
                              </a:cubicBezTo>
                              <a:cubicBezTo>
                                <a:pt x="4258512" y="508752"/>
                                <a:pt x="4190178" y="471791"/>
                                <a:pt x="4113054" y="411466"/>
                              </a:cubicBezTo>
                              <a:cubicBezTo>
                                <a:pt x="4035930" y="351141"/>
                                <a:pt x="3917791" y="254303"/>
                                <a:pt x="3817779" y="211441"/>
                              </a:cubicBezTo>
                              <a:cubicBezTo>
                                <a:pt x="3717767" y="168579"/>
                                <a:pt x="3630454" y="160641"/>
                                <a:pt x="3512979" y="154291"/>
                              </a:cubicBezTo>
                              <a:cubicBezTo>
                                <a:pt x="3395504" y="147941"/>
                                <a:pt x="3244691" y="136829"/>
                                <a:pt x="3112929" y="173341"/>
                              </a:cubicBezTo>
                              <a:cubicBezTo>
                                <a:pt x="2981167" y="209853"/>
                                <a:pt x="2801779" y="324154"/>
                                <a:pt x="2722404" y="373366"/>
                              </a:cubicBezTo>
                              <a:cubicBezTo>
                                <a:pt x="2643029" y="422578"/>
                                <a:pt x="2638266" y="465441"/>
                                <a:pt x="2636679" y="468616"/>
                              </a:cubicBezTo>
                              <a:cubicBezTo>
                                <a:pt x="2635092" y="471791"/>
                                <a:pt x="2663667" y="430516"/>
                                <a:pt x="2712879" y="392416"/>
                              </a:cubicBezTo>
                              <a:cubicBezTo>
                                <a:pt x="2762092" y="354316"/>
                                <a:pt x="2849404" y="278116"/>
                                <a:pt x="2931954" y="240016"/>
                              </a:cubicBezTo>
                              <a:cubicBezTo>
                                <a:pt x="3014504" y="201916"/>
                                <a:pt x="3170079" y="184453"/>
                                <a:pt x="3208179" y="163816"/>
                              </a:cubicBezTo>
                              <a:cubicBezTo>
                                <a:pt x="3246279" y="143179"/>
                                <a:pt x="3200242" y="136828"/>
                                <a:pt x="3160554" y="116191"/>
                              </a:cubicBezTo>
                              <a:cubicBezTo>
                                <a:pt x="3120867" y="95553"/>
                                <a:pt x="3033554" y="59041"/>
                                <a:pt x="2970054" y="39991"/>
                              </a:cubicBezTo>
                              <a:cubicBezTo>
                                <a:pt x="2906554" y="20941"/>
                                <a:pt x="2889091" y="-7634"/>
                                <a:pt x="2779554" y="1891"/>
                              </a:cubicBezTo>
                              <a:cubicBezTo>
                                <a:pt x="2670017" y="11416"/>
                                <a:pt x="2414429" y="62216"/>
                                <a:pt x="2312829" y="97141"/>
                              </a:cubicBezTo>
                              <a:cubicBezTo>
                                <a:pt x="2211229" y="132066"/>
                                <a:pt x="2201704" y="184454"/>
                                <a:pt x="2169954" y="211441"/>
                              </a:cubicBezTo>
                              <a:cubicBezTo>
                                <a:pt x="2138204" y="238428"/>
                                <a:pt x="2114392" y="268591"/>
                                <a:pt x="2122329" y="259066"/>
                              </a:cubicBezTo>
                              <a:cubicBezTo>
                                <a:pt x="2130266" y="249541"/>
                                <a:pt x="2193767" y="176516"/>
                                <a:pt x="2217579" y="154291"/>
                              </a:cubicBezTo>
                              <a:cubicBezTo>
                                <a:pt x="2241391" y="132066"/>
                                <a:pt x="2276316" y="130478"/>
                                <a:pt x="2265204" y="125716"/>
                              </a:cubicBezTo>
                              <a:cubicBezTo>
                                <a:pt x="2254092" y="120954"/>
                                <a:pt x="2192179" y="124129"/>
                                <a:pt x="2150904" y="125716"/>
                              </a:cubicBezTo>
                              <a:cubicBezTo>
                                <a:pt x="2109629" y="127303"/>
                                <a:pt x="2073117" y="124128"/>
                                <a:pt x="2017554" y="135241"/>
                              </a:cubicBezTo>
                              <a:cubicBezTo>
                                <a:pt x="1961991" y="146354"/>
                                <a:pt x="1952585" y="134637"/>
                                <a:pt x="1817529" y="192391"/>
                              </a:cubicBezTo>
                              <a:cubicBezTo>
                                <a:pt x="1682473" y="250145"/>
                                <a:pt x="1213568" y="438906"/>
                                <a:pt x="1207218" y="481768"/>
                              </a:cubicBezTo>
                              <a:cubicBezTo>
                                <a:pt x="1204043" y="516693"/>
                                <a:pt x="3179" y="2845949"/>
                                <a:pt x="4" y="2880874"/>
                              </a:cubicBezTo>
                              <a:cubicBezTo>
                                <a:pt x="-3171" y="3392049"/>
                                <a:pt x="1499320" y="2869587"/>
                                <a:pt x="1496145" y="3857012"/>
                              </a:cubicBezTo>
                              <a:close/>
                            </a:path>
                          </a:pathLst>
                        </a:custGeom>
                        <a:pattFill prst="dashUpDiag">
                          <a:fgClr>
                            <a:schemeClr val="bg1">
                              <a:lumMod val="75000"/>
                            </a:schemeClr>
                          </a:fgClr>
                          <a:bgClr>
                            <a:schemeClr val="bg1"/>
                          </a:bgClr>
                        </a:pattFill>
                        <a:ln w="19050">
                          <a:solidFill>
                            <a:sysClr val="windowText" lastClr="000000"/>
                          </a:solidFill>
                        </a:ln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303" name="四角形: 角を丸くする 302">
                          <a:extLst>
                            <a:ext uri="{FF2B5EF4-FFF2-40B4-BE49-F238E27FC236}">
                              <a16:creationId xmlns:a16="http://schemas.microsoft.com/office/drawing/2014/main" id="{ECA237A7-BB38-4257-BFC5-C0C4657D5C9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305497">
                          <a:off x="6588465" y="3058540"/>
                          <a:ext cx="365696" cy="192491"/>
                        </a:xfrm>
                        <a:prstGeom prst="roundRect">
                          <a:avLst/>
                        </a:prstGeom>
                        <a:pattFill prst="dkVert">
                          <a:fgClr>
                            <a:schemeClr val="bg1">
                              <a:lumMod val="75000"/>
                            </a:schemeClr>
                          </a:fgClr>
                          <a:bgClr>
                            <a:schemeClr val="bg1"/>
                          </a:bgClr>
                        </a:pattFill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AF507438-7753-43E0-B8FC-AC1667EBCBE1}">
                            <a14:hiddenEffects xmlns:a14="http://schemas.microsoft.com/office/drawing/2010/main">
                              <a:effectLst/>
                            </a14:hiddenEffects>
                          </a:ext>
                        </a:extLst>
                      </p:spPr>
                      <p:txBody>
                        <a:bodyPr wrap="none" rtlCol="0" fromWordArt="1" anchor="ctr">
                          <a:prstTxWarp prst="textPlain">
                            <a:avLst>
                              <a:gd name="adj" fmla="val 50000"/>
                            </a:avLst>
                          </a:prstTxWarp>
                        </a:bodyPr>
                        <a:lstStyle/>
                        <a:p>
                          <a:pPr algn="ctr"/>
                          <a:endParaRPr lang="ja-JP" altLang="en-US" sz="3600" kern="10">
                            <a:solidFill>
                              <a:srgbClr val="FFFFFF"/>
                            </a:solidFill>
                            <a:latin typeface="HGP創英角ﾎﾟｯﾌﾟ体"/>
                            <a:ea typeface="HGP創英角ﾎﾟｯﾌﾟ体"/>
                          </a:endParaRPr>
                        </a:p>
                      </p:txBody>
                    </p:sp>
                  </p:grpSp>
                  <p:grpSp>
                    <p:nvGrpSpPr>
                      <p:cNvPr id="244" name="グループ化 243">
                        <a:extLst>
                          <a:ext uri="{FF2B5EF4-FFF2-40B4-BE49-F238E27FC236}">
                            <a16:creationId xmlns:a16="http://schemas.microsoft.com/office/drawing/2014/main" id="{6D2CE7FB-C8DA-4D4F-9409-47CE94E51F8C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3924052" y="3445679"/>
                        <a:ext cx="666160" cy="602042"/>
                        <a:chOff x="6588465" y="2545459"/>
                        <a:chExt cx="780716" cy="705572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246" name="フリーフォーム: 図形 245">
                          <a:extLst>
                            <a:ext uri="{FF2B5EF4-FFF2-40B4-BE49-F238E27FC236}">
                              <a16:creationId xmlns:a16="http://schemas.microsoft.com/office/drawing/2014/main" id="{728767E3-9581-46A1-B5E2-8A3A9625C96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21332631">
                          <a:off x="6591251" y="2545459"/>
                          <a:ext cx="777930" cy="699103"/>
                        </a:xfrm>
                        <a:custGeom>
                          <a:avLst/>
                          <a:gdLst>
                            <a:gd name="connsiteX0" fmla="*/ 30733 w 2500241"/>
                            <a:gd name="connsiteY0" fmla="*/ 3411841 h 3576227"/>
                            <a:gd name="connsiteX1" fmla="*/ 611758 w 2500241"/>
                            <a:gd name="connsiteY1" fmla="*/ 3164191 h 3576227"/>
                            <a:gd name="connsiteX2" fmla="*/ 1278508 w 2500241"/>
                            <a:gd name="connsiteY2" fmla="*/ 2907016 h 3576227"/>
                            <a:gd name="connsiteX3" fmla="*/ 1697608 w 2500241"/>
                            <a:gd name="connsiteY3" fmla="*/ 2706991 h 3576227"/>
                            <a:gd name="connsiteX4" fmla="*/ 1964308 w 2500241"/>
                            <a:gd name="connsiteY4" fmla="*/ 2468866 h 3576227"/>
                            <a:gd name="connsiteX5" fmla="*/ 2088133 w 2500241"/>
                            <a:gd name="connsiteY5" fmla="*/ 2421241 h 3576227"/>
                            <a:gd name="connsiteX6" fmla="*/ 1783333 w 2500241"/>
                            <a:gd name="connsiteY6" fmla="*/ 2345041 h 3576227"/>
                            <a:gd name="connsiteX7" fmla="*/ 1411858 w 2500241"/>
                            <a:gd name="connsiteY7" fmla="*/ 2249791 h 3576227"/>
                            <a:gd name="connsiteX8" fmla="*/ 1164208 w 2500241"/>
                            <a:gd name="connsiteY8" fmla="*/ 2164066 h 3576227"/>
                            <a:gd name="connsiteX9" fmla="*/ 1116583 w 2500241"/>
                            <a:gd name="connsiteY9" fmla="*/ 2087866 h 3576227"/>
                            <a:gd name="connsiteX10" fmla="*/ 1049908 w 2500241"/>
                            <a:gd name="connsiteY10" fmla="*/ 1992616 h 3576227"/>
                            <a:gd name="connsiteX11" fmla="*/ 1164208 w 2500241"/>
                            <a:gd name="connsiteY11" fmla="*/ 1735441 h 3576227"/>
                            <a:gd name="connsiteX12" fmla="*/ 1421383 w 2500241"/>
                            <a:gd name="connsiteY12" fmla="*/ 1325866 h 3576227"/>
                            <a:gd name="connsiteX13" fmla="*/ 1840483 w 2500241"/>
                            <a:gd name="connsiteY13" fmla="*/ 906766 h 3576227"/>
                            <a:gd name="connsiteX14" fmla="*/ 2040508 w 2500241"/>
                            <a:gd name="connsiteY14" fmla="*/ 754366 h 3576227"/>
                            <a:gd name="connsiteX15" fmla="*/ 2183383 w 2500241"/>
                            <a:gd name="connsiteY15" fmla="*/ 716266 h 3576227"/>
                            <a:gd name="connsiteX16" fmla="*/ 2383408 w 2500241"/>
                            <a:gd name="connsiteY16" fmla="*/ 782941 h 3576227"/>
                            <a:gd name="connsiteX17" fmla="*/ 2469133 w 2500241"/>
                            <a:gd name="connsiteY17" fmla="*/ 811516 h 3576227"/>
                            <a:gd name="connsiteX18" fmla="*/ 2497708 w 2500241"/>
                            <a:gd name="connsiteY18" fmla="*/ 573391 h 3576227"/>
                            <a:gd name="connsiteX19" fmla="*/ 2411983 w 2500241"/>
                            <a:gd name="connsiteY19" fmla="*/ 411466 h 3576227"/>
                            <a:gd name="connsiteX20" fmla="*/ 2116708 w 2500241"/>
                            <a:gd name="connsiteY20" fmla="*/ 211441 h 3576227"/>
                            <a:gd name="connsiteX21" fmla="*/ 1811908 w 2500241"/>
                            <a:gd name="connsiteY21" fmla="*/ 154291 h 3576227"/>
                            <a:gd name="connsiteX22" fmla="*/ 1411858 w 2500241"/>
                            <a:gd name="connsiteY22" fmla="*/ 173341 h 3576227"/>
                            <a:gd name="connsiteX23" fmla="*/ 1021333 w 2500241"/>
                            <a:gd name="connsiteY23" fmla="*/ 373366 h 3576227"/>
                            <a:gd name="connsiteX24" fmla="*/ 935608 w 2500241"/>
                            <a:gd name="connsiteY24" fmla="*/ 468616 h 3576227"/>
                            <a:gd name="connsiteX25" fmla="*/ 1011808 w 2500241"/>
                            <a:gd name="connsiteY25" fmla="*/ 392416 h 3576227"/>
                            <a:gd name="connsiteX26" fmla="*/ 1230883 w 2500241"/>
                            <a:gd name="connsiteY26" fmla="*/ 240016 h 3576227"/>
                            <a:gd name="connsiteX27" fmla="*/ 1507108 w 2500241"/>
                            <a:gd name="connsiteY27" fmla="*/ 163816 h 3576227"/>
                            <a:gd name="connsiteX28" fmla="*/ 1459483 w 2500241"/>
                            <a:gd name="connsiteY28" fmla="*/ 116191 h 3576227"/>
                            <a:gd name="connsiteX29" fmla="*/ 1268983 w 2500241"/>
                            <a:gd name="connsiteY29" fmla="*/ 39991 h 3576227"/>
                            <a:gd name="connsiteX30" fmla="*/ 1078483 w 2500241"/>
                            <a:gd name="connsiteY30" fmla="*/ 1891 h 3576227"/>
                            <a:gd name="connsiteX31" fmla="*/ 611758 w 2500241"/>
                            <a:gd name="connsiteY31" fmla="*/ 97141 h 3576227"/>
                            <a:gd name="connsiteX32" fmla="*/ 468883 w 2500241"/>
                            <a:gd name="connsiteY32" fmla="*/ 211441 h 3576227"/>
                            <a:gd name="connsiteX33" fmla="*/ 421258 w 2500241"/>
                            <a:gd name="connsiteY33" fmla="*/ 259066 h 3576227"/>
                            <a:gd name="connsiteX34" fmla="*/ 516508 w 2500241"/>
                            <a:gd name="connsiteY34" fmla="*/ 154291 h 3576227"/>
                            <a:gd name="connsiteX35" fmla="*/ 564133 w 2500241"/>
                            <a:gd name="connsiteY35" fmla="*/ 125716 h 3576227"/>
                            <a:gd name="connsiteX36" fmla="*/ 449833 w 2500241"/>
                            <a:gd name="connsiteY36" fmla="*/ 125716 h 3576227"/>
                            <a:gd name="connsiteX37" fmla="*/ 316483 w 2500241"/>
                            <a:gd name="connsiteY37" fmla="*/ 135241 h 3576227"/>
                            <a:gd name="connsiteX38" fmla="*/ 116458 w 2500241"/>
                            <a:gd name="connsiteY38" fmla="*/ 192391 h 3576227"/>
                            <a:gd name="connsiteX39" fmla="*/ 97408 w 2500241"/>
                            <a:gd name="connsiteY39" fmla="*/ 220966 h 3576227"/>
                            <a:gd name="connsiteX40" fmla="*/ 78358 w 2500241"/>
                            <a:gd name="connsiteY40" fmla="*/ 449566 h 3576227"/>
                            <a:gd name="connsiteX41" fmla="*/ 30733 w 2500241"/>
                            <a:gd name="connsiteY41" fmla="*/ 3411841 h 3576227"/>
                            <a:gd name="connsiteX0" fmla="*/ 0 w 2469508"/>
                            <a:gd name="connsiteY0" fmla="*/ 3411841 h 3576227"/>
                            <a:gd name="connsiteX1" fmla="*/ 581025 w 2469508"/>
                            <a:gd name="connsiteY1" fmla="*/ 3164191 h 3576227"/>
                            <a:gd name="connsiteX2" fmla="*/ 1247775 w 2469508"/>
                            <a:gd name="connsiteY2" fmla="*/ 2907016 h 3576227"/>
                            <a:gd name="connsiteX3" fmla="*/ 1666875 w 2469508"/>
                            <a:gd name="connsiteY3" fmla="*/ 2706991 h 3576227"/>
                            <a:gd name="connsiteX4" fmla="*/ 1933575 w 2469508"/>
                            <a:gd name="connsiteY4" fmla="*/ 2468866 h 3576227"/>
                            <a:gd name="connsiteX5" fmla="*/ 2057400 w 2469508"/>
                            <a:gd name="connsiteY5" fmla="*/ 2421241 h 3576227"/>
                            <a:gd name="connsiteX6" fmla="*/ 1752600 w 2469508"/>
                            <a:gd name="connsiteY6" fmla="*/ 2345041 h 3576227"/>
                            <a:gd name="connsiteX7" fmla="*/ 1381125 w 2469508"/>
                            <a:gd name="connsiteY7" fmla="*/ 2249791 h 3576227"/>
                            <a:gd name="connsiteX8" fmla="*/ 1133475 w 2469508"/>
                            <a:gd name="connsiteY8" fmla="*/ 2164066 h 3576227"/>
                            <a:gd name="connsiteX9" fmla="*/ 1085850 w 2469508"/>
                            <a:gd name="connsiteY9" fmla="*/ 2087866 h 3576227"/>
                            <a:gd name="connsiteX10" fmla="*/ 1019175 w 2469508"/>
                            <a:gd name="connsiteY10" fmla="*/ 1992616 h 3576227"/>
                            <a:gd name="connsiteX11" fmla="*/ 1133475 w 2469508"/>
                            <a:gd name="connsiteY11" fmla="*/ 1735441 h 3576227"/>
                            <a:gd name="connsiteX12" fmla="*/ 1390650 w 2469508"/>
                            <a:gd name="connsiteY12" fmla="*/ 1325866 h 3576227"/>
                            <a:gd name="connsiteX13" fmla="*/ 1809750 w 2469508"/>
                            <a:gd name="connsiteY13" fmla="*/ 906766 h 3576227"/>
                            <a:gd name="connsiteX14" fmla="*/ 2009775 w 2469508"/>
                            <a:gd name="connsiteY14" fmla="*/ 754366 h 3576227"/>
                            <a:gd name="connsiteX15" fmla="*/ 2152650 w 2469508"/>
                            <a:gd name="connsiteY15" fmla="*/ 716266 h 3576227"/>
                            <a:gd name="connsiteX16" fmla="*/ 2352675 w 2469508"/>
                            <a:gd name="connsiteY16" fmla="*/ 782941 h 3576227"/>
                            <a:gd name="connsiteX17" fmla="*/ 2438400 w 2469508"/>
                            <a:gd name="connsiteY17" fmla="*/ 811516 h 3576227"/>
                            <a:gd name="connsiteX18" fmla="*/ 2466975 w 2469508"/>
                            <a:gd name="connsiteY18" fmla="*/ 573391 h 3576227"/>
                            <a:gd name="connsiteX19" fmla="*/ 2381250 w 2469508"/>
                            <a:gd name="connsiteY19" fmla="*/ 411466 h 3576227"/>
                            <a:gd name="connsiteX20" fmla="*/ 2085975 w 2469508"/>
                            <a:gd name="connsiteY20" fmla="*/ 211441 h 3576227"/>
                            <a:gd name="connsiteX21" fmla="*/ 1781175 w 2469508"/>
                            <a:gd name="connsiteY21" fmla="*/ 154291 h 3576227"/>
                            <a:gd name="connsiteX22" fmla="*/ 1381125 w 2469508"/>
                            <a:gd name="connsiteY22" fmla="*/ 173341 h 3576227"/>
                            <a:gd name="connsiteX23" fmla="*/ 990600 w 2469508"/>
                            <a:gd name="connsiteY23" fmla="*/ 373366 h 3576227"/>
                            <a:gd name="connsiteX24" fmla="*/ 904875 w 2469508"/>
                            <a:gd name="connsiteY24" fmla="*/ 468616 h 3576227"/>
                            <a:gd name="connsiteX25" fmla="*/ 981075 w 2469508"/>
                            <a:gd name="connsiteY25" fmla="*/ 392416 h 3576227"/>
                            <a:gd name="connsiteX26" fmla="*/ 1200150 w 2469508"/>
                            <a:gd name="connsiteY26" fmla="*/ 240016 h 3576227"/>
                            <a:gd name="connsiteX27" fmla="*/ 1476375 w 2469508"/>
                            <a:gd name="connsiteY27" fmla="*/ 163816 h 3576227"/>
                            <a:gd name="connsiteX28" fmla="*/ 1428750 w 2469508"/>
                            <a:gd name="connsiteY28" fmla="*/ 116191 h 3576227"/>
                            <a:gd name="connsiteX29" fmla="*/ 1238250 w 2469508"/>
                            <a:gd name="connsiteY29" fmla="*/ 39991 h 3576227"/>
                            <a:gd name="connsiteX30" fmla="*/ 1047750 w 2469508"/>
                            <a:gd name="connsiteY30" fmla="*/ 1891 h 3576227"/>
                            <a:gd name="connsiteX31" fmla="*/ 581025 w 2469508"/>
                            <a:gd name="connsiteY31" fmla="*/ 97141 h 3576227"/>
                            <a:gd name="connsiteX32" fmla="*/ 438150 w 2469508"/>
                            <a:gd name="connsiteY32" fmla="*/ 211441 h 3576227"/>
                            <a:gd name="connsiteX33" fmla="*/ 390525 w 2469508"/>
                            <a:gd name="connsiteY33" fmla="*/ 259066 h 3576227"/>
                            <a:gd name="connsiteX34" fmla="*/ 485775 w 2469508"/>
                            <a:gd name="connsiteY34" fmla="*/ 154291 h 3576227"/>
                            <a:gd name="connsiteX35" fmla="*/ 533400 w 2469508"/>
                            <a:gd name="connsiteY35" fmla="*/ 125716 h 3576227"/>
                            <a:gd name="connsiteX36" fmla="*/ 419100 w 2469508"/>
                            <a:gd name="connsiteY36" fmla="*/ 125716 h 3576227"/>
                            <a:gd name="connsiteX37" fmla="*/ 285750 w 2469508"/>
                            <a:gd name="connsiteY37" fmla="*/ 135241 h 3576227"/>
                            <a:gd name="connsiteX38" fmla="*/ 85725 w 2469508"/>
                            <a:gd name="connsiteY38" fmla="*/ 192391 h 3576227"/>
                            <a:gd name="connsiteX39" fmla="*/ 66675 w 2469508"/>
                            <a:gd name="connsiteY39" fmla="*/ 220966 h 3576227"/>
                            <a:gd name="connsiteX40" fmla="*/ 47625 w 2469508"/>
                            <a:gd name="connsiteY40" fmla="*/ 449566 h 3576227"/>
                            <a:gd name="connsiteX41" fmla="*/ 0 w 2469508"/>
                            <a:gd name="connsiteY41" fmla="*/ 3411841 h 3576227"/>
                            <a:gd name="connsiteX0" fmla="*/ 0 w 2469508"/>
                            <a:gd name="connsiteY0" fmla="*/ 3411841 h 3411841"/>
                            <a:gd name="connsiteX1" fmla="*/ 581025 w 2469508"/>
                            <a:gd name="connsiteY1" fmla="*/ 3164191 h 3411841"/>
                            <a:gd name="connsiteX2" fmla="*/ 1247775 w 2469508"/>
                            <a:gd name="connsiteY2" fmla="*/ 2907016 h 3411841"/>
                            <a:gd name="connsiteX3" fmla="*/ 1666875 w 2469508"/>
                            <a:gd name="connsiteY3" fmla="*/ 2706991 h 3411841"/>
                            <a:gd name="connsiteX4" fmla="*/ 1933575 w 2469508"/>
                            <a:gd name="connsiteY4" fmla="*/ 2468866 h 3411841"/>
                            <a:gd name="connsiteX5" fmla="*/ 2057400 w 2469508"/>
                            <a:gd name="connsiteY5" fmla="*/ 2421241 h 3411841"/>
                            <a:gd name="connsiteX6" fmla="*/ 1752600 w 2469508"/>
                            <a:gd name="connsiteY6" fmla="*/ 2345041 h 3411841"/>
                            <a:gd name="connsiteX7" fmla="*/ 1381125 w 2469508"/>
                            <a:gd name="connsiteY7" fmla="*/ 2249791 h 3411841"/>
                            <a:gd name="connsiteX8" fmla="*/ 1133475 w 2469508"/>
                            <a:gd name="connsiteY8" fmla="*/ 2164066 h 3411841"/>
                            <a:gd name="connsiteX9" fmla="*/ 1085850 w 2469508"/>
                            <a:gd name="connsiteY9" fmla="*/ 2087866 h 3411841"/>
                            <a:gd name="connsiteX10" fmla="*/ 1019175 w 2469508"/>
                            <a:gd name="connsiteY10" fmla="*/ 1992616 h 3411841"/>
                            <a:gd name="connsiteX11" fmla="*/ 1133475 w 2469508"/>
                            <a:gd name="connsiteY11" fmla="*/ 1735441 h 3411841"/>
                            <a:gd name="connsiteX12" fmla="*/ 1390650 w 2469508"/>
                            <a:gd name="connsiteY12" fmla="*/ 1325866 h 3411841"/>
                            <a:gd name="connsiteX13" fmla="*/ 1809750 w 2469508"/>
                            <a:gd name="connsiteY13" fmla="*/ 906766 h 3411841"/>
                            <a:gd name="connsiteX14" fmla="*/ 2009775 w 2469508"/>
                            <a:gd name="connsiteY14" fmla="*/ 754366 h 3411841"/>
                            <a:gd name="connsiteX15" fmla="*/ 2152650 w 2469508"/>
                            <a:gd name="connsiteY15" fmla="*/ 716266 h 3411841"/>
                            <a:gd name="connsiteX16" fmla="*/ 2352675 w 2469508"/>
                            <a:gd name="connsiteY16" fmla="*/ 782941 h 3411841"/>
                            <a:gd name="connsiteX17" fmla="*/ 2438400 w 2469508"/>
                            <a:gd name="connsiteY17" fmla="*/ 811516 h 3411841"/>
                            <a:gd name="connsiteX18" fmla="*/ 2466975 w 2469508"/>
                            <a:gd name="connsiteY18" fmla="*/ 573391 h 3411841"/>
                            <a:gd name="connsiteX19" fmla="*/ 2381250 w 2469508"/>
                            <a:gd name="connsiteY19" fmla="*/ 411466 h 3411841"/>
                            <a:gd name="connsiteX20" fmla="*/ 2085975 w 2469508"/>
                            <a:gd name="connsiteY20" fmla="*/ 211441 h 3411841"/>
                            <a:gd name="connsiteX21" fmla="*/ 1781175 w 2469508"/>
                            <a:gd name="connsiteY21" fmla="*/ 154291 h 3411841"/>
                            <a:gd name="connsiteX22" fmla="*/ 1381125 w 2469508"/>
                            <a:gd name="connsiteY22" fmla="*/ 173341 h 3411841"/>
                            <a:gd name="connsiteX23" fmla="*/ 990600 w 2469508"/>
                            <a:gd name="connsiteY23" fmla="*/ 373366 h 3411841"/>
                            <a:gd name="connsiteX24" fmla="*/ 904875 w 2469508"/>
                            <a:gd name="connsiteY24" fmla="*/ 468616 h 3411841"/>
                            <a:gd name="connsiteX25" fmla="*/ 981075 w 2469508"/>
                            <a:gd name="connsiteY25" fmla="*/ 392416 h 3411841"/>
                            <a:gd name="connsiteX26" fmla="*/ 1200150 w 2469508"/>
                            <a:gd name="connsiteY26" fmla="*/ 240016 h 3411841"/>
                            <a:gd name="connsiteX27" fmla="*/ 1476375 w 2469508"/>
                            <a:gd name="connsiteY27" fmla="*/ 163816 h 3411841"/>
                            <a:gd name="connsiteX28" fmla="*/ 1428750 w 2469508"/>
                            <a:gd name="connsiteY28" fmla="*/ 116191 h 3411841"/>
                            <a:gd name="connsiteX29" fmla="*/ 1238250 w 2469508"/>
                            <a:gd name="connsiteY29" fmla="*/ 39991 h 3411841"/>
                            <a:gd name="connsiteX30" fmla="*/ 1047750 w 2469508"/>
                            <a:gd name="connsiteY30" fmla="*/ 1891 h 3411841"/>
                            <a:gd name="connsiteX31" fmla="*/ 581025 w 2469508"/>
                            <a:gd name="connsiteY31" fmla="*/ 97141 h 3411841"/>
                            <a:gd name="connsiteX32" fmla="*/ 438150 w 2469508"/>
                            <a:gd name="connsiteY32" fmla="*/ 211441 h 3411841"/>
                            <a:gd name="connsiteX33" fmla="*/ 390525 w 2469508"/>
                            <a:gd name="connsiteY33" fmla="*/ 259066 h 3411841"/>
                            <a:gd name="connsiteX34" fmla="*/ 485775 w 2469508"/>
                            <a:gd name="connsiteY34" fmla="*/ 154291 h 3411841"/>
                            <a:gd name="connsiteX35" fmla="*/ 533400 w 2469508"/>
                            <a:gd name="connsiteY35" fmla="*/ 125716 h 3411841"/>
                            <a:gd name="connsiteX36" fmla="*/ 419100 w 2469508"/>
                            <a:gd name="connsiteY36" fmla="*/ 125716 h 3411841"/>
                            <a:gd name="connsiteX37" fmla="*/ 285750 w 2469508"/>
                            <a:gd name="connsiteY37" fmla="*/ 135241 h 3411841"/>
                            <a:gd name="connsiteX38" fmla="*/ 85725 w 2469508"/>
                            <a:gd name="connsiteY38" fmla="*/ 192391 h 3411841"/>
                            <a:gd name="connsiteX39" fmla="*/ 66675 w 2469508"/>
                            <a:gd name="connsiteY39" fmla="*/ 220966 h 3411841"/>
                            <a:gd name="connsiteX40" fmla="*/ 47625 w 2469508"/>
                            <a:gd name="connsiteY40" fmla="*/ 449566 h 3411841"/>
                            <a:gd name="connsiteX41" fmla="*/ 0 w 2469508"/>
                            <a:gd name="connsiteY41" fmla="*/ 3411841 h 3411841"/>
                            <a:gd name="connsiteX0" fmla="*/ 0 w 2431408"/>
                            <a:gd name="connsiteY0" fmla="*/ 3411841 h 3411841"/>
                            <a:gd name="connsiteX1" fmla="*/ 542925 w 2431408"/>
                            <a:gd name="connsiteY1" fmla="*/ 3164191 h 3411841"/>
                            <a:gd name="connsiteX2" fmla="*/ 1209675 w 2431408"/>
                            <a:gd name="connsiteY2" fmla="*/ 2907016 h 3411841"/>
                            <a:gd name="connsiteX3" fmla="*/ 1628775 w 2431408"/>
                            <a:gd name="connsiteY3" fmla="*/ 2706991 h 3411841"/>
                            <a:gd name="connsiteX4" fmla="*/ 1895475 w 2431408"/>
                            <a:gd name="connsiteY4" fmla="*/ 2468866 h 3411841"/>
                            <a:gd name="connsiteX5" fmla="*/ 2019300 w 2431408"/>
                            <a:gd name="connsiteY5" fmla="*/ 2421241 h 3411841"/>
                            <a:gd name="connsiteX6" fmla="*/ 1714500 w 2431408"/>
                            <a:gd name="connsiteY6" fmla="*/ 2345041 h 3411841"/>
                            <a:gd name="connsiteX7" fmla="*/ 1343025 w 2431408"/>
                            <a:gd name="connsiteY7" fmla="*/ 2249791 h 3411841"/>
                            <a:gd name="connsiteX8" fmla="*/ 1095375 w 2431408"/>
                            <a:gd name="connsiteY8" fmla="*/ 2164066 h 3411841"/>
                            <a:gd name="connsiteX9" fmla="*/ 1047750 w 2431408"/>
                            <a:gd name="connsiteY9" fmla="*/ 2087866 h 3411841"/>
                            <a:gd name="connsiteX10" fmla="*/ 981075 w 2431408"/>
                            <a:gd name="connsiteY10" fmla="*/ 1992616 h 3411841"/>
                            <a:gd name="connsiteX11" fmla="*/ 1095375 w 2431408"/>
                            <a:gd name="connsiteY11" fmla="*/ 1735441 h 3411841"/>
                            <a:gd name="connsiteX12" fmla="*/ 1352550 w 2431408"/>
                            <a:gd name="connsiteY12" fmla="*/ 1325866 h 3411841"/>
                            <a:gd name="connsiteX13" fmla="*/ 1771650 w 2431408"/>
                            <a:gd name="connsiteY13" fmla="*/ 906766 h 3411841"/>
                            <a:gd name="connsiteX14" fmla="*/ 1971675 w 2431408"/>
                            <a:gd name="connsiteY14" fmla="*/ 754366 h 3411841"/>
                            <a:gd name="connsiteX15" fmla="*/ 2114550 w 2431408"/>
                            <a:gd name="connsiteY15" fmla="*/ 716266 h 3411841"/>
                            <a:gd name="connsiteX16" fmla="*/ 2314575 w 2431408"/>
                            <a:gd name="connsiteY16" fmla="*/ 782941 h 3411841"/>
                            <a:gd name="connsiteX17" fmla="*/ 2400300 w 2431408"/>
                            <a:gd name="connsiteY17" fmla="*/ 811516 h 3411841"/>
                            <a:gd name="connsiteX18" fmla="*/ 2428875 w 2431408"/>
                            <a:gd name="connsiteY18" fmla="*/ 573391 h 3411841"/>
                            <a:gd name="connsiteX19" fmla="*/ 2343150 w 2431408"/>
                            <a:gd name="connsiteY19" fmla="*/ 411466 h 3411841"/>
                            <a:gd name="connsiteX20" fmla="*/ 2047875 w 2431408"/>
                            <a:gd name="connsiteY20" fmla="*/ 211441 h 3411841"/>
                            <a:gd name="connsiteX21" fmla="*/ 1743075 w 2431408"/>
                            <a:gd name="connsiteY21" fmla="*/ 154291 h 3411841"/>
                            <a:gd name="connsiteX22" fmla="*/ 1343025 w 2431408"/>
                            <a:gd name="connsiteY22" fmla="*/ 173341 h 3411841"/>
                            <a:gd name="connsiteX23" fmla="*/ 952500 w 2431408"/>
                            <a:gd name="connsiteY23" fmla="*/ 373366 h 3411841"/>
                            <a:gd name="connsiteX24" fmla="*/ 866775 w 2431408"/>
                            <a:gd name="connsiteY24" fmla="*/ 468616 h 3411841"/>
                            <a:gd name="connsiteX25" fmla="*/ 942975 w 2431408"/>
                            <a:gd name="connsiteY25" fmla="*/ 392416 h 3411841"/>
                            <a:gd name="connsiteX26" fmla="*/ 1162050 w 2431408"/>
                            <a:gd name="connsiteY26" fmla="*/ 240016 h 3411841"/>
                            <a:gd name="connsiteX27" fmla="*/ 1438275 w 2431408"/>
                            <a:gd name="connsiteY27" fmla="*/ 163816 h 3411841"/>
                            <a:gd name="connsiteX28" fmla="*/ 1390650 w 2431408"/>
                            <a:gd name="connsiteY28" fmla="*/ 116191 h 3411841"/>
                            <a:gd name="connsiteX29" fmla="*/ 1200150 w 2431408"/>
                            <a:gd name="connsiteY29" fmla="*/ 39991 h 3411841"/>
                            <a:gd name="connsiteX30" fmla="*/ 1009650 w 2431408"/>
                            <a:gd name="connsiteY30" fmla="*/ 1891 h 3411841"/>
                            <a:gd name="connsiteX31" fmla="*/ 542925 w 2431408"/>
                            <a:gd name="connsiteY31" fmla="*/ 97141 h 3411841"/>
                            <a:gd name="connsiteX32" fmla="*/ 400050 w 2431408"/>
                            <a:gd name="connsiteY32" fmla="*/ 211441 h 3411841"/>
                            <a:gd name="connsiteX33" fmla="*/ 352425 w 2431408"/>
                            <a:gd name="connsiteY33" fmla="*/ 259066 h 3411841"/>
                            <a:gd name="connsiteX34" fmla="*/ 447675 w 2431408"/>
                            <a:gd name="connsiteY34" fmla="*/ 154291 h 3411841"/>
                            <a:gd name="connsiteX35" fmla="*/ 495300 w 2431408"/>
                            <a:gd name="connsiteY35" fmla="*/ 125716 h 3411841"/>
                            <a:gd name="connsiteX36" fmla="*/ 381000 w 2431408"/>
                            <a:gd name="connsiteY36" fmla="*/ 125716 h 3411841"/>
                            <a:gd name="connsiteX37" fmla="*/ 247650 w 2431408"/>
                            <a:gd name="connsiteY37" fmla="*/ 135241 h 3411841"/>
                            <a:gd name="connsiteX38" fmla="*/ 47625 w 2431408"/>
                            <a:gd name="connsiteY38" fmla="*/ 192391 h 3411841"/>
                            <a:gd name="connsiteX39" fmla="*/ 28575 w 2431408"/>
                            <a:gd name="connsiteY39" fmla="*/ 220966 h 3411841"/>
                            <a:gd name="connsiteX40" fmla="*/ 9525 w 2431408"/>
                            <a:gd name="connsiteY40" fmla="*/ 449566 h 3411841"/>
                            <a:gd name="connsiteX41" fmla="*/ 0 w 2431408"/>
                            <a:gd name="connsiteY41" fmla="*/ 3411841 h 3411841"/>
                            <a:gd name="connsiteX0" fmla="*/ 0 w 2431408"/>
                            <a:gd name="connsiteY0" fmla="*/ 3411841 h 3411841"/>
                            <a:gd name="connsiteX1" fmla="*/ 542925 w 2431408"/>
                            <a:gd name="connsiteY1" fmla="*/ 3164191 h 3411841"/>
                            <a:gd name="connsiteX2" fmla="*/ 1209675 w 2431408"/>
                            <a:gd name="connsiteY2" fmla="*/ 2907016 h 3411841"/>
                            <a:gd name="connsiteX3" fmla="*/ 1628775 w 2431408"/>
                            <a:gd name="connsiteY3" fmla="*/ 2706991 h 3411841"/>
                            <a:gd name="connsiteX4" fmla="*/ 1895475 w 2431408"/>
                            <a:gd name="connsiteY4" fmla="*/ 2468866 h 3411841"/>
                            <a:gd name="connsiteX5" fmla="*/ 2019300 w 2431408"/>
                            <a:gd name="connsiteY5" fmla="*/ 2421241 h 3411841"/>
                            <a:gd name="connsiteX6" fmla="*/ 1714500 w 2431408"/>
                            <a:gd name="connsiteY6" fmla="*/ 2345041 h 3411841"/>
                            <a:gd name="connsiteX7" fmla="*/ 1343025 w 2431408"/>
                            <a:gd name="connsiteY7" fmla="*/ 2249791 h 3411841"/>
                            <a:gd name="connsiteX8" fmla="*/ 1095375 w 2431408"/>
                            <a:gd name="connsiteY8" fmla="*/ 2164066 h 3411841"/>
                            <a:gd name="connsiteX9" fmla="*/ 1047750 w 2431408"/>
                            <a:gd name="connsiteY9" fmla="*/ 2087866 h 3411841"/>
                            <a:gd name="connsiteX10" fmla="*/ 981075 w 2431408"/>
                            <a:gd name="connsiteY10" fmla="*/ 1992616 h 3411841"/>
                            <a:gd name="connsiteX11" fmla="*/ 1095375 w 2431408"/>
                            <a:gd name="connsiteY11" fmla="*/ 1735441 h 3411841"/>
                            <a:gd name="connsiteX12" fmla="*/ 1352550 w 2431408"/>
                            <a:gd name="connsiteY12" fmla="*/ 1325866 h 3411841"/>
                            <a:gd name="connsiteX13" fmla="*/ 1771650 w 2431408"/>
                            <a:gd name="connsiteY13" fmla="*/ 906766 h 3411841"/>
                            <a:gd name="connsiteX14" fmla="*/ 1971675 w 2431408"/>
                            <a:gd name="connsiteY14" fmla="*/ 754366 h 3411841"/>
                            <a:gd name="connsiteX15" fmla="*/ 2114550 w 2431408"/>
                            <a:gd name="connsiteY15" fmla="*/ 716266 h 3411841"/>
                            <a:gd name="connsiteX16" fmla="*/ 2314575 w 2431408"/>
                            <a:gd name="connsiteY16" fmla="*/ 782941 h 3411841"/>
                            <a:gd name="connsiteX17" fmla="*/ 2400300 w 2431408"/>
                            <a:gd name="connsiteY17" fmla="*/ 811516 h 3411841"/>
                            <a:gd name="connsiteX18" fmla="*/ 2428875 w 2431408"/>
                            <a:gd name="connsiteY18" fmla="*/ 573391 h 3411841"/>
                            <a:gd name="connsiteX19" fmla="*/ 2343150 w 2431408"/>
                            <a:gd name="connsiteY19" fmla="*/ 411466 h 3411841"/>
                            <a:gd name="connsiteX20" fmla="*/ 2047875 w 2431408"/>
                            <a:gd name="connsiteY20" fmla="*/ 211441 h 3411841"/>
                            <a:gd name="connsiteX21" fmla="*/ 1743075 w 2431408"/>
                            <a:gd name="connsiteY21" fmla="*/ 154291 h 3411841"/>
                            <a:gd name="connsiteX22" fmla="*/ 1343025 w 2431408"/>
                            <a:gd name="connsiteY22" fmla="*/ 173341 h 3411841"/>
                            <a:gd name="connsiteX23" fmla="*/ 952500 w 2431408"/>
                            <a:gd name="connsiteY23" fmla="*/ 373366 h 3411841"/>
                            <a:gd name="connsiteX24" fmla="*/ 866775 w 2431408"/>
                            <a:gd name="connsiteY24" fmla="*/ 468616 h 3411841"/>
                            <a:gd name="connsiteX25" fmla="*/ 942975 w 2431408"/>
                            <a:gd name="connsiteY25" fmla="*/ 392416 h 3411841"/>
                            <a:gd name="connsiteX26" fmla="*/ 1162050 w 2431408"/>
                            <a:gd name="connsiteY26" fmla="*/ 240016 h 3411841"/>
                            <a:gd name="connsiteX27" fmla="*/ 1438275 w 2431408"/>
                            <a:gd name="connsiteY27" fmla="*/ 163816 h 3411841"/>
                            <a:gd name="connsiteX28" fmla="*/ 1390650 w 2431408"/>
                            <a:gd name="connsiteY28" fmla="*/ 116191 h 3411841"/>
                            <a:gd name="connsiteX29" fmla="*/ 1200150 w 2431408"/>
                            <a:gd name="connsiteY29" fmla="*/ 39991 h 3411841"/>
                            <a:gd name="connsiteX30" fmla="*/ 1009650 w 2431408"/>
                            <a:gd name="connsiteY30" fmla="*/ 1891 h 3411841"/>
                            <a:gd name="connsiteX31" fmla="*/ 542925 w 2431408"/>
                            <a:gd name="connsiteY31" fmla="*/ 97141 h 3411841"/>
                            <a:gd name="connsiteX32" fmla="*/ 400050 w 2431408"/>
                            <a:gd name="connsiteY32" fmla="*/ 211441 h 3411841"/>
                            <a:gd name="connsiteX33" fmla="*/ 352425 w 2431408"/>
                            <a:gd name="connsiteY33" fmla="*/ 259066 h 3411841"/>
                            <a:gd name="connsiteX34" fmla="*/ 447675 w 2431408"/>
                            <a:gd name="connsiteY34" fmla="*/ 154291 h 3411841"/>
                            <a:gd name="connsiteX35" fmla="*/ 495300 w 2431408"/>
                            <a:gd name="connsiteY35" fmla="*/ 125716 h 3411841"/>
                            <a:gd name="connsiteX36" fmla="*/ 381000 w 2431408"/>
                            <a:gd name="connsiteY36" fmla="*/ 125716 h 3411841"/>
                            <a:gd name="connsiteX37" fmla="*/ 247650 w 2431408"/>
                            <a:gd name="connsiteY37" fmla="*/ 135241 h 3411841"/>
                            <a:gd name="connsiteX38" fmla="*/ 47625 w 2431408"/>
                            <a:gd name="connsiteY38" fmla="*/ 192391 h 3411841"/>
                            <a:gd name="connsiteX39" fmla="*/ 19050 w 2431408"/>
                            <a:gd name="connsiteY39" fmla="*/ 344791 h 3411841"/>
                            <a:gd name="connsiteX40" fmla="*/ 9525 w 2431408"/>
                            <a:gd name="connsiteY40" fmla="*/ 449566 h 3411841"/>
                            <a:gd name="connsiteX41" fmla="*/ 0 w 2431408"/>
                            <a:gd name="connsiteY41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95475 w 2433297"/>
                            <a:gd name="connsiteY4" fmla="*/ 2468866 h 3411841"/>
                            <a:gd name="connsiteX5" fmla="*/ 2019300 w 2433297"/>
                            <a:gd name="connsiteY5" fmla="*/ 2421241 h 3411841"/>
                            <a:gd name="connsiteX6" fmla="*/ 1714500 w 2433297"/>
                            <a:gd name="connsiteY6" fmla="*/ 2345041 h 3411841"/>
                            <a:gd name="connsiteX7" fmla="*/ 1343025 w 2433297"/>
                            <a:gd name="connsiteY7" fmla="*/ 2249791 h 3411841"/>
                            <a:gd name="connsiteX8" fmla="*/ 1095375 w 2433297"/>
                            <a:gd name="connsiteY8" fmla="*/ 2164066 h 3411841"/>
                            <a:gd name="connsiteX9" fmla="*/ 1047750 w 2433297"/>
                            <a:gd name="connsiteY9" fmla="*/ 2087866 h 3411841"/>
                            <a:gd name="connsiteX10" fmla="*/ 981075 w 2433297"/>
                            <a:gd name="connsiteY10" fmla="*/ 1992616 h 3411841"/>
                            <a:gd name="connsiteX11" fmla="*/ 1095375 w 2433297"/>
                            <a:gd name="connsiteY11" fmla="*/ 1735441 h 3411841"/>
                            <a:gd name="connsiteX12" fmla="*/ 1352550 w 2433297"/>
                            <a:gd name="connsiteY12" fmla="*/ 1325866 h 3411841"/>
                            <a:gd name="connsiteX13" fmla="*/ 1771650 w 2433297"/>
                            <a:gd name="connsiteY13" fmla="*/ 906766 h 3411841"/>
                            <a:gd name="connsiteX14" fmla="*/ 1971675 w 2433297"/>
                            <a:gd name="connsiteY14" fmla="*/ 754366 h 3411841"/>
                            <a:gd name="connsiteX15" fmla="*/ 2114550 w 2433297"/>
                            <a:gd name="connsiteY15" fmla="*/ 716266 h 3411841"/>
                            <a:gd name="connsiteX16" fmla="*/ 2314575 w 2433297"/>
                            <a:gd name="connsiteY16" fmla="*/ 782941 h 3411841"/>
                            <a:gd name="connsiteX17" fmla="*/ 2409825 w 2433297"/>
                            <a:gd name="connsiteY17" fmla="*/ 782941 h 3411841"/>
                            <a:gd name="connsiteX18" fmla="*/ 2428875 w 2433297"/>
                            <a:gd name="connsiteY18" fmla="*/ 573391 h 3411841"/>
                            <a:gd name="connsiteX19" fmla="*/ 2343150 w 2433297"/>
                            <a:gd name="connsiteY19" fmla="*/ 411466 h 3411841"/>
                            <a:gd name="connsiteX20" fmla="*/ 2047875 w 2433297"/>
                            <a:gd name="connsiteY20" fmla="*/ 211441 h 3411841"/>
                            <a:gd name="connsiteX21" fmla="*/ 1743075 w 2433297"/>
                            <a:gd name="connsiteY21" fmla="*/ 154291 h 3411841"/>
                            <a:gd name="connsiteX22" fmla="*/ 1343025 w 2433297"/>
                            <a:gd name="connsiteY22" fmla="*/ 173341 h 3411841"/>
                            <a:gd name="connsiteX23" fmla="*/ 952500 w 2433297"/>
                            <a:gd name="connsiteY23" fmla="*/ 373366 h 3411841"/>
                            <a:gd name="connsiteX24" fmla="*/ 866775 w 2433297"/>
                            <a:gd name="connsiteY24" fmla="*/ 468616 h 3411841"/>
                            <a:gd name="connsiteX25" fmla="*/ 942975 w 2433297"/>
                            <a:gd name="connsiteY25" fmla="*/ 392416 h 3411841"/>
                            <a:gd name="connsiteX26" fmla="*/ 1162050 w 2433297"/>
                            <a:gd name="connsiteY26" fmla="*/ 240016 h 3411841"/>
                            <a:gd name="connsiteX27" fmla="*/ 1438275 w 2433297"/>
                            <a:gd name="connsiteY27" fmla="*/ 163816 h 3411841"/>
                            <a:gd name="connsiteX28" fmla="*/ 1390650 w 2433297"/>
                            <a:gd name="connsiteY28" fmla="*/ 116191 h 3411841"/>
                            <a:gd name="connsiteX29" fmla="*/ 1200150 w 2433297"/>
                            <a:gd name="connsiteY29" fmla="*/ 39991 h 3411841"/>
                            <a:gd name="connsiteX30" fmla="*/ 1009650 w 2433297"/>
                            <a:gd name="connsiteY30" fmla="*/ 1891 h 3411841"/>
                            <a:gd name="connsiteX31" fmla="*/ 542925 w 2433297"/>
                            <a:gd name="connsiteY31" fmla="*/ 97141 h 3411841"/>
                            <a:gd name="connsiteX32" fmla="*/ 400050 w 2433297"/>
                            <a:gd name="connsiteY32" fmla="*/ 211441 h 3411841"/>
                            <a:gd name="connsiteX33" fmla="*/ 352425 w 2433297"/>
                            <a:gd name="connsiteY33" fmla="*/ 259066 h 3411841"/>
                            <a:gd name="connsiteX34" fmla="*/ 447675 w 2433297"/>
                            <a:gd name="connsiteY34" fmla="*/ 154291 h 3411841"/>
                            <a:gd name="connsiteX35" fmla="*/ 495300 w 2433297"/>
                            <a:gd name="connsiteY35" fmla="*/ 125716 h 3411841"/>
                            <a:gd name="connsiteX36" fmla="*/ 381000 w 2433297"/>
                            <a:gd name="connsiteY36" fmla="*/ 125716 h 3411841"/>
                            <a:gd name="connsiteX37" fmla="*/ 247650 w 2433297"/>
                            <a:gd name="connsiteY37" fmla="*/ 135241 h 3411841"/>
                            <a:gd name="connsiteX38" fmla="*/ 47625 w 2433297"/>
                            <a:gd name="connsiteY38" fmla="*/ 192391 h 3411841"/>
                            <a:gd name="connsiteX39" fmla="*/ 19050 w 2433297"/>
                            <a:gd name="connsiteY39" fmla="*/ 344791 h 3411841"/>
                            <a:gd name="connsiteX40" fmla="*/ 9525 w 2433297"/>
                            <a:gd name="connsiteY40" fmla="*/ 449566 h 3411841"/>
                            <a:gd name="connsiteX41" fmla="*/ 0 w 2433297"/>
                            <a:gd name="connsiteY41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95475 w 2433297"/>
                            <a:gd name="connsiteY4" fmla="*/ 2468866 h 3411841"/>
                            <a:gd name="connsiteX5" fmla="*/ 2019300 w 2433297"/>
                            <a:gd name="connsiteY5" fmla="*/ 2421241 h 3411841"/>
                            <a:gd name="connsiteX6" fmla="*/ 1714500 w 2433297"/>
                            <a:gd name="connsiteY6" fmla="*/ 2345041 h 3411841"/>
                            <a:gd name="connsiteX7" fmla="*/ 1095375 w 2433297"/>
                            <a:gd name="connsiteY7" fmla="*/ 2164066 h 3411841"/>
                            <a:gd name="connsiteX8" fmla="*/ 1047750 w 2433297"/>
                            <a:gd name="connsiteY8" fmla="*/ 2087866 h 3411841"/>
                            <a:gd name="connsiteX9" fmla="*/ 981075 w 2433297"/>
                            <a:gd name="connsiteY9" fmla="*/ 1992616 h 3411841"/>
                            <a:gd name="connsiteX10" fmla="*/ 1095375 w 2433297"/>
                            <a:gd name="connsiteY10" fmla="*/ 1735441 h 3411841"/>
                            <a:gd name="connsiteX11" fmla="*/ 1352550 w 2433297"/>
                            <a:gd name="connsiteY11" fmla="*/ 1325866 h 3411841"/>
                            <a:gd name="connsiteX12" fmla="*/ 1771650 w 2433297"/>
                            <a:gd name="connsiteY12" fmla="*/ 906766 h 3411841"/>
                            <a:gd name="connsiteX13" fmla="*/ 1971675 w 2433297"/>
                            <a:gd name="connsiteY13" fmla="*/ 754366 h 3411841"/>
                            <a:gd name="connsiteX14" fmla="*/ 2114550 w 2433297"/>
                            <a:gd name="connsiteY14" fmla="*/ 716266 h 3411841"/>
                            <a:gd name="connsiteX15" fmla="*/ 2314575 w 2433297"/>
                            <a:gd name="connsiteY15" fmla="*/ 782941 h 3411841"/>
                            <a:gd name="connsiteX16" fmla="*/ 2409825 w 2433297"/>
                            <a:gd name="connsiteY16" fmla="*/ 782941 h 3411841"/>
                            <a:gd name="connsiteX17" fmla="*/ 2428875 w 2433297"/>
                            <a:gd name="connsiteY17" fmla="*/ 573391 h 3411841"/>
                            <a:gd name="connsiteX18" fmla="*/ 2343150 w 2433297"/>
                            <a:gd name="connsiteY18" fmla="*/ 411466 h 3411841"/>
                            <a:gd name="connsiteX19" fmla="*/ 2047875 w 2433297"/>
                            <a:gd name="connsiteY19" fmla="*/ 211441 h 3411841"/>
                            <a:gd name="connsiteX20" fmla="*/ 1743075 w 2433297"/>
                            <a:gd name="connsiteY20" fmla="*/ 154291 h 3411841"/>
                            <a:gd name="connsiteX21" fmla="*/ 1343025 w 2433297"/>
                            <a:gd name="connsiteY21" fmla="*/ 173341 h 3411841"/>
                            <a:gd name="connsiteX22" fmla="*/ 952500 w 2433297"/>
                            <a:gd name="connsiteY22" fmla="*/ 373366 h 3411841"/>
                            <a:gd name="connsiteX23" fmla="*/ 866775 w 2433297"/>
                            <a:gd name="connsiteY23" fmla="*/ 468616 h 3411841"/>
                            <a:gd name="connsiteX24" fmla="*/ 942975 w 2433297"/>
                            <a:gd name="connsiteY24" fmla="*/ 392416 h 3411841"/>
                            <a:gd name="connsiteX25" fmla="*/ 1162050 w 2433297"/>
                            <a:gd name="connsiteY25" fmla="*/ 240016 h 3411841"/>
                            <a:gd name="connsiteX26" fmla="*/ 1438275 w 2433297"/>
                            <a:gd name="connsiteY26" fmla="*/ 163816 h 3411841"/>
                            <a:gd name="connsiteX27" fmla="*/ 1390650 w 2433297"/>
                            <a:gd name="connsiteY27" fmla="*/ 116191 h 3411841"/>
                            <a:gd name="connsiteX28" fmla="*/ 1200150 w 2433297"/>
                            <a:gd name="connsiteY28" fmla="*/ 39991 h 3411841"/>
                            <a:gd name="connsiteX29" fmla="*/ 1009650 w 2433297"/>
                            <a:gd name="connsiteY29" fmla="*/ 1891 h 3411841"/>
                            <a:gd name="connsiteX30" fmla="*/ 542925 w 2433297"/>
                            <a:gd name="connsiteY30" fmla="*/ 97141 h 3411841"/>
                            <a:gd name="connsiteX31" fmla="*/ 400050 w 2433297"/>
                            <a:gd name="connsiteY31" fmla="*/ 211441 h 3411841"/>
                            <a:gd name="connsiteX32" fmla="*/ 352425 w 2433297"/>
                            <a:gd name="connsiteY32" fmla="*/ 259066 h 3411841"/>
                            <a:gd name="connsiteX33" fmla="*/ 447675 w 2433297"/>
                            <a:gd name="connsiteY33" fmla="*/ 154291 h 3411841"/>
                            <a:gd name="connsiteX34" fmla="*/ 495300 w 2433297"/>
                            <a:gd name="connsiteY34" fmla="*/ 125716 h 3411841"/>
                            <a:gd name="connsiteX35" fmla="*/ 381000 w 2433297"/>
                            <a:gd name="connsiteY35" fmla="*/ 125716 h 3411841"/>
                            <a:gd name="connsiteX36" fmla="*/ 247650 w 2433297"/>
                            <a:gd name="connsiteY36" fmla="*/ 135241 h 3411841"/>
                            <a:gd name="connsiteX37" fmla="*/ 47625 w 2433297"/>
                            <a:gd name="connsiteY37" fmla="*/ 192391 h 3411841"/>
                            <a:gd name="connsiteX38" fmla="*/ 19050 w 2433297"/>
                            <a:gd name="connsiteY38" fmla="*/ 344791 h 3411841"/>
                            <a:gd name="connsiteX39" fmla="*/ 9525 w 2433297"/>
                            <a:gd name="connsiteY39" fmla="*/ 449566 h 3411841"/>
                            <a:gd name="connsiteX40" fmla="*/ 0 w 2433297"/>
                            <a:gd name="connsiteY40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95475 w 2433297"/>
                            <a:gd name="connsiteY4" fmla="*/ 2468866 h 3411841"/>
                            <a:gd name="connsiteX5" fmla="*/ 2019300 w 2433297"/>
                            <a:gd name="connsiteY5" fmla="*/ 2421241 h 3411841"/>
                            <a:gd name="connsiteX6" fmla="*/ 1095375 w 2433297"/>
                            <a:gd name="connsiteY6" fmla="*/ 2164066 h 3411841"/>
                            <a:gd name="connsiteX7" fmla="*/ 1047750 w 2433297"/>
                            <a:gd name="connsiteY7" fmla="*/ 2087866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095375 w 2433297"/>
                            <a:gd name="connsiteY6" fmla="*/ 2164066 h 3411841"/>
                            <a:gd name="connsiteX7" fmla="*/ 1047750 w 2433297"/>
                            <a:gd name="connsiteY7" fmla="*/ 2087866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095375 w 2433297"/>
                            <a:gd name="connsiteY6" fmla="*/ 2164066 h 3411841"/>
                            <a:gd name="connsiteX7" fmla="*/ 1047750 w 2433297"/>
                            <a:gd name="connsiteY7" fmla="*/ 2087866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095375 w 2433297"/>
                            <a:gd name="connsiteY6" fmla="*/ 2164066 h 3411841"/>
                            <a:gd name="connsiteX7" fmla="*/ 1000125 w 2433297"/>
                            <a:gd name="connsiteY7" fmla="*/ 2078341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123950 w 2433297"/>
                            <a:gd name="connsiteY6" fmla="*/ 2145016 h 3411841"/>
                            <a:gd name="connsiteX7" fmla="*/ 1000125 w 2433297"/>
                            <a:gd name="connsiteY7" fmla="*/ 2078341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123950 w 2433297"/>
                            <a:gd name="connsiteY6" fmla="*/ 2145016 h 3411841"/>
                            <a:gd name="connsiteX7" fmla="*/ 1000125 w 2433297"/>
                            <a:gd name="connsiteY7" fmla="*/ 2078341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0 w 2433297"/>
                            <a:gd name="connsiteY0" fmla="*/ 3411841 h 3411841"/>
                            <a:gd name="connsiteX1" fmla="*/ 542925 w 2433297"/>
                            <a:gd name="connsiteY1" fmla="*/ 3164191 h 3411841"/>
                            <a:gd name="connsiteX2" fmla="*/ 1209675 w 2433297"/>
                            <a:gd name="connsiteY2" fmla="*/ 2907016 h 3411841"/>
                            <a:gd name="connsiteX3" fmla="*/ 1628775 w 2433297"/>
                            <a:gd name="connsiteY3" fmla="*/ 2706991 h 3411841"/>
                            <a:gd name="connsiteX4" fmla="*/ 1876425 w 2433297"/>
                            <a:gd name="connsiteY4" fmla="*/ 2526016 h 3411841"/>
                            <a:gd name="connsiteX5" fmla="*/ 2019300 w 2433297"/>
                            <a:gd name="connsiteY5" fmla="*/ 2421241 h 3411841"/>
                            <a:gd name="connsiteX6" fmla="*/ 1123950 w 2433297"/>
                            <a:gd name="connsiteY6" fmla="*/ 2145016 h 3411841"/>
                            <a:gd name="connsiteX7" fmla="*/ 1000125 w 2433297"/>
                            <a:gd name="connsiteY7" fmla="*/ 2078341 h 3411841"/>
                            <a:gd name="connsiteX8" fmla="*/ 981075 w 2433297"/>
                            <a:gd name="connsiteY8" fmla="*/ 1992616 h 3411841"/>
                            <a:gd name="connsiteX9" fmla="*/ 1095375 w 2433297"/>
                            <a:gd name="connsiteY9" fmla="*/ 1735441 h 3411841"/>
                            <a:gd name="connsiteX10" fmla="*/ 1352550 w 2433297"/>
                            <a:gd name="connsiteY10" fmla="*/ 1325866 h 3411841"/>
                            <a:gd name="connsiteX11" fmla="*/ 1771650 w 2433297"/>
                            <a:gd name="connsiteY11" fmla="*/ 906766 h 3411841"/>
                            <a:gd name="connsiteX12" fmla="*/ 1971675 w 2433297"/>
                            <a:gd name="connsiteY12" fmla="*/ 754366 h 3411841"/>
                            <a:gd name="connsiteX13" fmla="*/ 2114550 w 2433297"/>
                            <a:gd name="connsiteY13" fmla="*/ 716266 h 3411841"/>
                            <a:gd name="connsiteX14" fmla="*/ 2314575 w 2433297"/>
                            <a:gd name="connsiteY14" fmla="*/ 782941 h 3411841"/>
                            <a:gd name="connsiteX15" fmla="*/ 2409825 w 2433297"/>
                            <a:gd name="connsiteY15" fmla="*/ 782941 h 3411841"/>
                            <a:gd name="connsiteX16" fmla="*/ 2428875 w 2433297"/>
                            <a:gd name="connsiteY16" fmla="*/ 573391 h 3411841"/>
                            <a:gd name="connsiteX17" fmla="*/ 2343150 w 2433297"/>
                            <a:gd name="connsiteY17" fmla="*/ 411466 h 3411841"/>
                            <a:gd name="connsiteX18" fmla="*/ 2047875 w 2433297"/>
                            <a:gd name="connsiteY18" fmla="*/ 211441 h 3411841"/>
                            <a:gd name="connsiteX19" fmla="*/ 1743075 w 2433297"/>
                            <a:gd name="connsiteY19" fmla="*/ 154291 h 3411841"/>
                            <a:gd name="connsiteX20" fmla="*/ 1343025 w 2433297"/>
                            <a:gd name="connsiteY20" fmla="*/ 173341 h 3411841"/>
                            <a:gd name="connsiteX21" fmla="*/ 952500 w 2433297"/>
                            <a:gd name="connsiteY21" fmla="*/ 373366 h 3411841"/>
                            <a:gd name="connsiteX22" fmla="*/ 866775 w 2433297"/>
                            <a:gd name="connsiteY22" fmla="*/ 468616 h 3411841"/>
                            <a:gd name="connsiteX23" fmla="*/ 942975 w 2433297"/>
                            <a:gd name="connsiteY23" fmla="*/ 392416 h 3411841"/>
                            <a:gd name="connsiteX24" fmla="*/ 1162050 w 2433297"/>
                            <a:gd name="connsiteY24" fmla="*/ 240016 h 3411841"/>
                            <a:gd name="connsiteX25" fmla="*/ 1438275 w 2433297"/>
                            <a:gd name="connsiteY25" fmla="*/ 163816 h 3411841"/>
                            <a:gd name="connsiteX26" fmla="*/ 1390650 w 2433297"/>
                            <a:gd name="connsiteY26" fmla="*/ 116191 h 3411841"/>
                            <a:gd name="connsiteX27" fmla="*/ 1200150 w 2433297"/>
                            <a:gd name="connsiteY27" fmla="*/ 39991 h 3411841"/>
                            <a:gd name="connsiteX28" fmla="*/ 1009650 w 2433297"/>
                            <a:gd name="connsiteY28" fmla="*/ 1891 h 3411841"/>
                            <a:gd name="connsiteX29" fmla="*/ 542925 w 2433297"/>
                            <a:gd name="connsiteY29" fmla="*/ 97141 h 3411841"/>
                            <a:gd name="connsiteX30" fmla="*/ 400050 w 2433297"/>
                            <a:gd name="connsiteY30" fmla="*/ 211441 h 3411841"/>
                            <a:gd name="connsiteX31" fmla="*/ 352425 w 2433297"/>
                            <a:gd name="connsiteY31" fmla="*/ 259066 h 3411841"/>
                            <a:gd name="connsiteX32" fmla="*/ 447675 w 2433297"/>
                            <a:gd name="connsiteY32" fmla="*/ 154291 h 3411841"/>
                            <a:gd name="connsiteX33" fmla="*/ 495300 w 2433297"/>
                            <a:gd name="connsiteY33" fmla="*/ 125716 h 3411841"/>
                            <a:gd name="connsiteX34" fmla="*/ 381000 w 2433297"/>
                            <a:gd name="connsiteY34" fmla="*/ 125716 h 3411841"/>
                            <a:gd name="connsiteX35" fmla="*/ 247650 w 2433297"/>
                            <a:gd name="connsiteY35" fmla="*/ 135241 h 3411841"/>
                            <a:gd name="connsiteX36" fmla="*/ 47625 w 2433297"/>
                            <a:gd name="connsiteY36" fmla="*/ 192391 h 3411841"/>
                            <a:gd name="connsiteX37" fmla="*/ 19050 w 2433297"/>
                            <a:gd name="connsiteY37" fmla="*/ 344791 h 3411841"/>
                            <a:gd name="connsiteX38" fmla="*/ 9525 w 2433297"/>
                            <a:gd name="connsiteY38" fmla="*/ 449566 h 3411841"/>
                            <a:gd name="connsiteX39" fmla="*/ 0 w 2433297"/>
                            <a:gd name="connsiteY39" fmla="*/ 3411841 h 3411841"/>
                            <a:gd name="connsiteX0" fmla="*/ 1667244 w 4100541"/>
                            <a:gd name="connsiteY0" fmla="*/ 3411841 h 3411841"/>
                            <a:gd name="connsiteX1" fmla="*/ 2210169 w 4100541"/>
                            <a:gd name="connsiteY1" fmla="*/ 3164191 h 3411841"/>
                            <a:gd name="connsiteX2" fmla="*/ 2876919 w 4100541"/>
                            <a:gd name="connsiteY2" fmla="*/ 2907016 h 3411841"/>
                            <a:gd name="connsiteX3" fmla="*/ 3296019 w 4100541"/>
                            <a:gd name="connsiteY3" fmla="*/ 2706991 h 3411841"/>
                            <a:gd name="connsiteX4" fmla="*/ 3543669 w 4100541"/>
                            <a:gd name="connsiteY4" fmla="*/ 2526016 h 3411841"/>
                            <a:gd name="connsiteX5" fmla="*/ 3686544 w 4100541"/>
                            <a:gd name="connsiteY5" fmla="*/ 2421241 h 3411841"/>
                            <a:gd name="connsiteX6" fmla="*/ 2791194 w 4100541"/>
                            <a:gd name="connsiteY6" fmla="*/ 2145016 h 3411841"/>
                            <a:gd name="connsiteX7" fmla="*/ 2667369 w 4100541"/>
                            <a:gd name="connsiteY7" fmla="*/ 2078341 h 3411841"/>
                            <a:gd name="connsiteX8" fmla="*/ 2648319 w 4100541"/>
                            <a:gd name="connsiteY8" fmla="*/ 1992616 h 3411841"/>
                            <a:gd name="connsiteX9" fmla="*/ 2762619 w 4100541"/>
                            <a:gd name="connsiteY9" fmla="*/ 1735441 h 3411841"/>
                            <a:gd name="connsiteX10" fmla="*/ 3019794 w 4100541"/>
                            <a:gd name="connsiteY10" fmla="*/ 1325866 h 3411841"/>
                            <a:gd name="connsiteX11" fmla="*/ 3438894 w 4100541"/>
                            <a:gd name="connsiteY11" fmla="*/ 906766 h 3411841"/>
                            <a:gd name="connsiteX12" fmla="*/ 3638919 w 4100541"/>
                            <a:gd name="connsiteY12" fmla="*/ 754366 h 3411841"/>
                            <a:gd name="connsiteX13" fmla="*/ 3781794 w 4100541"/>
                            <a:gd name="connsiteY13" fmla="*/ 716266 h 3411841"/>
                            <a:gd name="connsiteX14" fmla="*/ 3981819 w 4100541"/>
                            <a:gd name="connsiteY14" fmla="*/ 782941 h 3411841"/>
                            <a:gd name="connsiteX15" fmla="*/ 4077069 w 4100541"/>
                            <a:gd name="connsiteY15" fmla="*/ 782941 h 3411841"/>
                            <a:gd name="connsiteX16" fmla="*/ 4096119 w 4100541"/>
                            <a:gd name="connsiteY16" fmla="*/ 573391 h 3411841"/>
                            <a:gd name="connsiteX17" fmla="*/ 4010394 w 4100541"/>
                            <a:gd name="connsiteY17" fmla="*/ 411466 h 3411841"/>
                            <a:gd name="connsiteX18" fmla="*/ 3715119 w 4100541"/>
                            <a:gd name="connsiteY18" fmla="*/ 211441 h 3411841"/>
                            <a:gd name="connsiteX19" fmla="*/ 3410319 w 4100541"/>
                            <a:gd name="connsiteY19" fmla="*/ 154291 h 3411841"/>
                            <a:gd name="connsiteX20" fmla="*/ 3010269 w 4100541"/>
                            <a:gd name="connsiteY20" fmla="*/ 173341 h 3411841"/>
                            <a:gd name="connsiteX21" fmla="*/ 2619744 w 4100541"/>
                            <a:gd name="connsiteY21" fmla="*/ 373366 h 3411841"/>
                            <a:gd name="connsiteX22" fmla="*/ 2534019 w 4100541"/>
                            <a:gd name="connsiteY22" fmla="*/ 468616 h 3411841"/>
                            <a:gd name="connsiteX23" fmla="*/ 2610219 w 4100541"/>
                            <a:gd name="connsiteY23" fmla="*/ 392416 h 3411841"/>
                            <a:gd name="connsiteX24" fmla="*/ 2829294 w 4100541"/>
                            <a:gd name="connsiteY24" fmla="*/ 240016 h 3411841"/>
                            <a:gd name="connsiteX25" fmla="*/ 3105519 w 4100541"/>
                            <a:gd name="connsiteY25" fmla="*/ 163816 h 3411841"/>
                            <a:gd name="connsiteX26" fmla="*/ 3057894 w 4100541"/>
                            <a:gd name="connsiteY26" fmla="*/ 116191 h 3411841"/>
                            <a:gd name="connsiteX27" fmla="*/ 2867394 w 4100541"/>
                            <a:gd name="connsiteY27" fmla="*/ 39991 h 3411841"/>
                            <a:gd name="connsiteX28" fmla="*/ 2676894 w 4100541"/>
                            <a:gd name="connsiteY28" fmla="*/ 1891 h 3411841"/>
                            <a:gd name="connsiteX29" fmla="*/ 2210169 w 4100541"/>
                            <a:gd name="connsiteY29" fmla="*/ 97141 h 3411841"/>
                            <a:gd name="connsiteX30" fmla="*/ 2067294 w 4100541"/>
                            <a:gd name="connsiteY30" fmla="*/ 211441 h 3411841"/>
                            <a:gd name="connsiteX31" fmla="*/ 2019669 w 4100541"/>
                            <a:gd name="connsiteY31" fmla="*/ 259066 h 3411841"/>
                            <a:gd name="connsiteX32" fmla="*/ 2114919 w 4100541"/>
                            <a:gd name="connsiteY32" fmla="*/ 154291 h 3411841"/>
                            <a:gd name="connsiteX33" fmla="*/ 2162544 w 4100541"/>
                            <a:gd name="connsiteY33" fmla="*/ 125716 h 3411841"/>
                            <a:gd name="connsiteX34" fmla="*/ 2048244 w 4100541"/>
                            <a:gd name="connsiteY34" fmla="*/ 125716 h 3411841"/>
                            <a:gd name="connsiteX35" fmla="*/ 1914894 w 4100541"/>
                            <a:gd name="connsiteY35" fmla="*/ 135241 h 3411841"/>
                            <a:gd name="connsiteX36" fmla="*/ 1714869 w 4100541"/>
                            <a:gd name="connsiteY36" fmla="*/ 192391 h 3411841"/>
                            <a:gd name="connsiteX37" fmla="*/ 1686294 w 4100541"/>
                            <a:gd name="connsiteY37" fmla="*/ 344791 h 3411841"/>
                            <a:gd name="connsiteX38" fmla="*/ 4 w 4100541"/>
                            <a:gd name="connsiteY38" fmla="*/ 2675409 h 3411841"/>
                            <a:gd name="connsiteX39" fmla="*/ 1667244 w 4100541"/>
                            <a:gd name="connsiteY39" fmla="*/ 3411841 h 3411841"/>
                            <a:gd name="connsiteX0" fmla="*/ 1667244 w 4100541"/>
                            <a:gd name="connsiteY0" fmla="*/ 3411841 h 3411841"/>
                            <a:gd name="connsiteX1" fmla="*/ 2210169 w 4100541"/>
                            <a:gd name="connsiteY1" fmla="*/ 3164191 h 3411841"/>
                            <a:gd name="connsiteX2" fmla="*/ 2876919 w 4100541"/>
                            <a:gd name="connsiteY2" fmla="*/ 2907016 h 3411841"/>
                            <a:gd name="connsiteX3" fmla="*/ 3296019 w 4100541"/>
                            <a:gd name="connsiteY3" fmla="*/ 2706991 h 3411841"/>
                            <a:gd name="connsiteX4" fmla="*/ 3543669 w 4100541"/>
                            <a:gd name="connsiteY4" fmla="*/ 2526016 h 3411841"/>
                            <a:gd name="connsiteX5" fmla="*/ 3686544 w 4100541"/>
                            <a:gd name="connsiteY5" fmla="*/ 2421241 h 3411841"/>
                            <a:gd name="connsiteX6" fmla="*/ 2791194 w 4100541"/>
                            <a:gd name="connsiteY6" fmla="*/ 2145016 h 3411841"/>
                            <a:gd name="connsiteX7" fmla="*/ 2667369 w 4100541"/>
                            <a:gd name="connsiteY7" fmla="*/ 2078341 h 3411841"/>
                            <a:gd name="connsiteX8" fmla="*/ 2648319 w 4100541"/>
                            <a:gd name="connsiteY8" fmla="*/ 1992616 h 3411841"/>
                            <a:gd name="connsiteX9" fmla="*/ 2762619 w 4100541"/>
                            <a:gd name="connsiteY9" fmla="*/ 1735441 h 3411841"/>
                            <a:gd name="connsiteX10" fmla="*/ 3019794 w 4100541"/>
                            <a:gd name="connsiteY10" fmla="*/ 1325866 h 3411841"/>
                            <a:gd name="connsiteX11" fmla="*/ 3438894 w 4100541"/>
                            <a:gd name="connsiteY11" fmla="*/ 906766 h 3411841"/>
                            <a:gd name="connsiteX12" fmla="*/ 3638919 w 4100541"/>
                            <a:gd name="connsiteY12" fmla="*/ 754366 h 3411841"/>
                            <a:gd name="connsiteX13" fmla="*/ 3781794 w 4100541"/>
                            <a:gd name="connsiteY13" fmla="*/ 716266 h 3411841"/>
                            <a:gd name="connsiteX14" fmla="*/ 3981819 w 4100541"/>
                            <a:gd name="connsiteY14" fmla="*/ 782941 h 3411841"/>
                            <a:gd name="connsiteX15" fmla="*/ 4077069 w 4100541"/>
                            <a:gd name="connsiteY15" fmla="*/ 782941 h 3411841"/>
                            <a:gd name="connsiteX16" fmla="*/ 4096119 w 4100541"/>
                            <a:gd name="connsiteY16" fmla="*/ 573391 h 3411841"/>
                            <a:gd name="connsiteX17" fmla="*/ 4010394 w 4100541"/>
                            <a:gd name="connsiteY17" fmla="*/ 411466 h 3411841"/>
                            <a:gd name="connsiteX18" fmla="*/ 3715119 w 4100541"/>
                            <a:gd name="connsiteY18" fmla="*/ 211441 h 3411841"/>
                            <a:gd name="connsiteX19" fmla="*/ 3410319 w 4100541"/>
                            <a:gd name="connsiteY19" fmla="*/ 154291 h 3411841"/>
                            <a:gd name="connsiteX20" fmla="*/ 3010269 w 4100541"/>
                            <a:gd name="connsiteY20" fmla="*/ 173341 h 3411841"/>
                            <a:gd name="connsiteX21" fmla="*/ 2619744 w 4100541"/>
                            <a:gd name="connsiteY21" fmla="*/ 373366 h 3411841"/>
                            <a:gd name="connsiteX22" fmla="*/ 2534019 w 4100541"/>
                            <a:gd name="connsiteY22" fmla="*/ 468616 h 3411841"/>
                            <a:gd name="connsiteX23" fmla="*/ 2610219 w 4100541"/>
                            <a:gd name="connsiteY23" fmla="*/ 392416 h 3411841"/>
                            <a:gd name="connsiteX24" fmla="*/ 2829294 w 4100541"/>
                            <a:gd name="connsiteY24" fmla="*/ 240016 h 3411841"/>
                            <a:gd name="connsiteX25" fmla="*/ 3105519 w 4100541"/>
                            <a:gd name="connsiteY25" fmla="*/ 163816 h 3411841"/>
                            <a:gd name="connsiteX26" fmla="*/ 3057894 w 4100541"/>
                            <a:gd name="connsiteY26" fmla="*/ 116191 h 3411841"/>
                            <a:gd name="connsiteX27" fmla="*/ 2867394 w 4100541"/>
                            <a:gd name="connsiteY27" fmla="*/ 39991 h 3411841"/>
                            <a:gd name="connsiteX28" fmla="*/ 2676894 w 4100541"/>
                            <a:gd name="connsiteY28" fmla="*/ 1891 h 3411841"/>
                            <a:gd name="connsiteX29" fmla="*/ 2210169 w 4100541"/>
                            <a:gd name="connsiteY29" fmla="*/ 97141 h 3411841"/>
                            <a:gd name="connsiteX30" fmla="*/ 2067294 w 4100541"/>
                            <a:gd name="connsiteY30" fmla="*/ 211441 h 3411841"/>
                            <a:gd name="connsiteX31" fmla="*/ 2019669 w 4100541"/>
                            <a:gd name="connsiteY31" fmla="*/ 259066 h 3411841"/>
                            <a:gd name="connsiteX32" fmla="*/ 2114919 w 4100541"/>
                            <a:gd name="connsiteY32" fmla="*/ 154291 h 3411841"/>
                            <a:gd name="connsiteX33" fmla="*/ 2162544 w 4100541"/>
                            <a:gd name="connsiteY33" fmla="*/ 125716 h 3411841"/>
                            <a:gd name="connsiteX34" fmla="*/ 2048244 w 4100541"/>
                            <a:gd name="connsiteY34" fmla="*/ 125716 h 3411841"/>
                            <a:gd name="connsiteX35" fmla="*/ 1914894 w 4100541"/>
                            <a:gd name="connsiteY35" fmla="*/ 135241 h 3411841"/>
                            <a:gd name="connsiteX36" fmla="*/ 1714869 w 4100541"/>
                            <a:gd name="connsiteY36" fmla="*/ 192391 h 3411841"/>
                            <a:gd name="connsiteX37" fmla="*/ 1104558 w 4100541"/>
                            <a:gd name="connsiteY37" fmla="*/ 481768 h 3411841"/>
                            <a:gd name="connsiteX38" fmla="*/ 4 w 4100541"/>
                            <a:gd name="connsiteY38" fmla="*/ 2675409 h 3411841"/>
                            <a:gd name="connsiteX39" fmla="*/ 1667244 w 4100541"/>
                            <a:gd name="connsiteY39" fmla="*/ 3411841 h 3411841"/>
                            <a:gd name="connsiteX0" fmla="*/ 1393485 w 4100541"/>
                            <a:gd name="connsiteY0" fmla="*/ 3857012 h 3857012"/>
                            <a:gd name="connsiteX1" fmla="*/ 2210169 w 4100541"/>
                            <a:gd name="connsiteY1" fmla="*/ 3164191 h 3857012"/>
                            <a:gd name="connsiteX2" fmla="*/ 2876919 w 4100541"/>
                            <a:gd name="connsiteY2" fmla="*/ 2907016 h 3857012"/>
                            <a:gd name="connsiteX3" fmla="*/ 3296019 w 4100541"/>
                            <a:gd name="connsiteY3" fmla="*/ 2706991 h 3857012"/>
                            <a:gd name="connsiteX4" fmla="*/ 3543669 w 4100541"/>
                            <a:gd name="connsiteY4" fmla="*/ 2526016 h 3857012"/>
                            <a:gd name="connsiteX5" fmla="*/ 3686544 w 4100541"/>
                            <a:gd name="connsiteY5" fmla="*/ 2421241 h 3857012"/>
                            <a:gd name="connsiteX6" fmla="*/ 2791194 w 4100541"/>
                            <a:gd name="connsiteY6" fmla="*/ 2145016 h 3857012"/>
                            <a:gd name="connsiteX7" fmla="*/ 2667369 w 4100541"/>
                            <a:gd name="connsiteY7" fmla="*/ 2078341 h 3857012"/>
                            <a:gd name="connsiteX8" fmla="*/ 2648319 w 4100541"/>
                            <a:gd name="connsiteY8" fmla="*/ 1992616 h 3857012"/>
                            <a:gd name="connsiteX9" fmla="*/ 2762619 w 4100541"/>
                            <a:gd name="connsiteY9" fmla="*/ 1735441 h 3857012"/>
                            <a:gd name="connsiteX10" fmla="*/ 3019794 w 4100541"/>
                            <a:gd name="connsiteY10" fmla="*/ 1325866 h 3857012"/>
                            <a:gd name="connsiteX11" fmla="*/ 3438894 w 4100541"/>
                            <a:gd name="connsiteY11" fmla="*/ 906766 h 3857012"/>
                            <a:gd name="connsiteX12" fmla="*/ 3638919 w 4100541"/>
                            <a:gd name="connsiteY12" fmla="*/ 754366 h 3857012"/>
                            <a:gd name="connsiteX13" fmla="*/ 3781794 w 4100541"/>
                            <a:gd name="connsiteY13" fmla="*/ 716266 h 3857012"/>
                            <a:gd name="connsiteX14" fmla="*/ 3981819 w 4100541"/>
                            <a:gd name="connsiteY14" fmla="*/ 782941 h 3857012"/>
                            <a:gd name="connsiteX15" fmla="*/ 4077069 w 4100541"/>
                            <a:gd name="connsiteY15" fmla="*/ 782941 h 3857012"/>
                            <a:gd name="connsiteX16" fmla="*/ 4096119 w 4100541"/>
                            <a:gd name="connsiteY16" fmla="*/ 573391 h 3857012"/>
                            <a:gd name="connsiteX17" fmla="*/ 4010394 w 4100541"/>
                            <a:gd name="connsiteY17" fmla="*/ 411466 h 3857012"/>
                            <a:gd name="connsiteX18" fmla="*/ 3715119 w 4100541"/>
                            <a:gd name="connsiteY18" fmla="*/ 211441 h 3857012"/>
                            <a:gd name="connsiteX19" fmla="*/ 3410319 w 4100541"/>
                            <a:gd name="connsiteY19" fmla="*/ 154291 h 3857012"/>
                            <a:gd name="connsiteX20" fmla="*/ 3010269 w 4100541"/>
                            <a:gd name="connsiteY20" fmla="*/ 173341 h 3857012"/>
                            <a:gd name="connsiteX21" fmla="*/ 2619744 w 4100541"/>
                            <a:gd name="connsiteY21" fmla="*/ 373366 h 3857012"/>
                            <a:gd name="connsiteX22" fmla="*/ 2534019 w 4100541"/>
                            <a:gd name="connsiteY22" fmla="*/ 468616 h 3857012"/>
                            <a:gd name="connsiteX23" fmla="*/ 2610219 w 4100541"/>
                            <a:gd name="connsiteY23" fmla="*/ 392416 h 3857012"/>
                            <a:gd name="connsiteX24" fmla="*/ 2829294 w 4100541"/>
                            <a:gd name="connsiteY24" fmla="*/ 240016 h 3857012"/>
                            <a:gd name="connsiteX25" fmla="*/ 3105519 w 4100541"/>
                            <a:gd name="connsiteY25" fmla="*/ 163816 h 3857012"/>
                            <a:gd name="connsiteX26" fmla="*/ 3057894 w 4100541"/>
                            <a:gd name="connsiteY26" fmla="*/ 116191 h 3857012"/>
                            <a:gd name="connsiteX27" fmla="*/ 2867394 w 4100541"/>
                            <a:gd name="connsiteY27" fmla="*/ 39991 h 3857012"/>
                            <a:gd name="connsiteX28" fmla="*/ 2676894 w 4100541"/>
                            <a:gd name="connsiteY28" fmla="*/ 1891 h 3857012"/>
                            <a:gd name="connsiteX29" fmla="*/ 2210169 w 4100541"/>
                            <a:gd name="connsiteY29" fmla="*/ 97141 h 3857012"/>
                            <a:gd name="connsiteX30" fmla="*/ 2067294 w 4100541"/>
                            <a:gd name="connsiteY30" fmla="*/ 211441 h 3857012"/>
                            <a:gd name="connsiteX31" fmla="*/ 2019669 w 4100541"/>
                            <a:gd name="connsiteY31" fmla="*/ 259066 h 3857012"/>
                            <a:gd name="connsiteX32" fmla="*/ 2114919 w 4100541"/>
                            <a:gd name="connsiteY32" fmla="*/ 154291 h 3857012"/>
                            <a:gd name="connsiteX33" fmla="*/ 2162544 w 4100541"/>
                            <a:gd name="connsiteY33" fmla="*/ 125716 h 3857012"/>
                            <a:gd name="connsiteX34" fmla="*/ 2048244 w 4100541"/>
                            <a:gd name="connsiteY34" fmla="*/ 125716 h 3857012"/>
                            <a:gd name="connsiteX35" fmla="*/ 1914894 w 4100541"/>
                            <a:gd name="connsiteY35" fmla="*/ 135241 h 3857012"/>
                            <a:gd name="connsiteX36" fmla="*/ 1714869 w 4100541"/>
                            <a:gd name="connsiteY36" fmla="*/ 192391 h 3857012"/>
                            <a:gd name="connsiteX37" fmla="*/ 1104558 w 4100541"/>
                            <a:gd name="connsiteY37" fmla="*/ 481768 h 3857012"/>
                            <a:gd name="connsiteX38" fmla="*/ 4 w 4100541"/>
                            <a:gd name="connsiteY38" fmla="*/ 2675409 h 3857012"/>
                            <a:gd name="connsiteX39" fmla="*/ 1393485 w 4100541"/>
                            <a:gd name="connsiteY39" fmla="*/ 3857012 h 3857012"/>
                            <a:gd name="connsiteX0" fmla="*/ 1496145 w 4203201"/>
                            <a:gd name="connsiteY0" fmla="*/ 3857012 h 3857012"/>
                            <a:gd name="connsiteX1" fmla="*/ 2312829 w 4203201"/>
                            <a:gd name="connsiteY1" fmla="*/ 3164191 h 3857012"/>
                            <a:gd name="connsiteX2" fmla="*/ 2979579 w 4203201"/>
                            <a:gd name="connsiteY2" fmla="*/ 2907016 h 3857012"/>
                            <a:gd name="connsiteX3" fmla="*/ 3398679 w 4203201"/>
                            <a:gd name="connsiteY3" fmla="*/ 2706991 h 3857012"/>
                            <a:gd name="connsiteX4" fmla="*/ 3646329 w 4203201"/>
                            <a:gd name="connsiteY4" fmla="*/ 2526016 h 3857012"/>
                            <a:gd name="connsiteX5" fmla="*/ 3789204 w 4203201"/>
                            <a:gd name="connsiteY5" fmla="*/ 2421241 h 3857012"/>
                            <a:gd name="connsiteX6" fmla="*/ 2893854 w 4203201"/>
                            <a:gd name="connsiteY6" fmla="*/ 2145016 h 3857012"/>
                            <a:gd name="connsiteX7" fmla="*/ 2770029 w 4203201"/>
                            <a:gd name="connsiteY7" fmla="*/ 2078341 h 3857012"/>
                            <a:gd name="connsiteX8" fmla="*/ 2750979 w 4203201"/>
                            <a:gd name="connsiteY8" fmla="*/ 1992616 h 3857012"/>
                            <a:gd name="connsiteX9" fmla="*/ 2865279 w 4203201"/>
                            <a:gd name="connsiteY9" fmla="*/ 1735441 h 3857012"/>
                            <a:gd name="connsiteX10" fmla="*/ 3122454 w 4203201"/>
                            <a:gd name="connsiteY10" fmla="*/ 1325866 h 3857012"/>
                            <a:gd name="connsiteX11" fmla="*/ 3541554 w 4203201"/>
                            <a:gd name="connsiteY11" fmla="*/ 906766 h 3857012"/>
                            <a:gd name="connsiteX12" fmla="*/ 3741579 w 4203201"/>
                            <a:gd name="connsiteY12" fmla="*/ 754366 h 3857012"/>
                            <a:gd name="connsiteX13" fmla="*/ 3884454 w 4203201"/>
                            <a:gd name="connsiteY13" fmla="*/ 716266 h 3857012"/>
                            <a:gd name="connsiteX14" fmla="*/ 4084479 w 4203201"/>
                            <a:gd name="connsiteY14" fmla="*/ 782941 h 3857012"/>
                            <a:gd name="connsiteX15" fmla="*/ 4179729 w 4203201"/>
                            <a:gd name="connsiteY15" fmla="*/ 782941 h 3857012"/>
                            <a:gd name="connsiteX16" fmla="*/ 4198779 w 4203201"/>
                            <a:gd name="connsiteY16" fmla="*/ 573391 h 3857012"/>
                            <a:gd name="connsiteX17" fmla="*/ 4113054 w 4203201"/>
                            <a:gd name="connsiteY17" fmla="*/ 411466 h 3857012"/>
                            <a:gd name="connsiteX18" fmla="*/ 3817779 w 4203201"/>
                            <a:gd name="connsiteY18" fmla="*/ 211441 h 3857012"/>
                            <a:gd name="connsiteX19" fmla="*/ 3512979 w 4203201"/>
                            <a:gd name="connsiteY19" fmla="*/ 154291 h 3857012"/>
                            <a:gd name="connsiteX20" fmla="*/ 3112929 w 4203201"/>
                            <a:gd name="connsiteY20" fmla="*/ 173341 h 3857012"/>
                            <a:gd name="connsiteX21" fmla="*/ 2722404 w 4203201"/>
                            <a:gd name="connsiteY21" fmla="*/ 373366 h 3857012"/>
                            <a:gd name="connsiteX22" fmla="*/ 2636679 w 4203201"/>
                            <a:gd name="connsiteY22" fmla="*/ 468616 h 3857012"/>
                            <a:gd name="connsiteX23" fmla="*/ 2712879 w 4203201"/>
                            <a:gd name="connsiteY23" fmla="*/ 392416 h 3857012"/>
                            <a:gd name="connsiteX24" fmla="*/ 2931954 w 4203201"/>
                            <a:gd name="connsiteY24" fmla="*/ 240016 h 3857012"/>
                            <a:gd name="connsiteX25" fmla="*/ 3208179 w 4203201"/>
                            <a:gd name="connsiteY25" fmla="*/ 163816 h 3857012"/>
                            <a:gd name="connsiteX26" fmla="*/ 3160554 w 4203201"/>
                            <a:gd name="connsiteY26" fmla="*/ 116191 h 3857012"/>
                            <a:gd name="connsiteX27" fmla="*/ 2970054 w 4203201"/>
                            <a:gd name="connsiteY27" fmla="*/ 39991 h 3857012"/>
                            <a:gd name="connsiteX28" fmla="*/ 2779554 w 4203201"/>
                            <a:gd name="connsiteY28" fmla="*/ 1891 h 3857012"/>
                            <a:gd name="connsiteX29" fmla="*/ 2312829 w 4203201"/>
                            <a:gd name="connsiteY29" fmla="*/ 97141 h 3857012"/>
                            <a:gd name="connsiteX30" fmla="*/ 2169954 w 4203201"/>
                            <a:gd name="connsiteY30" fmla="*/ 211441 h 3857012"/>
                            <a:gd name="connsiteX31" fmla="*/ 2122329 w 4203201"/>
                            <a:gd name="connsiteY31" fmla="*/ 259066 h 3857012"/>
                            <a:gd name="connsiteX32" fmla="*/ 2217579 w 4203201"/>
                            <a:gd name="connsiteY32" fmla="*/ 154291 h 3857012"/>
                            <a:gd name="connsiteX33" fmla="*/ 2265204 w 4203201"/>
                            <a:gd name="connsiteY33" fmla="*/ 125716 h 3857012"/>
                            <a:gd name="connsiteX34" fmla="*/ 2150904 w 4203201"/>
                            <a:gd name="connsiteY34" fmla="*/ 125716 h 3857012"/>
                            <a:gd name="connsiteX35" fmla="*/ 2017554 w 4203201"/>
                            <a:gd name="connsiteY35" fmla="*/ 135241 h 3857012"/>
                            <a:gd name="connsiteX36" fmla="*/ 1817529 w 4203201"/>
                            <a:gd name="connsiteY36" fmla="*/ 192391 h 3857012"/>
                            <a:gd name="connsiteX37" fmla="*/ 1207218 w 4203201"/>
                            <a:gd name="connsiteY37" fmla="*/ 481768 h 3857012"/>
                            <a:gd name="connsiteX38" fmla="*/ 4 w 4203201"/>
                            <a:gd name="connsiteY38" fmla="*/ 2880874 h 3857012"/>
                            <a:gd name="connsiteX39" fmla="*/ 1496145 w 4203201"/>
                            <a:gd name="connsiteY39" fmla="*/ 3857012 h 3857012"/>
                            <a:gd name="connsiteX0" fmla="*/ 1496145 w 4203201"/>
                            <a:gd name="connsiteY0" fmla="*/ 3857012 h 3857012"/>
                            <a:gd name="connsiteX1" fmla="*/ 2312829 w 4203201"/>
                            <a:gd name="connsiteY1" fmla="*/ 3164191 h 3857012"/>
                            <a:gd name="connsiteX2" fmla="*/ 2979579 w 4203201"/>
                            <a:gd name="connsiteY2" fmla="*/ 2907016 h 3857012"/>
                            <a:gd name="connsiteX3" fmla="*/ 3398679 w 4203201"/>
                            <a:gd name="connsiteY3" fmla="*/ 2706991 h 3857012"/>
                            <a:gd name="connsiteX4" fmla="*/ 3646329 w 4203201"/>
                            <a:gd name="connsiteY4" fmla="*/ 2526016 h 3857012"/>
                            <a:gd name="connsiteX5" fmla="*/ 3789204 w 4203201"/>
                            <a:gd name="connsiteY5" fmla="*/ 2421241 h 3857012"/>
                            <a:gd name="connsiteX6" fmla="*/ 2893854 w 4203201"/>
                            <a:gd name="connsiteY6" fmla="*/ 2145016 h 3857012"/>
                            <a:gd name="connsiteX7" fmla="*/ 2770029 w 4203201"/>
                            <a:gd name="connsiteY7" fmla="*/ 2078341 h 3857012"/>
                            <a:gd name="connsiteX8" fmla="*/ 2750979 w 4203201"/>
                            <a:gd name="connsiteY8" fmla="*/ 1992616 h 3857012"/>
                            <a:gd name="connsiteX9" fmla="*/ 2865279 w 4203201"/>
                            <a:gd name="connsiteY9" fmla="*/ 1735441 h 3857012"/>
                            <a:gd name="connsiteX10" fmla="*/ 3122454 w 4203201"/>
                            <a:gd name="connsiteY10" fmla="*/ 1325866 h 3857012"/>
                            <a:gd name="connsiteX11" fmla="*/ 3541554 w 4203201"/>
                            <a:gd name="connsiteY11" fmla="*/ 906766 h 3857012"/>
                            <a:gd name="connsiteX12" fmla="*/ 3741579 w 4203201"/>
                            <a:gd name="connsiteY12" fmla="*/ 754366 h 3857012"/>
                            <a:gd name="connsiteX13" fmla="*/ 3884454 w 4203201"/>
                            <a:gd name="connsiteY13" fmla="*/ 716266 h 3857012"/>
                            <a:gd name="connsiteX14" fmla="*/ 4084479 w 4203201"/>
                            <a:gd name="connsiteY14" fmla="*/ 782941 h 3857012"/>
                            <a:gd name="connsiteX15" fmla="*/ 4179729 w 4203201"/>
                            <a:gd name="connsiteY15" fmla="*/ 782941 h 3857012"/>
                            <a:gd name="connsiteX16" fmla="*/ 4198779 w 4203201"/>
                            <a:gd name="connsiteY16" fmla="*/ 573391 h 3857012"/>
                            <a:gd name="connsiteX17" fmla="*/ 4113054 w 4203201"/>
                            <a:gd name="connsiteY17" fmla="*/ 411466 h 3857012"/>
                            <a:gd name="connsiteX18" fmla="*/ 3817779 w 4203201"/>
                            <a:gd name="connsiteY18" fmla="*/ 211441 h 3857012"/>
                            <a:gd name="connsiteX19" fmla="*/ 3512979 w 4203201"/>
                            <a:gd name="connsiteY19" fmla="*/ 154291 h 3857012"/>
                            <a:gd name="connsiteX20" fmla="*/ 3112929 w 4203201"/>
                            <a:gd name="connsiteY20" fmla="*/ 173341 h 3857012"/>
                            <a:gd name="connsiteX21" fmla="*/ 2722404 w 4203201"/>
                            <a:gd name="connsiteY21" fmla="*/ 373366 h 3857012"/>
                            <a:gd name="connsiteX22" fmla="*/ 2636679 w 4203201"/>
                            <a:gd name="connsiteY22" fmla="*/ 468616 h 3857012"/>
                            <a:gd name="connsiteX23" fmla="*/ 2712879 w 4203201"/>
                            <a:gd name="connsiteY23" fmla="*/ 392416 h 3857012"/>
                            <a:gd name="connsiteX24" fmla="*/ 2931954 w 4203201"/>
                            <a:gd name="connsiteY24" fmla="*/ 240016 h 3857012"/>
                            <a:gd name="connsiteX25" fmla="*/ 3208179 w 4203201"/>
                            <a:gd name="connsiteY25" fmla="*/ 163816 h 3857012"/>
                            <a:gd name="connsiteX26" fmla="*/ 3160554 w 4203201"/>
                            <a:gd name="connsiteY26" fmla="*/ 116191 h 3857012"/>
                            <a:gd name="connsiteX27" fmla="*/ 2970054 w 4203201"/>
                            <a:gd name="connsiteY27" fmla="*/ 39991 h 3857012"/>
                            <a:gd name="connsiteX28" fmla="*/ 2779554 w 4203201"/>
                            <a:gd name="connsiteY28" fmla="*/ 1891 h 3857012"/>
                            <a:gd name="connsiteX29" fmla="*/ 2312829 w 4203201"/>
                            <a:gd name="connsiteY29" fmla="*/ 97141 h 3857012"/>
                            <a:gd name="connsiteX30" fmla="*/ 2169954 w 4203201"/>
                            <a:gd name="connsiteY30" fmla="*/ 211441 h 3857012"/>
                            <a:gd name="connsiteX31" fmla="*/ 2122329 w 4203201"/>
                            <a:gd name="connsiteY31" fmla="*/ 259066 h 3857012"/>
                            <a:gd name="connsiteX32" fmla="*/ 2217579 w 4203201"/>
                            <a:gd name="connsiteY32" fmla="*/ 154291 h 3857012"/>
                            <a:gd name="connsiteX33" fmla="*/ 2265204 w 4203201"/>
                            <a:gd name="connsiteY33" fmla="*/ 125716 h 3857012"/>
                            <a:gd name="connsiteX34" fmla="*/ 2150904 w 4203201"/>
                            <a:gd name="connsiteY34" fmla="*/ 125716 h 3857012"/>
                            <a:gd name="connsiteX35" fmla="*/ 2017554 w 4203201"/>
                            <a:gd name="connsiteY35" fmla="*/ 135241 h 3857012"/>
                            <a:gd name="connsiteX36" fmla="*/ 1817529 w 4203201"/>
                            <a:gd name="connsiteY36" fmla="*/ 192391 h 3857012"/>
                            <a:gd name="connsiteX37" fmla="*/ 1207218 w 4203201"/>
                            <a:gd name="connsiteY37" fmla="*/ 481768 h 3857012"/>
                            <a:gd name="connsiteX38" fmla="*/ 4 w 4203201"/>
                            <a:gd name="connsiteY38" fmla="*/ 2880874 h 3857012"/>
                            <a:gd name="connsiteX39" fmla="*/ 1496145 w 4203201"/>
                            <a:gd name="connsiteY39" fmla="*/ 3857012 h 3857012"/>
                            <a:gd name="connsiteX0" fmla="*/ 1496145 w 4281040"/>
                            <a:gd name="connsiteY0" fmla="*/ 3857012 h 3857012"/>
                            <a:gd name="connsiteX1" fmla="*/ 2312829 w 4281040"/>
                            <a:gd name="connsiteY1" fmla="*/ 3164191 h 3857012"/>
                            <a:gd name="connsiteX2" fmla="*/ 2979579 w 4281040"/>
                            <a:gd name="connsiteY2" fmla="*/ 2907016 h 3857012"/>
                            <a:gd name="connsiteX3" fmla="*/ 3398679 w 4281040"/>
                            <a:gd name="connsiteY3" fmla="*/ 2706991 h 3857012"/>
                            <a:gd name="connsiteX4" fmla="*/ 3646329 w 4281040"/>
                            <a:gd name="connsiteY4" fmla="*/ 2526016 h 3857012"/>
                            <a:gd name="connsiteX5" fmla="*/ 3789204 w 4281040"/>
                            <a:gd name="connsiteY5" fmla="*/ 2421241 h 3857012"/>
                            <a:gd name="connsiteX6" fmla="*/ 2893854 w 4281040"/>
                            <a:gd name="connsiteY6" fmla="*/ 2145016 h 3857012"/>
                            <a:gd name="connsiteX7" fmla="*/ 2770029 w 4281040"/>
                            <a:gd name="connsiteY7" fmla="*/ 2078341 h 3857012"/>
                            <a:gd name="connsiteX8" fmla="*/ 2750979 w 4281040"/>
                            <a:gd name="connsiteY8" fmla="*/ 1992616 h 3857012"/>
                            <a:gd name="connsiteX9" fmla="*/ 2865279 w 4281040"/>
                            <a:gd name="connsiteY9" fmla="*/ 1735441 h 3857012"/>
                            <a:gd name="connsiteX10" fmla="*/ 3122454 w 4281040"/>
                            <a:gd name="connsiteY10" fmla="*/ 1325866 h 3857012"/>
                            <a:gd name="connsiteX11" fmla="*/ 3541554 w 4281040"/>
                            <a:gd name="connsiteY11" fmla="*/ 906766 h 3857012"/>
                            <a:gd name="connsiteX12" fmla="*/ 3741579 w 4281040"/>
                            <a:gd name="connsiteY12" fmla="*/ 754366 h 3857012"/>
                            <a:gd name="connsiteX13" fmla="*/ 3884454 w 4281040"/>
                            <a:gd name="connsiteY13" fmla="*/ 716266 h 3857012"/>
                            <a:gd name="connsiteX14" fmla="*/ 4084479 w 4281040"/>
                            <a:gd name="connsiteY14" fmla="*/ 782941 h 3857012"/>
                            <a:gd name="connsiteX15" fmla="*/ 4277824 w 4281040"/>
                            <a:gd name="connsiteY15" fmla="*/ 782940 h 3857012"/>
                            <a:gd name="connsiteX16" fmla="*/ 4198779 w 4281040"/>
                            <a:gd name="connsiteY16" fmla="*/ 573391 h 3857012"/>
                            <a:gd name="connsiteX17" fmla="*/ 4113054 w 4281040"/>
                            <a:gd name="connsiteY17" fmla="*/ 411466 h 3857012"/>
                            <a:gd name="connsiteX18" fmla="*/ 3817779 w 4281040"/>
                            <a:gd name="connsiteY18" fmla="*/ 211441 h 3857012"/>
                            <a:gd name="connsiteX19" fmla="*/ 3512979 w 4281040"/>
                            <a:gd name="connsiteY19" fmla="*/ 154291 h 3857012"/>
                            <a:gd name="connsiteX20" fmla="*/ 3112929 w 4281040"/>
                            <a:gd name="connsiteY20" fmla="*/ 173341 h 3857012"/>
                            <a:gd name="connsiteX21" fmla="*/ 2722404 w 4281040"/>
                            <a:gd name="connsiteY21" fmla="*/ 373366 h 3857012"/>
                            <a:gd name="connsiteX22" fmla="*/ 2636679 w 4281040"/>
                            <a:gd name="connsiteY22" fmla="*/ 468616 h 3857012"/>
                            <a:gd name="connsiteX23" fmla="*/ 2712879 w 4281040"/>
                            <a:gd name="connsiteY23" fmla="*/ 392416 h 3857012"/>
                            <a:gd name="connsiteX24" fmla="*/ 2931954 w 4281040"/>
                            <a:gd name="connsiteY24" fmla="*/ 240016 h 3857012"/>
                            <a:gd name="connsiteX25" fmla="*/ 3208179 w 4281040"/>
                            <a:gd name="connsiteY25" fmla="*/ 163816 h 3857012"/>
                            <a:gd name="connsiteX26" fmla="*/ 3160554 w 4281040"/>
                            <a:gd name="connsiteY26" fmla="*/ 116191 h 3857012"/>
                            <a:gd name="connsiteX27" fmla="*/ 2970054 w 4281040"/>
                            <a:gd name="connsiteY27" fmla="*/ 39991 h 3857012"/>
                            <a:gd name="connsiteX28" fmla="*/ 2779554 w 4281040"/>
                            <a:gd name="connsiteY28" fmla="*/ 1891 h 3857012"/>
                            <a:gd name="connsiteX29" fmla="*/ 2312829 w 4281040"/>
                            <a:gd name="connsiteY29" fmla="*/ 97141 h 3857012"/>
                            <a:gd name="connsiteX30" fmla="*/ 2169954 w 4281040"/>
                            <a:gd name="connsiteY30" fmla="*/ 211441 h 3857012"/>
                            <a:gd name="connsiteX31" fmla="*/ 2122329 w 4281040"/>
                            <a:gd name="connsiteY31" fmla="*/ 259066 h 3857012"/>
                            <a:gd name="connsiteX32" fmla="*/ 2217579 w 4281040"/>
                            <a:gd name="connsiteY32" fmla="*/ 154291 h 3857012"/>
                            <a:gd name="connsiteX33" fmla="*/ 2265204 w 4281040"/>
                            <a:gd name="connsiteY33" fmla="*/ 125716 h 3857012"/>
                            <a:gd name="connsiteX34" fmla="*/ 2150904 w 4281040"/>
                            <a:gd name="connsiteY34" fmla="*/ 125716 h 3857012"/>
                            <a:gd name="connsiteX35" fmla="*/ 2017554 w 4281040"/>
                            <a:gd name="connsiteY35" fmla="*/ 135241 h 3857012"/>
                            <a:gd name="connsiteX36" fmla="*/ 1817529 w 4281040"/>
                            <a:gd name="connsiteY36" fmla="*/ 192391 h 3857012"/>
                            <a:gd name="connsiteX37" fmla="*/ 1207218 w 4281040"/>
                            <a:gd name="connsiteY37" fmla="*/ 481768 h 3857012"/>
                            <a:gd name="connsiteX38" fmla="*/ 4 w 4281040"/>
                            <a:gd name="connsiteY38" fmla="*/ 2880874 h 3857012"/>
                            <a:gd name="connsiteX39" fmla="*/ 1496145 w 4281040"/>
                            <a:gd name="connsiteY39" fmla="*/ 3857012 h 3857012"/>
                            <a:gd name="connsiteX0" fmla="*/ 1496145 w 4249842"/>
                            <a:gd name="connsiteY0" fmla="*/ 3857012 h 3857012"/>
                            <a:gd name="connsiteX1" fmla="*/ 2312829 w 4249842"/>
                            <a:gd name="connsiteY1" fmla="*/ 3164191 h 3857012"/>
                            <a:gd name="connsiteX2" fmla="*/ 2979579 w 4249842"/>
                            <a:gd name="connsiteY2" fmla="*/ 2907016 h 3857012"/>
                            <a:gd name="connsiteX3" fmla="*/ 3398679 w 4249842"/>
                            <a:gd name="connsiteY3" fmla="*/ 2706991 h 3857012"/>
                            <a:gd name="connsiteX4" fmla="*/ 3646329 w 4249842"/>
                            <a:gd name="connsiteY4" fmla="*/ 2526016 h 3857012"/>
                            <a:gd name="connsiteX5" fmla="*/ 3789204 w 4249842"/>
                            <a:gd name="connsiteY5" fmla="*/ 2421241 h 3857012"/>
                            <a:gd name="connsiteX6" fmla="*/ 2893854 w 4249842"/>
                            <a:gd name="connsiteY6" fmla="*/ 2145016 h 3857012"/>
                            <a:gd name="connsiteX7" fmla="*/ 2770029 w 4249842"/>
                            <a:gd name="connsiteY7" fmla="*/ 2078341 h 3857012"/>
                            <a:gd name="connsiteX8" fmla="*/ 2750979 w 4249842"/>
                            <a:gd name="connsiteY8" fmla="*/ 1992616 h 3857012"/>
                            <a:gd name="connsiteX9" fmla="*/ 2865279 w 4249842"/>
                            <a:gd name="connsiteY9" fmla="*/ 1735441 h 3857012"/>
                            <a:gd name="connsiteX10" fmla="*/ 3122454 w 4249842"/>
                            <a:gd name="connsiteY10" fmla="*/ 1325866 h 3857012"/>
                            <a:gd name="connsiteX11" fmla="*/ 3541554 w 4249842"/>
                            <a:gd name="connsiteY11" fmla="*/ 906766 h 3857012"/>
                            <a:gd name="connsiteX12" fmla="*/ 3741579 w 4249842"/>
                            <a:gd name="connsiteY12" fmla="*/ 754366 h 3857012"/>
                            <a:gd name="connsiteX13" fmla="*/ 3884454 w 4249842"/>
                            <a:gd name="connsiteY13" fmla="*/ 716266 h 3857012"/>
                            <a:gd name="connsiteX14" fmla="*/ 4084479 w 4249842"/>
                            <a:gd name="connsiteY14" fmla="*/ 782941 h 3857012"/>
                            <a:gd name="connsiteX15" fmla="*/ 4245127 w 4249842"/>
                            <a:gd name="connsiteY15" fmla="*/ 799299 h 3857012"/>
                            <a:gd name="connsiteX16" fmla="*/ 4198779 w 4249842"/>
                            <a:gd name="connsiteY16" fmla="*/ 573391 h 3857012"/>
                            <a:gd name="connsiteX17" fmla="*/ 4113054 w 4249842"/>
                            <a:gd name="connsiteY17" fmla="*/ 411466 h 3857012"/>
                            <a:gd name="connsiteX18" fmla="*/ 3817779 w 4249842"/>
                            <a:gd name="connsiteY18" fmla="*/ 211441 h 3857012"/>
                            <a:gd name="connsiteX19" fmla="*/ 3512979 w 4249842"/>
                            <a:gd name="connsiteY19" fmla="*/ 154291 h 3857012"/>
                            <a:gd name="connsiteX20" fmla="*/ 3112929 w 4249842"/>
                            <a:gd name="connsiteY20" fmla="*/ 173341 h 3857012"/>
                            <a:gd name="connsiteX21" fmla="*/ 2722404 w 4249842"/>
                            <a:gd name="connsiteY21" fmla="*/ 373366 h 3857012"/>
                            <a:gd name="connsiteX22" fmla="*/ 2636679 w 4249842"/>
                            <a:gd name="connsiteY22" fmla="*/ 468616 h 3857012"/>
                            <a:gd name="connsiteX23" fmla="*/ 2712879 w 4249842"/>
                            <a:gd name="connsiteY23" fmla="*/ 392416 h 3857012"/>
                            <a:gd name="connsiteX24" fmla="*/ 2931954 w 4249842"/>
                            <a:gd name="connsiteY24" fmla="*/ 240016 h 3857012"/>
                            <a:gd name="connsiteX25" fmla="*/ 3208179 w 4249842"/>
                            <a:gd name="connsiteY25" fmla="*/ 163816 h 3857012"/>
                            <a:gd name="connsiteX26" fmla="*/ 3160554 w 4249842"/>
                            <a:gd name="connsiteY26" fmla="*/ 116191 h 3857012"/>
                            <a:gd name="connsiteX27" fmla="*/ 2970054 w 4249842"/>
                            <a:gd name="connsiteY27" fmla="*/ 39991 h 3857012"/>
                            <a:gd name="connsiteX28" fmla="*/ 2779554 w 4249842"/>
                            <a:gd name="connsiteY28" fmla="*/ 1891 h 3857012"/>
                            <a:gd name="connsiteX29" fmla="*/ 2312829 w 4249842"/>
                            <a:gd name="connsiteY29" fmla="*/ 97141 h 3857012"/>
                            <a:gd name="connsiteX30" fmla="*/ 2169954 w 4249842"/>
                            <a:gd name="connsiteY30" fmla="*/ 211441 h 3857012"/>
                            <a:gd name="connsiteX31" fmla="*/ 2122329 w 4249842"/>
                            <a:gd name="connsiteY31" fmla="*/ 259066 h 3857012"/>
                            <a:gd name="connsiteX32" fmla="*/ 2217579 w 4249842"/>
                            <a:gd name="connsiteY32" fmla="*/ 154291 h 3857012"/>
                            <a:gd name="connsiteX33" fmla="*/ 2265204 w 4249842"/>
                            <a:gd name="connsiteY33" fmla="*/ 125716 h 3857012"/>
                            <a:gd name="connsiteX34" fmla="*/ 2150904 w 4249842"/>
                            <a:gd name="connsiteY34" fmla="*/ 125716 h 3857012"/>
                            <a:gd name="connsiteX35" fmla="*/ 2017554 w 4249842"/>
                            <a:gd name="connsiteY35" fmla="*/ 135241 h 3857012"/>
                            <a:gd name="connsiteX36" fmla="*/ 1817529 w 4249842"/>
                            <a:gd name="connsiteY36" fmla="*/ 192391 h 3857012"/>
                            <a:gd name="connsiteX37" fmla="*/ 1207218 w 4249842"/>
                            <a:gd name="connsiteY37" fmla="*/ 481768 h 3857012"/>
                            <a:gd name="connsiteX38" fmla="*/ 4 w 4249842"/>
                            <a:gd name="connsiteY38" fmla="*/ 2880874 h 3857012"/>
                            <a:gd name="connsiteX39" fmla="*/ 1496145 w 4249842"/>
                            <a:gd name="connsiteY39" fmla="*/ 3857012 h 3857012"/>
                            <a:gd name="connsiteX0" fmla="*/ 1496145 w 4319776"/>
                            <a:gd name="connsiteY0" fmla="*/ 3857012 h 3857012"/>
                            <a:gd name="connsiteX1" fmla="*/ 2312829 w 4319776"/>
                            <a:gd name="connsiteY1" fmla="*/ 3164191 h 3857012"/>
                            <a:gd name="connsiteX2" fmla="*/ 2979579 w 4319776"/>
                            <a:gd name="connsiteY2" fmla="*/ 2907016 h 3857012"/>
                            <a:gd name="connsiteX3" fmla="*/ 3398679 w 4319776"/>
                            <a:gd name="connsiteY3" fmla="*/ 2706991 h 3857012"/>
                            <a:gd name="connsiteX4" fmla="*/ 3646329 w 4319776"/>
                            <a:gd name="connsiteY4" fmla="*/ 2526016 h 3857012"/>
                            <a:gd name="connsiteX5" fmla="*/ 3789204 w 4319776"/>
                            <a:gd name="connsiteY5" fmla="*/ 2421241 h 3857012"/>
                            <a:gd name="connsiteX6" fmla="*/ 2893854 w 4319776"/>
                            <a:gd name="connsiteY6" fmla="*/ 2145016 h 3857012"/>
                            <a:gd name="connsiteX7" fmla="*/ 2770029 w 4319776"/>
                            <a:gd name="connsiteY7" fmla="*/ 2078341 h 3857012"/>
                            <a:gd name="connsiteX8" fmla="*/ 2750979 w 4319776"/>
                            <a:gd name="connsiteY8" fmla="*/ 1992616 h 3857012"/>
                            <a:gd name="connsiteX9" fmla="*/ 2865279 w 4319776"/>
                            <a:gd name="connsiteY9" fmla="*/ 1735441 h 3857012"/>
                            <a:gd name="connsiteX10" fmla="*/ 3122454 w 4319776"/>
                            <a:gd name="connsiteY10" fmla="*/ 1325866 h 3857012"/>
                            <a:gd name="connsiteX11" fmla="*/ 3541554 w 4319776"/>
                            <a:gd name="connsiteY11" fmla="*/ 906766 h 3857012"/>
                            <a:gd name="connsiteX12" fmla="*/ 3741579 w 4319776"/>
                            <a:gd name="connsiteY12" fmla="*/ 754366 h 3857012"/>
                            <a:gd name="connsiteX13" fmla="*/ 3884454 w 4319776"/>
                            <a:gd name="connsiteY13" fmla="*/ 716266 h 3857012"/>
                            <a:gd name="connsiteX14" fmla="*/ 4084479 w 4319776"/>
                            <a:gd name="connsiteY14" fmla="*/ 782941 h 3857012"/>
                            <a:gd name="connsiteX15" fmla="*/ 4245127 w 4319776"/>
                            <a:gd name="connsiteY15" fmla="*/ 799299 h 3857012"/>
                            <a:gd name="connsiteX16" fmla="*/ 4198779 w 4319776"/>
                            <a:gd name="connsiteY16" fmla="*/ 573391 h 3857012"/>
                            <a:gd name="connsiteX17" fmla="*/ 4113054 w 4319776"/>
                            <a:gd name="connsiteY17" fmla="*/ 411466 h 3857012"/>
                            <a:gd name="connsiteX18" fmla="*/ 3817779 w 4319776"/>
                            <a:gd name="connsiteY18" fmla="*/ 211441 h 3857012"/>
                            <a:gd name="connsiteX19" fmla="*/ 3512979 w 4319776"/>
                            <a:gd name="connsiteY19" fmla="*/ 154291 h 3857012"/>
                            <a:gd name="connsiteX20" fmla="*/ 3112929 w 4319776"/>
                            <a:gd name="connsiteY20" fmla="*/ 173341 h 3857012"/>
                            <a:gd name="connsiteX21" fmla="*/ 2722404 w 4319776"/>
                            <a:gd name="connsiteY21" fmla="*/ 373366 h 3857012"/>
                            <a:gd name="connsiteX22" fmla="*/ 2636679 w 4319776"/>
                            <a:gd name="connsiteY22" fmla="*/ 468616 h 3857012"/>
                            <a:gd name="connsiteX23" fmla="*/ 2712879 w 4319776"/>
                            <a:gd name="connsiteY23" fmla="*/ 392416 h 3857012"/>
                            <a:gd name="connsiteX24" fmla="*/ 2931954 w 4319776"/>
                            <a:gd name="connsiteY24" fmla="*/ 240016 h 3857012"/>
                            <a:gd name="connsiteX25" fmla="*/ 3208179 w 4319776"/>
                            <a:gd name="connsiteY25" fmla="*/ 163816 h 3857012"/>
                            <a:gd name="connsiteX26" fmla="*/ 3160554 w 4319776"/>
                            <a:gd name="connsiteY26" fmla="*/ 116191 h 3857012"/>
                            <a:gd name="connsiteX27" fmla="*/ 2970054 w 4319776"/>
                            <a:gd name="connsiteY27" fmla="*/ 39991 h 3857012"/>
                            <a:gd name="connsiteX28" fmla="*/ 2779554 w 4319776"/>
                            <a:gd name="connsiteY28" fmla="*/ 1891 h 3857012"/>
                            <a:gd name="connsiteX29" fmla="*/ 2312829 w 4319776"/>
                            <a:gd name="connsiteY29" fmla="*/ 97141 h 3857012"/>
                            <a:gd name="connsiteX30" fmla="*/ 2169954 w 4319776"/>
                            <a:gd name="connsiteY30" fmla="*/ 211441 h 3857012"/>
                            <a:gd name="connsiteX31" fmla="*/ 2122329 w 4319776"/>
                            <a:gd name="connsiteY31" fmla="*/ 259066 h 3857012"/>
                            <a:gd name="connsiteX32" fmla="*/ 2217579 w 4319776"/>
                            <a:gd name="connsiteY32" fmla="*/ 154291 h 3857012"/>
                            <a:gd name="connsiteX33" fmla="*/ 2265204 w 4319776"/>
                            <a:gd name="connsiteY33" fmla="*/ 125716 h 3857012"/>
                            <a:gd name="connsiteX34" fmla="*/ 2150904 w 4319776"/>
                            <a:gd name="connsiteY34" fmla="*/ 125716 h 3857012"/>
                            <a:gd name="connsiteX35" fmla="*/ 2017554 w 4319776"/>
                            <a:gd name="connsiteY35" fmla="*/ 135241 h 3857012"/>
                            <a:gd name="connsiteX36" fmla="*/ 1817529 w 4319776"/>
                            <a:gd name="connsiteY36" fmla="*/ 192391 h 3857012"/>
                            <a:gd name="connsiteX37" fmla="*/ 1207218 w 4319776"/>
                            <a:gd name="connsiteY37" fmla="*/ 481768 h 3857012"/>
                            <a:gd name="connsiteX38" fmla="*/ 4 w 4319776"/>
                            <a:gd name="connsiteY38" fmla="*/ 2880874 h 3857012"/>
                            <a:gd name="connsiteX39" fmla="*/ 1496145 w 4319776"/>
                            <a:gd name="connsiteY39" fmla="*/ 3857012 h 3857012"/>
                            <a:gd name="connsiteX0" fmla="*/ 1496145 w 4288895"/>
                            <a:gd name="connsiteY0" fmla="*/ 3857012 h 3857012"/>
                            <a:gd name="connsiteX1" fmla="*/ 2312829 w 4288895"/>
                            <a:gd name="connsiteY1" fmla="*/ 3164191 h 3857012"/>
                            <a:gd name="connsiteX2" fmla="*/ 2979579 w 4288895"/>
                            <a:gd name="connsiteY2" fmla="*/ 2907016 h 3857012"/>
                            <a:gd name="connsiteX3" fmla="*/ 3398679 w 4288895"/>
                            <a:gd name="connsiteY3" fmla="*/ 2706991 h 3857012"/>
                            <a:gd name="connsiteX4" fmla="*/ 3646329 w 4288895"/>
                            <a:gd name="connsiteY4" fmla="*/ 2526016 h 3857012"/>
                            <a:gd name="connsiteX5" fmla="*/ 3789204 w 4288895"/>
                            <a:gd name="connsiteY5" fmla="*/ 2421241 h 3857012"/>
                            <a:gd name="connsiteX6" fmla="*/ 2893854 w 4288895"/>
                            <a:gd name="connsiteY6" fmla="*/ 2145016 h 3857012"/>
                            <a:gd name="connsiteX7" fmla="*/ 2770029 w 4288895"/>
                            <a:gd name="connsiteY7" fmla="*/ 2078341 h 3857012"/>
                            <a:gd name="connsiteX8" fmla="*/ 2750979 w 4288895"/>
                            <a:gd name="connsiteY8" fmla="*/ 1992616 h 3857012"/>
                            <a:gd name="connsiteX9" fmla="*/ 2865279 w 4288895"/>
                            <a:gd name="connsiteY9" fmla="*/ 1735441 h 3857012"/>
                            <a:gd name="connsiteX10" fmla="*/ 3122454 w 4288895"/>
                            <a:gd name="connsiteY10" fmla="*/ 1325866 h 3857012"/>
                            <a:gd name="connsiteX11" fmla="*/ 3541554 w 4288895"/>
                            <a:gd name="connsiteY11" fmla="*/ 906766 h 3857012"/>
                            <a:gd name="connsiteX12" fmla="*/ 3741579 w 4288895"/>
                            <a:gd name="connsiteY12" fmla="*/ 754366 h 3857012"/>
                            <a:gd name="connsiteX13" fmla="*/ 3884454 w 4288895"/>
                            <a:gd name="connsiteY13" fmla="*/ 716266 h 3857012"/>
                            <a:gd name="connsiteX14" fmla="*/ 4084479 w 4288895"/>
                            <a:gd name="connsiteY14" fmla="*/ 782941 h 3857012"/>
                            <a:gd name="connsiteX15" fmla="*/ 4245127 w 4288895"/>
                            <a:gd name="connsiteY15" fmla="*/ 799299 h 3857012"/>
                            <a:gd name="connsiteX16" fmla="*/ 4280524 w 4288895"/>
                            <a:gd name="connsiteY16" fmla="*/ 573391 h 3857012"/>
                            <a:gd name="connsiteX17" fmla="*/ 4113054 w 4288895"/>
                            <a:gd name="connsiteY17" fmla="*/ 411466 h 3857012"/>
                            <a:gd name="connsiteX18" fmla="*/ 3817779 w 4288895"/>
                            <a:gd name="connsiteY18" fmla="*/ 211441 h 3857012"/>
                            <a:gd name="connsiteX19" fmla="*/ 3512979 w 4288895"/>
                            <a:gd name="connsiteY19" fmla="*/ 154291 h 3857012"/>
                            <a:gd name="connsiteX20" fmla="*/ 3112929 w 4288895"/>
                            <a:gd name="connsiteY20" fmla="*/ 173341 h 3857012"/>
                            <a:gd name="connsiteX21" fmla="*/ 2722404 w 4288895"/>
                            <a:gd name="connsiteY21" fmla="*/ 373366 h 3857012"/>
                            <a:gd name="connsiteX22" fmla="*/ 2636679 w 4288895"/>
                            <a:gd name="connsiteY22" fmla="*/ 468616 h 3857012"/>
                            <a:gd name="connsiteX23" fmla="*/ 2712879 w 4288895"/>
                            <a:gd name="connsiteY23" fmla="*/ 392416 h 3857012"/>
                            <a:gd name="connsiteX24" fmla="*/ 2931954 w 4288895"/>
                            <a:gd name="connsiteY24" fmla="*/ 240016 h 3857012"/>
                            <a:gd name="connsiteX25" fmla="*/ 3208179 w 4288895"/>
                            <a:gd name="connsiteY25" fmla="*/ 163816 h 3857012"/>
                            <a:gd name="connsiteX26" fmla="*/ 3160554 w 4288895"/>
                            <a:gd name="connsiteY26" fmla="*/ 116191 h 3857012"/>
                            <a:gd name="connsiteX27" fmla="*/ 2970054 w 4288895"/>
                            <a:gd name="connsiteY27" fmla="*/ 39991 h 3857012"/>
                            <a:gd name="connsiteX28" fmla="*/ 2779554 w 4288895"/>
                            <a:gd name="connsiteY28" fmla="*/ 1891 h 3857012"/>
                            <a:gd name="connsiteX29" fmla="*/ 2312829 w 4288895"/>
                            <a:gd name="connsiteY29" fmla="*/ 97141 h 3857012"/>
                            <a:gd name="connsiteX30" fmla="*/ 2169954 w 4288895"/>
                            <a:gd name="connsiteY30" fmla="*/ 211441 h 3857012"/>
                            <a:gd name="connsiteX31" fmla="*/ 2122329 w 4288895"/>
                            <a:gd name="connsiteY31" fmla="*/ 259066 h 3857012"/>
                            <a:gd name="connsiteX32" fmla="*/ 2217579 w 4288895"/>
                            <a:gd name="connsiteY32" fmla="*/ 154291 h 3857012"/>
                            <a:gd name="connsiteX33" fmla="*/ 2265204 w 4288895"/>
                            <a:gd name="connsiteY33" fmla="*/ 125716 h 3857012"/>
                            <a:gd name="connsiteX34" fmla="*/ 2150904 w 4288895"/>
                            <a:gd name="connsiteY34" fmla="*/ 125716 h 3857012"/>
                            <a:gd name="connsiteX35" fmla="*/ 2017554 w 4288895"/>
                            <a:gd name="connsiteY35" fmla="*/ 135241 h 3857012"/>
                            <a:gd name="connsiteX36" fmla="*/ 1817529 w 4288895"/>
                            <a:gd name="connsiteY36" fmla="*/ 192391 h 3857012"/>
                            <a:gd name="connsiteX37" fmla="*/ 1207218 w 4288895"/>
                            <a:gd name="connsiteY37" fmla="*/ 481768 h 3857012"/>
                            <a:gd name="connsiteX38" fmla="*/ 4 w 4288895"/>
                            <a:gd name="connsiteY38" fmla="*/ 2880874 h 3857012"/>
                            <a:gd name="connsiteX39" fmla="*/ 1496145 w 4288895"/>
                            <a:gd name="connsiteY39" fmla="*/ 3857012 h 38570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  <a:cxn ang="0">
                              <a:pos x="connsiteX34" y="connsiteY34"/>
                            </a:cxn>
                            <a:cxn ang="0">
                              <a:pos x="connsiteX35" y="connsiteY35"/>
                            </a:cxn>
                            <a:cxn ang="0">
                              <a:pos x="connsiteX36" y="connsiteY36"/>
                            </a:cxn>
                            <a:cxn ang="0">
                              <a:pos x="connsiteX37" y="connsiteY37"/>
                            </a:cxn>
                            <a:cxn ang="0">
                              <a:pos x="connsiteX38" y="connsiteY38"/>
                            </a:cxn>
                            <a:cxn ang="0">
                              <a:pos x="connsiteX39" y="connsiteY39"/>
                            </a:cxn>
                          </a:cxnLst>
                          <a:rect l="l" t="t" r="r" b="b"/>
                          <a:pathLst>
                            <a:path w="4288895" h="3857012">
                              <a:moveTo>
                                <a:pt x="1496145" y="3857012"/>
                              </a:moveTo>
                              <a:cubicBezTo>
                                <a:pt x="1677120" y="3774462"/>
                                <a:pt x="2065590" y="3322524"/>
                                <a:pt x="2312829" y="3164191"/>
                              </a:cubicBezTo>
                              <a:cubicBezTo>
                                <a:pt x="2560068" y="3005858"/>
                                <a:pt x="2798604" y="2983216"/>
                                <a:pt x="2979579" y="2907016"/>
                              </a:cubicBezTo>
                              <a:cubicBezTo>
                                <a:pt x="3160554" y="2830816"/>
                                <a:pt x="3287554" y="2770491"/>
                                <a:pt x="3398679" y="2706991"/>
                              </a:cubicBezTo>
                              <a:cubicBezTo>
                                <a:pt x="3509804" y="2643491"/>
                                <a:pt x="3581242" y="2573641"/>
                                <a:pt x="3646329" y="2526016"/>
                              </a:cubicBezTo>
                              <a:lnTo>
                                <a:pt x="3789204" y="2421241"/>
                              </a:lnTo>
                              <a:cubicBezTo>
                                <a:pt x="3696490" y="2095974"/>
                                <a:pt x="3063717" y="2202166"/>
                                <a:pt x="2893854" y="2145016"/>
                              </a:cubicBezTo>
                              <a:cubicBezTo>
                                <a:pt x="2723992" y="2087866"/>
                                <a:pt x="2793842" y="2103741"/>
                                <a:pt x="2770029" y="2078341"/>
                              </a:cubicBezTo>
                              <a:cubicBezTo>
                                <a:pt x="2746217" y="2052941"/>
                                <a:pt x="2735104" y="2049766"/>
                                <a:pt x="2750979" y="1992616"/>
                              </a:cubicBezTo>
                              <a:cubicBezTo>
                                <a:pt x="2766854" y="1935466"/>
                                <a:pt x="2803367" y="1846566"/>
                                <a:pt x="2865279" y="1735441"/>
                              </a:cubicBezTo>
                              <a:cubicBezTo>
                                <a:pt x="2927191" y="1624316"/>
                                <a:pt x="3009742" y="1463978"/>
                                <a:pt x="3122454" y="1325866"/>
                              </a:cubicBezTo>
                              <a:cubicBezTo>
                                <a:pt x="3235166" y="1187754"/>
                                <a:pt x="3438367" y="1002016"/>
                                <a:pt x="3541554" y="906766"/>
                              </a:cubicBezTo>
                              <a:cubicBezTo>
                                <a:pt x="3644741" y="811516"/>
                                <a:pt x="3684429" y="786116"/>
                                <a:pt x="3741579" y="754366"/>
                              </a:cubicBezTo>
                              <a:cubicBezTo>
                                <a:pt x="3798729" y="722616"/>
                                <a:pt x="3827304" y="711503"/>
                                <a:pt x="3884454" y="716266"/>
                              </a:cubicBezTo>
                              <a:cubicBezTo>
                                <a:pt x="3941604" y="721028"/>
                                <a:pt x="4024367" y="769102"/>
                                <a:pt x="4084479" y="782941"/>
                              </a:cubicBezTo>
                              <a:cubicBezTo>
                                <a:pt x="4144591" y="796780"/>
                                <a:pt x="4212453" y="834224"/>
                                <a:pt x="4245127" y="799299"/>
                              </a:cubicBezTo>
                              <a:cubicBezTo>
                                <a:pt x="4277801" y="764374"/>
                                <a:pt x="4302536" y="638030"/>
                                <a:pt x="4280524" y="573391"/>
                              </a:cubicBezTo>
                              <a:cubicBezTo>
                                <a:pt x="4258512" y="508752"/>
                                <a:pt x="4190178" y="471791"/>
                                <a:pt x="4113054" y="411466"/>
                              </a:cubicBezTo>
                              <a:cubicBezTo>
                                <a:pt x="4035930" y="351141"/>
                                <a:pt x="3917791" y="254303"/>
                                <a:pt x="3817779" y="211441"/>
                              </a:cubicBezTo>
                              <a:cubicBezTo>
                                <a:pt x="3717767" y="168579"/>
                                <a:pt x="3630454" y="160641"/>
                                <a:pt x="3512979" y="154291"/>
                              </a:cubicBezTo>
                              <a:cubicBezTo>
                                <a:pt x="3395504" y="147941"/>
                                <a:pt x="3244691" y="136829"/>
                                <a:pt x="3112929" y="173341"/>
                              </a:cubicBezTo>
                              <a:cubicBezTo>
                                <a:pt x="2981167" y="209853"/>
                                <a:pt x="2801779" y="324154"/>
                                <a:pt x="2722404" y="373366"/>
                              </a:cubicBezTo>
                              <a:cubicBezTo>
                                <a:pt x="2643029" y="422578"/>
                                <a:pt x="2638266" y="465441"/>
                                <a:pt x="2636679" y="468616"/>
                              </a:cubicBezTo>
                              <a:cubicBezTo>
                                <a:pt x="2635092" y="471791"/>
                                <a:pt x="2663667" y="430516"/>
                                <a:pt x="2712879" y="392416"/>
                              </a:cubicBezTo>
                              <a:cubicBezTo>
                                <a:pt x="2762092" y="354316"/>
                                <a:pt x="2849404" y="278116"/>
                                <a:pt x="2931954" y="240016"/>
                              </a:cubicBezTo>
                              <a:cubicBezTo>
                                <a:pt x="3014504" y="201916"/>
                                <a:pt x="3170079" y="184453"/>
                                <a:pt x="3208179" y="163816"/>
                              </a:cubicBezTo>
                              <a:cubicBezTo>
                                <a:pt x="3246279" y="143179"/>
                                <a:pt x="3200242" y="136828"/>
                                <a:pt x="3160554" y="116191"/>
                              </a:cubicBezTo>
                              <a:cubicBezTo>
                                <a:pt x="3120867" y="95553"/>
                                <a:pt x="3033554" y="59041"/>
                                <a:pt x="2970054" y="39991"/>
                              </a:cubicBezTo>
                              <a:cubicBezTo>
                                <a:pt x="2906554" y="20941"/>
                                <a:pt x="2889091" y="-7634"/>
                                <a:pt x="2779554" y="1891"/>
                              </a:cubicBezTo>
                              <a:cubicBezTo>
                                <a:pt x="2670017" y="11416"/>
                                <a:pt x="2414429" y="62216"/>
                                <a:pt x="2312829" y="97141"/>
                              </a:cubicBezTo>
                              <a:cubicBezTo>
                                <a:pt x="2211229" y="132066"/>
                                <a:pt x="2201704" y="184454"/>
                                <a:pt x="2169954" y="211441"/>
                              </a:cubicBezTo>
                              <a:cubicBezTo>
                                <a:pt x="2138204" y="238428"/>
                                <a:pt x="2114392" y="268591"/>
                                <a:pt x="2122329" y="259066"/>
                              </a:cubicBezTo>
                              <a:cubicBezTo>
                                <a:pt x="2130266" y="249541"/>
                                <a:pt x="2193767" y="176516"/>
                                <a:pt x="2217579" y="154291"/>
                              </a:cubicBezTo>
                              <a:cubicBezTo>
                                <a:pt x="2241391" y="132066"/>
                                <a:pt x="2276316" y="130478"/>
                                <a:pt x="2265204" y="125716"/>
                              </a:cubicBezTo>
                              <a:cubicBezTo>
                                <a:pt x="2254092" y="120954"/>
                                <a:pt x="2192179" y="124129"/>
                                <a:pt x="2150904" y="125716"/>
                              </a:cubicBezTo>
                              <a:cubicBezTo>
                                <a:pt x="2109629" y="127303"/>
                                <a:pt x="2073117" y="124128"/>
                                <a:pt x="2017554" y="135241"/>
                              </a:cubicBezTo>
                              <a:cubicBezTo>
                                <a:pt x="1961991" y="146354"/>
                                <a:pt x="1952585" y="134637"/>
                                <a:pt x="1817529" y="192391"/>
                              </a:cubicBezTo>
                              <a:cubicBezTo>
                                <a:pt x="1682473" y="250145"/>
                                <a:pt x="1213568" y="438906"/>
                                <a:pt x="1207218" y="481768"/>
                              </a:cubicBezTo>
                              <a:cubicBezTo>
                                <a:pt x="1204043" y="516693"/>
                                <a:pt x="3179" y="2845949"/>
                                <a:pt x="4" y="2880874"/>
                              </a:cubicBezTo>
                              <a:cubicBezTo>
                                <a:pt x="-3171" y="3392049"/>
                                <a:pt x="1499320" y="2869587"/>
                                <a:pt x="1496145" y="3857012"/>
                              </a:cubicBezTo>
                              <a:close/>
                            </a:path>
                          </a:pathLst>
                        </a:custGeom>
                        <a:pattFill prst="dashUpDiag">
                          <a:fgClr>
                            <a:schemeClr val="bg1">
                              <a:lumMod val="75000"/>
                            </a:schemeClr>
                          </a:fgClr>
                          <a:bgClr>
                            <a:schemeClr val="bg1"/>
                          </a:bgClr>
                        </a:pattFill>
                        <a:ln w="19050">
                          <a:solidFill>
                            <a:sysClr val="windowText" lastClr="000000"/>
                          </a:solidFill>
                        </a:ln>
                        <a:effectLst>
                          <a:innerShdw blurRad="63500" dist="50800">
                            <a:prstClr val="black">
                              <a:alpha val="50000"/>
                            </a:prstClr>
                          </a:inn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t"/>
                        <a:lstStyle>
                          <a:lvl1pPr marL="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solidFill>
                                <a:schemeClr val="lt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sp>
                      <p:nvSpPr>
                        <p:cNvPr id="261" name="四角形: 角を丸くする 260">
                          <a:extLst>
                            <a:ext uri="{FF2B5EF4-FFF2-40B4-BE49-F238E27FC236}">
                              <a16:creationId xmlns:a16="http://schemas.microsoft.com/office/drawing/2014/main" id="{D89B1E56-C3B8-404D-8BEA-1774E29CBE4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305497">
                          <a:off x="6588465" y="3058540"/>
                          <a:ext cx="365696" cy="192491"/>
                        </a:xfrm>
                        <a:prstGeom prst="roundRect">
                          <a:avLst/>
                        </a:prstGeom>
                        <a:pattFill prst="dkVert">
                          <a:fgClr>
                            <a:schemeClr val="bg1">
                              <a:lumMod val="75000"/>
                            </a:schemeClr>
                          </a:fgClr>
                          <a:bgClr>
                            <a:schemeClr val="bg1"/>
                          </a:bgClr>
                        </a:pattFill>
                        <a:ln w="1905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AF507438-7753-43E0-B8FC-AC1667EBCBE1}">
                            <a14:hiddenEffects xmlns:a14="http://schemas.microsoft.com/office/drawing/2010/main">
                              <a:effectLst/>
                            </a14:hiddenEffects>
                          </a:ext>
                        </a:extLst>
                      </p:spPr>
                      <p:txBody>
                        <a:bodyPr wrap="none" rtlCol="0" fromWordArt="1" anchor="ctr">
                          <a:prstTxWarp prst="textPlain">
                            <a:avLst>
                              <a:gd name="adj" fmla="val 50000"/>
                            </a:avLst>
                          </a:prstTxWarp>
                        </a:bodyPr>
                        <a:lstStyle/>
                        <a:p>
                          <a:pPr algn="ctr"/>
                          <a:endParaRPr lang="ja-JP" altLang="en-US" sz="3600" kern="10">
                            <a:solidFill>
                              <a:srgbClr val="FFFFFF"/>
                            </a:solidFill>
                            <a:latin typeface="HGP創英角ﾎﾟｯﾌﾟ体"/>
                            <a:ea typeface="HGP創英角ﾎﾟｯﾌﾟ体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9" name="グループ化 208">
                      <a:extLst>
                        <a:ext uri="{FF2B5EF4-FFF2-40B4-BE49-F238E27FC236}">
                          <a16:creationId xmlns:a16="http://schemas.microsoft.com/office/drawing/2014/main" id="{6215B119-9107-4FE0-A7CB-6B7248A767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8334" y="5839442"/>
                      <a:ext cx="363308" cy="244385"/>
                      <a:chOff x="2885782" y="5500907"/>
                      <a:chExt cx="538309" cy="287994"/>
                    </a:xfrm>
                  </p:grpSpPr>
                  <p:sp>
                    <p:nvSpPr>
                      <p:cNvPr id="235" name="四角形: 角を丸くする 234">
                        <a:extLst>
                          <a:ext uri="{FF2B5EF4-FFF2-40B4-BE49-F238E27FC236}">
                            <a16:creationId xmlns:a16="http://schemas.microsoft.com/office/drawing/2014/main" id="{5B91C89F-5F2B-4043-8B30-D8E0D8CDFD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83976" y="5500907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6" name="四角形: 角を丸くする 235">
                        <a:extLst>
                          <a:ext uri="{FF2B5EF4-FFF2-40B4-BE49-F238E27FC236}">
                            <a16:creationId xmlns:a16="http://schemas.microsoft.com/office/drawing/2014/main" id="{BCA54967-4DDC-4C42-A23C-65D6DDF960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34957" y="5551614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7" name="四角形: 角を丸くする 236">
                        <a:extLst>
                          <a:ext uri="{FF2B5EF4-FFF2-40B4-BE49-F238E27FC236}">
                            <a16:creationId xmlns:a16="http://schemas.microsoft.com/office/drawing/2014/main" id="{673C403E-556F-4B80-8DE1-57802451E8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5467" y="5605681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8" name="四角形: 角を丸くする 237">
                        <a:extLst>
                          <a:ext uri="{FF2B5EF4-FFF2-40B4-BE49-F238E27FC236}">
                            <a16:creationId xmlns:a16="http://schemas.microsoft.com/office/drawing/2014/main" id="{2B6AD394-2FD4-4B44-826C-6DD2B2AC8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6449" y="5655082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40" name="四角形: 角を丸くする 239">
                        <a:extLst>
                          <a:ext uri="{FF2B5EF4-FFF2-40B4-BE49-F238E27FC236}">
                            <a16:creationId xmlns:a16="http://schemas.microsoft.com/office/drawing/2014/main" id="{031D428D-6B90-481A-9856-3179EFC0D3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85782" y="5709148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210" name="グループ化 209">
                      <a:extLst>
                        <a:ext uri="{FF2B5EF4-FFF2-40B4-BE49-F238E27FC236}">
                          <a16:creationId xmlns:a16="http://schemas.microsoft.com/office/drawing/2014/main" id="{A147F2F5-E6A8-40DA-B434-A4B2B90C92C9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450311" y="5830806"/>
                      <a:ext cx="363308" cy="244385"/>
                      <a:chOff x="2885782" y="5500907"/>
                      <a:chExt cx="538309" cy="287994"/>
                    </a:xfrm>
                  </p:grpSpPr>
                  <p:sp>
                    <p:nvSpPr>
                      <p:cNvPr id="213" name="四角形: 角を丸くする 212">
                        <a:extLst>
                          <a:ext uri="{FF2B5EF4-FFF2-40B4-BE49-F238E27FC236}">
                            <a16:creationId xmlns:a16="http://schemas.microsoft.com/office/drawing/2014/main" id="{DF1DBBAF-3509-4C74-A9E5-173F257172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83976" y="5500907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14" name="四角形: 角を丸くする 213">
                        <a:extLst>
                          <a:ext uri="{FF2B5EF4-FFF2-40B4-BE49-F238E27FC236}">
                            <a16:creationId xmlns:a16="http://schemas.microsoft.com/office/drawing/2014/main" id="{9FB1D63F-7B09-4E1D-976F-A071F1C85A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34957" y="5551614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2" name="四角形: 角を丸くする 231">
                        <a:extLst>
                          <a:ext uri="{FF2B5EF4-FFF2-40B4-BE49-F238E27FC236}">
                            <a16:creationId xmlns:a16="http://schemas.microsoft.com/office/drawing/2014/main" id="{8D7AACA3-AF28-4E96-B719-4BB416AFF7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5467" y="5605681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3" name="四角形: 角を丸くする 232">
                        <a:extLst>
                          <a:ext uri="{FF2B5EF4-FFF2-40B4-BE49-F238E27FC236}">
                            <a16:creationId xmlns:a16="http://schemas.microsoft.com/office/drawing/2014/main" id="{78AA6041-2554-4839-B7DF-7BFE826A06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46449" y="5655082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234" name="四角形: 角を丸くする 233">
                        <a:extLst>
                          <a:ext uri="{FF2B5EF4-FFF2-40B4-BE49-F238E27FC236}">
                            <a16:creationId xmlns:a16="http://schemas.microsoft.com/office/drawing/2014/main" id="{900D14B0-601F-49DF-8E65-BA1492AA4D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85782" y="5709148"/>
                        <a:ext cx="340115" cy="79753"/>
                      </a:xfrm>
                      <a:prstGeom prst="round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19050">
                        <a:solidFill>
                          <a:schemeClr val="tx1"/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205" name="グループ化 204">
                    <a:extLst>
                      <a:ext uri="{FF2B5EF4-FFF2-40B4-BE49-F238E27FC236}">
                        <a16:creationId xmlns:a16="http://schemas.microsoft.com/office/drawing/2014/main" id="{1368D929-8E82-4439-A89F-B1F03B93F3DF}"/>
                      </a:ext>
                    </a:extLst>
                  </p:cNvPr>
                  <p:cNvGrpSpPr/>
                  <p:nvPr/>
                </p:nvGrpSpPr>
                <p:grpSpPr>
                  <a:xfrm>
                    <a:off x="626530" y="5169200"/>
                    <a:ext cx="1138836" cy="845808"/>
                    <a:chOff x="670658" y="4155171"/>
                    <a:chExt cx="1342053" cy="996738"/>
                  </a:xfrm>
                </p:grpSpPr>
                <p:sp>
                  <p:nvSpPr>
                    <p:cNvPr id="206" name="四角形: 角を丸くする 205">
                      <a:extLst>
                        <a:ext uri="{FF2B5EF4-FFF2-40B4-BE49-F238E27FC236}">
                          <a16:creationId xmlns:a16="http://schemas.microsoft.com/office/drawing/2014/main" id="{F152EAB2-B461-409E-91F9-48C9CE8490F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70658" y="4397004"/>
                      <a:ext cx="1342053" cy="754905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chemeClr val="tx1">
                        <a:lumMod val="75000"/>
                        <a:lumOff val="25000"/>
                      </a:schemeClr>
                    </a:solidFill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>
                      <a:bevelT prst="convex"/>
                    </a:sp3d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rtlCol="0" fromWordArt="1" anchor="ctr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endParaRPr lang="ja-JP" altLang="en-US" sz="3600" kern="10">
                        <a:solidFill>
                          <a:srgbClr val="FFFFFF"/>
                        </a:solidFill>
                        <a:latin typeface="HGP創英角ﾎﾟｯﾌﾟ体"/>
                        <a:ea typeface="HGP創英角ﾎﾟｯﾌﾟ体"/>
                      </a:endParaRPr>
                    </a:p>
                  </p:txBody>
                </p:sp>
                <p:sp>
                  <p:nvSpPr>
                    <p:cNvPr id="207" name="台形 206">
                      <a:extLst>
                        <a:ext uri="{FF2B5EF4-FFF2-40B4-BE49-F238E27FC236}">
                          <a16:creationId xmlns:a16="http://schemas.microsoft.com/office/drawing/2014/main" id="{08D4F320-0591-4C93-A951-C65F67AB0A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8909" y="4155171"/>
                      <a:ext cx="1315142" cy="233802"/>
                    </a:xfrm>
                    <a:prstGeom prst="trapezoid">
                      <a:avLst>
                        <a:gd name="adj" fmla="val 53311"/>
                      </a:avLst>
                    </a:prstGeom>
                    <a:solidFill>
                      <a:schemeClr val="tx1">
                        <a:lumMod val="85000"/>
                        <a:lumOff val="15000"/>
                      </a:schemeClr>
                    </a:solidFill>
                    <a:ln w="28575">
                      <a:solidFill>
                        <a:schemeClr val="tx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 prst="convex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</p:grpSp>
            <p:sp>
              <p:nvSpPr>
                <p:cNvPr id="201" name="正方形/長方形 200">
                  <a:extLst>
                    <a:ext uri="{FF2B5EF4-FFF2-40B4-BE49-F238E27FC236}">
                      <a16:creationId xmlns:a16="http://schemas.microsoft.com/office/drawing/2014/main" id="{D97857B3-D6C3-432A-B390-E271F714DCB3}"/>
                    </a:ext>
                  </a:extLst>
                </p:cNvPr>
                <p:cNvSpPr/>
                <p:nvPr/>
              </p:nvSpPr>
              <p:spPr>
                <a:xfrm>
                  <a:off x="8798699" y="5271479"/>
                  <a:ext cx="900000" cy="12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2" name="正方形/長方形 201">
                  <a:extLst>
                    <a:ext uri="{FF2B5EF4-FFF2-40B4-BE49-F238E27FC236}">
                      <a16:creationId xmlns:a16="http://schemas.microsoft.com/office/drawing/2014/main" id="{7F93093D-7E71-4F3A-8342-6641460C0B66}"/>
                    </a:ext>
                  </a:extLst>
                </p:cNvPr>
                <p:cNvSpPr/>
                <p:nvPr/>
              </p:nvSpPr>
              <p:spPr>
                <a:xfrm>
                  <a:off x="8798699" y="5428399"/>
                  <a:ext cx="900000" cy="12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3" name="正方形/長方形 202">
                  <a:extLst>
                    <a:ext uri="{FF2B5EF4-FFF2-40B4-BE49-F238E27FC236}">
                      <a16:creationId xmlns:a16="http://schemas.microsoft.com/office/drawing/2014/main" id="{DB8DDDAE-1E29-4D90-A71A-0181EEA95532}"/>
                    </a:ext>
                  </a:extLst>
                </p:cNvPr>
                <p:cNvSpPr/>
                <p:nvPr/>
              </p:nvSpPr>
              <p:spPr>
                <a:xfrm>
                  <a:off x="8798699" y="5600549"/>
                  <a:ext cx="900000" cy="126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38100" h="381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96" name="正方形/長方形 195">
                <a:extLst>
                  <a:ext uri="{FF2B5EF4-FFF2-40B4-BE49-F238E27FC236}">
                    <a16:creationId xmlns:a16="http://schemas.microsoft.com/office/drawing/2014/main" id="{0ED0785C-AF07-4045-9B59-2A6189CC83C7}"/>
                  </a:ext>
                </a:extLst>
              </p:cNvPr>
              <p:cNvSpPr/>
              <p:nvPr/>
            </p:nvSpPr>
            <p:spPr>
              <a:xfrm>
                <a:off x="8537599" y="3574331"/>
                <a:ext cx="1559186" cy="513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12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充電がなくなった</a:t>
                </a:r>
                <a:endParaRPr lang="en-US" altLang="ja-JP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12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バッテリー交換台車</a:t>
                </a:r>
                <a:endPara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93" name="四角形: 角を丸くする 192">
              <a:extLst>
                <a:ext uri="{FF2B5EF4-FFF2-40B4-BE49-F238E27FC236}">
                  <a16:creationId xmlns:a16="http://schemas.microsoft.com/office/drawing/2014/main" id="{026F138E-8EF0-4FB2-8F38-C48F4DC13C6A}"/>
                </a:ext>
              </a:extLst>
            </p:cNvPr>
            <p:cNvSpPr/>
            <p:nvPr/>
          </p:nvSpPr>
          <p:spPr>
            <a:xfrm>
              <a:off x="8995973" y="5397665"/>
              <a:ext cx="312266" cy="170327"/>
            </a:xfrm>
            <a:prstGeom prst="roundRect">
              <a:avLst/>
            </a:prstGeom>
            <a:noFill/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4" name="正方形/長方形 193">
              <a:extLst>
                <a:ext uri="{FF2B5EF4-FFF2-40B4-BE49-F238E27FC236}">
                  <a16:creationId xmlns:a16="http://schemas.microsoft.com/office/drawing/2014/main" id="{53D2353F-516F-4E74-888C-9758CAF22A92}"/>
                </a:ext>
              </a:extLst>
            </p:cNvPr>
            <p:cNvSpPr/>
            <p:nvPr/>
          </p:nvSpPr>
          <p:spPr>
            <a:xfrm>
              <a:off x="9028148" y="5353245"/>
              <a:ext cx="247916" cy="11980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27" name="矢印: ストライプ 326">
            <a:extLst>
              <a:ext uri="{FF2B5EF4-FFF2-40B4-BE49-F238E27FC236}">
                <a16:creationId xmlns:a16="http://schemas.microsoft.com/office/drawing/2014/main" id="{1253FFB3-6D3D-4804-B202-966DE4F69A95}"/>
              </a:ext>
            </a:extLst>
          </p:cNvPr>
          <p:cNvSpPr/>
          <p:nvPr/>
        </p:nvSpPr>
        <p:spPr>
          <a:xfrm rot="3075885">
            <a:off x="2744449" y="3175701"/>
            <a:ext cx="828000" cy="432000"/>
          </a:xfrm>
          <a:prstGeom prst="striped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30" name="グループ化 329">
            <a:extLst>
              <a:ext uri="{FF2B5EF4-FFF2-40B4-BE49-F238E27FC236}">
                <a16:creationId xmlns:a16="http://schemas.microsoft.com/office/drawing/2014/main" id="{0DCE9EF3-E184-498F-A0AE-B554CDA5879F}"/>
              </a:ext>
            </a:extLst>
          </p:cNvPr>
          <p:cNvGrpSpPr/>
          <p:nvPr/>
        </p:nvGrpSpPr>
        <p:grpSpPr>
          <a:xfrm>
            <a:off x="3031093" y="1472717"/>
            <a:ext cx="869930" cy="536033"/>
            <a:chOff x="5086016" y="5613445"/>
            <a:chExt cx="1136026" cy="536033"/>
          </a:xfrm>
        </p:grpSpPr>
        <p:sp>
          <p:nvSpPr>
            <p:cNvPr id="331" name="吹き出し: 線 330">
              <a:extLst>
                <a:ext uri="{FF2B5EF4-FFF2-40B4-BE49-F238E27FC236}">
                  <a16:creationId xmlns:a16="http://schemas.microsoft.com/office/drawing/2014/main" id="{C851BFFC-9910-4446-B243-3B3F5A527BEB}"/>
                </a:ext>
              </a:extLst>
            </p:cNvPr>
            <p:cNvSpPr/>
            <p:nvPr/>
          </p:nvSpPr>
          <p:spPr>
            <a:xfrm>
              <a:off x="5086016" y="5613445"/>
              <a:ext cx="1136026" cy="536033"/>
            </a:xfrm>
            <a:prstGeom prst="borderCallout1">
              <a:avLst>
                <a:gd name="adj1" fmla="val 100817"/>
                <a:gd name="adj2" fmla="val 48529"/>
                <a:gd name="adj3" fmla="val 226701"/>
                <a:gd name="adj4" fmla="val -460"/>
              </a:avLst>
            </a:prstGeom>
            <a:solidFill>
              <a:srgbClr val="FFFF00"/>
            </a:solidFill>
            <a:ln w="28575">
              <a:solidFill>
                <a:srgbClr val="00B050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2" name="テキスト ボックス 331">
              <a:extLst>
                <a:ext uri="{FF2B5EF4-FFF2-40B4-BE49-F238E27FC236}">
                  <a16:creationId xmlns:a16="http://schemas.microsoft.com/office/drawing/2014/main" id="{F39D9876-A0A8-4344-BB3F-A9EF28E56AA3}"/>
                </a:ext>
              </a:extLst>
            </p:cNvPr>
            <p:cNvSpPr txBox="1"/>
            <p:nvPr/>
          </p:nvSpPr>
          <p:spPr>
            <a:xfrm>
              <a:off x="5281632" y="5619851"/>
              <a:ext cx="774724" cy="52322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  <a:cs typeface="ADLaM Display" panose="02010000000000000000" pitchFamily="2" charset="0"/>
                </a:rPr>
                <a:t>バッテリー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  <a:cs typeface="ADLaM Display" panose="02010000000000000000" pitchFamily="2" charset="0"/>
              </a:endParaRPr>
            </a:p>
            <a:p>
              <a:pPr algn="ctr"/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  <a:cs typeface="ADLaM Display" panose="02010000000000000000" pitchFamily="2" charset="0"/>
                </a:rPr>
                <a:t>セット位置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ADLaM Display" panose="02010000000000000000" pitchFamily="2" charset="0"/>
              </a:endParaRPr>
            </a:p>
          </p:txBody>
        </p:sp>
      </p:grp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AB179D2B-D312-252F-3462-8C2B4072875C}"/>
              </a:ext>
            </a:extLst>
          </p:cNvPr>
          <p:cNvSpPr/>
          <p:nvPr/>
        </p:nvSpPr>
        <p:spPr>
          <a:xfrm>
            <a:off x="230749" y="665140"/>
            <a:ext cx="480131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方策案❶</a:t>
            </a:r>
            <a:r>
              <a:rPr kumimoji="1" lang="ja-JP" altLang="en-US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バッテリーをスライドさせて</a:t>
            </a:r>
            <a:r>
              <a:rPr lang="ja-JP" altLang="en-US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交換</a:t>
            </a:r>
            <a:r>
              <a:rPr kumimoji="1" lang="ja-JP" altLang="en-US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する</a:t>
            </a:r>
          </a:p>
        </p:txBody>
      </p:sp>
      <p:sp>
        <p:nvSpPr>
          <p:cNvPr id="45" name="正方形/長方形 6">
            <a:extLst>
              <a:ext uri="{FF2B5EF4-FFF2-40B4-BE49-F238E27FC236}">
                <a16:creationId xmlns:a16="http://schemas.microsoft.com/office/drawing/2014/main" id="{9AA833F9-8A68-535A-B8F5-9A6FCD2ED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テキスト ボックス 60">
            <a:extLst>
              <a:ext uri="{FF2B5EF4-FFF2-40B4-BE49-F238E27FC236}">
                <a16:creationId xmlns:a16="http://schemas.microsoft.com/office/drawing/2014/main" id="{47DD1400-B358-79A6-999C-1C9316863A90}"/>
              </a:ext>
            </a:extLst>
          </p:cNvPr>
          <p:cNvSpPr txBox="1"/>
          <p:nvPr/>
        </p:nvSpPr>
        <p:spPr>
          <a:xfrm>
            <a:off x="1222150" y="6162688"/>
            <a:ext cx="3060000" cy="540000"/>
          </a:xfrm>
          <a:prstGeom prst="rect">
            <a:avLst/>
          </a:prstGeom>
          <a:solidFill>
            <a:srgbClr val="FF00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エレカバッテリー重量</a:t>
            </a:r>
            <a:r>
              <a:rPr lang="en-US" altLang="ja-JP" sz="28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259</a:t>
            </a:r>
            <a:r>
              <a:rPr lang="ja-JP" altLang="en-US" sz="28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㎏</a:t>
            </a:r>
            <a:endParaRPr kumimoji="1" lang="en-US" altLang="ja-JP" sz="2400" b="1">
              <a:solidFill>
                <a:srgbClr val="FFFF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A55B4E7-37E7-9981-E2FA-9FCC212A1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7B3FA3B5-5EA2-720F-7532-855BEC11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0038" y="6001236"/>
            <a:ext cx="552050" cy="76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009B4F6-88F3-215C-C2F7-35DD5C4DAAAD}"/>
              </a:ext>
            </a:extLst>
          </p:cNvPr>
          <p:cNvGrpSpPr/>
          <p:nvPr/>
        </p:nvGrpSpPr>
        <p:grpSpPr>
          <a:xfrm rot="3317201">
            <a:off x="10453749" y="739572"/>
            <a:ext cx="591921" cy="787082"/>
            <a:chOff x="1159844" y="641107"/>
            <a:chExt cx="626261" cy="832744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7BB47D3E-5B78-4E92-67B9-8BD36D6D99FA}"/>
                </a:ext>
              </a:extLst>
            </p:cNvPr>
            <p:cNvGrpSpPr/>
            <p:nvPr/>
          </p:nvGrpSpPr>
          <p:grpSpPr>
            <a:xfrm rot="20533060">
              <a:off x="1159844" y="641107"/>
              <a:ext cx="470499" cy="185743"/>
              <a:chOff x="5675301" y="688579"/>
              <a:chExt cx="366495" cy="144684"/>
            </a:xfrm>
          </p:grpSpPr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B96C2C92-62D1-308F-5CCF-EFAA9D34FE93}"/>
                  </a:ext>
                </a:extLst>
              </p:cNvPr>
              <p:cNvCxnSpPr/>
              <p:nvPr/>
            </p:nvCxnSpPr>
            <p:spPr>
              <a:xfrm>
                <a:off x="5675301" y="725263"/>
                <a:ext cx="104187" cy="108000"/>
              </a:xfrm>
              <a:prstGeom prst="line">
                <a:avLst/>
              </a:prstGeom>
              <a:ln w="38100" cap="rnd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線コネクタ 50">
                <a:extLst>
                  <a:ext uri="{FF2B5EF4-FFF2-40B4-BE49-F238E27FC236}">
                    <a16:creationId xmlns:a16="http://schemas.microsoft.com/office/drawing/2014/main" id="{FF17BD8D-9828-3CD3-D101-D215252CA7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9637" y="688579"/>
                <a:ext cx="0" cy="120265"/>
              </a:xfrm>
              <a:prstGeom prst="line">
                <a:avLst/>
              </a:prstGeom>
              <a:ln w="38100" cap="rnd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線コネクタ 62">
                <a:extLst>
                  <a:ext uri="{FF2B5EF4-FFF2-40B4-BE49-F238E27FC236}">
                    <a16:creationId xmlns:a16="http://schemas.microsoft.com/office/drawing/2014/main" id="{E39237B2-ACD4-3953-57EE-4619239363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70177" y="703847"/>
                <a:ext cx="71619" cy="104997"/>
              </a:xfrm>
              <a:prstGeom prst="line">
                <a:avLst/>
              </a:prstGeom>
              <a:ln w="38100" cap="rnd">
                <a:solidFill>
                  <a:srgbClr val="FF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図 45">
              <a:extLst>
                <a:ext uri="{FF2B5EF4-FFF2-40B4-BE49-F238E27FC236}">
                  <a16:creationId xmlns:a16="http://schemas.microsoft.com/office/drawing/2014/main" id="{E49963BA-24D1-5815-692D-04AE0E09E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35546">
              <a:off x="1346068" y="811573"/>
              <a:ext cx="440037" cy="662278"/>
            </a:xfrm>
            <a:prstGeom prst="rect">
              <a:avLst/>
            </a:prstGeom>
          </p:spPr>
        </p:pic>
      </p:grpSp>
      <p:grpSp>
        <p:nvGrpSpPr>
          <p:cNvPr id="308" name="グループ化 307">
            <a:extLst>
              <a:ext uri="{FF2B5EF4-FFF2-40B4-BE49-F238E27FC236}">
                <a16:creationId xmlns:a16="http://schemas.microsoft.com/office/drawing/2014/main" id="{81AE8BD1-8EEF-8C92-5375-F1F50F0656CE}"/>
              </a:ext>
            </a:extLst>
          </p:cNvPr>
          <p:cNvGrpSpPr/>
          <p:nvPr/>
        </p:nvGrpSpPr>
        <p:grpSpPr>
          <a:xfrm>
            <a:off x="5502801" y="876939"/>
            <a:ext cx="3961955" cy="828292"/>
            <a:chOff x="7534362" y="1901769"/>
            <a:chExt cx="3909101" cy="967610"/>
          </a:xfrm>
        </p:grpSpPr>
        <p:sp>
          <p:nvSpPr>
            <p:cNvPr id="311" name="吹き出し: 角を丸めた四角形 310">
              <a:extLst>
                <a:ext uri="{FF2B5EF4-FFF2-40B4-BE49-F238E27FC236}">
                  <a16:creationId xmlns:a16="http://schemas.microsoft.com/office/drawing/2014/main" id="{5CA03F96-0B6D-0122-57E4-5CAE338DB82A}"/>
                </a:ext>
              </a:extLst>
            </p:cNvPr>
            <p:cNvSpPr/>
            <p:nvPr/>
          </p:nvSpPr>
          <p:spPr>
            <a:xfrm>
              <a:off x="7534362" y="1901769"/>
              <a:ext cx="3710751" cy="967610"/>
            </a:xfrm>
            <a:prstGeom prst="wedgeRoundRectCallout">
              <a:avLst>
                <a:gd name="adj1" fmla="val 58995"/>
                <a:gd name="adj2" fmla="val 18571"/>
                <a:gd name="adj3" fmla="val 16667"/>
              </a:avLst>
            </a:prstGeom>
            <a:solidFill>
              <a:srgbClr val="F8CBAD"/>
            </a:solidFill>
            <a:ln w="3810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sp>
          <p:nvSpPr>
            <p:cNvPr id="64" name="テキスト ボックス 63">
              <a:extLst>
                <a:ext uri="{FF2B5EF4-FFF2-40B4-BE49-F238E27FC236}">
                  <a16:creationId xmlns:a16="http://schemas.microsoft.com/office/drawing/2014/main" id="{A60DAA38-0682-B760-2679-1C033E0711FF}"/>
                </a:ext>
              </a:extLst>
            </p:cNvPr>
            <p:cNvSpPr txBox="1"/>
            <p:nvPr/>
          </p:nvSpPr>
          <p:spPr>
            <a:xfrm>
              <a:off x="7534362" y="2087180"/>
              <a:ext cx="3909101" cy="647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セット位置と交換台車の高さが揃っている！</a:t>
              </a:r>
              <a:endParaRPr kumimoji="1"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1800"/>
                </a:lnSpc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ローラーコンで安全で楽に交換出来る！</a:t>
              </a:r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F3B6B97E-FFE1-358F-F0D0-FB5F8992D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198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交換方法の検討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7406AF5-FB4D-D3CE-941C-2B103A1D36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503"/>
          <a:stretch/>
        </p:blipFill>
        <p:spPr>
          <a:xfrm>
            <a:off x="9552350" y="320747"/>
            <a:ext cx="1018605" cy="15470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7" name="正方形/長方形 286">
            <a:extLst>
              <a:ext uri="{FF2B5EF4-FFF2-40B4-BE49-F238E27FC236}">
                <a16:creationId xmlns:a16="http://schemas.microsoft.com/office/drawing/2014/main" id="{31B1274A-6A86-B300-160D-1A10EEA0F17D}"/>
              </a:ext>
            </a:extLst>
          </p:cNvPr>
          <p:cNvSpPr/>
          <p:nvPr/>
        </p:nvSpPr>
        <p:spPr>
          <a:xfrm rot="870277">
            <a:off x="10377197" y="1590980"/>
            <a:ext cx="539945" cy="20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奥山</a:t>
            </a:r>
            <a:endParaRPr lang="ja-JP" altLang="en-US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CEFD3CD-E4B2-1540-6315-4B059AFC3954}"/>
              </a:ext>
            </a:extLst>
          </p:cNvPr>
          <p:cNvGrpSpPr/>
          <p:nvPr/>
        </p:nvGrpSpPr>
        <p:grpSpPr>
          <a:xfrm>
            <a:off x="8856219" y="6254034"/>
            <a:ext cx="2272994" cy="459597"/>
            <a:chOff x="7771322" y="752879"/>
            <a:chExt cx="2272994" cy="459597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566CC5C3-9C4A-900D-D9D1-2DEC39717127}"/>
                </a:ext>
              </a:extLst>
            </p:cNvPr>
            <p:cNvGrpSpPr/>
            <p:nvPr/>
          </p:nvGrpSpPr>
          <p:grpSpPr>
            <a:xfrm>
              <a:off x="8707922" y="770291"/>
              <a:ext cx="1336394" cy="442185"/>
              <a:chOff x="10243249" y="685339"/>
              <a:chExt cx="1336394" cy="442185"/>
            </a:xfrm>
            <a:noFill/>
          </p:grpSpPr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E5CC744A-3B3F-BF67-5426-35ED4D1C78B9}"/>
                  </a:ext>
                </a:extLst>
              </p:cNvPr>
              <p:cNvGrpSpPr/>
              <p:nvPr/>
            </p:nvGrpSpPr>
            <p:grpSpPr>
              <a:xfrm>
                <a:off x="10243249" y="692456"/>
                <a:ext cx="883510" cy="435068"/>
                <a:chOff x="9289209" y="700221"/>
                <a:chExt cx="883510" cy="435068"/>
              </a:xfrm>
              <a:grpFill/>
            </p:grpSpPr>
            <p:sp>
              <p:nvSpPr>
                <p:cNvPr id="55" name="星: 5 pt 54">
                  <a:extLst>
                    <a:ext uri="{FF2B5EF4-FFF2-40B4-BE49-F238E27FC236}">
                      <a16:creationId xmlns:a16="http://schemas.microsoft.com/office/drawing/2014/main" id="{75361E60-DFD9-E874-50C8-7FB7912E7757}"/>
                    </a:ext>
                  </a:extLst>
                </p:cNvPr>
                <p:cNvSpPr/>
                <p:nvPr/>
              </p:nvSpPr>
              <p:spPr>
                <a:xfrm>
                  <a:off x="9289209" y="703289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星: 5 pt 55">
                  <a:extLst>
                    <a:ext uri="{FF2B5EF4-FFF2-40B4-BE49-F238E27FC236}">
                      <a16:creationId xmlns:a16="http://schemas.microsoft.com/office/drawing/2014/main" id="{04C25132-4822-EC28-1235-CA87E2DF2CF5}"/>
                    </a:ext>
                  </a:extLst>
                </p:cNvPr>
                <p:cNvSpPr/>
                <p:nvPr/>
              </p:nvSpPr>
              <p:spPr>
                <a:xfrm>
                  <a:off x="9740719" y="7002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54" name="星: 5 pt 53">
                <a:extLst>
                  <a:ext uri="{FF2B5EF4-FFF2-40B4-BE49-F238E27FC236}">
                    <a16:creationId xmlns:a16="http://schemas.microsoft.com/office/drawing/2014/main" id="{6C77F2EB-87D4-DED1-5C97-EF56186001DF}"/>
                  </a:ext>
                </a:extLst>
              </p:cNvPr>
              <p:cNvSpPr/>
              <p:nvPr/>
            </p:nvSpPr>
            <p:spPr>
              <a:xfrm>
                <a:off x="11147643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69145701-0765-E903-BF9D-E88EBCFAA452}"/>
                </a:ext>
              </a:extLst>
            </p:cNvPr>
            <p:cNvGrpSpPr/>
            <p:nvPr/>
          </p:nvGrpSpPr>
          <p:grpSpPr>
            <a:xfrm>
              <a:off x="7771322" y="752879"/>
              <a:ext cx="870816" cy="439117"/>
              <a:chOff x="10751031" y="685339"/>
              <a:chExt cx="870816" cy="439117"/>
            </a:xfrm>
            <a:noFill/>
          </p:grpSpPr>
          <p:sp>
            <p:nvSpPr>
              <p:cNvPr id="50" name="星: 5 pt 49">
                <a:extLst>
                  <a:ext uri="{FF2B5EF4-FFF2-40B4-BE49-F238E27FC236}">
                    <a16:creationId xmlns:a16="http://schemas.microsoft.com/office/drawing/2014/main" id="{F7E5687B-33DB-F483-E2D0-B3B677C4A3CC}"/>
                  </a:ext>
                </a:extLst>
              </p:cNvPr>
              <p:cNvSpPr/>
              <p:nvPr/>
            </p:nvSpPr>
            <p:spPr>
              <a:xfrm>
                <a:off x="10751031" y="692456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星: 5 pt 51">
                <a:extLst>
                  <a:ext uri="{FF2B5EF4-FFF2-40B4-BE49-F238E27FC236}">
                    <a16:creationId xmlns:a16="http://schemas.microsoft.com/office/drawing/2014/main" id="{30C961F7-1738-B76C-8D87-7D05BF3E108F}"/>
                  </a:ext>
                </a:extLst>
              </p:cNvPr>
              <p:cNvSpPr/>
              <p:nvPr/>
            </p:nvSpPr>
            <p:spPr>
              <a:xfrm>
                <a:off x="11189847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44B6E18-101F-0DE7-E0AE-DA396881BAAD}"/>
              </a:ext>
            </a:extLst>
          </p:cNvPr>
          <p:cNvGrpSpPr/>
          <p:nvPr/>
        </p:nvGrpSpPr>
        <p:grpSpPr>
          <a:xfrm>
            <a:off x="8839292" y="6270210"/>
            <a:ext cx="1857849" cy="446311"/>
            <a:chOff x="9627233" y="6241640"/>
            <a:chExt cx="1857849" cy="446311"/>
          </a:xfrm>
        </p:grpSpPr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D9A020B9-710E-6A64-A24D-17CFAE726CF3}"/>
                </a:ext>
              </a:extLst>
            </p:cNvPr>
            <p:cNvGrpSpPr/>
            <p:nvPr/>
          </p:nvGrpSpPr>
          <p:grpSpPr>
            <a:xfrm>
              <a:off x="9627233" y="6241640"/>
              <a:ext cx="891234" cy="436437"/>
              <a:chOff x="8965961" y="6290975"/>
              <a:chExt cx="821205" cy="367472"/>
            </a:xfrm>
          </p:grpSpPr>
          <p:sp>
            <p:nvSpPr>
              <p:cNvPr id="73" name="星: 5 pt 72">
                <a:extLst>
                  <a:ext uri="{FF2B5EF4-FFF2-40B4-BE49-F238E27FC236}">
                    <a16:creationId xmlns:a16="http://schemas.microsoft.com/office/drawing/2014/main" id="{5FA4E064-D394-E3FC-D3DB-45BF4DC679F7}"/>
                  </a:ext>
                </a:extLst>
              </p:cNvPr>
              <p:cNvSpPr/>
              <p:nvPr/>
            </p:nvSpPr>
            <p:spPr>
              <a:xfrm>
                <a:off x="8965961" y="6294711"/>
                <a:ext cx="398056" cy="363736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星: 5 pt 73">
                <a:extLst>
                  <a:ext uri="{FF2B5EF4-FFF2-40B4-BE49-F238E27FC236}">
                    <a16:creationId xmlns:a16="http://schemas.microsoft.com/office/drawing/2014/main" id="{822F7822-0EE6-BA3A-95A8-32EC991AC947}"/>
                  </a:ext>
                </a:extLst>
              </p:cNvPr>
              <p:cNvSpPr/>
              <p:nvPr/>
            </p:nvSpPr>
            <p:spPr>
              <a:xfrm>
                <a:off x="9389110" y="6290975"/>
                <a:ext cx="398056" cy="363736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D025E93A-8466-0AE8-5DF0-E02E3247231C}"/>
                </a:ext>
              </a:extLst>
            </p:cNvPr>
            <p:cNvGrpSpPr/>
            <p:nvPr/>
          </p:nvGrpSpPr>
          <p:grpSpPr>
            <a:xfrm>
              <a:off x="10593847" y="6251514"/>
              <a:ext cx="891235" cy="436437"/>
              <a:chOff x="9817345" y="6278179"/>
              <a:chExt cx="821206" cy="367472"/>
            </a:xfrm>
          </p:grpSpPr>
          <p:sp>
            <p:nvSpPr>
              <p:cNvPr id="75" name="星: 5 pt 74">
                <a:extLst>
                  <a:ext uri="{FF2B5EF4-FFF2-40B4-BE49-F238E27FC236}">
                    <a16:creationId xmlns:a16="http://schemas.microsoft.com/office/drawing/2014/main" id="{2F1F8E5B-55AB-CFAF-3FFB-4B9615FF569B}"/>
                  </a:ext>
                </a:extLst>
              </p:cNvPr>
              <p:cNvSpPr/>
              <p:nvPr/>
            </p:nvSpPr>
            <p:spPr>
              <a:xfrm>
                <a:off x="9817345" y="6281915"/>
                <a:ext cx="398056" cy="363736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6" name="星: 5 pt 75">
                <a:extLst>
                  <a:ext uri="{FF2B5EF4-FFF2-40B4-BE49-F238E27FC236}">
                    <a16:creationId xmlns:a16="http://schemas.microsoft.com/office/drawing/2014/main" id="{538AA562-085B-A244-DDE0-253CBE34F168}"/>
                  </a:ext>
                </a:extLst>
              </p:cNvPr>
              <p:cNvSpPr/>
              <p:nvPr/>
            </p:nvSpPr>
            <p:spPr>
              <a:xfrm>
                <a:off x="10240495" y="6278179"/>
                <a:ext cx="398056" cy="363736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15E36D7D-A0E5-5908-0CCC-82ABAE9A592B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22/43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680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35" presetClass="pat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4.07407E-6 L -0.17604 -0.0007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25E-6 -1.11111E-6 L -0.1694 0.00255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1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309" grpId="0"/>
      <p:bldP spid="184" grpId="0" animBg="1"/>
      <p:bldP spid="312" grpId="0" animBg="1"/>
      <p:bldP spid="3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B46D613-6B30-4BB3-155A-918908FB86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90"/>
          <a:stretch/>
        </p:blipFill>
        <p:spPr>
          <a:xfrm>
            <a:off x="2051606" y="1055770"/>
            <a:ext cx="873347" cy="1446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正方形/長方形 6">
            <a:extLst>
              <a:ext uri="{FF2B5EF4-FFF2-40B4-BE49-F238E27FC236}">
                <a16:creationId xmlns:a16="http://schemas.microsoft.com/office/drawing/2014/main" id="{1313197E-521D-AD32-3218-293611396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346511B-26B8-0BCB-FE6B-6BBFB6BF8031}"/>
              </a:ext>
            </a:extLst>
          </p:cNvPr>
          <p:cNvSpPr/>
          <p:nvPr/>
        </p:nvSpPr>
        <p:spPr>
          <a:xfrm>
            <a:off x="327650" y="655660"/>
            <a:ext cx="6997749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方策案➋</a:t>
            </a:r>
            <a:r>
              <a:rPr kumimoji="1" lang="en-US" altLang="ja-JP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バッテリーの位置を変更する</a:t>
            </a:r>
            <a:r>
              <a:rPr kumimoji="1" lang="en-US" altLang="ja-JP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(AGV</a:t>
            </a:r>
            <a:r>
              <a:rPr kumimoji="1" lang="ja-JP" altLang="en-US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台車枠に搭載</a:t>
            </a:r>
            <a:r>
              <a:rPr kumimoji="1" lang="en-US" altLang="ja-JP" sz="20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000" b="1">
              <a:solidFill>
                <a:schemeClr val="tx1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D4FFD1E-16D9-075B-BBCE-81225413F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237DAC8-CCD7-3D90-0074-6BAE85BF5D2E}"/>
              </a:ext>
            </a:extLst>
          </p:cNvPr>
          <p:cNvGrpSpPr/>
          <p:nvPr/>
        </p:nvGrpSpPr>
        <p:grpSpPr>
          <a:xfrm>
            <a:off x="3190483" y="1475511"/>
            <a:ext cx="4201767" cy="585854"/>
            <a:chOff x="7826418" y="1679480"/>
            <a:chExt cx="3959468" cy="585854"/>
          </a:xfrm>
        </p:grpSpPr>
        <p:sp>
          <p:nvSpPr>
            <p:cNvPr id="15" name="吹き出し: 角を丸めた四角形 14">
              <a:extLst>
                <a:ext uri="{FF2B5EF4-FFF2-40B4-BE49-F238E27FC236}">
                  <a16:creationId xmlns:a16="http://schemas.microsoft.com/office/drawing/2014/main" id="{54E702EF-9486-F783-825F-83E29C3FE52C}"/>
                </a:ext>
              </a:extLst>
            </p:cNvPr>
            <p:cNvSpPr/>
            <p:nvPr/>
          </p:nvSpPr>
          <p:spPr bwMode="auto">
            <a:xfrm flipH="1">
              <a:off x="7826418" y="1679480"/>
              <a:ext cx="3863522" cy="585854"/>
            </a:xfrm>
            <a:prstGeom prst="wedgeRoundRectCallout">
              <a:avLst>
                <a:gd name="adj1" fmla="val 55356"/>
                <a:gd name="adj2" fmla="val 29192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0000FF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16" name="テキスト ボックス 74">
              <a:extLst>
                <a:ext uri="{FF2B5EF4-FFF2-40B4-BE49-F238E27FC236}">
                  <a16:creationId xmlns:a16="http://schemas.microsoft.com/office/drawing/2014/main" id="{22C67D97-CB1D-16F7-EE9E-0E07588B2B54}"/>
                </a:ext>
              </a:extLst>
            </p:cNvPr>
            <p:cNvSpPr txBox="1"/>
            <p:nvPr/>
          </p:nvSpPr>
          <p:spPr>
            <a:xfrm>
              <a:off x="7826421" y="1803846"/>
              <a:ext cx="3959465" cy="359329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00"/>
                </a:lnSpc>
              </a:pPr>
              <a:r>
                <a:rPr lang="ja-JP" altLang="en-US" sz="1800" b="1">
                  <a:latin typeface="Meiryo UI" panose="020B0604030504040204" pitchFamily="50" charset="-128"/>
                  <a:ea typeface="Meiryo UI" panose="020B0604030504040204" pitchFamily="50" charset="-128"/>
                </a:rPr>
                <a:t>作業姿勢のベストポジションを検討しよう！</a:t>
              </a:r>
              <a:endParaRPr lang="en-US" altLang="ja-JP" sz="18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F9C157D-0E30-2E4F-D770-F820E981D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198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作業姿勢の検討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4C1AB21-B9A8-19D8-1B85-FB028726B9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503"/>
          <a:stretch/>
        </p:blipFill>
        <p:spPr>
          <a:xfrm>
            <a:off x="10580339" y="1291719"/>
            <a:ext cx="795336" cy="12079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FC7E37-E206-A1CD-4E1B-D9B71F7737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714"/>
          <a:stretch/>
        </p:blipFill>
        <p:spPr>
          <a:xfrm>
            <a:off x="8669425" y="1390811"/>
            <a:ext cx="845515" cy="11053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9C96E77-0938-0AEF-7A8D-629F4DAFDA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2167"/>
          <a:stretch/>
        </p:blipFill>
        <p:spPr>
          <a:xfrm>
            <a:off x="9582716" y="1354201"/>
            <a:ext cx="827953" cy="11216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BFE61DC-B7D8-36AA-4439-8891BE5A4F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7522"/>
          <a:stretch/>
        </p:blipFill>
        <p:spPr>
          <a:xfrm>
            <a:off x="7657781" y="1283797"/>
            <a:ext cx="844253" cy="11897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5BACF3F3-4358-D5E4-75C0-A6F00EC090EE}"/>
              </a:ext>
            </a:extLst>
          </p:cNvPr>
          <p:cNvSpPr/>
          <p:nvPr/>
        </p:nvSpPr>
        <p:spPr>
          <a:xfrm rot="870277">
            <a:off x="7335118" y="2124607"/>
            <a:ext cx="484282" cy="167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有金</a:t>
            </a:r>
            <a:endParaRPr lang="ja-JP" altLang="en-US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FF20E0-E92B-DD78-0F8E-E0E58DE50938}"/>
              </a:ext>
            </a:extLst>
          </p:cNvPr>
          <p:cNvSpPr/>
          <p:nvPr/>
        </p:nvSpPr>
        <p:spPr>
          <a:xfrm rot="870277">
            <a:off x="1386436" y="1922069"/>
            <a:ext cx="899871" cy="278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2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尾野班長</a:t>
            </a:r>
            <a:endParaRPr lang="ja-JP" altLang="en-US" sz="12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5F59829-1A4E-C1C3-8B1B-E4078AB99F4B}"/>
              </a:ext>
            </a:extLst>
          </p:cNvPr>
          <p:cNvSpPr/>
          <p:nvPr/>
        </p:nvSpPr>
        <p:spPr>
          <a:xfrm rot="870277">
            <a:off x="10268908" y="2125693"/>
            <a:ext cx="539945" cy="20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奥山</a:t>
            </a:r>
            <a:endParaRPr lang="ja-JP" altLang="en-US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B265D64-8BE2-B368-B25E-C1AAB9FA39C7}"/>
              </a:ext>
            </a:extLst>
          </p:cNvPr>
          <p:cNvSpPr/>
          <p:nvPr/>
        </p:nvSpPr>
        <p:spPr>
          <a:xfrm rot="870277">
            <a:off x="8339396" y="2122484"/>
            <a:ext cx="517484" cy="23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上原</a:t>
            </a:r>
            <a:endParaRPr lang="ja-JP" altLang="en-US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42F3DEB-329C-EEA3-A680-6212A7C5E8F7}"/>
              </a:ext>
            </a:extLst>
          </p:cNvPr>
          <p:cNvSpPr/>
          <p:nvPr/>
        </p:nvSpPr>
        <p:spPr>
          <a:xfrm rot="870277">
            <a:off x="9370716" y="2189443"/>
            <a:ext cx="489091" cy="151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飯田</a:t>
            </a:r>
            <a:endParaRPr lang="ja-JP" altLang="en-US" sz="105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8A55792-871B-1028-17C1-5AB494285192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23/43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CD293750-7E56-E5AF-1D86-E1E096AB98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89" y="2138651"/>
            <a:ext cx="5678361" cy="4544395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3FE73F3-8A6C-C1A7-8D6F-4D83257C6EFE}"/>
              </a:ext>
            </a:extLst>
          </p:cNvPr>
          <p:cNvSpPr txBox="1"/>
          <p:nvPr/>
        </p:nvSpPr>
        <p:spPr>
          <a:xfrm>
            <a:off x="2045437" y="5778130"/>
            <a:ext cx="519697" cy="294168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現状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A8B4989-3304-7787-A0E5-571719A80364}"/>
              </a:ext>
            </a:extLst>
          </p:cNvPr>
          <p:cNvSpPr txBox="1"/>
          <p:nvPr/>
        </p:nvSpPr>
        <p:spPr>
          <a:xfrm>
            <a:off x="3884243" y="4526427"/>
            <a:ext cx="955711" cy="307777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ありたい姿</a:t>
            </a:r>
            <a:endParaRPr lang="ja-JP" altLang="en-US" sz="1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94FA9C69-86D3-E226-010B-83A9553439E8}"/>
              </a:ext>
            </a:extLst>
          </p:cNvPr>
          <p:cNvGrpSpPr/>
          <p:nvPr/>
        </p:nvGrpSpPr>
        <p:grpSpPr>
          <a:xfrm>
            <a:off x="2565134" y="3205859"/>
            <a:ext cx="1908000" cy="1223175"/>
            <a:chOff x="2597802" y="3218044"/>
            <a:chExt cx="1908000" cy="1223175"/>
          </a:xfrm>
        </p:grpSpPr>
        <p:sp>
          <p:nvSpPr>
            <p:cNvPr id="69" name="楕円 68">
              <a:extLst>
                <a:ext uri="{FF2B5EF4-FFF2-40B4-BE49-F238E27FC236}">
                  <a16:creationId xmlns:a16="http://schemas.microsoft.com/office/drawing/2014/main" id="{1E0DA701-651F-9702-23F2-9D1A3BBA2296}"/>
                </a:ext>
              </a:extLst>
            </p:cNvPr>
            <p:cNvSpPr/>
            <p:nvPr/>
          </p:nvSpPr>
          <p:spPr>
            <a:xfrm>
              <a:off x="3957154" y="4189219"/>
              <a:ext cx="252000" cy="252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吹き出し: 四角形 69">
              <a:extLst>
                <a:ext uri="{FF2B5EF4-FFF2-40B4-BE49-F238E27FC236}">
                  <a16:creationId xmlns:a16="http://schemas.microsoft.com/office/drawing/2014/main" id="{87BE87EE-8A50-B24A-F110-B890D65631E5}"/>
                </a:ext>
              </a:extLst>
            </p:cNvPr>
            <p:cNvSpPr/>
            <p:nvPr/>
          </p:nvSpPr>
          <p:spPr>
            <a:xfrm>
              <a:off x="2597802" y="3218044"/>
              <a:ext cx="1908000" cy="648000"/>
            </a:xfrm>
            <a:prstGeom prst="wedgeRectCallout">
              <a:avLst>
                <a:gd name="adj1" fmla="val 28452"/>
                <a:gd name="adj2" fmla="val 98394"/>
              </a:avLst>
            </a:prstGeom>
            <a:solidFill>
              <a:schemeClr val="bg1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バッテリーの位置</a:t>
              </a:r>
              <a:endParaRPr lang="en-US" altLang="ja-JP" sz="16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900㎜</a:t>
              </a:r>
              <a:r>
                <a:rPr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から</a:t>
              </a:r>
              <a:r>
                <a:rPr lang="en-US" altLang="ja-JP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1000</a:t>
              </a:r>
              <a:r>
                <a:rPr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㎜</a:t>
              </a:r>
              <a:endParaRPr lang="en-US" altLang="ja-JP" sz="16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82" name="図 81">
            <a:extLst>
              <a:ext uri="{FF2B5EF4-FFF2-40B4-BE49-F238E27FC236}">
                <a16:creationId xmlns:a16="http://schemas.microsoft.com/office/drawing/2014/main" id="{3A992A4A-EF31-27F5-03A3-DAFDE179C9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9670" y="2346444"/>
            <a:ext cx="5645385" cy="4121253"/>
          </a:xfrm>
          <a:prstGeom prst="rect">
            <a:avLst/>
          </a:prstGeom>
        </p:spPr>
      </p:pic>
      <p:sp>
        <p:nvSpPr>
          <p:cNvPr id="83" name="正方形/長方形 82">
            <a:extLst>
              <a:ext uri="{FF2B5EF4-FFF2-40B4-BE49-F238E27FC236}">
                <a16:creationId xmlns:a16="http://schemas.microsoft.com/office/drawing/2014/main" id="{1E566DB0-9C71-8CA1-F29E-7732C23AA2C6}"/>
              </a:ext>
            </a:extLst>
          </p:cNvPr>
          <p:cNvSpPr/>
          <p:nvPr/>
        </p:nvSpPr>
        <p:spPr>
          <a:xfrm>
            <a:off x="3566609" y="4215744"/>
            <a:ext cx="5600403" cy="250342"/>
          </a:xfrm>
          <a:prstGeom prst="rect">
            <a:avLst/>
          </a:prstGeom>
          <a:solidFill>
            <a:srgbClr val="FFFF00">
              <a:alpha val="7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AF88A14B-97FB-2B03-7A0B-8232DB8CEE96}"/>
              </a:ext>
            </a:extLst>
          </p:cNvPr>
          <p:cNvGrpSpPr/>
          <p:nvPr/>
        </p:nvGrpSpPr>
        <p:grpSpPr>
          <a:xfrm>
            <a:off x="6704793" y="4174640"/>
            <a:ext cx="3936990" cy="1837722"/>
            <a:chOff x="6672926" y="4133278"/>
            <a:chExt cx="3936990" cy="1837722"/>
          </a:xfrm>
        </p:grpSpPr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7DE11177-AD5B-CFC7-1A7C-E8612607DF1C}"/>
                </a:ext>
              </a:extLst>
            </p:cNvPr>
            <p:cNvGrpSpPr/>
            <p:nvPr/>
          </p:nvGrpSpPr>
          <p:grpSpPr>
            <a:xfrm>
              <a:off x="9129360" y="4133278"/>
              <a:ext cx="1480556" cy="1837722"/>
              <a:chOff x="9083436" y="2975714"/>
              <a:chExt cx="1480556" cy="1837722"/>
            </a:xfrm>
          </p:grpSpPr>
          <p:pic>
            <p:nvPicPr>
              <p:cNvPr id="78" name="図 77">
                <a:extLst>
                  <a:ext uri="{FF2B5EF4-FFF2-40B4-BE49-F238E27FC236}">
                    <a16:creationId xmlns:a16="http://schemas.microsoft.com/office/drawing/2014/main" id="{0D197B94-B20C-133D-C0EC-DF2DD457F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437149" y="3420615"/>
                <a:ext cx="1126843" cy="1392821"/>
              </a:xfrm>
              <a:prstGeom prst="rect">
                <a:avLst/>
              </a:prstGeom>
            </p:spPr>
          </p:pic>
          <p:sp>
            <p:nvSpPr>
              <p:cNvPr id="79" name="フローチャート: 代替処理 78">
                <a:extLst>
                  <a:ext uri="{FF2B5EF4-FFF2-40B4-BE49-F238E27FC236}">
                    <a16:creationId xmlns:a16="http://schemas.microsoft.com/office/drawing/2014/main" id="{51427516-D23F-142C-096A-9C030592BA16}"/>
                  </a:ext>
                </a:extLst>
              </p:cNvPr>
              <p:cNvSpPr/>
              <p:nvPr/>
            </p:nvSpPr>
            <p:spPr>
              <a:xfrm rot="3470031">
                <a:off x="8332579" y="3726571"/>
                <a:ext cx="1589908" cy="88194"/>
              </a:xfrm>
              <a:prstGeom prst="flowChartAlternateProcess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B21FE528-8FB8-9261-948D-7190B1855DD5}"/>
                </a:ext>
              </a:extLst>
            </p:cNvPr>
            <p:cNvGrpSpPr/>
            <p:nvPr/>
          </p:nvGrpSpPr>
          <p:grpSpPr>
            <a:xfrm>
              <a:off x="6672926" y="4961860"/>
              <a:ext cx="2714093" cy="694971"/>
              <a:chOff x="8745088" y="1799217"/>
              <a:chExt cx="2714093" cy="694971"/>
            </a:xfrm>
          </p:grpSpPr>
          <p:sp>
            <p:nvSpPr>
              <p:cNvPr id="76" name="吹き出し: 角を丸めた四角形 75">
                <a:extLst>
                  <a:ext uri="{FF2B5EF4-FFF2-40B4-BE49-F238E27FC236}">
                    <a16:creationId xmlns:a16="http://schemas.microsoft.com/office/drawing/2014/main" id="{2DD45E65-484F-AE3A-B69B-7F68BB61A315}"/>
                  </a:ext>
                </a:extLst>
              </p:cNvPr>
              <p:cNvSpPr/>
              <p:nvPr/>
            </p:nvSpPr>
            <p:spPr bwMode="auto">
              <a:xfrm flipH="1">
                <a:off x="8745088" y="1799217"/>
                <a:ext cx="2435257" cy="694971"/>
              </a:xfrm>
              <a:prstGeom prst="wedgeRoundRectCallout">
                <a:avLst>
                  <a:gd name="adj1" fmla="val -61306"/>
                  <a:gd name="adj2" fmla="val 23950"/>
                  <a:gd name="adj3" fmla="val 16667"/>
                </a:avLst>
              </a:prstGeom>
              <a:solidFill>
                <a:srgbClr val="FFCCFF"/>
              </a:solidFill>
              <a:ln w="38100">
                <a:solidFill>
                  <a:srgbClr val="FF66FF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77" name="テキスト ボックス 6">
                <a:extLst>
                  <a:ext uri="{FF2B5EF4-FFF2-40B4-BE49-F238E27FC236}">
                    <a16:creationId xmlns:a16="http://schemas.microsoft.com/office/drawing/2014/main" id="{B71D13D2-1E19-EC8C-A379-EA0939649EC3}"/>
                  </a:ext>
                </a:extLst>
              </p:cNvPr>
              <p:cNvSpPr txBox="1"/>
              <p:nvPr/>
            </p:nvSpPr>
            <p:spPr>
              <a:xfrm>
                <a:off x="8898059" y="1983997"/>
                <a:ext cx="2561122" cy="3254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0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全員のベストポジション</a:t>
                </a:r>
                <a:endParaRPr lang="en-US" altLang="ja-JP" sz="18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99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20026 -0.0055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-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20234 0.0009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5" name="表 12">
            <a:extLst>
              <a:ext uri="{FF2B5EF4-FFF2-40B4-BE49-F238E27FC236}">
                <a16:creationId xmlns:a16="http://schemas.microsoft.com/office/drawing/2014/main" id="{350C13E6-4E40-52DE-2C6A-496846B37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51148"/>
              </p:ext>
            </p:extLst>
          </p:nvPr>
        </p:nvGraphicFramePr>
        <p:xfrm>
          <a:off x="5202478" y="762210"/>
          <a:ext cx="5040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40839829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➌自主性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仕事の中に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自分らしさ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を発揮する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57022"/>
                  </a:ext>
                </a:extLst>
              </a:tr>
            </a:tbl>
          </a:graphicData>
        </a:graphic>
      </p:graphicFrame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897C4148-2FBE-FD73-DDF3-2565749E2F14}"/>
              </a:ext>
            </a:extLst>
          </p:cNvPr>
          <p:cNvGrpSpPr/>
          <p:nvPr/>
        </p:nvGrpSpPr>
        <p:grpSpPr>
          <a:xfrm>
            <a:off x="7912002" y="752879"/>
            <a:ext cx="2272994" cy="459597"/>
            <a:chOff x="7771322" y="752879"/>
            <a:chExt cx="2272994" cy="459597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83F6665-E10C-188B-F2DA-A7CB7B6587F2}"/>
                </a:ext>
              </a:extLst>
            </p:cNvPr>
            <p:cNvGrpSpPr/>
            <p:nvPr/>
          </p:nvGrpSpPr>
          <p:grpSpPr>
            <a:xfrm>
              <a:off x="8707922" y="770291"/>
              <a:ext cx="1336394" cy="442185"/>
              <a:chOff x="10243249" y="685339"/>
              <a:chExt cx="1336394" cy="442185"/>
            </a:xfrm>
            <a:noFill/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34B760C5-8794-9067-5029-7F26B23F8A37}"/>
                  </a:ext>
                </a:extLst>
              </p:cNvPr>
              <p:cNvGrpSpPr/>
              <p:nvPr/>
            </p:nvGrpSpPr>
            <p:grpSpPr>
              <a:xfrm>
                <a:off x="10243249" y="692456"/>
                <a:ext cx="883510" cy="435068"/>
                <a:chOff x="9289209" y="700221"/>
                <a:chExt cx="883510" cy="435068"/>
              </a:xfrm>
              <a:grpFill/>
            </p:grpSpPr>
            <p:sp>
              <p:nvSpPr>
                <p:cNvPr id="17" name="星: 5 pt 16">
                  <a:extLst>
                    <a:ext uri="{FF2B5EF4-FFF2-40B4-BE49-F238E27FC236}">
                      <a16:creationId xmlns:a16="http://schemas.microsoft.com/office/drawing/2014/main" id="{1EA4E880-473D-255D-BEC3-EB7CCCB7FE68}"/>
                    </a:ext>
                  </a:extLst>
                </p:cNvPr>
                <p:cNvSpPr/>
                <p:nvPr/>
              </p:nvSpPr>
              <p:spPr>
                <a:xfrm>
                  <a:off x="9289209" y="703289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8" name="星: 5 pt 17">
                  <a:extLst>
                    <a:ext uri="{FF2B5EF4-FFF2-40B4-BE49-F238E27FC236}">
                      <a16:creationId xmlns:a16="http://schemas.microsoft.com/office/drawing/2014/main" id="{D72CBEE3-3A4A-092D-BE82-002E290A64B4}"/>
                    </a:ext>
                  </a:extLst>
                </p:cNvPr>
                <p:cNvSpPr/>
                <p:nvPr/>
              </p:nvSpPr>
              <p:spPr>
                <a:xfrm>
                  <a:off x="9740719" y="7002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6" name="星: 5 pt 15">
                <a:extLst>
                  <a:ext uri="{FF2B5EF4-FFF2-40B4-BE49-F238E27FC236}">
                    <a16:creationId xmlns:a16="http://schemas.microsoft.com/office/drawing/2014/main" id="{EFFDF5E7-A47C-F0EB-217F-48E96A6C10B6}"/>
                  </a:ext>
                </a:extLst>
              </p:cNvPr>
              <p:cNvSpPr/>
              <p:nvPr/>
            </p:nvSpPr>
            <p:spPr>
              <a:xfrm>
                <a:off x="11147643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A48961B9-AABE-5AC2-F345-3BD307BD2AD9}"/>
                </a:ext>
              </a:extLst>
            </p:cNvPr>
            <p:cNvGrpSpPr/>
            <p:nvPr/>
          </p:nvGrpSpPr>
          <p:grpSpPr>
            <a:xfrm>
              <a:off x="7771322" y="752879"/>
              <a:ext cx="870816" cy="439117"/>
              <a:chOff x="10751031" y="685339"/>
              <a:chExt cx="870816" cy="439117"/>
            </a:xfrm>
            <a:noFill/>
          </p:grpSpPr>
          <p:sp>
            <p:nvSpPr>
              <p:cNvPr id="28" name="星: 5 pt 27">
                <a:extLst>
                  <a:ext uri="{FF2B5EF4-FFF2-40B4-BE49-F238E27FC236}">
                    <a16:creationId xmlns:a16="http://schemas.microsoft.com/office/drawing/2014/main" id="{2050FD72-4E5E-8D01-1A5B-54A3346F4B47}"/>
                  </a:ext>
                </a:extLst>
              </p:cNvPr>
              <p:cNvSpPr/>
              <p:nvPr/>
            </p:nvSpPr>
            <p:spPr>
              <a:xfrm>
                <a:off x="10751031" y="692456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星: 5 pt 23">
                <a:extLst>
                  <a:ext uri="{FF2B5EF4-FFF2-40B4-BE49-F238E27FC236}">
                    <a16:creationId xmlns:a16="http://schemas.microsoft.com/office/drawing/2014/main" id="{ED098932-9259-61D9-8974-F3562BF89440}"/>
                  </a:ext>
                </a:extLst>
              </p:cNvPr>
              <p:cNvSpPr/>
              <p:nvPr/>
            </p:nvSpPr>
            <p:spPr>
              <a:xfrm>
                <a:off x="11189847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701" name="図 700">
            <a:extLst>
              <a:ext uri="{FF2B5EF4-FFF2-40B4-BE49-F238E27FC236}">
                <a16:creationId xmlns:a16="http://schemas.microsoft.com/office/drawing/2014/main" id="{5F641EAD-6AC0-4447-DFFB-6DC6716F8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767" y="2770843"/>
            <a:ext cx="5486876" cy="408467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B692FDA-866B-4566-8B0C-956C536649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3" y="2781536"/>
            <a:ext cx="4757514" cy="4153949"/>
          </a:xfrm>
          <a:prstGeom prst="rect">
            <a:avLst/>
          </a:prstGeom>
        </p:spPr>
      </p:pic>
      <p:sp>
        <p:nvSpPr>
          <p:cNvPr id="15" name="正方形/長方形 6">
            <a:extLst>
              <a:ext uri="{FF2B5EF4-FFF2-40B4-BE49-F238E27FC236}">
                <a16:creationId xmlns:a16="http://schemas.microsoft.com/office/drawing/2014/main" id="{8AFF5BB8-A057-49C9-BC7F-DFC4550AA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995EF71-D640-8AB6-485B-3DCC2DDB855A}"/>
              </a:ext>
            </a:extLst>
          </p:cNvPr>
          <p:cNvGrpSpPr/>
          <p:nvPr/>
        </p:nvGrpSpPr>
        <p:grpSpPr>
          <a:xfrm>
            <a:off x="2386524" y="2918152"/>
            <a:ext cx="2644311" cy="2634617"/>
            <a:chOff x="2813792" y="2613486"/>
            <a:chExt cx="2644311" cy="2634617"/>
          </a:xfrm>
        </p:grpSpPr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5EC01EF8-2A42-3309-B132-A8B9C73055D2}"/>
                </a:ext>
              </a:extLst>
            </p:cNvPr>
            <p:cNvSpPr/>
            <p:nvPr/>
          </p:nvSpPr>
          <p:spPr>
            <a:xfrm>
              <a:off x="2813792" y="3486756"/>
              <a:ext cx="1440000" cy="791266"/>
            </a:xfrm>
            <a:prstGeom prst="roundRect">
              <a:avLst>
                <a:gd name="adj" fmla="val 16546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6D7202E4-C7AF-0065-BF2C-BA530B6E35C8}"/>
                </a:ext>
              </a:extLst>
            </p:cNvPr>
            <p:cNvSpPr/>
            <p:nvPr/>
          </p:nvSpPr>
          <p:spPr>
            <a:xfrm>
              <a:off x="4464106" y="2613486"/>
              <a:ext cx="991404" cy="507325"/>
            </a:xfrm>
            <a:prstGeom prst="roundRect">
              <a:avLst>
                <a:gd name="adj" fmla="val 13961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FA928F0C-3557-9BF4-B034-ED4F115DF867}"/>
                </a:ext>
              </a:extLst>
            </p:cNvPr>
            <p:cNvSpPr/>
            <p:nvPr/>
          </p:nvSpPr>
          <p:spPr>
            <a:xfrm>
              <a:off x="4486103" y="4974249"/>
              <a:ext cx="972000" cy="273854"/>
            </a:xfrm>
            <a:prstGeom prst="roundRect">
              <a:avLst>
                <a:gd name="adj" fmla="val 14768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</p:grp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450FC8D-0AE3-13D4-327C-8290EB1E3439}"/>
              </a:ext>
            </a:extLst>
          </p:cNvPr>
          <p:cNvSpPr/>
          <p:nvPr/>
        </p:nvSpPr>
        <p:spPr>
          <a:xfrm>
            <a:off x="905793" y="2069686"/>
            <a:ext cx="346075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ja-JP" altLang="en-US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現在稼動中の</a:t>
            </a:r>
            <a:r>
              <a:rPr lang="en-US" altLang="ja-JP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台車から検討</a:t>
            </a:r>
            <a:endParaRPr lang="en-US" altLang="ja-JP" b="1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69E7C8D-0CF1-FC40-78F5-1B48DAB185DB}"/>
              </a:ext>
            </a:extLst>
          </p:cNvPr>
          <p:cNvGrpSpPr/>
          <p:nvPr/>
        </p:nvGrpSpPr>
        <p:grpSpPr>
          <a:xfrm>
            <a:off x="5196513" y="2092245"/>
            <a:ext cx="2653887" cy="568185"/>
            <a:chOff x="8678751" y="1586157"/>
            <a:chExt cx="3152237" cy="747527"/>
          </a:xfrm>
        </p:grpSpPr>
        <p:sp>
          <p:nvSpPr>
            <p:cNvPr id="4" name="吹き出し: 角を丸めた四角形 3">
              <a:extLst>
                <a:ext uri="{FF2B5EF4-FFF2-40B4-BE49-F238E27FC236}">
                  <a16:creationId xmlns:a16="http://schemas.microsoft.com/office/drawing/2014/main" id="{4D34C1E4-B06D-A696-4E11-7811E658B663}"/>
                </a:ext>
              </a:extLst>
            </p:cNvPr>
            <p:cNvSpPr/>
            <p:nvPr/>
          </p:nvSpPr>
          <p:spPr bwMode="auto">
            <a:xfrm flipH="1">
              <a:off x="8678753" y="1586157"/>
              <a:ext cx="3046994" cy="747527"/>
            </a:xfrm>
            <a:prstGeom prst="wedgeRoundRectCallout">
              <a:avLst>
                <a:gd name="adj1" fmla="val -27143"/>
                <a:gd name="adj2" fmla="val 115425"/>
                <a:gd name="adj3" fmla="val 16667"/>
              </a:avLst>
            </a:prstGeom>
            <a:solidFill>
              <a:srgbClr val="FFCCFF"/>
            </a:solidFill>
            <a:ln w="38100">
              <a:solidFill>
                <a:srgbClr val="FF66FF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6" name="テキスト ボックス 6">
              <a:extLst>
                <a:ext uri="{FF2B5EF4-FFF2-40B4-BE49-F238E27FC236}">
                  <a16:creationId xmlns:a16="http://schemas.microsoft.com/office/drawing/2014/main" id="{C61A394F-46AC-2C4F-EA1B-44D007CDD371}"/>
                </a:ext>
              </a:extLst>
            </p:cNvPr>
            <p:cNvSpPr txBox="1"/>
            <p:nvPr/>
          </p:nvSpPr>
          <p:spPr>
            <a:xfrm>
              <a:off x="8678751" y="1722943"/>
              <a:ext cx="3152237" cy="50952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00"/>
                </a:lnSpc>
                <a:defRPr/>
              </a:pPr>
              <a:r>
                <a:rPr lang="ja-JP" altLang="en-US" sz="24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ポリがありますね💦</a:t>
              </a:r>
              <a:endParaRPr lang="en-US" altLang="ja-JP" sz="2800" b="1" dirty="0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21ABE1A3-2FEF-95A5-6FDD-5E7C61EFC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3E9D374-9998-E1F2-831D-156B467152B9}"/>
              </a:ext>
            </a:extLst>
          </p:cNvPr>
          <p:cNvSpPr/>
          <p:nvPr/>
        </p:nvSpPr>
        <p:spPr>
          <a:xfrm>
            <a:off x="321264" y="602459"/>
            <a:ext cx="423179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方策案➋</a:t>
            </a: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バッテリーの位置を変更する</a:t>
            </a:r>
            <a:endParaRPr kumimoji="1" lang="en-US" altLang="ja-JP" b="1">
              <a:solidFill>
                <a:schemeClr val="tx1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(AGV</a:t>
            </a:r>
            <a:r>
              <a:rPr kumimoji="1"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台車枠に搭載</a:t>
            </a: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b="1">
              <a:solidFill>
                <a:schemeClr val="tx1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40" name="グループ化 739">
            <a:extLst>
              <a:ext uri="{FF2B5EF4-FFF2-40B4-BE49-F238E27FC236}">
                <a16:creationId xmlns:a16="http://schemas.microsoft.com/office/drawing/2014/main" id="{0EF63248-2633-5BEB-2137-1349C8311ECB}"/>
              </a:ext>
            </a:extLst>
          </p:cNvPr>
          <p:cNvGrpSpPr/>
          <p:nvPr/>
        </p:nvGrpSpPr>
        <p:grpSpPr>
          <a:xfrm>
            <a:off x="889931" y="1382936"/>
            <a:ext cx="3624046" cy="642189"/>
            <a:chOff x="532933" y="1615029"/>
            <a:chExt cx="3624046" cy="642189"/>
          </a:xfrm>
        </p:grpSpPr>
        <p:grpSp>
          <p:nvGrpSpPr>
            <p:cNvPr id="953" name="グループ化 952">
              <a:extLst>
                <a:ext uri="{FF2B5EF4-FFF2-40B4-BE49-F238E27FC236}">
                  <a16:creationId xmlns:a16="http://schemas.microsoft.com/office/drawing/2014/main" id="{DFDB3927-D17F-8810-9DB0-725A16CD70CA}"/>
                </a:ext>
              </a:extLst>
            </p:cNvPr>
            <p:cNvGrpSpPr/>
            <p:nvPr/>
          </p:nvGrpSpPr>
          <p:grpSpPr>
            <a:xfrm>
              <a:off x="532933" y="1623029"/>
              <a:ext cx="1177881" cy="626759"/>
              <a:chOff x="572088" y="1503857"/>
              <a:chExt cx="1177881" cy="626759"/>
            </a:xfrm>
          </p:grpSpPr>
          <p:grpSp>
            <p:nvGrpSpPr>
              <p:cNvPr id="702" name="グループ化 701">
                <a:extLst>
                  <a:ext uri="{FF2B5EF4-FFF2-40B4-BE49-F238E27FC236}">
                    <a16:creationId xmlns:a16="http://schemas.microsoft.com/office/drawing/2014/main" id="{65B81D55-65A6-2696-1024-69BB8A158461}"/>
                  </a:ext>
                </a:extLst>
              </p:cNvPr>
              <p:cNvGrpSpPr/>
              <p:nvPr/>
            </p:nvGrpSpPr>
            <p:grpSpPr>
              <a:xfrm>
                <a:off x="572088" y="1503857"/>
                <a:ext cx="626759" cy="626759"/>
                <a:chOff x="1487055" y="1577504"/>
                <a:chExt cx="914400" cy="914400"/>
              </a:xfrm>
              <a:effectLst/>
            </p:grpSpPr>
            <p:sp>
              <p:nvSpPr>
                <p:cNvPr id="936" name="楕円 935">
                  <a:extLst>
                    <a:ext uri="{FF2B5EF4-FFF2-40B4-BE49-F238E27FC236}">
                      <a16:creationId xmlns:a16="http://schemas.microsoft.com/office/drawing/2014/main" id="{4FA489E7-8E80-B3E3-6A7A-231330566169}"/>
                    </a:ext>
                  </a:extLst>
                </p:cNvPr>
                <p:cNvSpPr/>
                <p:nvPr/>
              </p:nvSpPr>
              <p:spPr>
                <a:xfrm>
                  <a:off x="1487055" y="1577504"/>
                  <a:ext cx="914400" cy="914400"/>
                </a:xfrm>
                <a:prstGeom prst="ellipse">
                  <a:avLst/>
                </a:prstGeom>
                <a:solidFill>
                  <a:srgbClr val="000099"/>
                </a:solidFill>
                <a:ln w="38100">
                  <a:solidFill>
                    <a:srgbClr val="000099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937" name="テキスト ボックス 936">
                  <a:extLst>
                    <a:ext uri="{FF2B5EF4-FFF2-40B4-BE49-F238E27FC236}">
                      <a16:creationId xmlns:a16="http://schemas.microsoft.com/office/drawing/2014/main" id="{5415D018-01DA-046F-F8FC-2B7DFC8565A2}"/>
                    </a:ext>
                  </a:extLst>
                </p:cNvPr>
                <p:cNvSpPr txBox="1"/>
                <p:nvPr/>
              </p:nvSpPr>
              <p:spPr>
                <a:xfrm>
                  <a:off x="1510197" y="1614249"/>
                  <a:ext cx="868117" cy="85314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ja-JP" altLang="en-US" sz="3200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現</a:t>
                  </a:r>
                  <a:endParaRPr kumimoji="1" lang="ja-JP" altLang="en-US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952" name="テキスト ボックス 951">
                <a:extLst>
                  <a:ext uri="{FF2B5EF4-FFF2-40B4-BE49-F238E27FC236}">
                    <a16:creationId xmlns:a16="http://schemas.microsoft.com/office/drawing/2014/main" id="{1135599D-51FD-EB86-CD05-FE6F53D638F8}"/>
                  </a:ext>
                </a:extLst>
              </p:cNvPr>
              <p:cNvSpPr txBox="1"/>
              <p:nvPr/>
            </p:nvSpPr>
            <p:spPr>
              <a:xfrm>
                <a:off x="1154934" y="150618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pPr algn="ctr"/>
                <a:r>
                  <a:rPr kumimoji="1" lang="ja-JP" altLang="en-US" sz="3200">
                    <a:solidFill>
                      <a:srgbClr val="000099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場</a:t>
                </a:r>
              </a:p>
            </p:txBody>
          </p:sp>
        </p:grpSp>
        <p:grpSp>
          <p:nvGrpSpPr>
            <p:cNvPr id="954" name="グループ化 953">
              <a:extLst>
                <a:ext uri="{FF2B5EF4-FFF2-40B4-BE49-F238E27FC236}">
                  <a16:creationId xmlns:a16="http://schemas.microsoft.com/office/drawing/2014/main" id="{D45216EC-2B74-F29A-90E9-9838F1BB2F2E}"/>
                </a:ext>
              </a:extLst>
            </p:cNvPr>
            <p:cNvGrpSpPr/>
            <p:nvPr/>
          </p:nvGrpSpPr>
          <p:grpSpPr>
            <a:xfrm>
              <a:off x="1774763" y="1615029"/>
              <a:ext cx="1177881" cy="642189"/>
              <a:chOff x="572088" y="1488427"/>
              <a:chExt cx="1177881" cy="642189"/>
            </a:xfrm>
          </p:grpSpPr>
          <p:grpSp>
            <p:nvGrpSpPr>
              <p:cNvPr id="955" name="グループ化 954">
                <a:extLst>
                  <a:ext uri="{FF2B5EF4-FFF2-40B4-BE49-F238E27FC236}">
                    <a16:creationId xmlns:a16="http://schemas.microsoft.com/office/drawing/2014/main" id="{9AE36551-9AD4-180D-3917-ACBF4D15F540}"/>
                  </a:ext>
                </a:extLst>
              </p:cNvPr>
              <p:cNvGrpSpPr/>
              <p:nvPr/>
            </p:nvGrpSpPr>
            <p:grpSpPr>
              <a:xfrm>
                <a:off x="572088" y="1503857"/>
                <a:ext cx="626759" cy="626759"/>
                <a:chOff x="1487055" y="1577504"/>
                <a:chExt cx="914400" cy="914400"/>
              </a:xfrm>
              <a:effectLst/>
            </p:grpSpPr>
            <p:sp>
              <p:nvSpPr>
                <p:cNvPr id="957" name="楕円 956">
                  <a:extLst>
                    <a:ext uri="{FF2B5EF4-FFF2-40B4-BE49-F238E27FC236}">
                      <a16:creationId xmlns:a16="http://schemas.microsoft.com/office/drawing/2014/main" id="{886E9D39-1ACE-719D-31C6-5293757145F3}"/>
                    </a:ext>
                  </a:extLst>
                </p:cNvPr>
                <p:cNvSpPr/>
                <p:nvPr/>
              </p:nvSpPr>
              <p:spPr>
                <a:xfrm>
                  <a:off x="1487055" y="1577504"/>
                  <a:ext cx="914400" cy="914400"/>
                </a:xfrm>
                <a:prstGeom prst="ellipse">
                  <a:avLst/>
                </a:prstGeom>
                <a:solidFill>
                  <a:srgbClr val="000099"/>
                </a:solidFill>
                <a:ln w="38100">
                  <a:solidFill>
                    <a:srgbClr val="000099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958" name="テキスト ボックス 957">
                  <a:extLst>
                    <a:ext uri="{FF2B5EF4-FFF2-40B4-BE49-F238E27FC236}">
                      <a16:creationId xmlns:a16="http://schemas.microsoft.com/office/drawing/2014/main" id="{1E1163C9-B685-A147-249F-E9E5D302B705}"/>
                    </a:ext>
                  </a:extLst>
                </p:cNvPr>
                <p:cNvSpPr txBox="1"/>
                <p:nvPr/>
              </p:nvSpPr>
              <p:spPr>
                <a:xfrm>
                  <a:off x="1510197" y="1601296"/>
                  <a:ext cx="868117" cy="85314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ja-JP" altLang="en-US" sz="3200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現</a:t>
                  </a:r>
                  <a:endParaRPr kumimoji="1" lang="ja-JP" altLang="en-US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956" name="テキスト ボックス 955">
                <a:extLst>
                  <a:ext uri="{FF2B5EF4-FFF2-40B4-BE49-F238E27FC236}">
                    <a16:creationId xmlns:a16="http://schemas.microsoft.com/office/drawing/2014/main" id="{58DA5634-5DF0-9341-02B1-F7A72E657971}"/>
                  </a:ext>
                </a:extLst>
              </p:cNvPr>
              <p:cNvSpPr txBox="1"/>
              <p:nvPr/>
            </p:nvSpPr>
            <p:spPr>
              <a:xfrm>
                <a:off x="1154934" y="1488427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pPr algn="ctr"/>
                <a:r>
                  <a:rPr kumimoji="1" lang="ja-JP" altLang="en-US" sz="3200">
                    <a:solidFill>
                      <a:srgbClr val="000099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物</a:t>
                </a:r>
              </a:p>
            </p:txBody>
          </p:sp>
        </p:grpSp>
        <p:grpSp>
          <p:nvGrpSpPr>
            <p:cNvPr id="959" name="グループ化 958">
              <a:extLst>
                <a:ext uri="{FF2B5EF4-FFF2-40B4-BE49-F238E27FC236}">
                  <a16:creationId xmlns:a16="http://schemas.microsoft.com/office/drawing/2014/main" id="{5CF1A9A3-ABE6-FD4B-6F42-3F15472A1398}"/>
                </a:ext>
              </a:extLst>
            </p:cNvPr>
            <p:cNvGrpSpPr/>
            <p:nvPr/>
          </p:nvGrpSpPr>
          <p:grpSpPr>
            <a:xfrm>
              <a:off x="2979098" y="1623029"/>
              <a:ext cx="1177881" cy="626759"/>
              <a:chOff x="572088" y="1503857"/>
              <a:chExt cx="1177881" cy="626759"/>
            </a:xfrm>
          </p:grpSpPr>
          <p:grpSp>
            <p:nvGrpSpPr>
              <p:cNvPr id="736" name="グループ化 735">
                <a:extLst>
                  <a:ext uri="{FF2B5EF4-FFF2-40B4-BE49-F238E27FC236}">
                    <a16:creationId xmlns:a16="http://schemas.microsoft.com/office/drawing/2014/main" id="{F8AD22DC-C31D-AE98-D8D6-72622E887793}"/>
                  </a:ext>
                </a:extLst>
              </p:cNvPr>
              <p:cNvGrpSpPr/>
              <p:nvPr/>
            </p:nvGrpSpPr>
            <p:grpSpPr>
              <a:xfrm>
                <a:off x="572088" y="1503857"/>
                <a:ext cx="626759" cy="626759"/>
                <a:chOff x="1487055" y="1577504"/>
                <a:chExt cx="914400" cy="914400"/>
              </a:xfrm>
              <a:effectLst/>
            </p:grpSpPr>
            <p:sp>
              <p:nvSpPr>
                <p:cNvPr id="738" name="楕円 737">
                  <a:extLst>
                    <a:ext uri="{FF2B5EF4-FFF2-40B4-BE49-F238E27FC236}">
                      <a16:creationId xmlns:a16="http://schemas.microsoft.com/office/drawing/2014/main" id="{7F38D1A2-F4DC-C048-9F0A-F30298DE047C}"/>
                    </a:ext>
                  </a:extLst>
                </p:cNvPr>
                <p:cNvSpPr/>
                <p:nvPr/>
              </p:nvSpPr>
              <p:spPr>
                <a:xfrm>
                  <a:off x="1487055" y="1577504"/>
                  <a:ext cx="914400" cy="914400"/>
                </a:xfrm>
                <a:prstGeom prst="ellipse">
                  <a:avLst/>
                </a:prstGeom>
                <a:solidFill>
                  <a:srgbClr val="000099"/>
                </a:solidFill>
                <a:ln w="38100">
                  <a:solidFill>
                    <a:srgbClr val="000099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2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739" name="テキスト ボックス 738">
                  <a:extLst>
                    <a:ext uri="{FF2B5EF4-FFF2-40B4-BE49-F238E27FC236}">
                      <a16:creationId xmlns:a16="http://schemas.microsoft.com/office/drawing/2014/main" id="{B3637F75-8E72-CBC9-05A0-6567EB032F80}"/>
                    </a:ext>
                  </a:extLst>
                </p:cNvPr>
                <p:cNvSpPr txBox="1"/>
                <p:nvPr/>
              </p:nvSpPr>
              <p:spPr>
                <a:xfrm>
                  <a:off x="1510197" y="1614249"/>
                  <a:ext cx="868117" cy="853148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ja-JP" altLang="en-US" sz="3200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現</a:t>
                  </a:r>
                  <a:endParaRPr kumimoji="1" lang="ja-JP" altLang="en-US" sz="32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737" name="テキスト ボックス 736">
                <a:extLst>
                  <a:ext uri="{FF2B5EF4-FFF2-40B4-BE49-F238E27FC236}">
                    <a16:creationId xmlns:a16="http://schemas.microsoft.com/office/drawing/2014/main" id="{4E4EDAB0-FF49-371C-5576-0FC7869E3AF0}"/>
                  </a:ext>
                </a:extLst>
              </p:cNvPr>
              <p:cNvSpPr txBox="1"/>
              <p:nvPr/>
            </p:nvSpPr>
            <p:spPr>
              <a:xfrm>
                <a:off x="1154934" y="1506183"/>
                <a:ext cx="595035" cy="58477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angle"/>
                </a:sp3d>
              </a:bodyPr>
              <a:lstStyle/>
              <a:p>
                <a:pPr algn="ctr"/>
                <a:r>
                  <a:rPr kumimoji="1" lang="ja-JP" altLang="en-US" sz="3200">
                    <a:solidFill>
                      <a:srgbClr val="000099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実</a:t>
                </a:r>
              </a:p>
            </p:txBody>
          </p:sp>
        </p:grpSp>
      </p:grpSp>
      <p:grpSp>
        <p:nvGrpSpPr>
          <p:cNvPr id="755" name="グループ化 754">
            <a:extLst>
              <a:ext uri="{FF2B5EF4-FFF2-40B4-BE49-F238E27FC236}">
                <a16:creationId xmlns:a16="http://schemas.microsoft.com/office/drawing/2014/main" id="{FB2A3EC9-2023-80A6-16DD-3C27E8E9D8A1}"/>
              </a:ext>
            </a:extLst>
          </p:cNvPr>
          <p:cNvGrpSpPr/>
          <p:nvPr/>
        </p:nvGrpSpPr>
        <p:grpSpPr>
          <a:xfrm>
            <a:off x="7869961" y="1050009"/>
            <a:ext cx="3773054" cy="1143382"/>
            <a:chOff x="7869961" y="1050009"/>
            <a:chExt cx="3773054" cy="1143382"/>
          </a:xfrm>
        </p:grpSpPr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84004701-F9EC-49E6-95B5-E3B5465FC162}"/>
                </a:ext>
              </a:extLst>
            </p:cNvPr>
            <p:cNvGrpSpPr/>
            <p:nvPr/>
          </p:nvGrpSpPr>
          <p:grpSpPr>
            <a:xfrm>
              <a:off x="7869961" y="1558399"/>
              <a:ext cx="3627469" cy="634992"/>
              <a:chOff x="9885939" y="1392010"/>
              <a:chExt cx="8655849" cy="714871"/>
            </a:xfrm>
          </p:grpSpPr>
          <p:sp>
            <p:nvSpPr>
              <p:cNvPr id="155" name="吹き出し: 角を丸めた四角形 154">
                <a:extLst>
                  <a:ext uri="{FF2B5EF4-FFF2-40B4-BE49-F238E27FC236}">
                    <a16:creationId xmlns:a16="http://schemas.microsoft.com/office/drawing/2014/main" id="{895FBF94-6337-4FF1-A6D6-BE5686D2F484}"/>
                  </a:ext>
                </a:extLst>
              </p:cNvPr>
              <p:cNvSpPr/>
              <p:nvPr/>
            </p:nvSpPr>
            <p:spPr bwMode="auto">
              <a:xfrm flipH="1">
                <a:off x="9885939" y="1392010"/>
                <a:ext cx="8289187" cy="714871"/>
              </a:xfrm>
              <a:prstGeom prst="wedgeRoundRectCallout">
                <a:avLst>
                  <a:gd name="adj1" fmla="val 36254"/>
                  <a:gd name="adj2" fmla="val 237918"/>
                  <a:gd name="adj3" fmla="val 16667"/>
                </a:avLst>
              </a:prstGeom>
              <a:solidFill>
                <a:srgbClr val="F8CBAD"/>
              </a:solidFill>
              <a:ln w="38100">
                <a:solidFill>
                  <a:srgbClr val="FF6600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156" name="テキスト ボックス 74">
                <a:extLst>
                  <a:ext uri="{FF2B5EF4-FFF2-40B4-BE49-F238E27FC236}">
                    <a16:creationId xmlns:a16="http://schemas.microsoft.com/office/drawing/2014/main" id="{37CC1072-A595-46FD-A7CF-1FCB175A6386}"/>
                  </a:ext>
                </a:extLst>
              </p:cNvPr>
              <p:cNvSpPr txBox="1"/>
              <p:nvPr/>
            </p:nvSpPr>
            <p:spPr>
              <a:xfrm>
                <a:off x="9984107" y="1556282"/>
                <a:ext cx="8557681" cy="43600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sz="2400" b="1">
                    <a:solidFill>
                      <a:schemeClr val="bg1"/>
                    </a:solidFill>
                    <a:highlight>
                      <a:srgbClr val="FF00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所々に空きスペース</a:t>
                </a:r>
                <a:r>
                  <a:rPr lang="ja-JP" altLang="en-US" sz="20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がある！</a:t>
                </a:r>
                <a:endParaRPr lang="en-US" altLang="ja-JP" sz="20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934" name="グループ化 933">
              <a:extLst>
                <a:ext uri="{FF2B5EF4-FFF2-40B4-BE49-F238E27FC236}">
                  <a16:creationId xmlns:a16="http://schemas.microsoft.com/office/drawing/2014/main" id="{0034FBCB-F3BC-B735-2446-0181D28F855D}"/>
                </a:ext>
              </a:extLst>
            </p:cNvPr>
            <p:cNvGrpSpPr/>
            <p:nvPr/>
          </p:nvGrpSpPr>
          <p:grpSpPr>
            <a:xfrm rot="3118082">
              <a:off x="10913513" y="946767"/>
              <a:ext cx="626260" cy="832744"/>
              <a:chOff x="1159844" y="641107"/>
              <a:chExt cx="626260" cy="832744"/>
            </a:xfrm>
          </p:grpSpPr>
          <p:grpSp>
            <p:nvGrpSpPr>
              <p:cNvPr id="935" name="グループ化 934">
                <a:extLst>
                  <a:ext uri="{FF2B5EF4-FFF2-40B4-BE49-F238E27FC236}">
                    <a16:creationId xmlns:a16="http://schemas.microsoft.com/office/drawing/2014/main" id="{A5D93BF9-EC0C-9541-A4F0-32187CE847D1}"/>
                  </a:ext>
                </a:extLst>
              </p:cNvPr>
              <p:cNvGrpSpPr/>
              <p:nvPr/>
            </p:nvGrpSpPr>
            <p:grpSpPr>
              <a:xfrm rot="20533060">
                <a:off x="1159844" y="641107"/>
                <a:ext cx="470499" cy="185743"/>
                <a:chOff x="5675301" y="688579"/>
                <a:chExt cx="366495" cy="144684"/>
              </a:xfrm>
            </p:grpSpPr>
            <p:cxnSp>
              <p:nvCxnSpPr>
                <p:cNvPr id="939" name="直線コネクタ 938">
                  <a:extLst>
                    <a:ext uri="{FF2B5EF4-FFF2-40B4-BE49-F238E27FC236}">
                      <a16:creationId xmlns:a16="http://schemas.microsoft.com/office/drawing/2014/main" id="{BEB12FB1-FC5E-0FDC-6C57-A5EF100F9AD5}"/>
                    </a:ext>
                  </a:extLst>
                </p:cNvPr>
                <p:cNvCxnSpPr/>
                <p:nvPr/>
              </p:nvCxnSpPr>
              <p:spPr>
                <a:xfrm>
                  <a:off x="5675301" y="725263"/>
                  <a:ext cx="104187" cy="108000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0" name="直線コネクタ 939">
                  <a:extLst>
                    <a:ext uri="{FF2B5EF4-FFF2-40B4-BE49-F238E27FC236}">
                      <a16:creationId xmlns:a16="http://schemas.microsoft.com/office/drawing/2014/main" id="{EDB3A4D4-E94B-4E87-E39F-32A724BD41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69637" y="688579"/>
                  <a:ext cx="0" cy="120265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1" name="直線コネクタ 940">
                  <a:extLst>
                    <a:ext uri="{FF2B5EF4-FFF2-40B4-BE49-F238E27FC236}">
                      <a16:creationId xmlns:a16="http://schemas.microsoft.com/office/drawing/2014/main" id="{D31CB9CA-79BF-90A5-4CDA-FEBF757C6E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70177" y="703847"/>
                  <a:ext cx="71619" cy="104997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938" name="図 937">
                <a:extLst>
                  <a:ext uri="{FF2B5EF4-FFF2-40B4-BE49-F238E27FC236}">
                    <a16:creationId xmlns:a16="http://schemas.microsoft.com/office/drawing/2014/main" id="{4F791DEA-26C5-D19F-3533-C00066281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0235546">
                <a:off x="1346067" y="811573"/>
                <a:ext cx="440037" cy="662278"/>
              </a:xfrm>
              <a:prstGeom prst="rect">
                <a:avLst/>
              </a:prstGeom>
            </p:spPr>
          </p:pic>
        </p:grpSp>
      </p:grpSp>
      <p:sp>
        <p:nvSpPr>
          <p:cNvPr id="942" name="正方形/長方形 941">
            <a:extLst>
              <a:ext uri="{FF2B5EF4-FFF2-40B4-BE49-F238E27FC236}">
                <a16:creationId xmlns:a16="http://schemas.microsoft.com/office/drawing/2014/main" id="{CBB580FE-9BB5-6D77-0A53-D3D03E351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198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作業姿勢の検討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54" name="グループ化 753">
            <a:extLst>
              <a:ext uri="{FF2B5EF4-FFF2-40B4-BE49-F238E27FC236}">
                <a16:creationId xmlns:a16="http://schemas.microsoft.com/office/drawing/2014/main" id="{3F972884-07C7-7956-46C3-1F5F63BEF341}"/>
              </a:ext>
            </a:extLst>
          </p:cNvPr>
          <p:cNvGrpSpPr/>
          <p:nvPr/>
        </p:nvGrpSpPr>
        <p:grpSpPr>
          <a:xfrm>
            <a:off x="6139187" y="2766869"/>
            <a:ext cx="5738198" cy="4084674"/>
            <a:chOff x="6134767" y="2754760"/>
            <a:chExt cx="5738198" cy="40846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03" name="図 702">
              <a:extLst>
                <a:ext uri="{FF2B5EF4-FFF2-40B4-BE49-F238E27FC236}">
                  <a16:creationId xmlns:a16="http://schemas.microsoft.com/office/drawing/2014/main" id="{A15A0C39-D6B0-F977-D61F-490FFD5C0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134767" y="2754760"/>
              <a:ext cx="5486876" cy="4084674"/>
            </a:xfrm>
            <a:prstGeom prst="rect">
              <a:avLst/>
            </a:prstGeom>
          </p:spPr>
        </p:pic>
        <p:grpSp>
          <p:nvGrpSpPr>
            <p:cNvPr id="931" name="グループ化 930">
              <a:extLst>
                <a:ext uri="{FF2B5EF4-FFF2-40B4-BE49-F238E27FC236}">
                  <a16:creationId xmlns:a16="http://schemas.microsoft.com/office/drawing/2014/main" id="{E5ED3EAD-30A9-8363-75E5-986D756055A7}"/>
                </a:ext>
              </a:extLst>
            </p:cNvPr>
            <p:cNvGrpSpPr/>
            <p:nvPr/>
          </p:nvGrpSpPr>
          <p:grpSpPr>
            <a:xfrm>
              <a:off x="6449093" y="3715919"/>
              <a:ext cx="191386" cy="360000"/>
              <a:chOff x="5904894" y="1835410"/>
              <a:chExt cx="191386" cy="36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932" name="直線コネクタ 931">
                <a:extLst>
                  <a:ext uri="{FF2B5EF4-FFF2-40B4-BE49-F238E27FC236}">
                    <a16:creationId xmlns:a16="http://schemas.microsoft.com/office/drawing/2014/main" id="{2E8167AB-F6F9-E365-3DDF-EBF2C6366BA2}"/>
                  </a:ext>
                </a:extLst>
              </p:cNvPr>
              <p:cNvCxnSpPr/>
              <p:nvPr/>
            </p:nvCxnSpPr>
            <p:spPr>
              <a:xfrm>
                <a:off x="5904894" y="1835410"/>
                <a:ext cx="0" cy="36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3" name="直線コネクタ 932">
                <a:extLst>
                  <a:ext uri="{FF2B5EF4-FFF2-40B4-BE49-F238E27FC236}">
                    <a16:creationId xmlns:a16="http://schemas.microsoft.com/office/drawing/2014/main" id="{7CDF5B71-72F6-1AC4-9BED-CF009845CB12}"/>
                  </a:ext>
                </a:extLst>
              </p:cNvPr>
              <p:cNvCxnSpPr/>
              <p:nvPr/>
            </p:nvCxnSpPr>
            <p:spPr>
              <a:xfrm>
                <a:off x="5993498" y="1835410"/>
                <a:ext cx="0" cy="252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8" name="直線コネクタ 947">
                <a:extLst>
                  <a:ext uri="{FF2B5EF4-FFF2-40B4-BE49-F238E27FC236}">
                    <a16:creationId xmlns:a16="http://schemas.microsoft.com/office/drawing/2014/main" id="{31F2E8DA-C54C-542D-2CC6-EB68CA9D99E1}"/>
                  </a:ext>
                </a:extLst>
              </p:cNvPr>
              <p:cNvCxnSpPr/>
              <p:nvPr/>
            </p:nvCxnSpPr>
            <p:spPr>
              <a:xfrm>
                <a:off x="6096280" y="1835410"/>
                <a:ext cx="0" cy="18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9" name="グループ化 948">
              <a:extLst>
                <a:ext uri="{FF2B5EF4-FFF2-40B4-BE49-F238E27FC236}">
                  <a16:creationId xmlns:a16="http://schemas.microsoft.com/office/drawing/2014/main" id="{715DC019-A4F6-6F68-0FA2-71A0091331DD}"/>
                </a:ext>
              </a:extLst>
            </p:cNvPr>
            <p:cNvGrpSpPr/>
            <p:nvPr/>
          </p:nvGrpSpPr>
          <p:grpSpPr>
            <a:xfrm>
              <a:off x="7828261" y="3260208"/>
              <a:ext cx="191386" cy="360000"/>
              <a:chOff x="5904894" y="1835410"/>
              <a:chExt cx="191386" cy="36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950" name="直線コネクタ 949">
                <a:extLst>
                  <a:ext uri="{FF2B5EF4-FFF2-40B4-BE49-F238E27FC236}">
                    <a16:creationId xmlns:a16="http://schemas.microsoft.com/office/drawing/2014/main" id="{2251A24E-4D2D-61D7-A766-CC4C03C7D4EC}"/>
                  </a:ext>
                </a:extLst>
              </p:cNvPr>
              <p:cNvCxnSpPr/>
              <p:nvPr/>
            </p:nvCxnSpPr>
            <p:spPr>
              <a:xfrm>
                <a:off x="5904894" y="1835410"/>
                <a:ext cx="0" cy="36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1" name="直線コネクタ 950">
                <a:extLst>
                  <a:ext uri="{FF2B5EF4-FFF2-40B4-BE49-F238E27FC236}">
                    <a16:creationId xmlns:a16="http://schemas.microsoft.com/office/drawing/2014/main" id="{72BFFB1A-2591-2EBC-FB8D-AC2C85CED4E4}"/>
                  </a:ext>
                </a:extLst>
              </p:cNvPr>
              <p:cNvCxnSpPr/>
              <p:nvPr/>
            </p:nvCxnSpPr>
            <p:spPr>
              <a:xfrm>
                <a:off x="5993498" y="1835410"/>
                <a:ext cx="0" cy="252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1" name="直線コネクタ 740">
                <a:extLst>
                  <a:ext uri="{FF2B5EF4-FFF2-40B4-BE49-F238E27FC236}">
                    <a16:creationId xmlns:a16="http://schemas.microsoft.com/office/drawing/2014/main" id="{30131770-28CF-A5DB-A0AF-918FF414A8CE}"/>
                  </a:ext>
                </a:extLst>
              </p:cNvPr>
              <p:cNvCxnSpPr/>
              <p:nvPr/>
            </p:nvCxnSpPr>
            <p:spPr>
              <a:xfrm>
                <a:off x="6096280" y="1835410"/>
                <a:ext cx="0" cy="18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2" name="グループ化 741">
              <a:extLst>
                <a:ext uri="{FF2B5EF4-FFF2-40B4-BE49-F238E27FC236}">
                  <a16:creationId xmlns:a16="http://schemas.microsoft.com/office/drawing/2014/main" id="{74ED246D-140B-BA3D-1177-68FD1D4754D4}"/>
                </a:ext>
              </a:extLst>
            </p:cNvPr>
            <p:cNvGrpSpPr/>
            <p:nvPr/>
          </p:nvGrpSpPr>
          <p:grpSpPr>
            <a:xfrm>
              <a:off x="9800461" y="2958429"/>
              <a:ext cx="191386" cy="360000"/>
              <a:chOff x="5904894" y="1835410"/>
              <a:chExt cx="191386" cy="36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743" name="直線コネクタ 742">
                <a:extLst>
                  <a:ext uri="{FF2B5EF4-FFF2-40B4-BE49-F238E27FC236}">
                    <a16:creationId xmlns:a16="http://schemas.microsoft.com/office/drawing/2014/main" id="{F0266BE7-E7AD-7A4F-223F-26E86BAC7E2F}"/>
                  </a:ext>
                </a:extLst>
              </p:cNvPr>
              <p:cNvCxnSpPr/>
              <p:nvPr/>
            </p:nvCxnSpPr>
            <p:spPr>
              <a:xfrm>
                <a:off x="5904894" y="1835410"/>
                <a:ext cx="0" cy="36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4" name="直線コネクタ 743">
                <a:extLst>
                  <a:ext uri="{FF2B5EF4-FFF2-40B4-BE49-F238E27FC236}">
                    <a16:creationId xmlns:a16="http://schemas.microsoft.com/office/drawing/2014/main" id="{1C68EAF7-DCDF-B6EA-FA72-632CBE46F42D}"/>
                  </a:ext>
                </a:extLst>
              </p:cNvPr>
              <p:cNvCxnSpPr/>
              <p:nvPr/>
            </p:nvCxnSpPr>
            <p:spPr>
              <a:xfrm>
                <a:off x="5993498" y="1835410"/>
                <a:ext cx="0" cy="252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5" name="直線コネクタ 744">
                <a:extLst>
                  <a:ext uri="{FF2B5EF4-FFF2-40B4-BE49-F238E27FC236}">
                    <a16:creationId xmlns:a16="http://schemas.microsoft.com/office/drawing/2014/main" id="{ACBF6113-28E2-EF33-E34F-A396CF4EE7D2}"/>
                  </a:ext>
                </a:extLst>
              </p:cNvPr>
              <p:cNvCxnSpPr/>
              <p:nvPr/>
            </p:nvCxnSpPr>
            <p:spPr>
              <a:xfrm>
                <a:off x="6096280" y="1835410"/>
                <a:ext cx="0" cy="18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6" name="グループ化 745">
              <a:extLst>
                <a:ext uri="{FF2B5EF4-FFF2-40B4-BE49-F238E27FC236}">
                  <a16:creationId xmlns:a16="http://schemas.microsoft.com/office/drawing/2014/main" id="{D16C7660-E442-4EA3-4E48-699F0E98473C}"/>
                </a:ext>
              </a:extLst>
            </p:cNvPr>
            <p:cNvGrpSpPr/>
            <p:nvPr/>
          </p:nvGrpSpPr>
          <p:grpSpPr>
            <a:xfrm>
              <a:off x="8567614" y="3283233"/>
              <a:ext cx="191386" cy="360000"/>
              <a:chOff x="5904894" y="1835410"/>
              <a:chExt cx="191386" cy="36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747" name="直線コネクタ 746">
                <a:extLst>
                  <a:ext uri="{FF2B5EF4-FFF2-40B4-BE49-F238E27FC236}">
                    <a16:creationId xmlns:a16="http://schemas.microsoft.com/office/drawing/2014/main" id="{36D29C2C-19D0-37FF-5E9D-FD589F263C8E}"/>
                  </a:ext>
                </a:extLst>
              </p:cNvPr>
              <p:cNvCxnSpPr/>
              <p:nvPr/>
            </p:nvCxnSpPr>
            <p:spPr>
              <a:xfrm>
                <a:off x="5904894" y="1835410"/>
                <a:ext cx="0" cy="36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8" name="直線コネクタ 747">
                <a:extLst>
                  <a:ext uri="{FF2B5EF4-FFF2-40B4-BE49-F238E27FC236}">
                    <a16:creationId xmlns:a16="http://schemas.microsoft.com/office/drawing/2014/main" id="{C6C005DF-339A-B9AD-9450-AE139FC7BC0E}"/>
                  </a:ext>
                </a:extLst>
              </p:cNvPr>
              <p:cNvCxnSpPr/>
              <p:nvPr/>
            </p:nvCxnSpPr>
            <p:spPr>
              <a:xfrm>
                <a:off x="5993498" y="1835410"/>
                <a:ext cx="0" cy="252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9" name="直線コネクタ 748">
                <a:extLst>
                  <a:ext uri="{FF2B5EF4-FFF2-40B4-BE49-F238E27FC236}">
                    <a16:creationId xmlns:a16="http://schemas.microsoft.com/office/drawing/2014/main" id="{AEA2D29A-BFAD-7BC0-D0A9-1BE76A7C71FC}"/>
                  </a:ext>
                </a:extLst>
              </p:cNvPr>
              <p:cNvCxnSpPr/>
              <p:nvPr/>
            </p:nvCxnSpPr>
            <p:spPr>
              <a:xfrm>
                <a:off x="6096280" y="1835410"/>
                <a:ext cx="0" cy="18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0" name="グループ化 749">
              <a:extLst>
                <a:ext uri="{FF2B5EF4-FFF2-40B4-BE49-F238E27FC236}">
                  <a16:creationId xmlns:a16="http://schemas.microsoft.com/office/drawing/2014/main" id="{B844EC74-F927-2A7D-D49D-3ADB8F840A5F}"/>
                </a:ext>
              </a:extLst>
            </p:cNvPr>
            <p:cNvGrpSpPr/>
            <p:nvPr/>
          </p:nvGrpSpPr>
          <p:grpSpPr>
            <a:xfrm>
              <a:off x="11681579" y="4075919"/>
              <a:ext cx="191386" cy="360000"/>
              <a:chOff x="5904894" y="1835410"/>
              <a:chExt cx="191386" cy="36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751" name="直線コネクタ 750">
                <a:extLst>
                  <a:ext uri="{FF2B5EF4-FFF2-40B4-BE49-F238E27FC236}">
                    <a16:creationId xmlns:a16="http://schemas.microsoft.com/office/drawing/2014/main" id="{B3EA4C18-0EBD-9DDE-25E1-D75C1F2D78EE}"/>
                  </a:ext>
                </a:extLst>
              </p:cNvPr>
              <p:cNvCxnSpPr/>
              <p:nvPr/>
            </p:nvCxnSpPr>
            <p:spPr>
              <a:xfrm>
                <a:off x="5904894" y="1835410"/>
                <a:ext cx="0" cy="36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2" name="直線コネクタ 751">
                <a:extLst>
                  <a:ext uri="{FF2B5EF4-FFF2-40B4-BE49-F238E27FC236}">
                    <a16:creationId xmlns:a16="http://schemas.microsoft.com/office/drawing/2014/main" id="{8D08A8DD-20EA-7B3E-B06E-6B6A3E0806A7}"/>
                  </a:ext>
                </a:extLst>
              </p:cNvPr>
              <p:cNvCxnSpPr/>
              <p:nvPr/>
            </p:nvCxnSpPr>
            <p:spPr>
              <a:xfrm>
                <a:off x="5993498" y="1835410"/>
                <a:ext cx="0" cy="252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3" name="直線コネクタ 752">
                <a:extLst>
                  <a:ext uri="{FF2B5EF4-FFF2-40B4-BE49-F238E27FC236}">
                    <a16:creationId xmlns:a16="http://schemas.microsoft.com/office/drawing/2014/main" id="{F01FDC39-7558-E6DA-D0A7-605F604202BE}"/>
                  </a:ext>
                </a:extLst>
              </p:cNvPr>
              <p:cNvCxnSpPr/>
              <p:nvPr/>
            </p:nvCxnSpPr>
            <p:spPr>
              <a:xfrm>
                <a:off x="6096280" y="1835410"/>
                <a:ext cx="0" cy="180000"/>
              </a:xfrm>
              <a:prstGeom prst="line">
                <a:avLst/>
              </a:prstGeom>
              <a:ln w="57150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B74D08C1-28D6-629F-012F-977FC774B9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4" r="3451"/>
          <a:stretch/>
        </p:blipFill>
        <p:spPr>
          <a:xfrm>
            <a:off x="6013389" y="4894910"/>
            <a:ext cx="5580000" cy="37404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BDEAB18-8597-D773-76F3-1777A7626F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74" r="3451"/>
          <a:stretch/>
        </p:blipFill>
        <p:spPr>
          <a:xfrm>
            <a:off x="6024225" y="4891706"/>
            <a:ext cx="5580000" cy="374451"/>
          </a:xfrm>
          <a:prstGeom prst="rect">
            <a:avLst/>
          </a:prstGeom>
        </p:spPr>
      </p:pic>
      <p:grpSp>
        <p:nvGrpSpPr>
          <p:cNvPr id="700" name="グループ化 699">
            <a:extLst>
              <a:ext uri="{FF2B5EF4-FFF2-40B4-BE49-F238E27FC236}">
                <a16:creationId xmlns:a16="http://schemas.microsoft.com/office/drawing/2014/main" id="{D20FF6C1-DCDD-D5BA-DB41-A7FB58E25418}"/>
              </a:ext>
            </a:extLst>
          </p:cNvPr>
          <p:cNvGrpSpPr/>
          <p:nvPr/>
        </p:nvGrpSpPr>
        <p:grpSpPr>
          <a:xfrm>
            <a:off x="115702" y="4276260"/>
            <a:ext cx="4847773" cy="2526225"/>
            <a:chOff x="125855" y="4215720"/>
            <a:chExt cx="4847773" cy="2526225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3A2BC587-402E-DF5F-A79B-921B41D12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8716"/>
            <a:stretch/>
          </p:blipFill>
          <p:spPr>
            <a:xfrm>
              <a:off x="329188" y="4215720"/>
              <a:ext cx="1812956" cy="25262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81F991FD-428E-7646-C6D4-BF677FA75077}"/>
                </a:ext>
              </a:extLst>
            </p:cNvPr>
            <p:cNvSpPr/>
            <p:nvPr/>
          </p:nvSpPr>
          <p:spPr>
            <a:xfrm rot="870277">
              <a:off x="125855" y="5831376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94" name="思考の吹き出し: 雲形 693">
              <a:extLst>
                <a:ext uri="{FF2B5EF4-FFF2-40B4-BE49-F238E27FC236}">
                  <a16:creationId xmlns:a16="http://schemas.microsoft.com/office/drawing/2014/main" id="{4FA7858F-CDE5-64CF-6FD9-775BB477860C}"/>
                </a:ext>
              </a:extLst>
            </p:cNvPr>
            <p:cNvSpPr/>
            <p:nvPr/>
          </p:nvSpPr>
          <p:spPr>
            <a:xfrm>
              <a:off x="1735120" y="4998566"/>
              <a:ext cx="3195484" cy="158948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-244552 w 2854558"/>
                <a:gd name="connsiteY0" fmla="*/ 1080060 h 1710932"/>
                <a:gd name="connsiteX1" fmla="*/ -292078 w 2854558"/>
                <a:gd name="connsiteY1" fmla="*/ 1127586 h 1710932"/>
                <a:gd name="connsiteX2" fmla="*/ -339604 w 2854558"/>
                <a:gd name="connsiteY2" fmla="*/ 1080060 h 1710932"/>
                <a:gd name="connsiteX3" fmla="*/ -292078 w 2854558"/>
                <a:gd name="connsiteY3" fmla="*/ 1032534 h 1710932"/>
                <a:gd name="connsiteX4" fmla="*/ -244552 w 2854558"/>
                <a:gd name="connsiteY4" fmla="*/ 1080060 h 1710932"/>
                <a:gd name="connsiteX0" fmla="*/ -120173 w 2854558"/>
                <a:gd name="connsiteY0" fmla="*/ 1070021 h 1710932"/>
                <a:gd name="connsiteX1" fmla="*/ -215225 w 2854558"/>
                <a:gd name="connsiteY1" fmla="*/ 1165073 h 1710932"/>
                <a:gd name="connsiteX2" fmla="*/ -310277 w 2854558"/>
                <a:gd name="connsiteY2" fmla="*/ 1070021 h 1710932"/>
                <a:gd name="connsiteX3" fmla="*/ -215225 w 2854558"/>
                <a:gd name="connsiteY3" fmla="*/ 974969 h 1710932"/>
                <a:gd name="connsiteX4" fmla="*/ -120173 w 2854558"/>
                <a:gd name="connsiteY4" fmla="*/ 1070021 h 1710932"/>
                <a:gd name="connsiteX0" fmla="*/ 98459 w 2854558"/>
                <a:gd name="connsiteY0" fmla="*/ 1047670 h 1710932"/>
                <a:gd name="connsiteX1" fmla="*/ -44119 w 2854558"/>
                <a:gd name="connsiteY1" fmla="*/ 1190248 h 1710932"/>
                <a:gd name="connsiteX2" fmla="*/ -186697 w 2854558"/>
                <a:gd name="connsiteY2" fmla="*/ 1047670 h 1710932"/>
                <a:gd name="connsiteX3" fmla="*/ -44119 w 2854558"/>
                <a:gd name="connsiteY3" fmla="*/ 905092 h 1710932"/>
                <a:gd name="connsiteX4" fmla="*/ 98459 w 2854558"/>
                <a:gd name="connsiteY4" fmla="*/ 1047670 h 1710932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9039 w 48359"/>
                <a:gd name="connsiteY0" fmla="*/ 14229 h 43219"/>
                <a:gd name="connsiteX1" fmla="*/ 10762 w 48359"/>
                <a:gd name="connsiteY1" fmla="*/ 6766 h 43219"/>
                <a:gd name="connsiteX2" fmla="*/ 19144 w 48359"/>
                <a:gd name="connsiteY2" fmla="*/ 5061 h 43219"/>
                <a:gd name="connsiteX3" fmla="*/ 27595 w 48359"/>
                <a:gd name="connsiteY3" fmla="*/ 3291 h 43219"/>
                <a:gd name="connsiteX4" fmla="*/ 30888 w 48359"/>
                <a:gd name="connsiteY4" fmla="*/ 59 h 43219"/>
                <a:gd name="connsiteX5" fmla="*/ 34972 w 48359"/>
                <a:gd name="connsiteY5" fmla="*/ 2340 h 43219"/>
                <a:gd name="connsiteX6" fmla="*/ 40602 w 48359"/>
                <a:gd name="connsiteY6" fmla="*/ 549 h 43219"/>
                <a:gd name="connsiteX7" fmla="*/ 43457 w 48359"/>
                <a:gd name="connsiteY7" fmla="*/ 5435 h 43219"/>
                <a:gd name="connsiteX8" fmla="*/ 47121 w 48359"/>
                <a:gd name="connsiteY8" fmla="*/ 10177 h 43219"/>
                <a:gd name="connsiteX9" fmla="*/ 46957 w 48359"/>
                <a:gd name="connsiteY9" fmla="*/ 15319 h 43219"/>
                <a:gd name="connsiteX10" fmla="*/ 48155 w 48359"/>
                <a:gd name="connsiteY10" fmla="*/ 23181 h 43219"/>
                <a:gd name="connsiteX11" fmla="*/ 42543 w 48359"/>
                <a:gd name="connsiteY11" fmla="*/ 30063 h 43219"/>
                <a:gd name="connsiteX12" fmla="*/ 40534 w 48359"/>
                <a:gd name="connsiteY12" fmla="*/ 35960 h 43219"/>
                <a:gd name="connsiteX13" fmla="*/ 33694 w 48359"/>
                <a:gd name="connsiteY13" fmla="*/ 36674 h 43219"/>
                <a:gd name="connsiteX14" fmla="*/ 28806 w 48359"/>
                <a:gd name="connsiteY14" fmla="*/ 42965 h 43219"/>
                <a:gd name="connsiteX15" fmla="*/ 21619 w 48359"/>
                <a:gd name="connsiteY15" fmla="*/ 39125 h 43219"/>
                <a:gd name="connsiteX16" fmla="*/ 10943 w 48359"/>
                <a:gd name="connsiteY16" fmla="*/ 35331 h 43219"/>
                <a:gd name="connsiteX17" fmla="*/ 6249 w 48359"/>
                <a:gd name="connsiteY17" fmla="*/ 31109 h 43219"/>
                <a:gd name="connsiteX18" fmla="*/ 7252 w 48359"/>
                <a:gd name="connsiteY18" fmla="*/ 25410 h 43219"/>
                <a:gd name="connsiteX19" fmla="*/ 5134 w 48359"/>
                <a:gd name="connsiteY19" fmla="*/ 19563 h 43219"/>
                <a:gd name="connsiteX20" fmla="*/ 9002 w 48359"/>
                <a:gd name="connsiteY20" fmla="*/ 14366 h 43219"/>
                <a:gd name="connsiteX21" fmla="*/ 9039 w 48359"/>
                <a:gd name="connsiteY21" fmla="*/ 14229 h 43219"/>
                <a:gd name="connsiteX0" fmla="*/ 95052 w 3195484"/>
                <a:gd name="connsiteY0" fmla="*/ 1074476 h 1711685"/>
                <a:gd name="connsiteX1" fmla="*/ 47526 w 3195484"/>
                <a:gd name="connsiteY1" fmla="*/ 1122002 h 1711685"/>
                <a:gd name="connsiteX2" fmla="*/ 0 w 3195484"/>
                <a:gd name="connsiteY2" fmla="*/ 1074476 h 1711685"/>
                <a:gd name="connsiteX3" fmla="*/ 47526 w 3195484"/>
                <a:gd name="connsiteY3" fmla="*/ 1026950 h 1711685"/>
                <a:gd name="connsiteX4" fmla="*/ 95052 w 3195484"/>
                <a:gd name="connsiteY4" fmla="*/ 1074476 h 1711685"/>
                <a:gd name="connsiteX0" fmla="*/ 219431 w 3195484"/>
                <a:gd name="connsiteY0" fmla="*/ 1064437 h 1711685"/>
                <a:gd name="connsiteX1" fmla="*/ 124379 w 3195484"/>
                <a:gd name="connsiteY1" fmla="*/ 1159489 h 1711685"/>
                <a:gd name="connsiteX2" fmla="*/ 29327 w 3195484"/>
                <a:gd name="connsiteY2" fmla="*/ 1064437 h 1711685"/>
                <a:gd name="connsiteX3" fmla="*/ 124379 w 3195484"/>
                <a:gd name="connsiteY3" fmla="*/ 969385 h 1711685"/>
                <a:gd name="connsiteX4" fmla="*/ 219431 w 3195484"/>
                <a:gd name="connsiteY4" fmla="*/ 1064437 h 1711685"/>
                <a:gd name="connsiteX0" fmla="*/ 438063 w 3195484"/>
                <a:gd name="connsiteY0" fmla="*/ 1042086 h 1711685"/>
                <a:gd name="connsiteX1" fmla="*/ 295485 w 3195484"/>
                <a:gd name="connsiteY1" fmla="*/ 1184664 h 1711685"/>
                <a:gd name="connsiteX2" fmla="*/ 152907 w 3195484"/>
                <a:gd name="connsiteY2" fmla="*/ 1042086 h 1711685"/>
                <a:gd name="connsiteX3" fmla="*/ 295485 w 3195484"/>
                <a:gd name="connsiteY3" fmla="*/ 899508 h 1711685"/>
                <a:gd name="connsiteX4" fmla="*/ 438063 w 3195484"/>
                <a:gd name="connsiteY4" fmla="*/ 1042086 h 1711685"/>
                <a:gd name="connsiteX0" fmla="*/ 9832 w 48359"/>
                <a:gd name="connsiteY0" fmla="*/ 26036 h 43219"/>
                <a:gd name="connsiteX1" fmla="*/ 7299 w 48359"/>
                <a:gd name="connsiteY1" fmla="*/ 25239 h 43219"/>
                <a:gd name="connsiteX2" fmla="*/ 12067 w 48359"/>
                <a:gd name="connsiteY2" fmla="*/ 34758 h 43219"/>
                <a:gd name="connsiteX3" fmla="*/ 10959 w 48359"/>
                <a:gd name="connsiteY3" fmla="*/ 35139 h 43219"/>
                <a:gd name="connsiteX4" fmla="*/ 21617 w 48359"/>
                <a:gd name="connsiteY4" fmla="*/ 38949 h 43219"/>
                <a:gd name="connsiteX5" fmla="*/ 20949 w 48359"/>
                <a:gd name="connsiteY5" fmla="*/ 37209 h 43219"/>
                <a:gd name="connsiteX6" fmla="*/ 33966 w 48359"/>
                <a:gd name="connsiteY6" fmla="*/ 34610 h 43219"/>
                <a:gd name="connsiteX7" fmla="*/ 33699 w 48359"/>
                <a:gd name="connsiteY7" fmla="*/ 36519 h 43219"/>
                <a:gd name="connsiteX8" fmla="*/ 39268 w 48359"/>
                <a:gd name="connsiteY8" fmla="*/ 22813 h 43219"/>
                <a:gd name="connsiteX9" fmla="*/ 41482 w 48359"/>
                <a:gd name="connsiteY9" fmla="*/ 25731 h 43219"/>
                <a:gd name="connsiteX10" fmla="*/ 42519 w 48359"/>
                <a:gd name="connsiteY10" fmla="*/ 29949 h 43219"/>
                <a:gd name="connsiteX11" fmla="*/ 46937 w 48359"/>
                <a:gd name="connsiteY11" fmla="*/ 15213 h 43219"/>
                <a:gd name="connsiteX12" fmla="*/ 45489 w 48359"/>
                <a:gd name="connsiteY12" fmla="*/ 17889 h 43219"/>
                <a:gd name="connsiteX13" fmla="*/ 43463 w 48359"/>
                <a:gd name="connsiteY13" fmla="*/ 5285 h 43219"/>
                <a:gd name="connsiteX14" fmla="*/ 43539 w 48359"/>
                <a:gd name="connsiteY14" fmla="*/ 6549 h 43219"/>
                <a:gd name="connsiteX15" fmla="*/ 34217 w 48359"/>
                <a:gd name="connsiteY15" fmla="*/ 3811 h 43219"/>
                <a:gd name="connsiteX16" fmla="*/ 34959 w 48359"/>
                <a:gd name="connsiteY16" fmla="*/ 2199 h 43219"/>
                <a:gd name="connsiteX17" fmla="*/ 27280 w 48359"/>
                <a:gd name="connsiteY17" fmla="*/ 4579 h 43219"/>
                <a:gd name="connsiteX18" fmla="*/ 27639 w 48359"/>
                <a:gd name="connsiteY18" fmla="*/ 3189 h 43219"/>
                <a:gd name="connsiteX19" fmla="*/ 19139 w 48359"/>
                <a:gd name="connsiteY19" fmla="*/ 5051 h 43219"/>
                <a:gd name="connsiteX20" fmla="*/ 20439 w 48359"/>
                <a:gd name="connsiteY20" fmla="*/ 6399 h 43219"/>
                <a:gd name="connsiteX21" fmla="*/ 9266 w 48359"/>
                <a:gd name="connsiteY21" fmla="*/ 15648 h 43219"/>
                <a:gd name="connsiteX22" fmla="*/ 9039 w 48359"/>
                <a:gd name="connsiteY22" fmla="*/ 14229 h 43219"/>
                <a:gd name="connsiteX0" fmla="*/ 9039 w 48359"/>
                <a:gd name="connsiteY0" fmla="*/ 14229 h 43219"/>
                <a:gd name="connsiteX1" fmla="*/ 10762 w 48359"/>
                <a:gd name="connsiteY1" fmla="*/ 6766 h 43219"/>
                <a:gd name="connsiteX2" fmla="*/ 19144 w 48359"/>
                <a:gd name="connsiteY2" fmla="*/ 5061 h 43219"/>
                <a:gd name="connsiteX3" fmla="*/ 27595 w 48359"/>
                <a:gd name="connsiteY3" fmla="*/ 3291 h 43219"/>
                <a:gd name="connsiteX4" fmla="*/ 30888 w 48359"/>
                <a:gd name="connsiteY4" fmla="*/ 59 h 43219"/>
                <a:gd name="connsiteX5" fmla="*/ 34972 w 48359"/>
                <a:gd name="connsiteY5" fmla="*/ 2340 h 43219"/>
                <a:gd name="connsiteX6" fmla="*/ 40602 w 48359"/>
                <a:gd name="connsiteY6" fmla="*/ 549 h 43219"/>
                <a:gd name="connsiteX7" fmla="*/ 43457 w 48359"/>
                <a:gd name="connsiteY7" fmla="*/ 5435 h 43219"/>
                <a:gd name="connsiteX8" fmla="*/ 47121 w 48359"/>
                <a:gd name="connsiteY8" fmla="*/ 10177 h 43219"/>
                <a:gd name="connsiteX9" fmla="*/ 46957 w 48359"/>
                <a:gd name="connsiteY9" fmla="*/ 15319 h 43219"/>
                <a:gd name="connsiteX10" fmla="*/ 48155 w 48359"/>
                <a:gd name="connsiteY10" fmla="*/ 23181 h 43219"/>
                <a:gd name="connsiteX11" fmla="*/ 42543 w 48359"/>
                <a:gd name="connsiteY11" fmla="*/ 30063 h 43219"/>
                <a:gd name="connsiteX12" fmla="*/ 40534 w 48359"/>
                <a:gd name="connsiteY12" fmla="*/ 35960 h 43219"/>
                <a:gd name="connsiteX13" fmla="*/ 33694 w 48359"/>
                <a:gd name="connsiteY13" fmla="*/ 36674 h 43219"/>
                <a:gd name="connsiteX14" fmla="*/ 28806 w 48359"/>
                <a:gd name="connsiteY14" fmla="*/ 42965 h 43219"/>
                <a:gd name="connsiteX15" fmla="*/ 21619 w 48359"/>
                <a:gd name="connsiteY15" fmla="*/ 39125 h 43219"/>
                <a:gd name="connsiteX16" fmla="*/ 10943 w 48359"/>
                <a:gd name="connsiteY16" fmla="*/ 35331 h 43219"/>
                <a:gd name="connsiteX17" fmla="*/ 6249 w 48359"/>
                <a:gd name="connsiteY17" fmla="*/ 31109 h 43219"/>
                <a:gd name="connsiteX18" fmla="*/ 7252 w 48359"/>
                <a:gd name="connsiteY18" fmla="*/ 25410 h 43219"/>
                <a:gd name="connsiteX19" fmla="*/ 5134 w 48359"/>
                <a:gd name="connsiteY19" fmla="*/ 19563 h 43219"/>
                <a:gd name="connsiteX20" fmla="*/ 9002 w 48359"/>
                <a:gd name="connsiteY20" fmla="*/ 14366 h 43219"/>
                <a:gd name="connsiteX21" fmla="*/ 9039 w 48359"/>
                <a:gd name="connsiteY21" fmla="*/ 14229 h 43219"/>
                <a:gd name="connsiteX0" fmla="*/ 95052 w 3195484"/>
                <a:gd name="connsiteY0" fmla="*/ 1074476 h 1711685"/>
                <a:gd name="connsiteX1" fmla="*/ 47526 w 3195484"/>
                <a:gd name="connsiteY1" fmla="*/ 1122002 h 1711685"/>
                <a:gd name="connsiteX2" fmla="*/ 0 w 3195484"/>
                <a:gd name="connsiteY2" fmla="*/ 1074476 h 1711685"/>
                <a:gd name="connsiteX3" fmla="*/ 47526 w 3195484"/>
                <a:gd name="connsiteY3" fmla="*/ 1026950 h 1711685"/>
                <a:gd name="connsiteX4" fmla="*/ 95052 w 3195484"/>
                <a:gd name="connsiteY4" fmla="*/ 1074476 h 1711685"/>
                <a:gd name="connsiteX0" fmla="*/ 219431 w 3195484"/>
                <a:gd name="connsiteY0" fmla="*/ 1064437 h 1711685"/>
                <a:gd name="connsiteX1" fmla="*/ 124379 w 3195484"/>
                <a:gd name="connsiteY1" fmla="*/ 1159489 h 1711685"/>
                <a:gd name="connsiteX2" fmla="*/ 29327 w 3195484"/>
                <a:gd name="connsiteY2" fmla="*/ 1064437 h 1711685"/>
                <a:gd name="connsiteX3" fmla="*/ 124379 w 3195484"/>
                <a:gd name="connsiteY3" fmla="*/ 969385 h 1711685"/>
                <a:gd name="connsiteX4" fmla="*/ 219431 w 3195484"/>
                <a:gd name="connsiteY4" fmla="*/ 1064437 h 1711685"/>
                <a:gd name="connsiteX0" fmla="*/ 438063 w 3195484"/>
                <a:gd name="connsiteY0" fmla="*/ 1042086 h 1711685"/>
                <a:gd name="connsiteX1" fmla="*/ 295485 w 3195484"/>
                <a:gd name="connsiteY1" fmla="*/ 1184664 h 1711685"/>
                <a:gd name="connsiteX2" fmla="*/ 152907 w 3195484"/>
                <a:gd name="connsiteY2" fmla="*/ 1042086 h 1711685"/>
                <a:gd name="connsiteX3" fmla="*/ 295485 w 3195484"/>
                <a:gd name="connsiteY3" fmla="*/ 899508 h 1711685"/>
                <a:gd name="connsiteX4" fmla="*/ 438063 w 3195484"/>
                <a:gd name="connsiteY4" fmla="*/ 1042086 h 1711685"/>
                <a:gd name="connsiteX0" fmla="*/ 9832 w 48359"/>
                <a:gd name="connsiteY0" fmla="*/ 26036 h 43219"/>
                <a:gd name="connsiteX1" fmla="*/ 7299 w 48359"/>
                <a:gd name="connsiteY1" fmla="*/ 25239 h 43219"/>
                <a:gd name="connsiteX2" fmla="*/ 12067 w 48359"/>
                <a:gd name="connsiteY2" fmla="*/ 34758 h 43219"/>
                <a:gd name="connsiteX3" fmla="*/ 10959 w 48359"/>
                <a:gd name="connsiteY3" fmla="*/ 35139 h 43219"/>
                <a:gd name="connsiteX4" fmla="*/ 21617 w 48359"/>
                <a:gd name="connsiteY4" fmla="*/ 38949 h 43219"/>
                <a:gd name="connsiteX5" fmla="*/ 20949 w 48359"/>
                <a:gd name="connsiteY5" fmla="*/ 37209 h 43219"/>
                <a:gd name="connsiteX6" fmla="*/ 33966 w 48359"/>
                <a:gd name="connsiteY6" fmla="*/ 34610 h 43219"/>
                <a:gd name="connsiteX7" fmla="*/ 33699 w 48359"/>
                <a:gd name="connsiteY7" fmla="*/ 36519 h 43219"/>
                <a:gd name="connsiteX8" fmla="*/ 41482 w 48359"/>
                <a:gd name="connsiteY8" fmla="*/ 25731 h 43219"/>
                <a:gd name="connsiteX9" fmla="*/ 42519 w 48359"/>
                <a:gd name="connsiteY9" fmla="*/ 29949 h 43219"/>
                <a:gd name="connsiteX10" fmla="*/ 46937 w 48359"/>
                <a:gd name="connsiteY10" fmla="*/ 15213 h 43219"/>
                <a:gd name="connsiteX11" fmla="*/ 45489 w 48359"/>
                <a:gd name="connsiteY11" fmla="*/ 17889 h 43219"/>
                <a:gd name="connsiteX12" fmla="*/ 43463 w 48359"/>
                <a:gd name="connsiteY12" fmla="*/ 5285 h 43219"/>
                <a:gd name="connsiteX13" fmla="*/ 43539 w 48359"/>
                <a:gd name="connsiteY13" fmla="*/ 6549 h 43219"/>
                <a:gd name="connsiteX14" fmla="*/ 34217 w 48359"/>
                <a:gd name="connsiteY14" fmla="*/ 3811 h 43219"/>
                <a:gd name="connsiteX15" fmla="*/ 34959 w 48359"/>
                <a:gd name="connsiteY15" fmla="*/ 2199 h 43219"/>
                <a:gd name="connsiteX16" fmla="*/ 27280 w 48359"/>
                <a:gd name="connsiteY16" fmla="*/ 4579 h 43219"/>
                <a:gd name="connsiteX17" fmla="*/ 27639 w 48359"/>
                <a:gd name="connsiteY17" fmla="*/ 3189 h 43219"/>
                <a:gd name="connsiteX18" fmla="*/ 19139 w 48359"/>
                <a:gd name="connsiteY18" fmla="*/ 5051 h 43219"/>
                <a:gd name="connsiteX19" fmla="*/ 20439 w 48359"/>
                <a:gd name="connsiteY19" fmla="*/ 6399 h 43219"/>
                <a:gd name="connsiteX20" fmla="*/ 9266 w 48359"/>
                <a:gd name="connsiteY20" fmla="*/ 15648 h 43219"/>
                <a:gd name="connsiteX21" fmla="*/ 9039 w 48359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359" h="43219">
                  <a:moveTo>
                    <a:pt x="9039" y="14229"/>
                  </a:moveTo>
                  <a:cubicBezTo>
                    <a:pt x="8768" y="11516"/>
                    <a:pt x="9400" y="8780"/>
                    <a:pt x="10762" y="6766"/>
                  </a:cubicBezTo>
                  <a:cubicBezTo>
                    <a:pt x="12914" y="3585"/>
                    <a:pt x="16403" y="2876"/>
                    <a:pt x="19144" y="5061"/>
                  </a:cubicBezTo>
                  <a:cubicBezTo>
                    <a:pt x="20817" y="768"/>
                    <a:pt x="25053" y="-119"/>
                    <a:pt x="27595" y="3291"/>
                  </a:cubicBezTo>
                  <a:cubicBezTo>
                    <a:pt x="28236" y="1542"/>
                    <a:pt x="29467" y="333"/>
                    <a:pt x="30888" y="59"/>
                  </a:cubicBezTo>
                  <a:cubicBezTo>
                    <a:pt x="32452" y="-243"/>
                    <a:pt x="34014" y="629"/>
                    <a:pt x="34972" y="2340"/>
                  </a:cubicBezTo>
                  <a:cubicBezTo>
                    <a:pt x="36354" y="126"/>
                    <a:pt x="38640" y="-601"/>
                    <a:pt x="40602" y="549"/>
                  </a:cubicBezTo>
                  <a:cubicBezTo>
                    <a:pt x="42097" y="1425"/>
                    <a:pt x="43169" y="3259"/>
                    <a:pt x="43457" y="5435"/>
                  </a:cubicBezTo>
                  <a:cubicBezTo>
                    <a:pt x="45185" y="6077"/>
                    <a:pt x="46561" y="7857"/>
                    <a:pt x="47121" y="10177"/>
                  </a:cubicBezTo>
                  <a:cubicBezTo>
                    <a:pt x="47528" y="11861"/>
                    <a:pt x="47470" y="13690"/>
                    <a:pt x="46957" y="15319"/>
                  </a:cubicBezTo>
                  <a:cubicBezTo>
                    <a:pt x="48218" y="17553"/>
                    <a:pt x="48659" y="20449"/>
                    <a:pt x="48155" y="23181"/>
                  </a:cubicBezTo>
                  <a:cubicBezTo>
                    <a:pt x="47485" y="26813"/>
                    <a:pt x="45267" y="29533"/>
                    <a:pt x="42543" y="30063"/>
                  </a:cubicBezTo>
                  <a:cubicBezTo>
                    <a:pt x="42530" y="32330"/>
                    <a:pt x="41797" y="34480"/>
                    <a:pt x="40534" y="35960"/>
                  </a:cubicBezTo>
                  <a:cubicBezTo>
                    <a:pt x="38615" y="38209"/>
                    <a:pt x="35843" y="38498"/>
                    <a:pt x="33694" y="36674"/>
                  </a:cubicBezTo>
                  <a:cubicBezTo>
                    <a:pt x="32999" y="39807"/>
                    <a:pt x="31138" y="42202"/>
                    <a:pt x="28806" y="42965"/>
                  </a:cubicBezTo>
                  <a:cubicBezTo>
                    <a:pt x="26058" y="43864"/>
                    <a:pt x="23190" y="42332"/>
                    <a:pt x="21619" y="39125"/>
                  </a:cubicBezTo>
                  <a:cubicBezTo>
                    <a:pt x="17911" y="42169"/>
                    <a:pt x="13095" y="40458"/>
                    <a:pt x="10943" y="35331"/>
                  </a:cubicBezTo>
                  <a:cubicBezTo>
                    <a:pt x="8829" y="35668"/>
                    <a:pt x="6844" y="33883"/>
                    <a:pt x="6249" y="31109"/>
                  </a:cubicBezTo>
                  <a:cubicBezTo>
                    <a:pt x="5818" y="29102"/>
                    <a:pt x="6199" y="26936"/>
                    <a:pt x="7252" y="25410"/>
                  </a:cubicBezTo>
                  <a:cubicBezTo>
                    <a:pt x="5758" y="24213"/>
                    <a:pt x="4926" y="21916"/>
                    <a:pt x="5134" y="19563"/>
                  </a:cubicBezTo>
                  <a:cubicBezTo>
                    <a:pt x="5378" y="16808"/>
                    <a:pt x="6984" y="14650"/>
                    <a:pt x="9002" y="14366"/>
                  </a:cubicBezTo>
                  <a:cubicBezTo>
                    <a:pt x="9014" y="14320"/>
                    <a:pt x="9027" y="14275"/>
                    <a:pt x="9039" y="14229"/>
                  </a:cubicBezTo>
                  <a:close/>
                </a:path>
                <a:path w="3195484" h="1711685">
                  <a:moveTo>
                    <a:pt x="95052" y="1074476"/>
                  </a:moveTo>
                  <a:cubicBezTo>
                    <a:pt x="95052" y="1100724"/>
                    <a:pt x="73774" y="1122002"/>
                    <a:pt x="47526" y="1122002"/>
                  </a:cubicBezTo>
                  <a:cubicBezTo>
                    <a:pt x="21278" y="1122002"/>
                    <a:pt x="0" y="1100724"/>
                    <a:pt x="0" y="1074476"/>
                  </a:cubicBezTo>
                  <a:cubicBezTo>
                    <a:pt x="0" y="1048228"/>
                    <a:pt x="21278" y="1026950"/>
                    <a:pt x="47526" y="1026950"/>
                  </a:cubicBezTo>
                  <a:cubicBezTo>
                    <a:pt x="73774" y="1026950"/>
                    <a:pt x="95052" y="1048228"/>
                    <a:pt x="95052" y="1074476"/>
                  </a:cubicBezTo>
                  <a:close/>
                </a:path>
                <a:path w="3195484" h="1711685">
                  <a:moveTo>
                    <a:pt x="219431" y="1064437"/>
                  </a:moveTo>
                  <a:cubicBezTo>
                    <a:pt x="219431" y="1116933"/>
                    <a:pt x="176875" y="1159489"/>
                    <a:pt x="124379" y="1159489"/>
                  </a:cubicBezTo>
                  <a:cubicBezTo>
                    <a:pt x="71883" y="1159489"/>
                    <a:pt x="29327" y="1116933"/>
                    <a:pt x="29327" y="1064437"/>
                  </a:cubicBezTo>
                  <a:cubicBezTo>
                    <a:pt x="29327" y="1011941"/>
                    <a:pt x="71883" y="969385"/>
                    <a:pt x="124379" y="969385"/>
                  </a:cubicBezTo>
                  <a:cubicBezTo>
                    <a:pt x="176875" y="969385"/>
                    <a:pt x="219431" y="1011941"/>
                    <a:pt x="219431" y="1064437"/>
                  </a:cubicBezTo>
                  <a:close/>
                </a:path>
                <a:path w="3195484" h="1711685">
                  <a:moveTo>
                    <a:pt x="438063" y="1042086"/>
                  </a:moveTo>
                  <a:cubicBezTo>
                    <a:pt x="438063" y="1120830"/>
                    <a:pt x="374229" y="1184664"/>
                    <a:pt x="295485" y="1184664"/>
                  </a:cubicBezTo>
                  <a:cubicBezTo>
                    <a:pt x="216741" y="1184664"/>
                    <a:pt x="152907" y="1120830"/>
                    <a:pt x="152907" y="1042086"/>
                  </a:cubicBezTo>
                  <a:cubicBezTo>
                    <a:pt x="152907" y="963342"/>
                    <a:pt x="216741" y="899508"/>
                    <a:pt x="295485" y="899508"/>
                  </a:cubicBezTo>
                  <a:cubicBezTo>
                    <a:pt x="374229" y="899508"/>
                    <a:pt x="438063" y="963342"/>
                    <a:pt x="438063" y="1042086"/>
                  </a:cubicBezTo>
                  <a:close/>
                </a:path>
                <a:path w="48359" h="43219" fill="none" extrusionOk="0">
                  <a:moveTo>
                    <a:pt x="9832" y="26036"/>
                  </a:moveTo>
                  <a:cubicBezTo>
                    <a:pt x="8948" y="26130"/>
                    <a:pt x="8064" y="25852"/>
                    <a:pt x="7299" y="25239"/>
                  </a:cubicBezTo>
                  <a:moveTo>
                    <a:pt x="12067" y="34758"/>
                  </a:moveTo>
                  <a:cubicBezTo>
                    <a:pt x="11712" y="34951"/>
                    <a:pt x="11339" y="35079"/>
                    <a:pt x="10959" y="35139"/>
                  </a:cubicBezTo>
                  <a:moveTo>
                    <a:pt x="21617" y="38949"/>
                  </a:moveTo>
                  <a:cubicBezTo>
                    <a:pt x="21350" y="38403"/>
                    <a:pt x="21126" y="37820"/>
                    <a:pt x="20949" y="37209"/>
                  </a:cubicBezTo>
                  <a:moveTo>
                    <a:pt x="33966" y="34610"/>
                  </a:moveTo>
                  <a:cubicBezTo>
                    <a:pt x="33927" y="35257"/>
                    <a:pt x="33837" y="35897"/>
                    <a:pt x="33699" y="36519"/>
                  </a:cubicBezTo>
                  <a:moveTo>
                    <a:pt x="41482" y="25731"/>
                  </a:moveTo>
                  <a:cubicBezTo>
                    <a:pt x="42024" y="26920"/>
                    <a:pt x="41610" y="31702"/>
                    <a:pt x="42519" y="29949"/>
                  </a:cubicBezTo>
                  <a:moveTo>
                    <a:pt x="46937" y="15213"/>
                  </a:moveTo>
                  <a:cubicBezTo>
                    <a:pt x="46612" y="16245"/>
                    <a:pt x="46117" y="17161"/>
                    <a:pt x="45489" y="17889"/>
                  </a:cubicBezTo>
                  <a:moveTo>
                    <a:pt x="43463" y="5285"/>
                  </a:moveTo>
                  <a:cubicBezTo>
                    <a:pt x="43518" y="5702"/>
                    <a:pt x="43544" y="6125"/>
                    <a:pt x="43539" y="6549"/>
                  </a:cubicBezTo>
                  <a:moveTo>
                    <a:pt x="34217" y="3811"/>
                  </a:moveTo>
                  <a:cubicBezTo>
                    <a:pt x="34406" y="3228"/>
                    <a:pt x="34655" y="2685"/>
                    <a:pt x="34959" y="2199"/>
                  </a:cubicBezTo>
                  <a:moveTo>
                    <a:pt x="27280" y="4579"/>
                  </a:moveTo>
                  <a:cubicBezTo>
                    <a:pt x="27357" y="4097"/>
                    <a:pt x="27478" y="3630"/>
                    <a:pt x="27639" y="3189"/>
                  </a:cubicBezTo>
                  <a:moveTo>
                    <a:pt x="19139" y="5051"/>
                  </a:moveTo>
                  <a:cubicBezTo>
                    <a:pt x="19611" y="5427"/>
                    <a:pt x="20047" y="5880"/>
                    <a:pt x="20439" y="6399"/>
                  </a:cubicBezTo>
                  <a:moveTo>
                    <a:pt x="9266" y="15648"/>
                  </a:moveTo>
                  <a:cubicBezTo>
                    <a:pt x="9163" y="15184"/>
                    <a:pt x="9087" y="14710"/>
                    <a:pt x="9039" y="14229"/>
                  </a:cubicBezTo>
                </a:path>
              </a:pathLst>
            </a:custGeom>
            <a:solidFill>
              <a:srgbClr val="FFCCFF"/>
            </a:solidFill>
            <a:ln w="38100">
              <a:solidFill>
                <a:srgbClr val="FF66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9" name="テキスト ボックス 6">
              <a:extLst>
                <a:ext uri="{FF2B5EF4-FFF2-40B4-BE49-F238E27FC236}">
                  <a16:creationId xmlns:a16="http://schemas.microsoft.com/office/drawing/2014/main" id="{3E3A2F32-F144-2FD3-CCC8-711717EBD00E}"/>
                </a:ext>
              </a:extLst>
            </p:cNvPr>
            <p:cNvSpPr txBox="1"/>
            <p:nvPr/>
          </p:nvSpPr>
          <p:spPr>
            <a:xfrm rot="21091096">
              <a:off x="2196702" y="5331943"/>
              <a:ext cx="2776926" cy="7591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600"/>
                </a:lnSpc>
                <a:defRPr/>
              </a:pPr>
              <a:r>
                <a:rPr lang="ja-JP" altLang="en-US" sz="24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なぜ空きスペースが</a:t>
              </a:r>
              <a:endParaRPr lang="en-US" altLang="ja-JP" sz="2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600"/>
                </a:lnSpc>
                <a:defRPr/>
              </a:pPr>
              <a:r>
                <a:rPr lang="ja-JP" altLang="en-US" sz="2400" b="1">
                  <a:latin typeface="Meiryo UI" panose="020B0604030504040204" pitchFamily="50" charset="-128"/>
                  <a:ea typeface="Meiryo UI" panose="020B0604030504040204" pitchFamily="50" charset="-128"/>
                </a:rPr>
                <a:t>出来るんですか</a:t>
              </a:r>
              <a:r>
                <a:rPr lang="en-US" altLang="ja-JP" sz="2400" b="1">
                  <a:latin typeface="Meiryo UI" panose="020B0604030504040204" pitchFamily="50" charset="-128"/>
                  <a:ea typeface="Meiryo UI" panose="020B0604030504040204" pitchFamily="50" charset="-128"/>
                </a:rPr>
                <a:t>⁇</a:t>
              </a:r>
            </a:p>
          </p:txBody>
        </p:sp>
      </p:grpSp>
      <p:sp>
        <p:nvSpPr>
          <p:cNvPr id="26" name="吹き出し: 角を丸めた四角形 25">
            <a:extLst>
              <a:ext uri="{FF2B5EF4-FFF2-40B4-BE49-F238E27FC236}">
                <a16:creationId xmlns:a16="http://schemas.microsoft.com/office/drawing/2014/main" id="{36268E2B-DA5E-9947-A6C5-41C1411FFADA}"/>
              </a:ext>
            </a:extLst>
          </p:cNvPr>
          <p:cNvSpPr/>
          <p:nvPr/>
        </p:nvSpPr>
        <p:spPr>
          <a:xfrm>
            <a:off x="5276733" y="5648471"/>
            <a:ext cx="1205748" cy="862408"/>
          </a:xfrm>
          <a:prstGeom prst="wedgeRoundRectCallout">
            <a:avLst>
              <a:gd name="adj1" fmla="val 18666"/>
              <a:gd name="adj2" fmla="val -119033"/>
              <a:gd name="adj3" fmla="val 16667"/>
            </a:avLst>
          </a:prstGeom>
          <a:solidFill>
            <a:srgbClr val="0000FF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地上から</a:t>
            </a:r>
            <a:endParaRPr kumimoji="1" lang="en-US" altLang="ja-JP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900</a:t>
            </a:r>
            <a:r>
              <a:rPr kumimoji="1"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㎜～</a:t>
            </a:r>
            <a:endParaRPr kumimoji="1" lang="en-US" altLang="ja-JP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altLang="ja-JP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1000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㎜</a:t>
            </a:r>
            <a:endParaRPr kumimoji="1" lang="en-US" altLang="ja-JP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2D378F5-C661-2E9A-B36F-48F5012C113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34" b="99485" l="4908" r="96933">
                        <a14:foregroundMark x1="42331" y1="38144" x2="66871" y2="87801"/>
                        <a14:foregroundMark x1="66871" y1="87801" x2="66871" y2="87801"/>
                        <a14:foregroundMark x1="16564" y1="46220" x2="46626" y2="66323"/>
                        <a14:foregroundMark x1="56442" y1="42268" x2="70552" y2="75945"/>
                        <a14:foregroundMark x1="9202" y1="42612" x2="25767" y2="52921"/>
                        <a14:foregroundMark x1="7975" y1="54639" x2="44172" y2="61512"/>
                        <a14:foregroundMark x1="58282" y1="38832" x2="58282" y2="42784"/>
                        <a14:foregroundMark x1="76687" y1="12371" x2="90798" y2="26632"/>
                        <a14:foregroundMark x1="71166" y1="2749" x2="69325" y2="10309"/>
                        <a14:foregroundMark x1="73006" y1="15292" x2="73006" y2="24399"/>
                        <a14:foregroundMark x1="60736" y1="12027" x2="52761" y2="45189"/>
                        <a14:foregroundMark x1="36810" y1="16838" x2="36196" y2="45189"/>
                        <a14:foregroundMark x1="53988" y1="21478" x2="74847" y2="43299"/>
                        <a14:foregroundMark x1="58282" y1="15464" x2="50920" y2="22852"/>
                        <a14:foregroundMark x1="79141" y1="23711" x2="79755" y2="31443"/>
                        <a14:foregroundMark x1="26380" y1="26117" x2="28834" y2="33677"/>
                        <a14:foregroundMark x1="52761" y1="91409" x2="41718" y2="95533"/>
                        <a14:foregroundMark x1="44785" y1="93643" x2="27607" y2="99313"/>
                        <a14:foregroundMark x1="79755" y1="93299" x2="80982" y2="98282"/>
                        <a14:foregroundMark x1="44785" y1="90206" x2="15951" y2="99828"/>
                        <a14:foregroundMark x1="20245" y1="95533" x2="88957" y2="94330"/>
                        <a14:foregroundMark x1="25767" y1="97251" x2="93865" y2="95533"/>
                        <a14:foregroundMark x1="92025" y1="92955" x2="89571" y2="96735"/>
                        <a14:foregroundMark x1="30675" y1="92612" x2="5521" y2="98969"/>
                        <a14:foregroundMark x1="38037" y1="66667" x2="30675" y2="94330"/>
                        <a14:foregroundMark x1="26380" y1="18557" x2="28834" y2="18900"/>
                        <a14:foregroundMark x1="39877" y1="11340" x2="11656" y2="19759"/>
                        <a14:foregroundMark x1="15337" y1="17010" x2="13497" y2="25086"/>
                        <a14:foregroundMark x1="10429" y1="19244" x2="5521" y2="20447"/>
                        <a14:foregroundMark x1="41718" y1="43299" x2="49080" y2="59450"/>
                        <a14:foregroundMark x1="72393" y1="39863" x2="91411" y2="77148"/>
                        <a14:foregroundMark x1="72393" y1="40550" x2="89571" y2="66838"/>
                        <a14:foregroundMark x1="64417" y1="36942" x2="87117" y2="59107"/>
                        <a14:foregroundMark x1="87117" y1="59107" x2="87117" y2="62371"/>
                        <a14:foregroundMark x1="67485" y1="35739" x2="95092" y2="58247"/>
                        <a14:foregroundMark x1="18405" y1="39863" x2="25767" y2="52062"/>
                        <a14:foregroundMark x1="27607" y1="41409" x2="7975" y2="59278"/>
                        <a14:foregroundMark x1="7975" y1="59278" x2="9202" y2="59450"/>
                        <a14:foregroundMark x1="13497" y1="38832" x2="19018" y2="61684"/>
                        <a14:foregroundMark x1="19018" y1="61684" x2="24540" y2="49485"/>
                        <a14:foregroundMark x1="11656" y1="41753" x2="9816" y2="62371"/>
                        <a14:foregroundMark x1="7362" y1="51375" x2="9202" y2="57216"/>
                        <a14:foregroundMark x1="5521" y1="40550" x2="11656" y2="55326"/>
                        <a14:foregroundMark x1="54601" y1="5155" x2="80982" y2="7904"/>
                        <a14:foregroundMark x1="50307" y1="3093" x2="71166" y2="6186"/>
                        <a14:foregroundMark x1="78528" y1="4983" x2="71166" y2="4811"/>
                        <a14:foregroundMark x1="85276" y1="34880" x2="84663" y2="42784"/>
                        <a14:foregroundMark x1="32515" y1="65636" x2="38650" y2="90722"/>
                        <a14:foregroundMark x1="39877" y1="56357" x2="44785" y2="79897"/>
                        <a14:foregroundMark x1="44172" y1="78351" x2="36196" y2="94330"/>
                        <a14:foregroundMark x1="36196" y1="94330" x2="34969" y2="94330"/>
                        <a14:foregroundMark x1="27607" y1="93299" x2="7975" y2="96735"/>
                        <a14:foregroundMark x1="79141" y1="66667" x2="85890" y2="93299"/>
                        <a14:foregroundMark x1="36810" y1="22337" x2="26380" y2="28351"/>
                        <a14:foregroundMark x1="22699" y1="23196" x2="15951" y2="32302"/>
                        <a14:foregroundMark x1="15951" y1="22852" x2="29448" y2="36598"/>
                        <a14:foregroundMark x1="29448" y1="36598" x2="32515" y2="37629"/>
                        <a14:foregroundMark x1="15337" y1="24399" x2="25153" y2="39003"/>
                        <a14:foregroundMark x1="25153" y1="39003" x2="27607" y2="39347"/>
                        <a14:foregroundMark x1="15337" y1="20447" x2="20245" y2="38144"/>
                        <a14:foregroundMark x1="20245" y1="38144" x2="30675" y2="40034"/>
                        <a14:foregroundMark x1="13497" y1="22852" x2="30675" y2="41581"/>
                        <a14:foregroundMark x1="30675" y1="41581" x2="38650" y2="41753"/>
                        <a14:foregroundMark x1="17791" y1="16495" x2="13497" y2="36770"/>
                        <a14:foregroundMark x1="13497" y1="36770" x2="50307" y2="42612"/>
                        <a14:foregroundMark x1="74847" y1="10309" x2="87730" y2="15808"/>
                        <a14:foregroundMark x1="73620" y1="11340" x2="85890" y2="13574"/>
                        <a14:foregroundMark x1="70552" y1="9966" x2="96933" y2="22337"/>
                        <a14:foregroundMark x1="46626" y1="12027" x2="47853" y2="20962"/>
                        <a14:foregroundMark x1="63190" y1="9966" x2="83436" y2="15808"/>
                        <a14:foregroundMark x1="83436" y1="9622" x2="87117" y2="14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763"/>
          <a:stretch/>
        </p:blipFill>
        <p:spPr>
          <a:xfrm>
            <a:off x="7566377" y="3307600"/>
            <a:ext cx="945718" cy="3546896"/>
          </a:xfrm>
          <a:prstGeom prst="rect">
            <a:avLst/>
          </a:prstGeom>
        </p:spPr>
      </p:pic>
      <p:grpSp>
        <p:nvGrpSpPr>
          <p:cNvPr id="696" name="グループ化 695">
            <a:extLst>
              <a:ext uri="{FF2B5EF4-FFF2-40B4-BE49-F238E27FC236}">
                <a16:creationId xmlns:a16="http://schemas.microsoft.com/office/drawing/2014/main" id="{0806A3FC-FBE8-321D-9864-4846EC541F6C}"/>
              </a:ext>
            </a:extLst>
          </p:cNvPr>
          <p:cNvGrpSpPr/>
          <p:nvPr/>
        </p:nvGrpSpPr>
        <p:grpSpPr>
          <a:xfrm>
            <a:off x="7904394" y="756989"/>
            <a:ext cx="886870" cy="435736"/>
            <a:chOff x="8953000" y="6302821"/>
            <a:chExt cx="886870" cy="435736"/>
          </a:xfrm>
        </p:grpSpPr>
        <p:sp>
          <p:nvSpPr>
            <p:cNvPr id="697" name="星: 5 pt 696">
              <a:extLst>
                <a:ext uri="{FF2B5EF4-FFF2-40B4-BE49-F238E27FC236}">
                  <a16:creationId xmlns:a16="http://schemas.microsoft.com/office/drawing/2014/main" id="{923B6BA6-A4C8-AC4A-EF4F-DD51A3AEBC2E}"/>
                </a:ext>
              </a:extLst>
            </p:cNvPr>
            <p:cNvSpPr/>
            <p:nvPr/>
          </p:nvSpPr>
          <p:spPr>
            <a:xfrm>
              <a:off x="8953000" y="6306557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8" name="星: 5 pt 697">
              <a:extLst>
                <a:ext uri="{FF2B5EF4-FFF2-40B4-BE49-F238E27FC236}">
                  <a16:creationId xmlns:a16="http://schemas.microsoft.com/office/drawing/2014/main" id="{B9A4CDE8-B531-1FBB-5827-6386FE2989C4}"/>
                </a:ext>
              </a:extLst>
            </p:cNvPr>
            <p:cNvSpPr/>
            <p:nvPr/>
          </p:nvSpPr>
          <p:spPr>
            <a:xfrm>
              <a:off x="9407870" y="6302821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13091C8-5D4D-B717-6F7D-D112BD17CAC9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24/43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48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45769 -0.000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9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4928CD60-D8CD-E8A8-5FEC-816B328946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9"/>
          <a:stretch/>
        </p:blipFill>
        <p:spPr>
          <a:xfrm>
            <a:off x="174060" y="983743"/>
            <a:ext cx="4077982" cy="3452215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D20BDE5-8CE8-970F-8842-3FE1685C5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1" name="図 140">
            <a:extLst>
              <a:ext uri="{FF2B5EF4-FFF2-40B4-BE49-F238E27FC236}">
                <a16:creationId xmlns:a16="http://schemas.microsoft.com/office/drawing/2014/main" id="{60C0AF02-1394-4DD6-9C9E-0C32AEAB33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C56EA7-48AD-7AA0-4AB5-9B841BF58694}"/>
              </a:ext>
            </a:extLst>
          </p:cNvPr>
          <p:cNvSpPr/>
          <p:nvPr/>
        </p:nvSpPr>
        <p:spPr>
          <a:xfrm>
            <a:off x="129133" y="636092"/>
            <a:ext cx="631846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方策案➋</a:t>
            </a: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バッテリーの位置を変更する</a:t>
            </a: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(AGV</a:t>
            </a:r>
            <a:r>
              <a:rPr kumimoji="1"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台車枠に搭載</a:t>
            </a: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b="1">
              <a:solidFill>
                <a:schemeClr val="tx1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8" name="表 18">
            <a:extLst>
              <a:ext uri="{FF2B5EF4-FFF2-40B4-BE49-F238E27FC236}">
                <a16:creationId xmlns:a16="http://schemas.microsoft.com/office/drawing/2014/main" id="{3C091022-06B7-DC37-F0FB-424759B276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523301"/>
              </p:ext>
            </p:extLst>
          </p:nvPr>
        </p:nvGraphicFramePr>
        <p:xfrm>
          <a:off x="441229" y="4529276"/>
          <a:ext cx="3174474" cy="10137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74474">
                  <a:extLst>
                    <a:ext uri="{9D8B030D-6E8A-4147-A177-3AD203B41FA5}">
                      <a16:colId xmlns:a16="http://schemas.microsoft.com/office/drawing/2014/main" val="3577272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❶製造部メイン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0193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lang="ja-JP" altLang="en-US" sz="1600" b="1"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オペレーターの部品の取りやすさ</a:t>
                      </a: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など</a:t>
                      </a:r>
                      <a:endParaRPr lang="en-US" altLang="ja-JP" sz="16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考慮され部品シュートは作られる</a:t>
                      </a:r>
                      <a:endParaRPr kumimoji="1" lang="ja-JP" altLang="en-US" sz="16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21980"/>
                  </a:ext>
                </a:extLst>
              </a:tr>
            </a:tbl>
          </a:graphicData>
        </a:graphic>
      </p:graphicFrame>
      <p:graphicFrame>
        <p:nvGraphicFramePr>
          <p:cNvPr id="20" name="表 18">
            <a:extLst>
              <a:ext uri="{FF2B5EF4-FFF2-40B4-BE49-F238E27FC236}">
                <a16:creationId xmlns:a16="http://schemas.microsoft.com/office/drawing/2014/main" id="{61FC1CE0-AE48-A4F9-1FDD-CDB20282E2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691059"/>
              </p:ext>
            </p:extLst>
          </p:nvPr>
        </p:nvGraphicFramePr>
        <p:xfrm>
          <a:off x="4623820" y="4522280"/>
          <a:ext cx="2884773" cy="10137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84773">
                  <a:extLst>
                    <a:ext uri="{9D8B030D-6E8A-4147-A177-3AD203B41FA5}">
                      <a16:colId xmlns:a16="http://schemas.microsoft.com/office/drawing/2014/main" val="3577272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➋製造部メイン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0193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部品シュートの</a:t>
                      </a:r>
                      <a:r>
                        <a:rPr lang="ja-JP" altLang="en-US" sz="1600" b="1"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高さがバラバラ</a:t>
                      </a: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で</a:t>
                      </a:r>
                      <a:endParaRPr lang="en-US" altLang="ja-JP" sz="16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空きスペースが出来る</a:t>
                      </a:r>
                      <a:endParaRPr lang="en-US" altLang="ja-JP" sz="16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21980"/>
                  </a:ext>
                </a:extLst>
              </a:tr>
            </a:tbl>
          </a:graphicData>
        </a:graphic>
      </p:graphicFrame>
      <p:graphicFrame>
        <p:nvGraphicFramePr>
          <p:cNvPr id="25" name="表 18">
            <a:extLst>
              <a:ext uri="{FF2B5EF4-FFF2-40B4-BE49-F238E27FC236}">
                <a16:creationId xmlns:a16="http://schemas.microsoft.com/office/drawing/2014/main" id="{26BEF99C-D401-FEBC-73DF-53066EBE8A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428419"/>
              </p:ext>
            </p:extLst>
          </p:nvPr>
        </p:nvGraphicFramePr>
        <p:xfrm>
          <a:off x="8517784" y="4524514"/>
          <a:ext cx="2628998" cy="10137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28998">
                  <a:extLst>
                    <a:ext uri="{9D8B030D-6E8A-4147-A177-3AD203B41FA5}">
                      <a16:colId xmlns:a16="http://schemas.microsoft.com/office/drawing/2014/main" val="3577272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➌製造部メイン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0193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2300"/>
                        </a:lnSpc>
                      </a:pPr>
                      <a:r>
                        <a:rPr lang="en-US" altLang="ja-JP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台車にも空きスペースが</a:t>
                      </a:r>
                      <a:endParaRPr lang="en-US" altLang="ja-JP" sz="16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2300"/>
                        </a:lnSpc>
                      </a:pP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出来てしまう！</a:t>
                      </a:r>
                      <a:endParaRPr lang="en-US" altLang="ja-JP" sz="16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21980"/>
                  </a:ext>
                </a:extLst>
              </a:tr>
            </a:tbl>
          </a:graphicData>
        </a:graphic>
      </p:graphicFrame>
      <p:sp>
        <p:nvSpPr>
          <p:cNvPr id="1194" name="正方形/長方形 1193">
            <a:extLst>
              <a:ext uri="{FF2B5EF4-FFF2-40B4-BE49-F238E27FC236}">
                <a16:creationId xmlns:a16="http://schemas.microsoft.com/office/drawing/2014/main" id="{9A06CEF5-D9A6-77DA-BB32-44F227AF6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198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作業姿勢の検討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C0089AB-BBB8-BC58-03BD-141A18CB5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093" y="896299"/>
            <a:ext cx="7766018" cy="3154029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9E25C4E-B7E5-B674-3590-A538C04B8D03}"/>
              </a:ext>
            </a:extLst>
          </p:cNvPr>
          <p:cNvCxnSpPr>
            <a:cxnSpLocks/>
          </p:cNvCxnSpPr>
          <p:nvPr/>
        </p:nvCxnSpPr>
        <p:spPr>
          <a:xfrm>
            <a:off x="174000" y="4054889"/>
            <a:ext cx="1184400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4" name="グループ化 1203">
            <a:extLst>
              <a:ext uri="{FF2B5EF4-FFF2-40B4-BE49-F238E27FC236}">
                <a16:creationId xmlns:a16="http://schemas.microsoft.com/office/drawing/2014/main" id="{7FC59271-C02D-2864-29FD-7D520AD76DEE}"/>
              </a:ext>
            </a:extLst>
          </p:cNvPr>
          <p:cNvGrpSpPr/>
          <p:nvPr/>
        </p:nvGrpSpPr>
        <p:grpSpPr>
          <a:xfrm>
            <a:off x="4367487" y="1380482"/>
            <a:ext cx="6419291" cy="2228572"/>
            <a:chOff x="4367487" y="1380482"/>
            <a:chExt cx="6419291" cy="2228572"/>
          </a:xfrm>
        </p:grpSpPr>
        <p:sp>
          <p:nvSpPr>
            <p:cNvPr id="1191" name="四角形: 角を丸くする 1190">
              <a:extLst>
                <a:ext uri="{FF2B5EF4-FFF2-40B4-BE49-F238E27FC236}">
                  <a16:creationId xmlns:a16="http://schemas.microsoft.com/office/drawing/2014/main" id="{0D27EC69-E73C-B0A5-F9B2-48CFCF50FE79}"/>
                </a:ext>
              </a:extLst>
            </p:cNvPr>
            <p:cNvSpPr/>
            <p:nvPr/>
          </p:nvSpPr>
          <p:spPr>
            <a:xfrm>
              <a:off x="4367487" y="1973049"/>
              <a:ext cx="979191" cy="403161"/>
            </a:xfrm>
            <a:prstGeom prst="roundRect">
              <a:avLst>
                <a:gd name="adj" fmla="val 26524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192" name="四角形: 角を丸くする 1191">
              <a:extLst>
                <a:ext uri="{FF2B5EF4-FFF2-40B4-BE49-F238E27FC236}">
                  <a16:creationId xmlns:a16="http://schemas.microsoft.com/office/drawing/2014/main" id="{2DCCB826-2750-0D18-30A2-7C35281E80DB}"/>
                </a:ext>
              </a:extLst>
            </p:cNvPr>
            <p:cNvSpPr/>
            <p:nvPr/>
          </p:nvSpPr>
          <p:spPr>
            <a:xfrm>
              <a:off x="9124006" y="2346097"/>
              <a:ext cx="683437" cy="611732"/>
            </a:xfrm>
            <a:prstGeom prst="roundRect">
              <a:avLst>
                <a:gd name="adj" fmla="val 9216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193" name="四角形: 角を丸くする 1192">
              <a:extLst>
                <a:ext uri="{FF2B5EF4-FFF2-40B4-BE49-F238E27FC236}">
                  <a16:creationId xmlns:a16="http://schemas.microsoft.com/office/drawing/2014/main" id="{1F97D912-B5F3-BA04-687C-60CDCEBDDEAE}"/>
                </a:ext>
              </a:extLst>
            </p:cNvPr>
            <p:cNvSpPr/>
            <p:nvPr/>
          </p:nvSpPr>
          <p:spPr>
            <a:xfrm>
              <a:off x="10123977" y="2908157"/>
              <a:ext cx="637042" cy="700897"/>
            </a:xfrm>
            <a:prstGeom prst="roundRect">
              <a:avLst>
                <a:gd name="adj" fmla="val 9216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196" name="四角形: 角を丸くする 1195">
              <a:extLst>
                <a:ext uri="{FF2B5EF4-FFF2-40B4-BE49-F238E27FC236}">
                  <a16:creationId xmlns:a16="http://schemas.microsoft.com/office/drawing/2014/main" id="{54F645A6-B0EF-D8C9-B553-578319D2ADA0}"/>
                </a:ext>
              </a:extLst>
            </p:cNvPr>
            <p:cNvSpPr/>
            <p:nvPr/>
          </p:nvSpPr>
          <p:spPr>
            <a:xfrm>
              <a:off x="10096062" y="1380482"/>
              <a:ext cx="690716" cy="860503"/>
            </a:xfrm>
            <a:prstGeom prst="roundRect">
              <a:avLst>
                <a:gd name="adj" fmla="val 11688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203" name="四角形: 角を丸くする 1202">
              <a:extLst>
                <a:ext uri="{FF2B5EF4-FFF2-40B4-BE49-F238E27FC236}">
                  <a16:creationId xmlns:a16="http://schemas.microsoft.com/office/drawing/2014/main" id="{5E0651E5-CF55-520B-6145-3754ABCC5277}"/>
                </a:ext>
              </a:extLst>
            </p:cNvPr>
            <p:cNvSpPr/>
            <p:nvPr/>
          </p:nvSpPr>
          <p:spPr>
            <a:xfrm>
              <a:off x="9066947" y="1380482"/>
              <a:ext cx="762459" cy="436124"/>
            </a:xfrm>
            <a:prstGeom prst="roundRect">
              <a:avLst>
                <a:gd name="adj" fmla="val 11688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</p:grpSp>
      <p:grpSp>
        <p:nvGrpSpPr>
          <p:cNvPr id="148" name="グループ化 147">
            <a:extLst>
              <a:ext uri="{FF2B5EF4-FFF2-40B4-BE49-F238E27FC236}">
                <a16:creationId xmlns:a16="http://schemas.microsoft.com/office/drawing/2014/main" id="{2372A9F5-BA9B-FF7D-7CEB-27B07A289537}"/>
              </a:ext>
            </a:extLst>
          </p:cNvPr>
          <p:cNvGrpSpPr/>
          <p:nvPr/>
        </p:nvGrpSpPr>
        <p:grpSpPr>
          <a:xfrm>
            <a:off x="10286504" y="5278906"/>
            <a:ext cx="1609337" cy="539809"/>
            <a:chOff x="8274652" y="1638713"/>
            <a:chExt cx="2517963" cy="821669"/>
          </a:xfrm>
        </p:grpSpPr>
        <p:sp>
          <p:nvSpPr>
            <p:cNvPr id="149" name="吹き出し: 角を丸めた四角形 148">
              <a:extLst>
                <a:ext uri="{FF2B5EF4-FFF2-40B4-BE49-F238E27FC236}">
                  <a16:creationId xmlns:a16="http://schemas.microsoft.com/office/drawing/2014/main" id="{59CB1732-05ED-11F0-1C37-6FBD5C6C3D7B}"/>
                </a:ext>
              </a:extLst>
            </p:cNvPr>
            <p:cNvSpPr/>
            <p:nvPr/>
          </p:nvSpPr>
          <p:spPr bwMode="auto">
            <a:xfrm flipH="1">
              <a:off x="8274652" y="1638713"/>
              <a:ext cx="2517963" cy="821669"/>
            </a:xfrm>
            <a:prstGeom prst="wedgeRoundRectCallout">
              <a:avLst>
                <a:gd name="adj1" fmla="val 70737"/>
                <a:gd name="adj2" fmla="val 59540"/>
                <a:gd name="adj3" fmla="val 16667"/>
              </a:avLst>
            </a:prstGeom>
            <a:solidFill>
              <a:srgbClr val="FFCCFF"/>
            </a:solidFill>
            <a:ln w="38100">
              <a:solidFill>
                <a:srgbClr val="FF66FF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28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150" name="テキスト ボックス 6">
              <a:extLst>
                <a:ext uri="{FF2B5EF4-FFF2-40B4-BE49-F238E27FC236}">
                  <a16:creationId xmlns:a16="http://schemas.microsoft.com/office/drawing/2014/main" id="{E5AC4E0D-F2B2-8CEC-49E7-3D6DD223DD1D}"/>
                </a:ext>
              </a:extLst>
            </p:cNvPr>
            <p:cNvSpPr txBox="1"/>
            <p:nvPr/>
          </p:nvSpPr>
          <p:spPr>
            <a:xfrm>
              <a:off x="8375035" y="1781754"/>
              <a:ext cx="2417580" cy="5895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00"/>
                </a:lnSpc>
                <a:defRPr/>
              </a:pPr>
              <a:r>
                <a:rPr lang="ja-JP" altLang="en-US" sz="24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なるほど</a:t>
              </a:r>
              <a:r>
                <a:rPr lang="en-US" altLang="ja-JP" sz="2400" b="1">
                  <a:latin typeface="Meiryo UI" panose="020B0604030504040204" pitchFamily="50" charset="-128"/>
                  <a:ea typeface="Meiryo UI" panose="020B0604030504040204" pitchFamily="50" charset="-128"/>
                </a:rPr>
                <a:t>!!</a:t>
              </a:r>
              <a:endParaRPr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03AAEDF-9BC7-0CBD-920F-4558E5FE4B80}"/>
              </a:ext>
            </a:extLst>
          </p:cNvPr>
          <p:cNvSpPr/>
          <p:nvPr/>
        </p:nvSpPr>
        <p:spPr>
          <a:xfrm>
            <a:off x="7320713" y="654046"/>
            <a:ext cx="3199915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ja-JP" altLang="en-US" sz="16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現在稼動中の部品シュートから検討</a:t>
            </a:r>
            <a:endParaRPr lang="en-US" altLang="ja-JP" sz="1600" b="1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C8B7180-1D46-5D70-7003-C1374C5FEE15}"/>
              </a:ext>
            </a:extLst>
          </p:cNvPr>
          <p:cNvGrpSpPr/>
          <p:nvPr/>
        </p:nvGrpSpPr>
        <p:grpSpPr>
          <a:xfrm>
            <a:off x="3726597" y="4963604"/>
            <a:ext cx="2200447" cy="1323927"/>
            <a:chOff x="3715820" y="4901459"/>
            <a:chExt cx="2200447" cy="1323927"/>
          </a:xfrm>
        </p:grpSpPr>
        <p:sp>
          <p:nvSpPr>
            <p:cNvPr id="16" name="矢印: 右 15">
              <a:extLst>
                <a:ext uri="{FF2B5EF4-FFF2-40B4-BE49-F238E27FC236}">
                  <a16:creationId xmlns:a16="http://schemas.microsoft.com/office/drawing/2014/main" id="{EB991C10-5BBA-83E2-6054-28E8C7C0CAC1}"/>
                </a:ext>
              </a:extLst>
            </p:cNvPr>
            <p:cNvSpPr/>
            <p:nvPr/>
          </p:nvSpPr>
          <p:spPr>
            <a:xfrm>
              <a:off x="3715820" y="4901459"/>
              <a:ext cx="808106" cy="385613"/>
            </a:xfrm>
            <a:prstGeom prst="right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20" name="グループ化 1219">
              <a:extLst>
                <a:ext uri="{FF2B5EF4-FFF2-40B4-BE49-F238E27FC236}">
                  <a16:creationId xmlns:a16="http://schemas.microsoft.com/office/drawing/2014/main" id="{2A46CCC9-45AC-5152-E5F3-0E7883392157}"/>
                </a:ext>
              </a:extLst>
            </p:cNvPr>
            <p:cNvGrpSpPr/>
            <p:nvPr/>
          </p:nvGrpSpPr>
          <p:grpSpPr>
            <a:xfrm>
              <a:off x="4457339" y="5612738"/>
              <a:ext cx="1458928" cy="612648"/>
              <a:chOff x="4399881" y="5697124"/>
              <a:chExt cx="1458928" cy="612648"/>
            </a:xfrm>
          </p:grpSpPr>
          <p:sp>
            <p:nvSpPr>
              <p:cNvPr id="1218" name="吹き出し: 円形 1217">
                <a:extLst>
                  <a:ext uri="{FF2B5EF4-FFF2-40B4-BE49-F238E27FC236}">
                    <a16:creationId xmlns:a16="http://schemas.microsoft.com/office/drawing/2014/main" id="{FE989142-9ED0-6586-2433-BE300D54DC10}"/>
                  </a:ext>
                </a:extLst>
              </p:cNvPr>
              <p:cNvSpPr/>
              <p:nvPr/>
            </p:nvSpPr>
            <p:spPr>
              <a:xfrm>
                <a:off x="4399881" y="5697124"/>
                <a:ext cx="1374513" cy="612648"/>
              </a:xfrm>
              <a:prstGeom prst="wedgeEllipseCallout">
                <a:avLst>
                  <a:gd name="adj1" fmla="val -58848"/>
                  <a:gd name="adj2" fmla="val -31317"/>
                </a:avLst>
              </a:prstGeom>
              <a:solidFill>
                <a:srgbClr val="CCFFFF"/>
              </a:solidFill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9" name="テキスト ボックス 74">
                <a:extLst>
                  <a:ext uri="{FF2B5EF4-FFF2-40B4-BE49-F238E27FC236}">
                    <a16:creationId xmlns:a16="http://schemas.microsoft.com/office/drawing/2014/main" id="{FDF3977D-2FC5-FC46-F214-08FC839EEDFA}"/>
                  </a:ext>
                </a:extLst>
              </p:cNvPr>
              <p:cNvSpPr txBox="1"/>
              <p:nvPr/>
            </p:nvSpPr>
            <p:spPr>
              <a:xfrm>
                <a:off x="4446293" y="5809805"/>
                <a:ext cx="1412516" cy="38728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sz="20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そのため</a:t>
                </a:r>
                <a:r>
                  <a:rPr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…</a:t>
                </a:r>
              </a:p>
            </p:txBody>
          </p:sp>
        </p:grp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55A323C-3648-3007-E888-6339FDE83E96}"/>
              </a:ext>
            </a:extLst>
          </p:cNvPr>
          <p:cNvGrpSpPr/>
          <p:nvPr/>
        </p:nvGrpSpPr>
        <p:grpSpPr>
          <a:xfrm>
            <a:off x="7608487" y="4867557"/>
            <a:ext cx="2067399" cy="1406804"/>
            <a:chOff x="7608487" y="4867557"/>
            <a:chExt cx="2067399" cy="1406804"/>
          </a:xfrm>
        </p:grpSpPr>
        <p:sp>
          <p:nvSpPr>
            <p:cNvPr id="156" name="矢印: 右 155">
              <a:extLst>
                <a:ext uri="{FF2B5EF4-FFF2-40B4-BE49-F238E27FC236}">
                  <a16:creationId xmlns:a16="http://schemas.microsoft.com/office/drawing/2014/main" id="{86123010-E277-6B6F-E63C-960FF8CCC1A7}"/>
                </a:ext>
              </a:extLst>
            </p:cNvPr>
            <p:cNvSpPr/>
            <p:nvPr/>
          </p:nvSpPr>
          <p:spPr>
            <a:xfrm>
              <a:off x="7608487" y="4867557"/>
              <a:ext cx="808106" cy="385613"/>
            </a:xfrm>
            <a:prstGeom prst="rightArrow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21" name="グループ化 1220">
              <a:extLst>
                <a:ext uri="{FF2B5EF4-FFF2-40B4-BE49-F238E27FC236}">
                  <a16:creationId xmlns:a16="http://schemas.microsoft.com/office/drawing/2014/main" id="{16668EEB-9942-91BA-2F9F-8503C5D9A2DD}"/>
                </a:ext>
              </a:extLst>
            </p:cNvPr>
            <p:cNvGrpSpPr/>
            <p:nvPr/>
          </p:nvGrpSpPr>
          <p:grpSpPr>
            <a:xfrm>
              <a:off x="8216959" y="5692542"/>
              <a:ext cx="1458927" cy="581819"/>
              <a:chOff x="4332148" y="5677932"/>
              <a:chExt cx="1458927" cy="581819"/>
            </a:xfrm>
          </p:grpSpPr>
          <p:sp>
            <p:nvSpPr>
              <p:cNvPr id="1223" name="吹き出し: 円形 1222">
                <a:extLst>
                  <a:ext uri="{FF2B5EF4-FFF2-40B4-BE49-F238E27FC236}">
                    <a16:creationId xmlns:a16="http://schemas.microsoft.com/office/drawing/2014/main" id="{2D33A59D-1AA2-4A9C-2A84-88108D5C13F0}"/>
                  </a:ext>
                </a:extLst>
              </p:cNvPr>
              <p:cNvSpPr/>
              <p:nvPr/>
            </p:nvSpPr>
            <p:spPr>
              <a:xfrm>
                <a:off x="4332148" y="5677932"/>
                <a:ext cx="1127692" cy="581819"/>
              </a:xfrm>
              <a:prstGeom prst="wedgeEllipseCallout">
                <a:avLst>
                  <a:gd name="adj1" fmla="val -62709"/>
                  <a:gd name="adj2" fmla="val -15972"/>
                </a:avLst>
              </a:prstGeom>
              <a:solidFill>
                <a:srgbClr val="CCFFFF"/>
              </a:solidFill>
              <a:ln w="381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4" name="テキスト ボックス 74">
                <a:extLst>
                  <a:ext uri="{FF2B5EF4-FFF2-40B4-BE49-F238E27FC236}">
                    <a16:creationId xmlns:a16="http://schemas.microsoft.com/office/drawing/2014/main" id="{AD8C5743-7DB0-C915-E2B2-A0A7E3E79ABC}"/>
                  </a:ext>
                </a:extLst>
              </p:cNvPr>
              <p:cNvSpPr txBox="1"/>
              <p:nvPr/>
            </p:nvSpPr>
            <p:spPr>
              <a:xfrm>
                <a:off x="4378559" y="5759785"/>
                <a:ext cx="1412516" cy="38728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sz="20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だから</a:t>
                </a:r>
                <a:r>
                  <a:rPr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…</a:t>
                </a:r>
              </a:p>
            </p:txBody>
          </p:sp>
        </p:grpSp>
      </p:grpSp>
      <p:grpSp>
        <p:nvGrpSpPr>
          <p:cNvPr id="1189" name="グループ化 1188">
            <a:extLst>
              <a:ext uri="{FF2B5EF4-FFF2-40B4-BE49-F238E27FC236}">
                <a16:creationId xmlns:a16="http://schemas.microsoft.com/office/drawing/2014/main" id="{874BAAAC-8CD3-26EB-BEAD-D7B4C32F2B55}"/>
              </a:ext>
            </a:extLst>
          </p:cNvPr>
          <p:cNvGrpSpPr/>
          <p:nvPr/>
        </p:nvGrpSpPr>
        <p:grpSpPr>
          <a:xfrm>
            <a:off x="4234649" y="1402672"/>
            <a:ext cx="6649374" cy="2166151"/>
            <a:chOff x="4234649" y="1402672"/>
            <a:chExt cx="6649374" cy="2166151"/>
          </a:xfrm>
        </p:grpSpPr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5ACE228D-B2EC-66E9-C3A9-7B7A6C154ADA}"/>
                </a:ext>
              </a:extLst>
            </p:cNvPr>
            <p:cNvSpPr/>
            <p:nvPr/>
          </p:nvSpPr>
          <p:spPr>
            <a:xfrm>
              <a:off x="4234649" y="1402672"/>
              <a:ext cx="6631619" cy="790112"/>
            </a:xfrm>
            <a:custGeom>
              <a:avLst/>
              <a:gdLst>
                <a:gd name="connsiteX0" fmla="*/ 0 w 6631619"/>
                <a:gd name="connsiteY0" fmla="*/ 0 h 790112"/>
                <a:gd name="connsiteX1" fmla="*/ 1216240 w 6631619"/>
                <a:gd name="connsiteY1" fmla="*/ 17755 h 790112"/>
                <a:gd name="connsiteX2" fmla="*/ 2317071 w 6631619"/>
                <a:gd name="connsiteY2" fmla="*/ 8878 h 790112"/>
                <a:gd name="connsiteX3" fmla="*/ 3568823 w 6631619"/>
                <a:gd name="connsiteY3" fmla="*/ 0 h 790112"/>
                <a:gd name="connsiteX4" fmla="*/ 4767308 w 6631619"/>
                <a:gd name="connsiteY4" fmla="*/ 417250 h 790112"/>
                <a:gd name="connsiteX5" fmla="*/ 5681708 w 6631619"/>
                <a:gd name="connsiteY5" fmla="*/ 426128 h 790112"/>
                <a:gd name="connsiteX6" fmla="*/ 5805996 w 6631619"/>
                <a:gd name="connsiteY6" fmla="*/ 772357 h 790112"/>
                <a:gd name="connsiteX7" fmla="*/ 6631619 w 6631619"/>
                <a:gd name="connsiteY7" fmla="*/ 790112 h 790112"/>
                <a:gd name="connsiteX8" fmla="*/ 6631619 w 6631619"/>
                <a:gd name="connsiteY8" fmla="*/ 790112 h 79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1619" h="790112">
                  <a:moveTo>
                    <a:pt x="0" y="0"/>
                  </a:moveTo>
                  <a:lnTo>
                    <a:pt x="1216240" y="17755"/>
                  </a:lnTo>
                  <a:lnTo>
                    <a:pt x="2317071" y="8878"/>
                  </a:lnTo>
                  <a:lnTo>
                    <a:pt x="3568823" y="0"/>
                  </a:lnTo>
                  <a:lnTo>
                    <a:pt x="4767308" y="417250"/>
                  </a:lnTo>
                  <a:lnTo>
                    <a:pt x="5681708" y="426128"/>
                  </a:lnTo>
                  <a:lnTo>
                    <a:pt x="5805996" y="772357"/>
                  </a:lnTo>
                  <a:lnTo>
                    <a:pt x="6631619" y="790112"/>
                  </a:lnTo>
                  <a:lnTo>
                    <a:pt x="6631619" y="790112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FDF09B8B-5A2D-18A9-714F-21C335A2143A}"/>
                </a:ext>
              </a:extLst>
            </p:cNvPr>
            <p:cNvSpPr/>
            <p:nvPr/>
          </p:nvSpPr>
          <p:spPr>
            <a:xfrm>
              <a:off x="4243526" y="1899821"/>
              <a:ext cx="3577701" cy="8878"/>
            </a:xfrm>
            <a:custGeom>
              <a:avLst/>
              <a:gdLst>
                <a:gd name="connsiteX0" fmla="*/ 0 w 3577701"/>
                <a:gd name="connsiteY0" fmla="*/ 8878 h 8878"/>
                <a:gd name="connsiteX1" fmla="*/ 3577701 w 3577701"/>
                <a:gd name="connsiteY1" fmla="*/ 0 h 8878"/>
                <a:gd name="connsiteX2" fmla="*/ 3577701 w 3577701"/>
                <a:gd name="connsiteY2" fmla="*/ 0 h 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77701" h="8878">
                  <a:moveTo>
                    <a:pt x="0" y="8878"/>
                  </a:moveTo>
                  <a:lnTo>
                    <a:pt x="3577701" y="0"/>
                  </a:lnTo>
                  <a:lnTo>
                    <a:pt x="3577701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96E22BD9-7D10-7011-5AE2-34C0D5EB6F20}"/>
                </a:ext>
              </a:extLst>
            </p:cNvPr>
            <p:cNvSpPr/>
            <p:nvPr/>
          </p:nvSpPr>
          <p:spPr>
            <a:xfrm>
              <a:off x="4234649" y="2459115"/>
              <a:ext cx="6649374" cy="399495"/>
            </a:xfrm>
            <a:custGeom>
              <a:avLst/>
              <a:gdLst>
                <a:gd name="connsiteX0" fmla="*/ 0 w 6649374"/>
                <a:gd name="connsiteY0" fmla="*/ 0 h 399495"/>
                <a:gd name="connsiteX1" fmla="*/ 1260629 w 6649374"/>
                <a:gd name="connsiteY1" fmla="*/ 0 h 399495"/>
                <a:gd name="connsiteX2" fmla="*/ 2361460 w 6649374"/>
                <a:gd name="connsiteY2" fmla="*/ 97654 h 399495"/>
                <a:gd name="connsiteX3" fmla="*/ 3559945 w 6649374"/>
                <a:gd name="connsiteY3" fmla="*/ 79899 h 399495"/>
                <a:gd name="connsiteX4" fmla="*/ 5788240 w 6649374"/>
                <a:gd name="connsiteY4" fmla="*/ 399495 h 399495"/>
                <a:gd name="connsiteX5" fmla="*/ 6649374 w 6649374"/>
                <a:gd name="connsiteY5" fmla="*/ 363984 h 39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9374" h="399495">
                  <a:moveTo>
                    <a:pt x="0" y="0"/>
                  </a:moveTo>
                  <a:lnTo>
                    <a:pt x="1260629" y="0"/>
                  </a:lnTo>
                  <a:lnTo>
                    <a:pt x="2361460" y="97654"/>
                  </a:lnTo>
                  <a:lnTo>
                    <a:pt x="3559945" y="79899"/>
                  </a:lnTo>
                  <a:lnTo>
                    <a:pt x="5788240" y="399495"/>
                  </a:lnTo>
                  <a:lnTo>
                    <a:pt x="6649374" y="363984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4" name="フリーフォーム: 図形 1183">
              <a:extLst>
                <a:ext uri="{FF2B5EF4-FFF2-40B4-BE49-F238E27FC236}">
                  <a16:creationId xmlns:a16="http://schemas.microsoft.com/office/drawing/2014/main" id="{0EBE8FB4-0A37-3902-3F84-3FD6CE9CA698}"/>
                </a:ext>
              </a:extLst>
            </p:cNvPr>
            <p:cNvSpPr/>
            <p:nvPr/>
          </p:nvSpPr>
          <p:spPr>
            <a:xfrm>
              <a:off x="4243526" y="2965142"/>
              <a:ext cx="3568824" cy="17755"/>
            </a:xfrm>
            <a:custGeom>
              <a:avLst/>
              <a:gdLst>
                <a:gd name="connsiteX0" fmla="*/ 0 w 3568824"/>
                <a:gd name="connsiteY0" fmla="*/ 0 h 17755"/>
                <a:gd name="connsiteX1" fmla="*/ 3568824 w 3568824"/>
                <a:gd name="connsiteY1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68824" h="17755">
                  <a:moveTo>
                    <a:pt x="0" y="0"/>
                  </a:moveTo>
                  <a:lnTo>
                    <a:pt x="3568824" y="17755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8" name="フリーフォーム: 図形 1187">
              <a:extLst>
                <a:ext uri="{FF2B5EF4-FFF2-40B4-BE49-F238E27FC236}">
                  <a16:creationId xmlns:a16="http://schemas.microsoft.com/office/drawing/2014/main" id="{5CCCE60D-5B99-6070-0AE8-F547BDD697E7}"/>
                </a:ext>
              </a:extLst>
            </p:cNvPr>
            <p:cNvSpPr/>
            <p:nvPr/>
          </p:nvSpPr>
          <p:spPr>
            <a:xfrm>
              <a:off x="4243526" y="3533313"/>
              <a:ext cx="5672831" cy="35510"/>
            </a:xfrm>
            <a:custGeom>
              <a:avLst/>
              <a:gdLst>
                <a:gd name="connsiteX0" fmla="*/ 0 w 5672831"/>
                <a:gd name="connsiteY0" fmla="*/ 35510 h 35510"/>
                <a:gd name="connsiteX1" fmla="*/ 5672831 w 5672831"/>
                <a:gd name="connsiteY1" fmla="*/ 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72831" h="35510">
                  <a:moveTo>
                    <a:pt x="0" y="35510"/>
                  </a:moveTo>
                  <a:lnTo>
                    <a:pt x="5672831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21A17349-98C6-D499-0C55-64ED24D7E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44" y="5329097"/>
            <a:ext cx="732159" cy="1539353"/>
          </a:xfrm>
          <a:prstGeom prst="rect">
            <a:avLst/>
          </a:prstGeom>
        </p:spPr>
      </p:pic>
      <p:grpSp>
        <p:nvGrpSpPr>
          <p:cNvPr id="1211" name="グループ化 1210">
            <a:extLst>
              <a:ext uri="{FF2B5EF4-FFF2-40B4-BE49-F238E27FC236}">
                <a16:creationId xmlns:a16="http://schemas.microsoft.com/office/drawing/2014/main" id="{35F7C1DA-E26F-8B52-FEB4-9A43AC4696BF}"/>
              </a:ext>
            </a:extLst>
          </p:cNvPr>
          <p:cNvGrpSpPr/>
          <p:nvPr/>
        </p:nvGrpSpPr>
        <p:grpSpPr>
          <a:xfrm>
            <a:off x="8508099" y="1081349"/>
            <a:ext cx="3435977" cy="3004343"/>
            <a:chOff x="9365157" y="1094276"/>
            <a:chExt cx="3435977" cy="3004343"/>
          </a:xfrm>
        </p:grpSpPr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563C575-D7D5-8CCE-D6FC-8CAE8958EB20}"/>
                </a:ext>
              </a:extLst>
            </p:cNvPr>
            <p:cNvSpPr/>
            <p:nvPr/>
          </p:nvSpPr>
          <p:spPr>
            <a:xfrm>
              <a:off x="9365157" y="1094276"/>
              <a:ext cx="3435977" cy="2728008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205" name="図 1204">
              <a:extLst>
                <a:ext uri="{FF2B5EF4-FFF2-40B4-BE49-F238E27FC236}">
                  <a16:creationId xmlns:a16="http://schemas.microsoft.com/office/drawing/2014/main" id="{07526D46-9420-4171-5FEB-F188D0A46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94146" y="1160086"/>
              <a:ext cx="3360786" cy="2938533"/>
            </a:xfrm>
            <a:prstGeom prst="rect">
              <a:avLst/>
            </a:prstGeom>
          </p:spPr>
        </p:pic>
        <p:grpSp>
          <p:nvGrpSpPr>
            <p:cNvPr id="1206" name="グループ化 1205">
              <a:extLst>
                <a:ext uri="{FF2B5EF4-FFF2-40B4-BE49-F238E27FC236}">
                  <a16:creationId xmlns:a16="http://schemas.microsoft.com/office/drawing/2014/main" id="{C5ED8680-749C-A294-5B5E-07FFA2EC269C}"/>
                </a:ext>
              </a:extLst>
            </p:cNvPr>
            <p:cNvGrpSpPr/>
            <p:nvPr/>
          </p:nvGrpSpPr>
          <p:grpSpPr>
            <a:xfrm>
              <a:off x="10680814" y="1250488"/>
              <a:ext cx="1952796" cy="1898719"/>
              <a:chOff x="2740753" y="2595601"/>
              <a:chExt cx="2793890" cy="2716523"/>
            </a:xfrm>
          </p:grpSpPr>
          <p:sp>
            <p:nvSpPr>
              <p:cNvPr id="1208" name="四角形: 角を丸くする 1207">
                <a:extLst>
                  <a:ext uri="{FF2B5EF4-FFF2-40B4-BE49-F238E27FC236}">
                    <a16:creationId xmlns:a16="http://schemas.microsoft.com/office/drawing/2014/main" id="{5825C814-6158-920B-8246-54610DB5E23E}"/>
                  </a:ext>
                </a:extLst>
              </p:cNvPr>
              <p:cNvSpPr/>
              <p:nvPr/>
            </p:nvSpPr>
            <p:spPr>
              <a:xfrm>
                <a:off x="2740753" y="3504338"/>
                <a:ext cx="1585002" cy="863457"/>
              </a:xfrm>
              <a:prstGeom prst="roundRect">
                <a:avLst>
                  <a:gd name="adj" fmla="val 16546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  <p:sp>
            <p:nvSpPr>
              <p:cNvPr id="1209" name="四角形: 角を丸くする 1208">
                <a:extLst>
                  <a:ext uri="{FF2B5EF4-FFF2-40B4-BE49-F238E27FC236}">
                    <a16:creationId xmlns:a16="http://schemas.microsoft.com/office/drawing/2014/main" id="{B405F480-C1DD-CEB8-4FEE-6CD590AFA2F0}"/>
                  </a:ext>
                </a:extLst>
              </p:cNvPr>
              <p:cNvSpPr/>
              <p:nvPr/>
            </p:nvSpPr>
            <p:spPr>
              <a:xfrm>
                <a:off x="4443783" y="2595601"/>
                <a:ext cx="1090860" cy="494138"/>
              </a:xfrm>
              <a:prstGeom prst="roundRect">
                <a:avLst>
                  <a:gd name="adj" fmla="val 13961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  <p:sp>
            <p:nvSpPr>
              <p:cNvPr id="1210" name="四角形: 角を丸くする 1209">
                <a:extLst>
                  <a:ext uri="{FF2B5EF4-FFF2-40B4-BE49-F238E27FC236}">
                    <a16:creationId xmlns:a16="http://schemas.microsoft.com/office/drawing/2014/main" id="{EDB91DA7-B01D-BA5B-01EE-44667BDD4E94}"/>
                  </a:ext>
                </a:extLst>
              </p:cNvPr>
              <p:cNvSpPr/>
              <p:nvPr/>
            </p:nvSpPr>
            <p:spPr>
              <a:xfrm>
                <a:off x="4473333" y="4814460"/>
                <a:ext cx="1051133" cy="497664"/>
              </a:xfrm>
              <a:prstGeom prst="roundRect">
                <a:avLst>
                  <a:gd name="adj" fmla="val 14768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</p:grp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0E5B6DB-C490-CF19-A3D2-5216903C58BE}"/>
              </a:ext>
            </a:extLst>
          </p:cNvPr>
          <p:cNvGrpSpPr/>
          <p:nvPr/>
        </p:nvGrpSpPr>
        <p:grpSpPr>
          <a:xfrm>
            <a:off x="9844244" y="5851486"/>
            <a:ext cx="2207866" cy="963364"/>
            <a:chOff x="8975274" y="5276494"/>
            <a:chExt cx="3673924" cy="1603054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D476AAE8-0A2F-A2DF-9E78-B17CB7AAD0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9503"/>
            <a:stretch/>
          </p:blipFill>
          <p:spPr>
            <a:xfrm>
              <a:off x="11638601" y="5304484"/>
              <a:ext cx="1010597" cy="153484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62B4647-884A-1E74-6C12-A0CEF828FD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1714"/>
            <a:stretch/>
          </p:blipFill>
          <p:spPr>
            <a:xfrm>
              <a:off x="9361942" y="5510428"/>
              <a:ext cx="1029883" cy="13463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FB6207A1-FAC4-DC1E-C7CC-9F434D3C3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2167"/>
            <a:stretch/>
          </p:blipFill>
          <p:spPr>
            <a:xfrm>
              <a:off x="10556963" y="5510428"/>
              <a:ext cx="1010595" cy="136912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404C9AA-C634-F382-A238-A6D2F2D0B15F}"/>
                </a:ext>
              </a:extLst>
            </p:cNvPr>
            <p:cNvSpPr/>
            <p:nvPr/>
          </p:nvSpPr>
          <p:spPr>
            <a:xfrm rot="870277">
              <a:off x="11068919" y="5368921"/>
              <a:ext cx="858276" cy="2588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9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lang="ja-JP" altLang="en-US" sz="9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D69F491-00BD-D188-A9D9-CDF24A45AD17}"/>
                </a:ext>
              </a:extLst>
            </p:cNvPr>
            <p:cNvSpPr/>
            <p:nvPr/>
          </p:nvSpPr>
          <p:spPr>
            <a:xfrm rot="870277">
              <a:off x="8975274" y="5276494"/>
              <a:ext cx="817225" cy="36680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9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lang="ja-JP" altLang="en-US" sz="9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780D055B-4990-FEC5-0310-6FCA519CF66C}"/>
                </a:ext>
              </a:extLst>
            </p:cNvPr>
            <p:cNvSpPr/>
            <p:nvPr/>
          </p:nvSpPr>
          <p:spPr>
            <a:xfrm rot="870277">
              <a:off x="10113476" y="5460183"/>
              <a:ext cx="771045" cy="1994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9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8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3" name="図 22">
            <a:extLst>
              <a:ext uri="{FF2B5EF4-FFF2-40B4-BE49-F238E27FC236}">
                <a16:creationId xmlns:a16="http://schemas.microsoft.com/office/drawing/2014/main" id="{8320E994-F910-8F38-A1CA-65C545101A7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522"/>
          <a:stretch/>
        </p:blipFill>
        <p:spPr>
          <a:xfrm>
            <a:off x="9356729" y="5871100"/>
            <a:ext cx="696038" cy="98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01648424-70C3-F590-AA4D-BB9F6C892C87}"/>
              </a:ext>
            </a:extLst>
          </p:cNvPr>
          <p:cNvSpPr/>
          <p:nvPr/>
        </p:nvSpPr>
        <p:spPr>
          <a:xfrm rot="870277">
            <a:off x="9015347" y="6488322"/>
            <a:ext cx="484282" cy="167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9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有金</a:t>
            </a:r>
            <a:endParaRPr lang="ja-JP" altLang="en-US" sz="9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A3ABAD9-A25E-24AE-206D-65B5254E9899}"/>
              </a:ext>
            </a:extLst>
          </p:cNvPr>
          <p:cNvSpPr/>
          <p:nvPr/>
        </p:nvSpPr>
        <p:spPr>
          <a:xfrm rot="870277">
            <a:off x="414630" y="6472149"/>
            <a:ext cx="735370" cy="2716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05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尾野班長</a:t>
            </a:r>
            <a:endParaRPr lang="ja-JP" altLang="en-US" sz="105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AA86D67-4373-EF76-296B-73AC774F5C1E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25/43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58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30312 -1.85185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12 -1.85185E-6 L 0.60586 -0.0055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D20BDE5-8CE8-970F-8842-3FE1685C5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1" name="図 140">
            <a:extLst>
              <a:ext uri="{FF2B5EF4-FFF2-40B4-BE49-F238E27FC236}">
                <a16:creationId xmlns:a16="http://schemas.microsoft.com/office/drawing/2014/main" id="{60C0AF02-1394-4DD6-9C9E-0C32AEAB3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C56EA7-48AD-7AA0-4AB5-9B841BF58694}"/>
              </a:ext>
            </a:extLst>
          </p:cNvPr>
          <p:cNvSpPr/>
          <p:nvPr/>
        </p:nvSpPr>
        <p:spPr>
          <a:xfrm>
            <a:off x="129133" y="636092"/>
            <a:ext cx="631846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方策案➋</a:t>
            </a: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バッテリーの位置を変更する</a:t>
            </a: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(AGV</a:t>
            </a:r>
            <a:r>
              <a:rPr kumimoji="1" lang="ja-JP" altLang="en-US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台車枠に搭載</a:t>
            </a:r>
            <a:r>
              <a:rPr kumimoji="1" lang="en-US" altLang="ja-JP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b="1">
              <a:solidFill>
                <a:schemeClr val="tx1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94" name="正方形/長方形 1193">
            <a:extLst>
              <a:ext uri="{FF2B5EF4-FFF2-40B4-BE49-F238E27FC236}">
                <a16:creationId xmlns:a16="http://schemas.microsoft.com/office/drawing/2014/main" id="{9A06CEF5-D9A6-77DA-BB32-44F227AF6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198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作業姿勢の検討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C0089AB-BBB8-BC58-03BD-141A18CB5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982" y="888775"/>
            <a:ext cx="7766018" cy="3154029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09E25C4E-B7E5-B674-3590-A538C04B8D03}"/>
              </a:ext>
            </a:extLst>
          </p:cNvPr>
          <p:cNvCxnSpPr>
            <a:cxnSpLocks/>
          </p:cNvCxnSpPr>
          <p:nvPr/>
        </p:nvCxnSpPr>
        <p:spPr>
          <a:xfrm>
            <a:off x="174000" y="4054889"/>
            <a:ext cx="11844000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9" name="グループ化 1188">
            <a:extLst>
              <a:ext uri="{FF2B5EF4-FFF2-40B4-BE49-F238E27FC236}">
                <a16:creationId xmlns:a16="http://schemas.microsoft.com/office/drawing/2014/main" id="{874BAAAC-8CD3-26EB-BEAD-D7B4C32F2B55}"/>
              </a:ext>
            </a:extLst>
          </p:cNvPr>
          <p:cNvGrpSpPr/>
          <p:nvPr/>
        </p:nvGrpSpPr>
        <p:grpSpPr>
          <a:xfrm>
            <a:off x="4234649" y="1402672"/>
            <a:ext cx="6649374" cy="2166151"/>
            <a:chOff x="4234649" y="1402672"/>
            <a:chExt cx="6649374" cy="2166151"/>
          </a:xfrm>
        </p:grpSpPr>
        <p:sp>
          <p:nvSpPr>
            <p:cNvPr id="26" name="フリーフォーム: 図形 25">
              <a:extLst>
                <a:ext uri="{FF2B5EF4-FFF2-40B4-BE49-F238E27FC236}">
                  <a16:creationId xmlns:a16="http://schemas.microsoft.com/office/drawing/2014/main" id="{5ACE228D-B2EC-66E9-C3A9-7B7A6C154ADA}"/>
                </a:ext>
              </a:extLst>
            </p:cNvPr>
            <p:cNvSpPr/>
            <p:nvPr/>
          </p:nvSpPr>
          <p:spPr>
            <a:xfrm>
              <a:off x="4234649" y="1402672"/>
              <a:ext cx="6631619" cy="790112"/>
            </a:xfrm>
            <a:custGeom>
              <a:avLst/>
              <a:gdLst>
                <a:gd name="connsiteX0" fmla="*/ 0 w 6631619"/>
                <a:gd name="connsiteY0" fmla="*/ 0 h 790112"/>
                <a:gd name="connsiteX1" fmla="*/ 1216240 w 6631619"/>
                <a:gd name="connsiteY1" fmla="*/ 17755 h 790112"/>
                <a:gd name="connsiteX2" fmla="*/ 2317071 w 6631619"/>
                <a:gd name="connsiteY2" fmla="*/ 8878 h 790112"/>
                <a:gd name="connsiteX3" fmla="*/ 3568823 w 6631619"/>
                <a:gd name="connsiteY3" fmla="*/ 0 h 790112"/>
                <a:gd name="connsiteX4" fmla="*/ 4767308 w 6631619"/>
                <a:gd name="connsiteY4" fmla="*/ 417250 h 790112"/>
                <a:gd name="connsiteX5" fmla="*/ 5681708 w 6631619"/>
                <a:gd name="connsiteY5" fmla="*/ 426128 h 790112"/>
                <a:gd name="connsiteX6" fmla="*/ 5805996 w 6631619"/>
                <a:gd name="connsiteY6" fmla="*/ 772357 h 790112"/>
                <a:gd name="connsiteX7" fmla="*/ 6631619 w 6631619"/>
                <a:gd name="connsiteY7" fmla="*/ 790112 h 790112"/>
                <a:gd name="connsiteX8" fmla="*/ 6631619 w 6631619"/>
                <a:gd name="connsiteY8" fmla="*/ 790112 h 79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31619" h="790112">
                  <a:moveTo>
                    <a:pt x="0" y="0"/>
                  </a:moveTo>
                  <a:lnTo>
                    <a:pt x="1216240" y="17755"/>
                  </a:lnTo>
                  <a:lnTo>
                    <a:pt x="2317071" y="8878"/>
                  </a:lnTo>
                  <a:lnTo>
                    <a:pt x="3568823" y="0"/>
                  </a:lnTo>
                  <a:lnTo>
                    <a:pt x="4767308" y="417250"/>
                  </a:lnTo>
                  <a:lnTo>
                    <a:pt x="5681708" y="426128"/>
                  </a:lnTo>
                  <a:lnTo>
                    <a:pt x="5805996" y="772357"/>
                  </a:lnTo>
                  <a:lnTo>
                    <a:pt x="6631619" y="790112"/>
                  </a:lnTo>
                  <a:lnTo>
                    <a:pt x="6631619" y="790112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フリーフォーム: 図形 27">
              <a:extLst>
                <a:ext uri="{FF2B5EF4-FFF2-40B4-BE49-F238E27FC236}">
                  <a16:creationId xmlns:a16="http://schemas.microsoft.com/office/drawing/2014/main" id="{FDF09B8B-5A2D-18A9-714F-21C335A2143A}"/>
                </a:ext>
              </a:extLst>
            </p:cNvPr>
            <p:cNvSpPr/>
            <p:nvPr/>
          </p:nvSpPr>
          <p:spPr>
            <a:xfrm>
              <a:off x="4243526" y="1899821"/>
              <a:ext cx="3577701" cy="8878"/>
            </a:xfrm>
            <a:custGeom>
              <a:avLst/>
              <a:gdLst>
                <a:gd name="connsiteX0" fmla="*/ 0 w 3577701"/>
                <a:gd name="connsiteY0" fmla="*/ 8878 h 8878"/>
                <a:gd name="connsiteX1" fmla="*/ 3577701 w 3577701"/>
                <a:gd name="connsiteY1" fmla="*/ 0 h 8878"/>
                <a:gd name="connsiteX2" fmla="*/ 3577701 w 3577701"/>
                <a:gd name="connsiteY2" fmla="*/ 0 h 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77701" h="8878">
                  <a:moveTo>
                    <a:pt x="0" y="8878"/>
                  </a:moveTo>
                  <a:lnTo>
                    <a:pt x="3577701" y="0"/>
                  </a:lnTo>
                  <a:lnTo>
                    <a:pt x="3577701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フリーフォーム: 図形 30">
              <a:extLst>
                <a:ext uri="{FF2B5EF4-FFF2-40B4-BE49-F238E27FC236}">
                  <a16:creationId xmlns:a16="http://schemas.microsoft.com/office/drawing/2014/main" id="{96E22BD9-7D10-7011-5AE2-34C0D5EB6F20}"/>
                </a:ext>
              </a:extLst>
            </p:cNvPr>
            <p:cNvSpPr/>
            <p:nvPr/>
          </p:nvSpPr>
          <p:spPr>
            <a:xfrm>
              <a:off x="4234649" y="2459115"/>
              <a:ext cx="6649374" cy="399495"/>
            </a:xfrm>
            <a:custGeom>
              <a:avLst/>
              <a:gdLst>
                <a:gd name="connsiteX0" fmla="*/ 0 w 6649374"/>
                <a:gd name="connsiteY0" fmla="*/ 0 h 399495"/>
                <a:gd name="connsiteX1" fmla="*/ 1260629 w 6649374"/>
                <a:gd name="connsiteY1" fmla="*/ 0 h 399495"/>
                <a:gd name="connsiteX2" fmla="*/ 2361460 w 6649374"/>
                <a:gd name="connsiteY2" fmla="*/ 97654 h 399495"/>
                <a:gd name="connsiteX3" fmla="*/ 3559945 w 6649374"/>
                <a:gd name="connsiteY3" fmla="*/ 79899 h 399495"/>
                <a:gd name="connsiteX4" fmla="*/ 5788240 w 6649374"/>
                <a:gd name="connsiteY4" fmla="*/ 399495 h 399495"/>
                <a:gd name="connsiteX5" fmla="*/ 6649374 w 6649374"/>
                <a:gd name="connsiteY5" fmla="*/ 363984 h 39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49374" h="399495">
                  <a:moveTo>
                    <a:pt x="0" y="0"/>
                  </a:moveTo>
                  <a:lnTo>
                    <a:pt x="1260629" y="0"/>
                  </a:lnTo>
                  <a:lnTo>
                    <a:pt x="2361460" y="97654"/>
                  </a:lnTo>
                  <a:lnTo>
                    <a:pt x="3559945" y="79899"/>
                  </a:lnTo>
                  <a:lnTo>
                    <a:pt x="5788240" y="399495"/>
                  </a:lnTo>
                  <a:lnTo>
                    <a:pt x="6649374" y="363984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4" name="フリーフォーム: 図形 1183">
              <a:extLst>
                <a:ext uri="{FF2B5EF4-FFF2-40B4-BE49-F238E27FC236}">
                  <a16:creationId xmlns:a16="http://schemas.microsoft.com/office/drawing/2014/main" id="{0EBE8FB4-0A37-3902-3F84-3FD6CE9CA698}"/>
                </a:ext>
              </a:extLst>
            </p:cNvPr>
            <p:cNvSpPr/>
            <p:nvPr/>
          </p:nvSpPr>
          <p:spPr>
            <a:xfrm>
              <a:off x="4243526" y="2965142"/>
              <a:ext cx="3568824" cy="17755"/>
            </a:xfrm>
            <a:custGeom>
              <a:avLst/>
              <a:gdLst>
                <a:gd name="connsiteX0" fmla="*/ 0 w 3568824"/>
                <a:gd name="connsiteY0" fmla="*/ 0 h 17755"/>
                <a:gd name="connsiteX1" fmla="*/ 3568824 w 3568824"/>
                <a:gd name="connsiteY1" fmla="*/ 17755 h 17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68824" h="17755">
                  <a:moveTo>
                    <a:pt x="0" y="0"/>
                  </a:moveTo>
                  <a:lnTo>
                    <a:pt x="3568824" y="17755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8" name="フリーフォーム: 図形 1187">
              <a:extLst>
                <a:ext uri="{FF2B5EF4-FFF2-40B4-BE49-F238E27FC236}">
                  <a16:creationId xmlns:a16="http://schemas.microsoft.com/office/drawing/2014/main" id="{5CCCE60D-5B99-6070-0AE8-F547BDD697E7}"/>
                </a:ext>
              </a:extLst>
            </p:cNvPr>
            <p:cNvSpPr/>
            <p:nvPr/>
          </p:nvSpPr>
          <p:spPr>
            <a:xfrm>
              <a:off x="4243526" y="3533313"/>
              <a:ext cx="5672831" cy="35510"/>
            </a:xfrm>
            <a:custGeom>
              <a:avLst/>
              <a:gdLst>
                <a:gd name="connsiteX0" fmla="*/ 0 w 5672831"/>
                <a:gd name="connsiteY0" fmla="*/ 35510 h 35510"/>
                <a:gd name="connsiteX1" fmla="*/ 5672831 w 5672831"/>
                <a:gd name="connsiteY1" fmla="*/ 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72831" h="35510">
                  <a:moveTo>
                    <a:pt x="0" y="35510"/>
                  </a:moveTo>
                  <a:lnTo>
                    <a:pt x="5672831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04" name="グループ化 1203">
            <a:extLst>
              <a:ext uri="{FF2B5EF4-FFF2-40B4-BE49-F238E27FC236}">
                <a16:creationId xmlns:a16="http://schemas.microsoft.com/office/drawing/2014/main" id="{7FC59271-C02D-2864-29FD-7D520AD76DEE}"/>
              </a:ext>
            </a:extLst>
          </p:cNvPr>
          <p:cNvGrpSpPr/>
          <p:nvPr/>
        </p:nvGrpSpPr>
        <p:grpSpPr>
          <a:xfrm>
            <a:off x="4367487" y="1380482"/>
            <a:ext cx="6419291" cy="2228572"/>
            <a:chOff x="4367487" y="1380482"/>
            <a:chExt cx="6419291" cy="2228572"/>
          </a:xfrm>
        </p:grpSpPr>
        <p:sp>
          <p:nvSpPr>
            <p:cNvPr id="1191" name="四角形: 角を丸くする 1190">
              <a:extLst>
                <a:ext uri="{FF2B5EF4-FFF2-40B4-BE49-F238E27FC236}">
                  <a16:creationId xmlns:a16="http://schemas.microsoft.com/office/drawing/2014/main" id="{0D27EC69-E73C-B0A5-F9B2-48CFCF50FE79}"/>
                </a:ext>
              </a:extLst>
            </p:cNvPr>
            <p:cNvSpPr/>
            <p:nvPr/>
          </p:nvSpPr>
          <p:spPr>
            <a:xfrm>
              <a:off x="4367487" y="1973049"/>
              <a:ext cx="979191" cy="403161"/>
            </a:xfrm>
            <a:prstGeom prst="roundRect">
              <a:avLst>
                <a:gd name="adj" fmla="val 26524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192" name="四角形: 角を丸くする 1191">
              <a:extLst>
                <a:ext uri="{FF2B5EF4-FFF2-40B4-BE49-F238E27FC236}">
                  <a16:creationId xmlns:a16="http://schemas.microsoft.com/office/drawing/2014/main" id="{2DCCB826-2750-0D18-30A2-7C35281E80DB}"/>
                </a:ext>
              </a:extLst>
            </p:cNvPr>
            <p:cNvSpPr/>
            <p:nvPr/>
          </p:nvSpPr>
          <p:spPr>
            <a:xfrm>
              <a:off x="9124006" y="2346097"/>
              <a:ext cx="683437" cy="611732"/>
            </a:xfrm>
            <a:prstGeom prst="roundRect">
              <a:avLst>
                <a:gd name="adj" fmla="val 9216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193" name="四角形: 角を丸くする 1192">
              <a:extLst>
                <a:ext uri="{FF2B5EF4-FFF2-40B4-BE49-F238E27FC236}">
                  <a16:creationId xmlns:a16="http://schemas.microsoft.com/office/drawing/2014/main" id="{1F97D912-B5F3-BA04-687C-60CDCEBDDEAE}"/>
                </a:ext>
              </a:extLst>
            </p:cNvPr>
            <p:cNvSpPr/>
            <p:nvPr/>
          </p:nvSpPr>
          <p:spPr>
            <a:xfrm>
              <a:off x="10123977" y="2908157"/>
              <a:ext cx="637042" cy="700897"/>
            </a:xfrm>
            <a:prstGeom prst="roundRect">
              <a:avLst>
                <a:gd name="adj" fmla="val 9216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196" name="四角形: 角を丸くする 1195">
              <a:extLst>
                <a:ext uri="{FF2B5EF4-FFF2-40B4-BE49-F238E27FC236}">
                  <a16:creationId xmlns:a16="http://schemas.microsoft.com/office/drawing/2014/main" id="{54F645A6-B0EF-D8C9-B553-578319D2ADA0}"/>
                </a:ext>
              </a:extLst>
            </p:cNvPr>
            <p:cNvSpPr/>
            <p:nvPr/>
          </p:nvSpPr>
          <p:spPr>
            <a:xfrm>
              <a:off x="10096062" y="1380482"/>
              <a:ext cx="690716" cy="860503"/>
            </a:xfrm>
            <a:prstGeom prst="roundRect">
              <a:avLst>
                <a:gd name="adj" fmla="val 11688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  <p:sp>
          <p:nvSpPr>
            <p:cNvPr id="1203" name="四角形: 角を丸くする 1202">
              <a:extLst>
                <a:ext uri="{FF2B5EF4-FFF2-40B4-BE49-F238E27FC236}">
                  <a16:creationId xmlns:a16="http://schemas.microsoft.com/office/drawing/2014/main" id="{5E0651E5-CF55-520B-6145-3754ABCC5277}"/>
                </a:ext>
              </a:extLst>
            </p:cNvPr>
            <p:cNvSpPr/>
            <p:nvPr/>
          </p:nvSpPr>
          <p:spPr>
            <a:xfrm>
              <a:off x="9066947" y="1380482"/>
              <a:ext cx="762459" cy="436124"/>
            </a:xfrm>
            <a:prstGeom prst="roundRect">
              <a:avLst>
                <a:gd name="adj" fmla="val 11688"/>
              </a:avLst>
            </a:prstGeom>
            <a:solidFill>
              <a:srgbClr val="FF0000">
                <a:alpha val="69804"/>
              </a:srgbClr>
            </a:solidFill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空き</a:t>
              </a:r>
            </a:p>
          </p:txBody>
        </p:sp>
      </p:grpSp>
      <p:graphicFrame>
        <p:nvGraphicFramePr>
          <p:cNvPr id="1202" name="表 18">
            <a:extLst>
              <a:ext uri="{FF2B5EF4-FFF2-40B4-BE49-F238E27FC236}">
                <a16:creationId xmlns:a16="http://schemas.microsoft.com/office/drawing/2014/main" id="{D03B4F6A-E8DB-C024-A4F1-4FE5996C7DF9}"/>
              </a:ext>
            </a:extLst>
          </p:cNvPr>
          <p:cNvGraphicFramePr>
            <a:graphicFrameLocks noGrp="1"/>
          </p:cNvGraphicFramePr>
          <p:nvPr/>
        </p:nvGraphicFramePr>
        <p:xfrm>
          <a:off x="371244" y="1122131"/>
          <a:ext cx="2649516" cy="9474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9516">
                  <a:extLst>
                    <a:ext uri="{9D8B030D-6E8A-4147-A177-3AD203B41FA5}">
                      <a16:colId xmlns:a16="http://schemas.microsoft.com/office/drawing/2014/main" val="3577272808"/>
                    </a:ext>
                  </a:extLst>
                </a:gridCol>
              </a:tblGrid>
              <a:tr h="3500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製造部メイン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0193302"/>
                  </a:ext>
                </a:extLst>
              </a:tr>
              <a:tr h="59740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ja-JP" altLang="en-US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❶オペレーターの部品の取りやすさなど</a:t>
                      </a:r>
                      <a:endParaRPr lang="en-US" altLang="ja-JP" sz="12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ja-JP" altLang="en-US" sz="1200" b="1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　考慮され部品シュートは作られます</a:t>
                      </a:r>
                      <a:endParaRPr kumimoji="1" lang="ja-JP" altLang="en-US" sz="120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21980"/>
                  </a:ext>
                </a:extLst>
              </a:tr>
            </a:tbl>
          </a:graphicData>
        </a:graphic>
      </p:graphicFrame>
      <p:graphicFrame>
        <p:nvGraphicFramePr>
          <p:cNvPr id="1207" name="表 18">
            <a:extLst>
              <a:ext uri="{FF2B5EF4-FFF2-40B4-BE49-F238E27FC236}">
                <a16:creationId xmlns:a16="http://schemas.microsoft.com/office/drawing/2014/main" id="{BAE47704-D684-B6A6-8F22-3DBDFF9E30CD}"/>
              </a:ext>
            </a:extLst>
          </p:cNvPr>
          <p:cNvGraphicFramePr>
            <a:graphicFrameLocks noGrp="1"/>
          </p:cNvGraphicFramePr>
          <p:nvPr/>
        </p:nvGraphicFramePr>
        <p:xfrm>
          <a:off x="1102605" y="2249259"/>
          <a:ext cx="2369104" cy="5217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69104">
                  <a:extLst>
                    <a:ext uri="{9D8B030D-6E8A-4147-A177-3AD203B41FA5}">
                      <a16:colId xmlns:a16="http://schemas.microsoft.com/office/drawing/2014/main" val="3577272808"/>
                    </a:ext>
                  </a:extLst>
                </a:gridCol>
              </a:tblGrid>
              <a:tr h="512633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➋部品シュートの高さがバラバラで</a:t>
                      </a:r>
                      <a:endParaRPr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　空きスペースが出来てしまう</a:t>
                      </a:r>
                      <a:endParaRPr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21980"/>
                  </a:ext>
                </a:extLst>
              </a:tr>
            </a:tbl>
          </a:graphicData>
        </a:graphic>
      </p:graphicFrame>
      <p:graphicFrame>
        <p:nvGraphicFramePr>
          <p:cNvPr id="1212" name="表 18">
            <a:extLst>
              <a:ext uri="{FF2B5EF4-FFF2-40B4-BE49-F238E27FC236}">
                <a16:creationId xmlns:a16="http://schemas.microsoft.com/office/drawing/2014/main" id="{8F277D81-936E-9A2F-B985-91B3AC4AB76A}"/>
              </a:ext>
            </a:extLst>
          </p:cNvPr>
          <p:cNvGraphicFramePr>
            <a:graphicFrameLocks noGrp="1"/>
          </p:cNvGraphicFramePr>
          <p:nvPr/>
        </p:nvGraphicFramePr>
        <p:xfrm>
          <a:off x="1780199" y="3006724"/>
          <a:ext cx="2199416" cy="52171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99416">
                  <a:extLst>
                    <a:ext uri="{9D8B030D-6E8A-4147-A177-3AD203B41FA5}">
                      <a16:colId xmlns:a16="http://schemas.microsoft.com/office/drawing/2014/main" val="3577272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</a:pPr>
                      <a:r>
                        <a:rPr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➌</a:t>
                      </a:r>
                      <a:r>
                        <a:rPr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台車にも空きスペースが</a:t>
                      </a:r>
                      <a:endParaRPr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>
                        <a:lnSpc>
                          <a:spcPts val="1800"/>
                        </a:lnSpc>
                      </a:pPr>
                      <a:r>
                        <a:rPr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　出来てしまう！</a:t>
                      </a:r>
                      <a:endParaRPr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21980"/>
                  </a:ext>
                </a:extLst>
              </a:tr>
            </a:tbl>
          </a:graphicData>
        </a:graphic>
      </p:graphicFrame>
      <p:sp>
        <p:nvSpPr>
          <p:cNvPr id="1213" name="矢印: 折線 1212">
            <a:extLst>
              <a:ext uri="{FF2B5EF4-FFF2-40B4-BE49-F238E27FC236}">
                <a16:creationId xmlns:a16="http://schemas.microsoft.com/office/drawing/2014/main" id="{BF107402-B109-FBCF-C8AC-F7F3102907B0}"/>
              </a:ext>
            </a:extLst>
          </p:cNvPr>
          <p:cNvSpPr/>
          <p:nvPr/>
        </p:nvSpPr>
        <p:spPr>
          <a:xfrm flipV="1">
            <a:off x="571282" y="2142132"/>
            <a:ext cx="461537" cy="46093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14" name="矢印: 折線 1213">
            <a:extLst>
              <a:ext uri="{FF2B5EF4-FFF2-40B4-BE49-F238E27FC236}">
                <a16:creationId xmlns:a16="http://schemas.microsoft.com/office/drawing/2014/main" id="{43951941-B629-B0EE-6499-31B21DA2B64F}"/>
              </a:ext>
            </a:extLst>
          </p:cNvPr>
          <p:cNvSpPr/>
          <p:nvPr/>
        </p:nvSpPr>
        <p:spPr>
          <a:xfrm flipV="1">
            <a:off x="1307977" y="2858610"/>
            <a:ext cx="428580" cy="46093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20" name="楕円 1219">
            <a:extLst>
              <a:ext uri="{FF2B5EF4-FFF2-40B4-BE49-F238E27FC236}">
                <a16:creationId xmlns:a16="http://schemas.microsoft.com/office/drawing/2014/main" id="{C8387735-3B81-9CC6-1298-676E6F855D85}"/>
              </a:ext>
            </a:extLst>
          </p:cNvPr>
          <p:cNvSpPr/>
          <p:nvPr/>
        </p:nvSpPr>
        <p:spPr>
          <a:xfrm>
            <a:off x="174000" y="992587"/>
            <a:ext cx="3007132" cy="1275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" name="表 12">
            <a:extLst>
              <a:ext uri="{FF2B5EF4-FFF2-40B4-BE49-F238E27FC236}">
                <a16:creationId xmlns:a16="http://schemas.microsoft.com/office/drawing/2014/main" id="{D679A88A-BD3E-6714-A014-2A3D01CA8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01058"/>
              </p:ext>
            </p:extLst>
          </p:nvPr>
        </p:nvGraphicFramePr>
        <p:xfrm>
          <a:off x="2276729" y="6211570"/>
          <a:ext cx="5040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40839829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➌自主性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仕事の中に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自分らしさ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を発揮する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57022"/>
                  </a:ext>
                </a:extLst>
              </a:tr>
            </a:tbl>
          </a:graphicData>
        </a:graphic>
      </p:graphicFrame>
      <p:grpSp>
        <p:nvGrpSpPr>
          <p:cNvPr id="1590" name="グループ化 1589">
            <a:extLst>
              <a:ext uri="{FF2B5EF4-FFF2-40B4-BE49-F238E27FC236}">
                <a16:creationId xmlns:a16="http://schemas.microsoft.com/office/drawing/2014/main" id="{8CFF8699-FB3A-0BAF-8D12-2CDEE148C391}"/>
              </a:ext>
            </a:extLst>
          </p:cNvPr>
          <p:cNvGrpSpPr/>
          <p:nvPr/>
        </p:nvGrpSpPr>
        <p:grpSpPr>
          <a:xfrm>
            <a:off x="5144140" y="4230075"/>
            <a:ext cx="6961163" cy="2588792"/>
            <a:chOff x="5144140" y="4230075"/>
            <a:chExt cx="6961163" cy="2588792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1E1CC766-5F7C-B3F1-9E7E-89879FE33345}"/>
                </a:ext>
              </a:extLst>
            </p:cNvPr>
            <p:cNvGrpSpPr/>
            <p:nvPr/>
          </p:nvGrpSpPr>
          <p:grpSpPr>
            <a:xfrm>
              <a:off x="5144140" y="4230075"/>
              <a:ext cx="6691191" cy="2588792"/>
              <a:chOff x="5126966" y="4204939"/>
              <a:chExt cx="6691191" cy="2588792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576BB605-8500-8E8E-3C77-704CDA76B370}"/>
                  </a:ext>
                </a:extLst>
              </p:cNvPr>
              <p:cNvGrpSpPr/>
              <p:nvPr/>
            </p:nvGrpSpPr>
            <p:grpSpPr>
              <a:xfrm>
                <a:off x="5126966" y="4204939"/>
                <a:ext cx="4067593" cy="1130866"/>
                <a:chOff x="6788794" y="4191707"/>
                <a:chExt cx="4067593" cy="1130866"/>
              </a:xfrm>
            </p:grpSpPr>
            <p:sp>
              <p:nvSpPr>
                <p:cNvPr id="16" name="吹き出し: 角を丸めた四角形 15">
                  <a:extLst>
                    <a:ext uri="{FF2B5EF4-FFF2-40B4-BE49-F238E27FC236}">
                      <a16:creationId xmlns:a16="http://schemas.microsoft.com/office/drawing/2014/main" id="{8CED2181-C45F-2CCF-5342-98AD698B0698}"/>
                    </a:ext>
                  </a:extLst>
                </p:cNvPr>
                <p:cNvSpPr/>
                <p:nvPr/>
              </p:nvSpPr>
              <p:spPr bwMode="auto">
                <a:xfrm flipH="1">
                  <a:off x="6788794" y="4191707"/>
                  <a:ext cx="4067593" cy="1130866"/>
                </a:xfrm>
                <a:custGeom>
                  <a:avLst/>
                  <a:gdLst>
                    <a:gd name="connsiteX0" fmla="*/ 0 w 4285510"/>
                    <a:gd name="connsiteY0" fmla="*/ 143960 h 863743"/>
                    <a:gd name="connsiteX1" fmla="*/ 143960 w 4285510"/>
                    <a:gd name="connsiteY1" fmla="*/ 0 h 863743"/>
                    <a:gd name="connsiteX2" fmla="*/ 714252 w 4285510"/>
                    <a:gd name="connsiteY2" fmla="*/ 0 h 863743"/>
                    <a:gd name="connsiteX3" fmla="*/ 714252 w 4285510"/>
                    <a:gd name="connsiteY3" fmla="*/ 0 h 863743"/>
                    <a:gd name="connsiteX4" fmla="*/ 1785629 w 4285510"/>
                    <a:gd name="connsiteY4" fmla="*/ 0 h 863743"/>
                    <a:gd name="connsiteX5" fmla="*/ 4141550 w 4285510"/>
                    <a:gd name="connsiteY5" fmla="*/ 0 h 863743"/>
                    <a:gd name="connsiteX6" fmla="*/ 4285510 w 4285510"/>
                    <a:gd name="connsiteY6" fmla="*/ 143960 h 863743"/>
                    <a:gd name="connsiteX7" fmla="*/ 4285510 w 4285510"/>
                    <a:gd name="connsiteY7" fmla="*/ 503850 h 863743"/>
                    <a:gd name="connsiteX8" fmla="*/ 4285510 w 4285510"/>
                    <a:gd name="connsiteY8" fmla="*/ 503850 h 863743"/>
                    <a:gd name="connsiteX9" fmla="*/ 4285510 w 4285510"/>
                    <a:gd name="connsiteY9" fmla="*/ 719786 h 863743"/>
                    <a:gd name="connsiteX10" fmla="*/ 4285510 w 4285510"/>
                    <a:gd name="connsiteY10" fmla="*/ 719783 h 863743"/>
                    <a:gd name="connsiteX11" fmla="*/ 4141550 w 4285510"/>
                    <a:gd name="connsiteY11" fmla="*/ 863743 h 863743"/>
                    <a:gd name="connsiteX12" fmla="*/ 1785629 w 4285510"/>
                    <a:gd name="connsiteY12" fmla="*/ 863743 h 863743"/>
                    <a:gd name="connsiteX13" fmla="*/ 888215 w 4285510"/>
                    <a:gd name="connsiteY13" fmla="*/ 1164922 h 863743"/>
                    <a:gd name="connsiteX14" fmla="*/ 714252 w 4285510"/>
                    <a:gd name="connsiteY14" fmla="*/ 863743 h 863743"/>
                    <a:gd name="connsiteX15" fmla="*/ 143960 w 4285510"/>
                    <a:gd name="connsiteY15" fmla="*/ 863743 h 863743"/>
                    <a:gd name="connsiteX16" fmla="*/ 0 w 4285510"/>
                    <a:gd name="connsiteY16" fmla="*/ 719783 h 863743"/>
                    <a:gd name="connsiteX17" fmla="*/ 0 w 4285510"/>
                    <a:gd name="connsiteY17" fmla="*/ 719786 h 863743"/>
                    <a:gd name="connsiteX18" fmla="*/ 0 w 4285510"/>
                    <a:gd name="connsiteY18" fmla="*/ 503850 h 863743"/>
                    <a:gd name="connsiteX19" fmla="*/ 0 w 4285510"/>
                    <a:gd name="connsiteY19" fmla="*/ 503850 h 863743"/>
                    <a:gd name="connsiteX20" fmla="*/ 0 w 4285510"/>
                    <a:gd name="connsiteY20" fmla="*/ 143960 h 863743"/>
                    <a:gd name="connsiteX0" fmla="*/ 0 w 4285510"/>
                    <a:gd name="connsiteY0" fmla="*/ 182664 h 1203626"/>
                    <a:gd name="connsiteX1" fmla="*/ 143960 w 4285510"/>
                    <a:gd name="connsiteY1" fmla="*/ 38704 h 1203626"/>
                    <a:gd name="connsiteX2" fmla="*/ 714252 w 4285510"/>
                    <a:gd name="connsiteY2" fmla="*/ 38704 h 1203626"/>
                    <a:gd name="connsiteX3" fmla="*/ 714252 w 4285510"/>
                    <a:gd name="connsiteY3" fmla="*/ 38704 h 1203626"/>
                    <a:gd name="connsiteX4" fmla="*/ 1785629 w 4285510"/>
                    <a:gd name="connsiteY4" fmla="*/ 38704 h 1203626"/>
                    <a:gd name="connsiteX5" fmla="*/ 4141550 w 4285510"/>
                    <a:gd name="connsiteY5" fmla="*/ 38704 h 1203626"/>
                    <a:gd name="connsiteX6" fmla="*/ 4285510 w 4285510"/>
                    <a:gd name="connsiteY6" fmla="*/ 182664 h 1203626"/>
                    <a:gd name="connsiteX7" fmla="*/ 4285510 w 4285510"/>
                    <a:gd name="connsiteY7" fmla="*/ 542554 h 1203626"/>
                    <a:gd name="connsiteX8" fmla="*/ 4285510 w 4285510"/>
                    <a:gd name="connsiteY8" fmla="*/ 542554 h 1203626"/>
                    <a:gd name="connsiteX9" fmla="*/ 4285510 w 4285510"/>
                    <a:gd name="connsiteY9" fmla="*/ 758490 h 1203626"/>
                    <a:gd name="connsiteX10" fmla="*/ 4285510 w 4285510"/>
                    <a:gd name="connsiteY10" fmla="*/ 758487 h 1203626"/>
                    <a:gd name="connsiteX11" fmla="*/ 4141550 w 4285510"/>
                    <a:gd name="connsiteY11" fmla="*/ 902447 h 1203626"/>
                    <a:gd name="connsiteX12" fmla="*/ 1785629 w 4285510"/>
                    <a:gd name="connsiteY12" fmla="*/ 902447 h 1203626"/>
                    <a:gd name="connsiteX13" fmla="*/ 888215 w 4285510"/>
                    <a:gd name="connsiteY13" fmla="*/ 1203626 h 1203626"/>
                    <a:gd name="connsiteX14" fmla="*/ 714252 w 4285510"/>
                    <a:gd name="connsiteY14" fmla="*/ 902447 h 1203626"/>
                    <a:gd name="connsiteX15" fmla="*/ 143960 w 4285510"/>
                    <a:gd name="connsiteY15" fmla="*/ 902447 h 1203626"/>
                    <a:gd name="connsiteX16" fmla="*/ 0 w 4285510"/>
                    <a:gd name="connsiteY16" fmla="*/ 758487 h 1203626"/>
                    <a:gd name="connsiteX17" fmla="*/ 0 w 4285510"/>
                    <a:gd name="connsiteY17" fmla="*/ 758490 h 1203626"/>
                    <a:gd name="connsiteX18" fmla="*/ 0 w 4285510"/>
                    <a:gd name="connsiteY18" fmla="*/ 542554 h 1203626"/>
                    <a:gd name="connsiteX19" fmla="*/ 0 w 4285510"/>
                    <a:gd name="connsiteY19" fmla="*/ 542554 h 1203626"/>
                    <a:gd name="connsiteX20" fmla="*/ 0 w 4285510"/>
                    <a:gd name="connsiteY20" fmla="*/ 182664 h 1203626"/>
                    <a:gd name="connsiteX0" fmla="*/ 0 w 4285510"/>
                    <a:gd name="connsiteY0" fmla="*/ 182664 h 1203626"/>
                    <a:gd name="connsiteX1" fmla="*/ 143960 w 4285510"/>
                    <a:gd name="connsiteY1" fmla="*/ 38704 h 1203626"/>
                    <a:gd name="connsiteX2" fmla="*/ 714252 w 4285510"/>
                    <a:gd name="connsiteY2" fmla="*/ 38704 h 1203626"/>
                    <a:gd name="connsiteX3" fmla="*/ 1062595 w 4285510"/>
                    <a:gd name="connsiteY3" fmla="*/ 47412 h 1203626"/>
                    <a:gd name="connsiteX4" fmla="*/ 1785629 w 4285510"/>
                    <a:gd name="connsiteY4" fmla="*/ 38704 h 1203626"/>
                    <a:gd name="connsiteX5" fmla="*/ 4141550 w 4285510"/>
                    <a:gd name="connsiteY5" fmla="*/ 38704 h 1203626"/>
                    <a:gd name="connsiteX6" fmla="*/ 4285510 w 4285510"/>
                    <a:gd name="connsiteY6" fmla="*/ 182664 h 1203626"/>
                    <a:gd name="connsiteX7" fmla="*/ 4285510 w 4285510"/>
                    <a:gd name="connsiteY7" fmla="*/ 542554 h 1203626"/>
                    <a:gd name="connsiteX8" fmla="*/ 4285510 w 4285510"/>
                    <a:gd name="connsiteY8" fmla="*/ 542554 h 1203626"/>
                    <a:gd name="connsiteX9" fmla="*/ 4285510 w 4285510"/>
                    <a:gd name="connsiteY9" fmla="*/ 758490 h 1203626"/>
                    <a:gd name="connsiteX10" fmla="*/ 4285510 w 4285510"/>
                    <a:gd name="connsiteY10" fmla="*/ 758487 h 1203626"/>
                    <a:gd name="connsiteX11" fmla="*/ 4141550 w 4285510"/>
                    <a:gd name="connsiteY11" fmla="*/ 902447 h 1203626"/>
                    <a:gd name="connsiteX12" fmla="*/ 1785629 w 4285510"/>
                    <a:gd name="connsiteY12" fmla="*/ 902447 h 1203626"/>
                    <a:gd name="connsiteX13" fmla="*/ 888215 w 4285510"/>
                    <a:gd name="connsiteY13" fmla="*/ 1203626 h 1203626"/>
                    <a:gd name="connsiteX14" fmla="*/ 714252 w 4285510"/>
                    <a:gd name="connsiteY14" fmla="*/ 902447 h 1203626"/>
                    <a:gd name="connsiteX15" fmla="*/ 143960 w 4285510"/>
                    <a:gd name="connsiteY15" fmla="*/ 902447 h 1203626"/>
                    <a:gd name="connsiteX16" fmla="*/ 0 w 4285510"/>
                    <a:gd name="connsiteY16" fmla="*/ 758487 h 1203626"/>
                    <a:gd name="connsiteX17" fmla="*/ 0 w 4285510"/>
                    <a:gd name="connsiteY17" fmla="*/ 758490 h 1203626"/>
                    <a:gd name="connsiteX18" fmla="*/ 0 w 4285510"/>
                    <a:gd name="connsiteY18" fmla="*/ 542554 h 1203626"/>
                    <a:gd name="connsiteX19" fmla="*/ 0 w 4285510"/>
                    <a:gd name="connsiteY19" fmla="*/ 542554 h 1203626"/>
                    <a:gd name="connsiteX20" fmla="*/ 0 w 4285510"/>
                    <a:gd name="connsiteY20" fmla="*/ 182664 h 1203626"/>
                    <a:gd name="connsiteX0" fmla="*/ 0 w 4285510"/>
                    <a:gd name="connsiteY0" fmla="*/ 239754 h 1260716"/>
                    <a:gd name="connsiteX1" fmla="*/ 143960 w 4285510"/>
                    <a:gd name="connsiteY1" fmla="*/ 95794 h 1260716"/>
                    <a:gd name="connsiteX2" fmla="*/ 714252 w 4285510"/>
                    <a:gd name="connsiteY2" fmla="*/ 95794 h 1260716"/>
                    <a:gd name="connsiteX3" fmla="*/ 1062595 w 4285510"/>
                    <a:gd name="connsiteY3" fmla="*/ 104502 h 1260716"/>
                    <a:gd name="connsiteX4" fmla="*/ 2891618 w 4285510"/>
                    <a:gd name="connsiteY4" fmla="*/ 0 h 1260716"/>
                    <a:gd name="connsiteX5" fmla="*/ 4141550 w 4285510"/>
                    <a:gd name="connsiteY5" fmla="*/ 95794 h 1260716"/>
                    <a:gd name="connsiteX6" fmla="*/ 4285510 w 4285510"/>
                    <a:gd name="connsiteY6" fmla="*/ 239754 h 1260716"/>
                    <a:gd name="connsiteX7" fmla="*/ 4285510 w 4285510"/>
                    <a:gd name="connsiteY7" fmla="*/ 599644 h 1260716"/>
                    <a:gd name="connsiteX8" fmla="*/ 4285510 w 4285510"/>
                    <a:gd name="connsiteY8" fmla="*/ 599644 h 1260716"/>
                    <a:gd name="connsiteX9" fmla="*/ 4285510 w 4285510"/>
                    <a:gd name="connsiteY9" fmla="*/ 815580 h 1260716"/>
                    <a:gd name="connsiteX10" fmla="*/ 4285510 w 4285510"/>
                    <a:gd name="connsiteY10" fmla="*/ 815577 h 1260716"/>
                    <a:gd name="connsiteX11" fmla="*/ 4141550 w 4285510"/>
                    <a:gd name="connsiteY11" fmla="*/ 959537 h 1260716"/>
                    <a:gd name="connsiteX12" fmla="*/ 1785629 w 4285510"/>
                    <a:gd name="connsiteY12" fmla="*/ 959537 h 1260716"/>
                    <a:gd name="connsiteX13" fmla="*/ 888215 w 4285510"/>
                    <a:gd name="connsiteY13" fmla="*/ 1260716 h 1260716"/>
                    <a:gd name="connsiteX14" fmla="*/ 714252 w 4285510"/>
                    <a:gd name="connsiteY14" fmla="*/ 959537 h 1260716"/>
                    <a:gd name="connsiteX15" fmla="*/ 143960 w 4285510"/>
                    <a:gd name="connsiteY15" fmla="*/ 959537 h 1260716"/>
                    <a:gd name="connsiteX16" fmla="*/ 0 w 4285510"/>
                    <a:gd name="connsiteY16" fmla="*/ 815577 h 1260716"/>
                    <a:gd name="connsiteX17" fmla="*/ 0 w 4285510"/>
                    <a:gd name="connsiteY17" fmla="*/ 815580 h 1260716"/>
                    <a:gd name="connsiteX18" fmla="*/ 0 w 4285510"/>
                    <a:gd name="connsiteY18" fmla="*/ 599644 h 1260716"/>
                    <a:gd name="connsiteX19" fmla="*/ 0 w 4285510"/>
                    <a:gd name="connsiteY19" fmla="*/ 599644 h 1260716"/>
                    <a:gd name="connsiteX20" fmla="*/ 0 w 4285510"/>
                    <a:gd name="connsiteY20" fmla="*/ 239754 h 1260716"/>
                    <a:gd name="connsiteX0" fmla="*/ 0 w 4285510"/>
                    <a:gd name="connsiteY0" fmla="*/ 239754 h 1260716"/>
                    <a:gd name="connsiteX1" fmla="*/ 143960 w 4285510"/>
                    <a:gd name="connsiteY1" fmla="*/ 95794 h 1260716"/>
                    <a:gd name="connsiteX2" fmla="*/ 714252 w 4285510"/>
                    <a:gd name="connsiteY2" fmla="*/ 95794 h 1260716"/>
                    <a:gd name="connsiteX3" fmla="*/ 1062595 w 4285510"/>
                    <a:gd name="connsiteY3" fmla="*/ 104502 h 1260716"/>
                    <a:gd name="connsiteX4" fmla="*/ 2891618 w 4285510"/>
                    <a:gd name="connsiteY4" fmla="*/ 0 h 1260716"/>
                    <a:gd name="connsiteX5" fmla="*/ 4141550 w 4285510"/>
                    <a:gd name="connsiteY5" fmla="*/ 95794 h 1260716"/>
                    <a:gd name="connsiteX6" fmla="*/ 4285510 w 4285510"/>
                    <a:gd name="connsiteY6" fmla="*/ 239754 h 1260716"/>
                    <a:gd name="connsiteX7" fmla="*/ 4285510 w 4285510"/>
                    <a:gd name="connsiteY7" fmla="*/ 599644 h 1260716"/>
                    <a:gd name="connsiteX8" fmla="*/ 4285510 w 4285510"/>
                    <a:gd name="connsiteY8" fmla="*/ 599644 h 1260716"/>
                    <a:gd name="connsiteX9" fmla="*/ 4285510 w 4285510"/>
                    <a:gd name="connsiteY9" fmla="*/ 815580 h 1260716"/>
                    <a:gd name="connsiteX10" fmla="*/ 4285510 w 4285510"/>
                    <a:gd name="connsiteY10" fmla="*/ 815577 h 1260716"/>
                    <a:gd name="connsiteX11" fmla="*/ 3758373 w 4285510"/>
                    <a:gd name="connsiteY11" fmla="*/ 1003080 h 1260716"/>
                    <a:gd name="connsiteX12" fmla="*/ 1785629 w 4285510"/>
                    <a:gd name="connsiteY12" fmla="*/ 959537 h 1260716"/>
                    <a:gd name="connsiteX13" fmla="*/ 888215 w 4285510"/>
                    <a:gd name="connsiteY13" fmla="*/ 1260716 h 1260716"/>
                    <a:gd name="connsiteX14" fmla="*/ 714252 w 4285510"/>
                    <a:gd name="connsiteY14" fmla="*/ 959537 h 1260716"/>
                    <a:gd name="connsiteX15" fmla="*/ 143960 w 4285510"/>
                    <a:gd name="connsiteY15" fmla="*/ 959537 h 1260716"/>
                    <a:gd name="connsiteX16" fmla="*/ 0 w 4285510"/>
                    <a:gd name="connsiteY16" fmla="*/ 815577 h 1260716"/>
                    <a:gd name="connsiteX17" fmla="*/ 0 w 4285510"/>
                    <a:gd name="connsiteY17" fmla="*/ 815580 h 1260716"/>
                    <a:gd name="connsiteX18" fmla="*/ 0 w 4285510"/>
                    <a:gd name="connsiteY18" fmla="*/ 599644 h 1260716"/>
                    <a:gd name="connsiteX19" fmla="*/ 0 w 4285510"/>
                    <a:gd name="connsiteY19" fmla="*/ 599644 h 1260716"/>
                    <a:gd name="connsiteX20" fmla="*/ 0 w 4285510"/>
                    <a:gd name="connsiteY20" fmla="*/ 239754 h 1260716"/>
                    <a:gd name="connsiteX0" fmla="*/ 0 w 4285510"/>
                    <a:gd name="connsiteY0" fmla="*/ 239754 h 1260716"/>
                    <a:gd name="connsiteX1" fmla="*/ 143960 w 4285510"/>
                    <a:gd name="connsiteY1" fmla="*/ 95794 h 1260716"/>
                    <a:gd name="connsiteX2" fmla="*/ 714252 w 4285510"/>
                    <a:gd name="connsiteY2" fmla="*/ 95794 h 1260716"/>
                    <a:gd name="connsiteX3" fmla="*/ 1062595 w 4285510"/>
                    <a:gd name="connsiteY3" fmla="*/ 104502 h 1260716"/>
                    <a:gd name="connsiteX4" fmla="*/ 2891618 w 4285510"/>
                    <a:gd name="connsiteY4" fmla="*/ 0 h 1260716"/>
                    <a:gd name="connsiteX5" fmla="*/ 4141550 w 4285510"/>
                    <a:gd name="connsiteY5" fmla="*/ 95794 h 1260716"/>
                    <a:gd name="connsiteX6" fmla="*/ 4285510 w 4285510"/>
                    <a:gd name="connsiteY6" fmla="*/ 239754 h 1260716"/>
                    <a:gd name="connsiteX7" fmla="*/ 4285510 w 4285510"/>
                    <a:gd name="connsiteY7" fmla="*/ 599644 h 1260716"/>
                    <a:gd name="connsiteX8" fmla="*/ 4285510 w 4285510"/>
                    <a:gd name="connsiteY8" fmla="*/ 599644 h 1260716"/>
                    <a:gd name="connsiteX9" fmla="*/ 4285510 w 4285510"/>
                    <a:gd name="connsiteY9" fmla="*/ 815580 h 1260716"/>
                    <a:gd name="connsiteX10" fmla="*/ 4285510 w 4285510"/>
                    <a:gd name="connsiteY10" fmla="*/ 815577 h 1260716"/>
                    <a:gd name="connsiteX11" fmla="*/ 3758373 w 4285510"/>
                    <a:gd name="connsiteY11" fmla="*/ 1003080 h 1260716"/>
                    <a:gd name="connsiteX12" fmla="*/ 1785629 w 4285510"/>
                    <a:gd name="connsiteY12" fmla="*/ 959537 h 1260716"/>
                    <a:gd name="connsiteX13" fmla="*/ 888215 w 4285510"/>
                    <a:gd name="connsiteY13" fmla="*/ 1260716 h 1260716"/>
                    <a:gd name="connsiteX14" fmla="*/ 714252 w 4285510"/>
                    <a:gd name="connsiteY14" fmla="*/ 959537 h 1260716"/>
                    <a:gd name="connsiteX15" fmla="*/ 143960 w 4285510"/>
                    <a:gd name="connsiteY15" fmla="*/ 959537 h 1260716"/>
                    <a:gd name="connsiteX16" fmla="*/ 0 w 4285510"/>
                    <a:gd name="connsiteY16" fmla="*/ 815577 h 1260716"/>
                    <a:gd name="connsiteX17" fmla="*/ 0 w 4285510"/>
                    <a:gd name="connsiteY17" fmla="*/ 815580 h 1260716"/>
                    <a:gd name="connsiteX18" fmla="*/ 0 w 4285510"/>
                    <a:gd name="connsiteY18" fmla="*/ 599644 h 1260716"/>
                    <a:gd name="connsiteX19" fmla="*/ 0 w 4285510"/>
                    <a:gd name="connsiteY19" fmla="*/ 599644 h 1260716"/>
                    <a:gd name="connsiteX20" fmla="*/ 0 w 4285510"/>
                    <a:gd name="connsiteY20" fmla="*/ 239754 h 1260716"/>
                    <a:gd name="connsiteX0" fmla="*/ 0 w 4285510"/>
                    <a:gd name="connsiteY0" fmla="*/ 239754 h 1260716"/>
                    <a:gd name="connsiteX1" fmla="*/ 143960 w 4285510"/>
                    <a:gd name="connsiteY1" fmla="*/ 95794 h 1260716"/>
                    <a:gd name="connsiteX2" fmla="*/ 714252 w 4285510"/>
                    <a:gd name="connsiteY2" fmla="*/ 95794 h 1260716"/>
                    <a:gd name="connsiteX3" fmla="*/ 1062595 w 4285510"/>
                    <a:gd name="connsiteY3" fmla="*/ 104502 h 1260716"/>
                    <a:gd name="connsiteX4" fmla="*/ 2891618 w 4285510"/>
                    <a:gd name="connsiteY4" fmla="*/ 0 h 1260716"/>
                    <a:gd name="connsiteX5" fmla="*/ 4141550 w 4285510"/>
                    <a:gd name="connsiteY5" fmla="*/ 95794 h 1260716"/>
                    <a:gd name="connsiteX6" fmla="*/ 4285510 w 4285510"/>
                    <a:gd name="connsiteY6" fmla="*/ 239754 h 1260716"/>
                    <a:gd name="connsiteX7" fmla="*/ 4285510 w 4285510"/>
                    <a:gd name="connsiteY7" fmla="*/ 599644 h 1260716"/>
                    <a:gd name="connsiteX8" fmla="*/ 4285510 w 4285510"/>
                    <a:gd name="connsiteY8" fmla="*/ 599644 h 1260716"/>
                    <a:gd name="connsiteX9" fmla="*/ 4285510 w 4285510"/>
                    <a:gd name="connsiteY9" fmla="*/ 815580 h 1260716"/>
                    <a:gd name="connsiteX10" fmla="*/ 4285510 w 4285510"/>
                    <a:gd name="connsiteY10" fmla="*/ 815577 h 1260716"/>
                    <a:gd name="connsiteX11" fmla="*/ 3758373 w 4285510"/>
                    <a:gd name="connsiteY11" fmla="*/ 1003080 h 1260716"/>
                    <a:gd name="connsiteX12" fmla="*/ 2377812 w 4285510"/>
                    <a:gd name="connsiteY12" fmla="*/ 1037914 h 1260716"/>
                    <a:gd name="connsiteX13" fmla="*/ 888215 w 4285510"/>
                    <a:gd name="connsiteY13" fmla="*/ 1260716 h 1260716"/>
                    <a:gd name="connsiteX14" fmla="*/ 714252 w 4285510"/>
                    <a:gd name="connsiteY14" fmla="*/ 959537 h 1260716"/>
                    <a:gd name="connsiteX15" fmla="*/ 143960 w 4285510"/>
                    <a:gd name="connsiteY15" fmla="*/ 959537 h 1260716"/>
                    <a:gd name="connsiteX16" fmla="*/ 0 w 4285510"/>
                    <a:gd name="connsiteY16" fmla="*/ 815577 h 1260716"/>
                    <a:gd name="connsiteX17" fmla="*/ 0 w 4285510"/>
                    <a:gd name="connsiteY17" fmla="*/ 815580 h 1260716"/>
                    <a:gd name="connsiteX18" fmla="*/ 0 w 4285510"/>
                    <a:gd name="connsiteY18" fmla="*/ 599644 h 1260716"/>
                    <a:gd name="connsiteX19" fmla="*/ 0 w 4285510"/>
                    <a:gd name="connsiteY19" fmla="*/ 599644 h 1260716"/>
                    <a:gd name="connsiteX20" fmla="*/ 0 w 4285510"/>
                    <a:gd name="connsiteY20" fmla="*/ 239754 h 1260716"/>
                    <a:gd name="connsiteX0" fmla="*/ 0 w 4285510"/>
                    <a:gd name="connsiteY0" fmla="*/ 239754 h 1260716"/>
                    <a:gd name="connsiteX1" fmla="*/ 143960 w 4285510"/>
                    <a:gd name="connsiteY1" fmla="*/ 95794 h 1260716"/>
                    <a:gd name="connsiteX2" fmla="*/ 714252 w 4285510"/>
                    <a:gd name="connsiteY2" fmla="*/ 95794 h 1260716"/>
                    <a:gd name="connsiteX3" fmla="*/ 1062595 w 4285510"/>
                    <a:gd name="connsiteY3" fmla="*/ 104502 h 1260716"/>
                    <a:gd name="connsiteX4" fmla="*/ 2891618 w 4285510"/>
                    <a:gd name="connsiteY4" fmla="*/ 0 h 1260716"/>
                    <a:gd name="connsiteX5" fmla="*/ 4141550 w 4285510"/>
                    <a:gd name="connsiteY5" fmla="*/ 95794 h 1260716"/>
                    <a:gd name="connsiteX6" fmla="*/ 4285510 w 4285510"/>
                    <a:gd name="connsiteY6" fmla="*/ 239754 h 1260716"/>
                    <a:gd name="connsiteX7" fmla="*/ 4285510 w 4285510"/>
                    <a:gd name="connsiteY7" fmla="*/ 599644 h 1260716"/>
                    <a:gd name="connsiteX8" fmla="*/ 4285510 w 4285510"/>
                    <a:gd name="connsiteY8" fmla="*/ 599644 h 1260716"/>
                    <a:gd name="connsiteX9" fmla="*/ 4285510 w 4285510"/>
                    <a:gd name="connsiteY9" fmla="*/ 815580 h 1260716"/>
                    <a:gd name="connsiteX10" fmla="*/ 4285510 w 4285510"/>
                    <a:gd name="connsiteY10" fmla="*/ 815577 h 1260716"/>
                    <a:gd name="connsiteX11" fmla="*/ 3758373 w 4285510"/>
                    <a:gd name="connsiteY11" fmla="*/ 1003080 h 1260716"/>
                    <a:gd name="connsiteX12" fmla="*/ 2377812 w 4285510"/>
                    <a:gd name="connsiteY12" fmla="*/ 1037914 h 1260716"/>
                    <a:gd name="connsiteX13" fmla="*/ 888215 w 4285510"/>
                    <a:gd name="connsiteY13" fmla="*/ 1260716 h 1260716"/>
                    <a:gd name="connsiteX14" fmla="*/ 714252 w 4285510"/>
                    <a:gd name="connsiteY14" fmla="*/ 959537 h 1260716"/>
                    <a:gd name="connsiteX15" fmla="*/ 143960 w 4285510"/>
                    <a:gd name="connsiteY15" fmla="*/ 959537 h 1260716"/>
                    <a:gd name="connsiteX16" fmla="*/ 0 w 4285510"/>
                    <a:gd name="connsiteY16" fmla="*/ 815577 h 1260716"/>
                    <a:gd name="connsiteX17" fmla="*/ 0 w 4285510"/>
                    <a:gd name="connsiteY17" fmla="*/ 815580 h 1260716"/>
                    <a:gd name="connsiteX18" fmla="*/ 0 w 4285510"/>
                    <a:gd name="connsiteY18" fmla="*/ 599644 h 1260716"/>
                    <a:gd name="connsiteX19" fmla="*/ 0 w 4285510"/>
                    <a:gd name="connsiteY19" fmla="*/ 599644 h 1260716"/>
                    <a:gd name="connsiteX20" fmla="*/ 0 w 4285510"/>
                    <a:gd name="connsiteY20" fmla="*/ 239754 h 1260716"/>
                    <a:gd name="connsiteX0" fmla="*/ 0 w 4285510"/>
                    <a:gd name="connsiteY0" fmla="*/ 239754 h 1260716"/>
                    <a:gd name="connsiteX1" fmla="*/ 143960 w 4285510"/>
                    <a:gd name="connsiteY1" fmla="*/ 95794 h 1260716"/>
                    <a:gd name="connsiteX2" fmla="*/ 714252 w 4285510"/>
                    <a:gd name="connsiteY2" fmla="*/ 95794 h 1260716"/>
                    <a:gd name="connsiteX3" fmla="*/ 1062595 w 4285510"/>
                    <a:gd name="connsiteY3" fmla="*/ 104502 h 1260716"/>
                    <a:gd name="connsiteX4" fmla="*/ 2891618 w 4285510"/>
                    <a:gd name="connsiteY4" fmla="*/ 0 h 1260716"/>
                    <a:gd name="connsiteX5" fmla="*/ 4141550 w 4285510"/>
                    <a:gd name="connsiteY5" fmla="*/ 95794 h 1260716"/>
                    <a:gd name="connsiteX6" fmla="*/ 4285510 w 4285510"/>
                    <a:gd name="connsiteY6" fmla="*/ 239754 h 1260716"/>
                    <a:gd name="connsiteX7" fmla="*/ 4285510 w 4285510"/>
                    <a:gd name="connsiteY7" fmla="*/ 599644 h 1260716"/>
                    <a:gd name="connsiteX8" fmla="*/ 4285510 w 4285510"/>
                    <a:gd name="connsiteY8" fmla="*/ 599644 h 1260716"/>
                    <a:gd name="connsiteX9" fmla="*/ 4285510 w 4285510"/>
                    <a:gd name="connsiteY9" fmla="*/ 815580 h 1260716"/>
                    <a:gd name="connsiteX10" fmla="*/ 4285510 w 4285510"/>
                    <a:gd name="connsiteY10" fmla="*/ 815577 h 1260716"/>
                    <a:gd name="connsiteX11" fmla="*/ 3758373 w 4285510"/>
                    <a:gd name="connsiteY11" fmla="*/ 1003080 h 1260716"/>
                    <a:gd name="connsiteX12" fmla="*/ 2377812 w 4285510"/>
                    <a:gd name="connsiteY12" fmla="*/ 1037914 h 1260716"/>
                    <a:gd name="connsiteX13" fmla="*/ 888215 w 4285510"/>
                    <a:gd name="connsiteY13" fmla="*/ 1260716 h 1260716"/>
                    <a:gd name="connsiteX14" fmla="*/ 714252 w 4285510"/>
                    <a:gd name="connsiteY14" fmla="*/ 959537 h 1260716"/>
                    <a:gd name="connsiteX15" fmla="*/ 143960 w 4285510"/>
                    <a:gd name="connsiteY15" fmla="*/ 959537 h 1260716"/>
                    <a:gd name="connsiteX16" fmla="*/ 0 w 4285510"/>
                    <a:gd name="connsiteY16" fmla="*/ 815577 h 1260716"/>
                    <a:gd name="connsiteX17" fmla="*/ 0 w 4285510"/>
                    <a:gd name="connsiteY17" fmla="*/ 815580 h 1260716"/>
                    <a:gd name="connsiteX18" fmla="*/ 0 w 4285510"/>
                    <a:gd name="connsiteY18" fmla="*/ 599644 h 1260716"/>
                    <a:gd name="connsiteX19" fmla="*/ 0 w 4285510"/>
                    <a:gd name="connsiteY19" fmla="*/ 599644 h 1260716"/>
                    <a:gd name="connsiteX20" fmla="*/ 0 w 4285510"/>
                    <a:gd name="connsiteY20" fmla="*/ 239754 h 1260716"/>
                    <a:gd name="connsiteX0" fmla="*/ 0 w 4285510"/>
                    <a:gd name="connsiteY0" fmla="*/ 239754 h 1199756"/>
                    <a:gd name="connsiteX1" fmla="*/ 143960 w 4285510"/>
                    <a:gd name="connsiteY1" fmla="*/ 95794 h 1199756"/>
                    <a:gd name="connsiteX2" fmla="*/ 714252 w 4285510"/>
                    <a:gd name="connsiteY2" fmla="*/ 95794 h 1199756"/>
                    <a:gd name="connsiteX3" fmla="*/ 1062595 w 4285510"/>
                    <a:gd name="connsiteY3" fmla="*/ 104502 h 1199756"/>
                    <a:gd name="connsiteX4" fmla="*/ 2891618 w 4285510"/>
                    <a:gd name="connsiteY4" fmla="*/ 0 h 1199756"/>
                    <a:gd name="connsiteX5" fmla="*/ 4141550 w 4285510"/>
                    <a:gd name="connsiteY5" fmla="*/ 95794 h 1199756"/>
                    <a:gd name="connsiteX6" fmla="*/ 4285510 w 4285510"/>
                    <a:gd name="connsiteY6" fmla="*/ 239754 h 1199756"/>
                    <a:gd name="connsiteX7" fmla="*/ 4285510 w 4285510"/>
                    <a:gd name="connsiteY7" fmla="*/ 599644 h 1199756"/>
                    <a:gd name="connsiteX8" fmla="*/ 4285510 w 4285510"/>
                    <a:gd name="connsiteY8" fmla="*/ 599644 h 1199756"/>
                    <a:gd name="connsiteX9" fmla="*/ 4285510 w 4285510"/>
                    <a:gd name="connsiteY9" fmla="*/ 815580 h 1199756"/>
                    <a:gd name="connsiteX10" fmla="*/ 4285510 w 4285510"/>
                    <a:gd name="connsiteY10" fmla="*/ 815577 h 1199756"/>
                    <a:gd name="connsiteX11" fmla="*/ 3758373 w 4285510"/>
                    <a:gd name="connsiteY11" fmla="*/ 1003080 h 1199756"/>
                    <a:gd name="connsiteX12" fmla="*/ 2377812 w 4285510"/>
                    <a:gd name="connsiteY12" fmla="*/ 1037914 h 1199756"/>
                    <a:gd name="connsiteX13" fmla="*/ 940466 w 4285510"/>
                    <a:gd name="connsiteY13" fmla="*/ 1199756 h 1199756"/>
                    <a:gd name="connsiteX14" fmla="*/ 714252 w 4285510"/>
                    <a:gd name="connsiteY14" fmla="*/ 959537 h 1199756"/>
                    <a:gd name="connsiteX15" fmla="*/ 143960 w 4285510"/>
                    <a:gd name="connsiteY15" fmla="*/ 959537 h 1199756"/>
                    <a:gd name="connsiteX16" fmla="*/ 0 w 4285510"/>
                    <a:gd name="connsiteY16" fmla="*/ 815577 h 1199756"/>
                    <a:gd name="connsiteX17" fmla="*/ 0 w 4285510"/>
                    <a:gd name="connsiteY17" fmla="*/ 815580 h 1199756"/>
                    <a:gd name="connsiteX18" fmla="*/ 0 w 4285510"/>
                    <a:gd name="connsiteY18" fmla="*/ 599644 h 1199756"/>
                    <a:gd name="connsiteX19" fmla="*/ 0 w 4285510"/>
                    <a:gd name="connsiteY19" fmla="*/ 599644 h 1199756"/>
                    <a:gd name="connsiteX20" fmla="*/ 0 w 4285510"/>
                    <a:gd name="connsiteY20" fmla="*/ 239754 h 1199756"/>
                    <a:gd name="connsiteX0" fmla="*/ 722811 w 5008321"/>
                    <a:gd name="connsiteY0" fmla="*/ 239754 h 1199756"/>
                    <a:gd name="connsiteX1" fmla="*/ 866771 w 5008321"/>
                    <a:gd name="connsiteY1" fmla="*/ 95794 h 1199756"/>
                    <a:gd name="connsiteX2" fmla="*/ 1437063 w 5008321"/>
                    <a:gd name="connsiteY2" fmla="*/ 95794 h 1199756"/>
                    <a:gd name="connsiteX3" fmla="*/ 1785406 w 5008321"/>
                    <a:gd name="connsiteY3" fmla="*/ 104502 h 1199756"/>
                    <a:gd name="connsiteX4" fmla="*/ 3614429 w 5008321"/>
                    <a:gd name="connsiteY4" fmla="*/ 0 h 1199756"/>
                    <a:gd name="connsiteX5" fmla="*/ 4864361 w 5008321"/>
                    <a:gd name="connsiteY5" fmla="*/ 95794 h 1199756"/>
                    <a:gd name="connsiteX6" fmla="*/ 5008321 w 5008321"/>
                    <a:gd name="connsiteY6" fmla="*/ 239754 h 1199756"/>
                    <a:gd name="connsiteX7" fmla="*/ 5008321 w 5008321"/>
                    <a:gd name="connsiteY7" fmla="*/ 599644 h 1199756"/>
                    <a:gd name="connsiteX8" fmla="*/ 5008321 w 5008321"/>
                    <a:gd name="connsiteY8" fmla="*/ 599644 h 1199756"/>
                    <a:gd name="connsiteX9" fmla="*/ 5008321 w 5008321"/>
                    <a:gd name="connsiteY9" fmla="*/ 815580 h 1199756"/>
                    <a:gd name="connsiteX10" fmla="*/ 5008321 w 5008321"/>
                    <a:gd name="connsiteY10" fmla="*/ 815577 h 1199756"/>
                    <a:gd name="connsiteX11" fmla="*/ 4481184 w 5008321"/>
                    <a:gd name="connsiteY11" fmla="*/ 1003080 h 1199756"/>
                    <a:gd name="connsiteX12" fmla="*/ 3100623 w 5008321"/>
                    <a:gd name="connsiteY12" fmla="*/ 1037914 h 1199756"/>
                    <a:gd name="connsiteX13" fmla="*/ 1663277 w 5008321"/>
                    <a:gd name="connsiteY13" fmla="*/ 1199756 h 1199756"/>
                    <a:gd name="connsiteX14" fmla="*/ 1437063 w 5008321"/>
                    <a:gd name="connsiteY14" fmla="*/ 959537 h 1199756"/>
                    <a:gd name="connsiteX15" fmla="*/ 866771 w 5008321"/>
                    <a:gd name="connsiteY15" fmla="*/ 959537 h 1199756"/>
                    <a:gd name="connsiteX16" fmla="*/ 722811 w 5008321"/>
                    <a:gd name="connsiteY16" fmla="*/ 815577 h 1199756"/>
                    <a:gd name="connsiteX17" fmla="*/ 722811 w 5008321"/>
                    <a:gd name="connsiteY17" fmla="*/ 815580 h 1199756"/>
                    <a:gd name="connsiteX18" fmla="*/ 722811 w 5008321"/>
                    <a:gd name="connsiteY18" fmla="*/ 599644 h 1199756"/>
                    <a:gd name="connsiteX19" fmla="*/ 0 w 5008321"/>
                    <a:gd name="connsiteY19" fmla="*/ 1096032 h 1199756"/>
                    <a:gd name="connsiteX20" fmla="*/ 722811 w 5008321"/>
                    <a:gd name="connsiteY20" fmla="*/ 239754 h 1199756"/>
                    <a:gd name="connsiteX0" fmla="*/ 722811 w 5008321"/>
                    <a:gd name="connsiteY0" fmla="*/ 239754 h 1096032"/>
                    <a:gd name="connsiteX1" fmla="*/ 866771 w 5008321"/>
                    <a:gd name="connsiteY1" fmla="*/ 95794 h 1096032"/>
                    <a:gd name="connsiteX2" fmla="*/ 1437063 w 5008321"/>
                    <a:gd name="connsiteY2" fmla="*/ 95794 h 1096032"/>
                    <a:gd name="connsiteX3" fmla="*/ 1785406 w 5008321"/>
                    <a:gd name="connsiteY3" fmla="*/ 104502 h 1096032"/>
                    <a:gd name="connsiteX4" fmla="*/ 3614429 w 5008321"/>
                    <a:gd name="connsiteY4" fmla="*/ 0 h 1096032"/>
                    <a:gd name="connsiteX5" fmla="*/ 4864361 w 5008321"/>
                    <a:gd name="connsiteY5" fmla="*/ 95794 h 1096032"/>
                    <a:gd name="connsiteX6" fmla="*/ 5008321 w 5008321"/>
                    <a:gd name="connsiteY6" fmla="*/ 239754 h 1096032"/>
                    <a:gd name="connsiteX7" fmla="*/ 5008321 w 5008321"/>
                    <a:gd name="connsiteY7" fmla="*/ 599644 h 1096032"/>
                    <a:gd name="connsiteX8" fmla="*/ 5008321 w 5008321"/>
                    <a:gd name="connsiteY8" fmla="*/ 599644 h 1096032"/>
                    <a:gd name="connsiteX9" fmla="*/ 5008321 w 5008321"/>
                    <a:gd name="connsiteY9" fmla="*/ 815580 h 1096032"/>
                    <a:gd name="connsiteX10" fmla="*/ 5008321 w 5008321"/>
                    <a:gd name="connsiteY10" fmla="*/ 815577 h 1096032"/>
                    <a:gd name="connsiteX11" fmla="*/ 4481184 w 5008321"/>
                    <a:gd name="connsiteY11" fmla="*/ 1003080 h 1096032"/>
                    <a:gd name="connsiteX12" fmla="*/ 3100623 w 5008321"/>
                    <a:gd name="connsiteY12" fmla="*/ 1037914 h 1096032"/>
                    <a:gd name="connsiteX13" fmla="*/ 1437063 w 5008321"/>
                    <a:gd name="connsiteY13" fmla="*/ 959537 h 1096032"/>
                    <a:gd name="connsiteX14" fmla="*/ 866771 w 5008321"/>
                    <a:gd name="connsiteY14" fmla="*/ 959537 h 1096032"/>
                    <a:gd name="connsiteX15" fmla="*/ 722811 w 5008321"/>
                    <a:gd name="connsiteY15" fmla="*/ 815577 h 1096032"/>
                    <a:gd name="connsiteX16" fmla="*/ 722811 w 5008321"/>
                    <a:gd name="connsiteY16" fmla="*/ 815580 h 1096032"/>
                    <a:gd name="connsiteX17" fmla="*/ 722811 w 5008321"/>
                    <a:gd name="connsiteY17" fmla="*/ 599644 h 1096032"/>
                    <a:gd name="connsiteX18" fmla="*/ 0 w 5008321"/>
                    <a:gd name="connsiteY18" fmla="*/ 1096032 h 1096032"/>
                    <a:gd name="connsiteX19" fmla="*/ 722811 w 5008321"/>
                    <a:gd name="connsiteY19" fmla="*/ 239754 h 1096032"/>
                    <a:gd name="connsiteX0" fmla="*/ 722811 w 5008321"/>
                    <a:gd name="connsiteY0" fmla="*/ 239754 h 1186682"/>
                    <a:gd name="connsiteX1" fmla="*/ 866771 w 5008321"/>
                    <a:gd name="connsiteY1" fmla="*/ 95794 h 1186682"/>
                    <a:gd name="connsiteX2" fmla="*/ 1437063 w 5008321"/>
                    <a:gd name="connsiteY2" fmla="*/ 95794 h 1186682"/>
                    <a:gd name="connsiteX3" fmla="*/ 1785406 w 5008321"/>
                    <a:gd name="connsiteY3" fmla="*/ 104502 h 1186682"/>
                    <a:gd name="connsiteX4" fmla="*/ 3614429 w 5008321"/>
                    <a:gd name="connsiteY4" fmla="*/ 0 h 1186682"/>
                    <a:gd name="connsiteX5" fmla="*/ 4864361 w 5008321"/>
                    <a:gd name="connsiteY5" fmla="*/ 95794 h 1186682"/>
                    <a:gd name="connsiteX6" fmla="*/ 5008321 w 5008321"/>
                    <a:gd name="connsiteY6" fmla="*/ 239754 h 1186682"/>
                    <a:gd name="connsiteX7" fmla="*/ 5008321 w 5008321"/>
                    <a:gd name="connsiteY7" fmla="*/ 599644 h 1186682"/>
                    <a:gd name="connsiteX8" fmla="*/ 5008321 w 5008321"/>
                    <a:gd name="connsiteY8" fmla="*/ 599644 h 1186682"/>
                    <a:gd name="connsiteX9" fmla="*/ 5008321 w 5008321"/>
                    <a:gd name="connsiteY9" fmla="*/ 815580 h 1186682"/>
                    <a:gd name="connsiteX10" fmla="*/ 5008321 w 5008321"/>
                    <a:gd name="connsiteY10" fmla="*/ 815577 h 1186682"/>
                    <a:gd name="connsiteX11" fmla="*/ 4481184 w 5008321"/>
                    <a:gd name="connsiteY11" fmla="*/ 1003080 h 1186682"/>
                    <a:gd name="connsiteX12" fmla="*/ 3100623 w 5008321"/>
                    <a:gd name="connsiteY12" fmla="*/ 1037914 h 1186682"/>
                    <a:gd name="connsiteX13" fmla="*/ 2403714 w 5008321"/>
                    <a:gd name="connsiteY13" fmla="*/ 1185959 h 1186682"/>
                    <a:gd name="connsiteX14" fmla="*/ 866771 w 5008321"/>
                    <a:gd name="connsiteY14" fmla="*/ 959537 h 1186682"/>
                    <a:gd name="connsiteX15" fmla="*/ 722811 w 5008321"/>
                    <a:gd name="connsiteY15" fmla="*/ 815577 h 1186682"/>
                    <a:gd name="connsiteX16" fmla="*/ 722811 w 5008321"/>
                    <a:gd name="connsiteY16" fmla="*/ 815580 h 1186682"/>
                    <a:gd name="connsiteX17" fmla="*/ 722811 w 5008321"/>
                    <a:gd name="connsiteY17" fmla="*/ 599644 h 1186682"/>
                    <a:gd name="connsiteX18" fmla="*/ 0 w 5008321"/>
                    <a:gd name="connsiteY18" fmla="*/ 1096032 h 1186682"/>
                    <a:gd name="connsiteX19" fmla="*/ 722811 w 5008321"/>
                    <a:gd name="connsiteY19" fmla="*/ 239754 h 1186682"/>
                    <a:gd name="connsiteX0" fmla="*/ 722811 w 5008321"/>
                    <a:gd name="connsiteY0" fmla="*/ 239754 h 1186682"/>
                    <a:gd name="connsiteX1" fmla="*/ 866771 w 5008321"/>
                    <a:gd name="connsiteY1" fmla="*/ 95794 h 1186682"/>
                    <a:gd name="connsiteX2" fmla="*/ 1437063 w 5008321"/>
                    <a:gd name="connsiteY2" fmla="*/ 95794 h 1186682"/>
                    <a:gd name="connsiteX3" fmla="*/ 1785406 w 5008321"/>
                    <a:gd name="connsiteY3" fmla="*/ 104502 h 1186682"/>
                    <a:gd name="connsiteX4" fmla="*/ 3614429 w 5008321"/>
                    <a:gd name="connsiteY4" fmla="*/ 0 h 1186682"/>
                    <a:gd name="connsiteX5" fmla="*/ 4864361 w 5008321"/>
                    <a:gd name="connsiteY5" fmla="*/ 95794 h 1186682"/>
                    <a:gd name="connsiteX6" fmla="*/ 5008321 w 5008321"/>
                    <a:gd name="connsiteY6" fmla="*/ 239754 h 1186682"/>
                    <a:gd name="connsiteX7" fmla="*/ 5008321 w 5008321"/>
                    <a:gd name="connsiteY7" fmla="*/ 599644 h 1186682"/>
                    <a:gd name="connsiteX8" fmla="*/ 5008321 w 5008321"/>
                    <a:gd name="connsiteY8" fmla="*/ 599644 h 1186682"/>
                    <a:gd name="connsiteX9" fmla="*/ 5008321 w 5008321"/>
                    <a:gd name="connsiteY9" fmla="*/ 815580 h 1186682"/>
                    <a:gd name="connsiteX10" fmla="*/ 5008321 w 5008321"/>
                    <a:gd name="connsiteY10" fmla="*/ 815577 h 1186682"/>
                    <a:gd name="connsiteX11" fmla="*/ 4481184 w 5008321"/>
                    <a:gd name="connsiteY11" fmla="*/ 1003080 h 1186682"/>
                    <a:gd name="connsiteX12" fmla="*/ 3100623 w 5008321"/>
                    <a:gd name="connsiteY12" fmla="*/ 1037914 h 1186682"/>
                    <a:gd name="connsiteX13" fmla="*/ 2403714 w 5008321"/>
                    <a:gd name="connsiteY13" fmla="*/ 1185959 h 1186682"/>
                    <a:gd name="connsiteX14" fmla="*/ 1824714 w 5008321"/>
                    <a:gd name="connsiteY14" fmla="*/ 924703 h 1186682"/>
                    <a:gd name="connsiteX15" fmla="*/ 722811 w 5008321"/>
                    <a:gd name="connsiteY15" fmla="*/ 815577 h 1186682"/>
                    <a:gd name="connsiteX16" fmla="*/ 722811 w 5008321"/>
                    <a:gd name="connsiteY16" fmla="*/ 815580 h 1186682"/>
                    <a:gd name="connsiteX17" fmla="*/ 722811 w 5008321"/>
                    <a:gd name="connsiteY17" fmla="*/ 599644 h 1186682"/>
                    <a:gd name="connsiteX18" fmla="*/ 0 w 5008321"/>
                    <a:gd name="connsiteY18" fmla="*/ 1096032 h 1186682"/>
                    <a:gd name="connsiteX19" fmla="*/ 722811 w 5008321"/>
                    <a:gd name="connsiteY19" fmla="*/ 239754 h 1186682"/>
                    <a:gd name="connsiteX0" fmla="*/ 722811 w 5008321"/>
                    <a:gd name="connsiteY0" fmla="*/ 239754 h 1186682"/>
                    <a:gd name="connsiteX1" fmla="*/ 866771 w 5008321"/>
                    <a:gd name="connsiteY1" fmla="*/ 95794 h 1186682"/>
                    <a:gd name="connsiteX2" fmla="*/ 1437063 w 5008321"/>
                    <a:gd name="connsiteY2" fmla="*/ 95794 h 1186682"/>
                    <a:gd name="connsiteX3" fmla="*/ 1785406 w 5008321"/>
                    <a:gd name="connsiteY3" fmla="*/ 104502 h 1186682"/>
                    <a:gd name="connsiteX4" fmla="*/ 3614429 w 5008321"/>
                    <a:gd name="connsiteY4" fmla="*/ 0 h 1186682"/>
                    <a:gd name="connsiteX5" fmla="*/ 4864361 w 5008321"/>
                    <a:gd name="connsiteY5" fmla="*/ 95794 h 1186682"/>
                    <a:gd name="connsiteX6" fmla="*/ 5008321 w 5008321"/>
                    <a:gd name="connsiteY6" fmla="*/ 239754 h 1186682"/>
                    <a:gd name="connsiteX7" fmla="*/ 5008321 w 5008321"/>
                    <a:gd name="connsiteY7" fmla="*/ 599644 h 1186682"/>
                    <a:gd name="connsiteX8" fmla="*/ 5008321 w 5008321"/>
                    <a:gd name="connsiteY8" fmla="*/ 599644 h 1186682"/>
                    <a:gd name="connsiteX9" fmla="*/ 5008321 w 5008321"/>
                    <a:gd name="connsiteY9" fmla="*/ 815580 h 1186682"/>
                    <a:gd name="connsiteX10" fmla="*/ 5008321 w 5008321"/>
                    <a:gd name="connsiteY10" fmla="*/ 815577 h 1186682"/>
                    <a:gd name="connsiteX11" fmla="*/ 4481184 w 5008321"/>
                    <a:gd name="connsiteY11" fmla="*/ 1003080 h 1186682"/>
                    <a:gd name="connsiteX12" fmla="*/ 3100623 w 5008321"/>
                    <a:gd name="connsiteY12" fmla="*/ 1037914 h 1186682"/>
                    <a:gd name="connsiteX13" fmla="*/ 2403714 w 5008321"/>
                    <a:gd name="connsiteY13" fmla="*/ 1185959 h 1186682"/>
                    <a:gd name="connsiteX14" fmla="*/ 1824714 w 5008321"/>
                    <a:gd name="connsiteY14" fmla="*/ 1003080 h 1186682"/>
                    <a:gd name="connsiteX15" fmla="*/ 722811 w 5008321"/>
                    <a:gd name="connsiteY15" fmla="*/ 815577 h 1186682"/>
                    <a:gd name="connsiteX16" fmla="*/ 722811 w 5008321"/>
                    <a:gd name="connsiteY16" fmla="*/ 815580 h 1186682"/>
                    <a:gd name="connsiteX17" fmla="*/ 722811 w 5008321"/>
                    <a:gd name="connsiteY17" fmla="*/ 599644 h 1186682"/>
                    <a:gd name="connsiteX18" fmla="*/ 0 w 5008321"/>
                    <a:gd name="connsiteY18" fmla="*/ 1096032 h 1186682"/>
                    <a:gd name="connsiteX19" fmla="*/ 722811 w 5008321"/>
                    <a:gd name="connsiteY19" fmla="*/ 239754 h 1186682"/>
                    <a:gd name="connsiteX0" fmla="*/ 722811 w 5008321"/>
                    <a:gd name="connsiteY0" fmla="*/ 239754 h 1186682"/>
                    <a:gd name="connsiteX1" fmla="*/ 866771 w 5008321"/>
                    <a:gd name="connsiteY1" fmla="*/ 95794 h 1186682"/>
                    <a:gd name="connsiteX2" fmla="*/ 1437063 w 5008321"/>
                    <a:gd name="connsiteY2" fmla="*/ 95794 h 1186682"/>
                    <a:gd name="connsiteX3" fmla="*/ 1785406 w 5008321"/>
                    <a:gd name="connsiteY3" fmla="*/ 104502 h 1186682"/>
                    <a:gd name="connsiteX4" fmla="*/ 3614429 w 5008321"/>
                    <a:gd name="connsiteY4" fmla="*/ 0 h 1186682"/>
                    <a:gd name="connsiteX5" fmla="*/ 4864361 w 5008321"/>
                    <a:gd name="connsiteY5" fmla="*/ 95794 h 1186682"/>
                    <a:gd name="connsiteX6" fmla="*/ 5008321 w 5008321"/>
                    <a:gd name="connsiteY6" fmla="*/ 239754 h 1186682"/>
                    <a:gd name="connsiteX7" fmla="*/ 5008321 w 5008321"/>
                    <a:gd name="connsiteY7" fmla="*/ 599644 h 1186682"/>
                    <a:gd name="connsiteX8" fmla="*/ 5008321 w 5008321"/>
                    <a:gd name="connsiteY8" fmla="*/ 599644 h 1186682"/>
                    <a:gd name="connsiteX9" fmla="*/ 5008321 w 5008321"/>
                    <a:gd name="connsiteY9" fmla="*/ 815580 h 1186682"/>
                    <a:gd name="connsiteX10" fmla="*/ 5008321 w 5008321"/>
                    <a:gd name="connsiteY10" fmla="*/ 815577 h 1186682"/>
                    <a:gd name="connsiteX11" fmla="*/ 4481184 w 5008321"/>
                    <a:gd name="connsiteY11" fmla="*/ 1003080 h 1186682"/>
                    <a:gd name="connsiteX12" fmla="*/ 3100623 w 5008321"/>
                    <a:gd name="connsiteY12" fmla="*/ 1037914 h 1186682"/>
                    <a:gd name="connsiteX13" fmla="*/ 2403714 w 5008321"/>
                    <a:gd name="connsiteY13" fmla="*/ 1185959 h 1186682"/>
                    <a:gd name="connsiteX14" fmla="*/ 1824714 w 5008321"/>
                    <a:gd name="connsiteY14" fmla="*/ 1003080 h 1186682"/>
                    <a:gd name="connsiteX15" fmla="*/ 722811 w 5008321"/>
                    <a:gd name="connsiteY15" fmla="*/ 815577 h 1186682"/>
                    <a:gd name="connsiteX16" fmla="*/ 1062445 w 5008321"/>
                    <a:gd name="connsiteY16" fmla="*/ 859123 h 1186682"/>
                    <a:gd name="connsiteX17" fmla="*/ 722811 w 5008321"/>
                    <a:gd name="connsiteY17" fmla="*/ 599644 h 1186682"/>
                    <a:gd name="connsiteX18" fmla="*/ 0 w 5008321"/>
                    <a:gd name="connsiteY18" fmla="*/ 1096032 h 1186682"/>
                    <a:gd name="connsiteX19" fmla="*/ 722811 w 5008321"/>
                    <a:gd name="connsiteY19" fmla="*/ 239754 h 1186682"/>
                    <a:gd name="connsiteX0" fmla="*/ 722811 w 5008321"/>
                    <a:gd name="connsiteY0" fmla="*/ 239754 h 1186682"/>
                    <a:gd name="connsiteX1" fmla="*/ 866771 w 5008321"/>
                    <a:gd name="connsiteY1" fmla="*/ 95794 h 1186682"/>
                    <a:gd name="connsiteX2" fmla="*/ 1437063 w 5008321"/>
                    <a:gd name="connsiteY2" fmla="*/ 95794 h 1186682"/>
                    <a:gd name="connsiteX3" fmla="*/ 1785406 w 5008321"/>
                    <a:gd name="connsiteY3" fmla="*/ 104502 h 1186682"/>
                    <a:gd name="connsiteX4" fmla="*/ 3614429 w 5008321"/>
                    <a:gd name="connsiteY4" fmla="*/ 0 h 1186682"/>
                    <a:gd name="connsiteX5" fmla="*/ 4864361 w 5008321"/>
                    <a:gd name="connsiteY5" fmla="*/ 95794 h 1186682"/>
                    <a:gd name="connsiteX6" fmla="*/ 5008321 w 5008321"/>
                    <a:gd name="connsiteY6" fmla="*/ 239754 h 1186682"/>
                    <a:gd name="connsiteX7" fmla="*/ 5008321 w 5008321"/>
                    <a:gd name="connsiteY7" fmla="*/ 599644 h 1186682"/>
                    <a:gd name="connsiteX8" fmla="*/ 5008321 w 5008321"/>
                    <a:gd name="connsiteY8" fmla="*/ 599644 h 1186682"/>
                    <a:gd name="connsiteX9" fmla="*/ 5008321 w 5008321"/>
                    <a:gd name="connsiteY9" fmla="*/ 815580 h 1186682"/>
                    <a:gd name="connsiteX10" fmla="*/ 5008321 w 5008321"/>
                    <a:gd name="connsiteY10" fmla="*/ 815577 h 1186682"/>
                    <a:gd name="connsiteX11" fmla="*/ 4481184 w 5008321"/>
                    <a:gd name="connsiteY11" fmla="*/ 1003080 h 1186682"/>
                    <a:gd name="connsiteX12" fmla="*/ 3100623 w 5008321"/>
                    <a:gd name="connsiteY12" fmla="*/ 1037914 h 1186682"/>
                    <a:gd name="connsiteX13" fmla="*/ 2403714 w 5008321"/>
                    <a:gd name="connsiteY13" fmla="*/ 1185959 h 1186682"/>
                    <a:gd name="connsiteX14" fmla="*/ 1824714 w 5008321"/>
                    <a:gd name="connsiteY14" fmla="*/ 1003080 h 1186682"/>
                    <a:gd name="connsiteX15" fmla="*/ 1062445 w 5008321"/>
                    <a:gd name="connsiteY15" fmla="*/ 859123 h 1186682"/>
                    <a:gd name="connsiteX16" fmla="*/ 722811 w 5008321"/>
                    <a:gd name="connsiteY16" fmla="*/ 599644 h 1186682"/>
                    <a:gd name="connsiteX17" fmla="*/ 0 w 5008321"/>
                    <a:gd name="connsiteY17" fmla="*/ 1096032 h 1186682"/>
                    <a:gd name="connsiteX18" fmla="*/ 722811 w 5008321"/>
                    <a:gd name="connsiteY18" fmla="*/ 239754 h 1186682"/>
                    <a:gd name="connsiteX0" fmla="*/ 722811 w 5008321"/>
                    <a:gd name="connsiteY0" fmla="*/ 187503 h 1134431"/>
                    <a:gd name="connsiteX1" fmla="*/ 866771 w 5008321"/>
                    <a:gd name="connsiteY1" fmla="*/ 43543 h 1134431"/>
                    <a:gd name="connsiteX2" fmla="*/ 1437063 w 5008321"/>
                    <a:gd name="connsiteY2" fmla="*/ 43543 h 1134431"/>
                    <a:gd name="connsiteX3" fmla="*/ 1785406 w 5008321"/>
                    <a:gd name="connsiteY3" fmla="*/ 52251 h 1134431"/>
                    <a:gd name="connsiteX4" fmla="*/ 3553469 w 5008321"/>
                    <a:gd name="connsiteY4" fmla="*/ 0 h 1134431"/>
                    <a:gd name="connsiteX5" fmla="*/ 4864361 w 5008321"/>
                    <a:gd name="connsiteY5" fmla="*/ 43543 h 1134431"/>
                    <a:gd name="connsiteX6" fmla="*/ 5008321 w 5008321"/>
                    <a:gd name="connsiteY6" fmla="*/ 187503 h 1134431"/>
                    <a:gd name="connsiteX7" fmla="*/ 5008321 w 5008321"/>
                    <a:gd name="connsiteY7" fmla="*/ 547393 h 1134431"/>
                    <a:gd name="connsiteX8" fmla="*/ 5008321 w 5008321"/>
                    <a:gd name="connsiteY8" fmla="*/ 547393 h 1134431"/>
                    <a:gd name="connsiteX9" fmla="*/ 5008321 w 5008321"/>
                    <a:gd name="connsiteY9" fmla="*/ 763329 h 1134431"/>
                    <a:gd name="connsiteX10" fmla="*/ 5008321 w 5008321"/>
                    <a:gd name="connsiteY10" fmla="*/ 763326 h 1134431"/>
                    <a:gd name="connsiteX11" fmla="*/ 4481184 w 5008321"/>
                    <a:gd name="connsiteY11" fmla="*/ 950829 h 1134431"/>
                    <a:gd name="connsiteX12" fmla="*/ 3100623 w 5008321"/>
                    <a:gd name="connsiteY12" fmla="*/ 985663 h 1134431"/>
                    <a:gd name="connsiteX13" fmla="*/ 2403714 w 5008321"/>
                    <a:gd name="connsiteY13" fmla="*/ 1133708 h 1134431"/>
                    <a:gd name="connsiteX14" fmla="*/ 1824714 w 5008321"/>
                    <a:gd name="connsiteY14" fmla="*/ 950829 h 1134431"/>
                    <a:gd name="connsiteX15" fmla="*/ 1062445 w 5008321"/>
                    <a:gd name="connsiteY15" fmla="*/ 806872 h 1134431"/>
                    <a:gd name="connsiteX16" fmla="*/ 722811 w 5008321"/>
                    <a:gd name="connsiteY16" fmla="*/ 547393 h 1134431"/>
                    <a:gd name="connsiteX17" fmla="*/ 0 w 5008321"/>
                    <a:gd name="connsiteY17" fmla="*/ 1043781 h 1134431"/>
                    <a:gd name="connsiteX18" fmla="*/ 722811 w 5008321"/>
                    <a:gd name="connsiteY18" fmla="*/ 187503 h 1134431"/>
                    <a:gd name="connsiteX0" fmla="*/ 722811 w 5008321"/>
                    <a:gd name="connsiteY0" fmla="*/ 274588 h 1221516"/>
                    <a:gd name="connsiteX1" fmla="*/ 866771 w 5008321"/>
                    <a:gd name="connsiteY1" fmla="*/ 130628 h 1221516"/>
                    <a:gd name="connsiteX2" fmla="*/ 1437063 w 5008321"/>
                    <a:gd name="connsiteY2" fmla="*/ 130628 h 1221516"/>
                    <a:gd name="connsiteX3" fmla="*/ 1785406 w 5008321"/>
                    <a:gd name="connsiteY3" fmla="*/ 139336 h 1221516"/>
                    <a:gd name="connsiteX4" fmla="*/ 3553469 w 5008321"/>
                    <a:gd name="connsiteY4" fmla="*/ 87085 h 1221516"/>
                    <a:gd name="connsiteX5" fmla="*/ 4603104 w 5008321"/>
                    <a:gd name="connsiteY5" fmla="*/ 0 h 1221516"/>
                    <a:gd name="connsiteX6" fmla="*/ 5008321 w 5008321"/>
                    <a:gd name="connsiteY6" fmla="*/ 274588 h 1221516"/>
                    <a:gd name="connsiteX7" fmla="*/ 5008321 w 5008321"/>
                    <a:gd name="connsiteY7" fmla="*/ 634478 h 1221516"/>
                    <a:gd name="connsiteX8" fmla="*/ 5008321 w 5008321"/>
                    <a:gd name="connsiteY8" fmla="*/ 634478 h 1221516"/>
                    <a:gd name="connsiteX9" fmla="*/ 5008321 w 5008321"/>
                    <a:gd name="connsiteY9" fmla="*/ 850414 h 1221516"/>
                    <a:gd name="connsiteX10" fmla="*/ 5008321 w 5008321"/>
                    <a:gd name="connsiteY10" fmla="*/ 850411 h 1221516"/>
                    <a:gd name="connsiteX11" fmla="*/ 4481184 w 5008321"/>
                    <a:gd name="connsiteY11" fmla="*/ 1037914 h 1221516"/>
                    <a:gd name="connsiteX12" fmla="*/ 3100623 w 5008321"/>
                    <a:gd name="connsiteY12" fmla="*/ 1072748 h 1221516"/>
                    <a:gd name="connsiteX13" fmla="*/ 2403714 w 5008321"/>
                    <a:gd name="connsiteY13" fmla="*/ 1220793 h 1221516"/>
                    <a:gd name="connsiteX14" fmla="*/ 1824714 w 5008321"/>
                    <a:gd name="connsiteY14" fmla="*/ 1037914 h 1221516"/>
                    <a:gd name="connsiteX15" fmla="*/ 1062445 w 5008321"/>
                    <a:gd name="connsiteY15" fmla="*/ 893957 h 1221516"/>
                    <a:gd name="connsiteX16" fmla="*/ 722811 w 5008321"/>
                    <a:gd name="connsiteY16" fmla="*/ 634478 h 1221516"/>
                    <a:gd name="connsiteX17" fmla="*/ 0 w 5008321"/>
                    <a:gd name="connsiteY17" fmla="*/ 1130866 h 1221516"/>
                    <a:gd name="connsiteX18" fmla="*/ 722811 w 5008321"/>
                    <a:gd name="connsiteY18" fmla="*/ 274588 h 1221516"/>
                    <a:gd name="connsiteX0" fmla="*/ 722811 w 5017030"/>
                    <a:gd name="connsiteY0" fmla="*/ 274588 h 1221516"/>
                    <a:gd name="connsiteX1" fmla="*/ 866771 w 5017030"/>
                    <a:gd name="connsiteY1" fmla="*/ 130628 h 1221516"/>
                    <a:gd name="connsiteX2" fmla="*/ 1437063 w 5017030"/>
                    <a:gd name="connsiteY2" fmla="*/ 130628 h 1221516"/>
                    <a:gd name="connsiteX3" fmla="*/ 1785406 w 5017030"/>
                    <a:gd name="connsiteY3" fmla="*/ 139336 h 1221516"/>
                    <a:gd name="connsiteX4" fmla="*/ 3553469 w 5017030"/>
                    <a:gd name="connsiteY4" fmla="*/ 87085 h 1221516"/>
                    <a:gd name="connsiteX5" fmla="*/ 4603104 w 5017030"/>
                    <a:gd name="connsiteY5" fmla="*/ 0 h 1221516"/>
                    <a:gd name="connsiteX6" fmla="*/ 5017030 w 5017030"/>
                    <a:gd name="connsiteY6" fmla="*/ 143960 h 1221516"/>
                    <a:gd name="connsiteX7" fmla="*/ 5008321 w 5017030"/>
                    <a:gd name="connsiteY7" fmla="*/ 634478 h 1221516"/>
                    <a:gd name="connsiteX8" fmla="*/ 5008321 w 5017030"/>
                    <a:gd name="connsiteY8" fmla="*/ 634478 h 1221516"/>
                    <a:gd name="connsiteX9" fmla="*/ 5008321 w 5017030"/>
                    <a:gd name="connsiteY9" fmla="*/ 850414 h 1221516"/>
                    <a:gd name="connsiteX10" fmla="*/ 5008321 w 5017030"/>
                    <a:gd name="connsiteY10" fmla="*/ 850411 h 1221516"/>
                    <a:gd name="connsiteX11" fmla="*/ 4481184 w 5017030"/>
                    <a:gd name="connsiteY11" fmla="*/ 1037914 h 1221516"/>
                    <a:gd name="connsiteX12" fmla="*/ 3100623 w 5017030"/>
                    <a:gd name="connsiteY12" fmla="*/ 1072748 h 1221516"/>
                    <a:gd name="connsiteX13" fmla="*/ 2403714 w 5017030"/>
                    <a:gd name="connsiteY13" fmla="*/ 1220793 h 1221516"/>
                    <a:gd name="connsiteX14" fmla="*/ 1824714 w 5017030"/>
                    <a:gd name="connsiteY14" fmla="*/ 1037914 h 1221516"/>
                    <a:gd name="connsiteX15" fmla="*/ 1062445 w 5017030"/>
                    <a:gd name="connsiteY15" fmla="*/ 893957 h 1221516"/>
                    <a:gd name="connsiteX16" fmla="*/ 722811 w 5017030"/>
                    <a:gd name="connsiteY16" fmla="*/ 634478 h 1221516"/>
                    <a:gd name="connsiteX17" fmla="*/ 0 w 5017030"/>
                    <a:gd name="connsiteY17" fmla="*/ 1130866 h 1221516"/>
                    <a:gd name="connsiteX18" fmla="*/ 722811 w 5017030"/>
                    <a:gd name="connsiteY18" fmla="*/ 274588 h 1221516"/>
                    <a:gd name="connsiteX0" fmla="*/ 722811 w 5156367"/>
                    <a:gd name="connsiteY0" fmla="*/ 274588 h 1221516"/>
                    <a:gd name="connsiteX1" fmla="*/ 866771 w 5156367"/>
                    <a:gd name="connsiteY1" fmla="*/ 130628 h 1221516"/>
                    <a:gd name="connsiteX2" fmla="*/ 1437063 w 5156367"/>
                    <a:gd name="connsiteY2" fmla="*/ 130628 h 1221516"/>
                    <a:gd name="connsiteX3" fmla="*/ 1785406 w 5156367"/>
                    <a:gd name="connsiteY3" fmla="*/ 139336 h 1221516"/>
                    <a:gd name="connsiteX4" fmla="*/ 3553469 w 5156367"/>
                    <a:gd name="connsiteY4" fmla="*/ 87085 h 1221516"/>
                    <a:gd name="connsiteX5" fmla="*/ 4603104 w 5156367"/>
                    <a:gd name="connsiteY5" fmla="*/ 0 h 1221516"/>
                    <a:gd name="connsiteX6" fmla="*/ 5017030 w 5156367"/>
                    <a:gd name="connsiteY6" fmla="*/ 143960 h 1221516"/>
                    <a:gd name="connsiteX7" fmla="*/ 5008321 w 5156367"/>
                    <a:gd name="connsiteY7" fmla="*/ 634478 h 1221516"/>
                    <a:gd name="connsiteX8" fmla="*/ 5156367 w 5156367"/>
                    <a:gd name="connsiteY8" fmla="*/ 669313 h 1221516"/>
                    <a:gd name="connsiteX9" fmla="*/ 5008321 w 5156367"/>
                    <a:gd name="connsiteY9" fmla="*/ 850414 h 1221516"/>
                    <a:gd name="connsiteX10" fmla="*/ 5008321 w 5156367"/>
                    <a:gd name="connsiteY10" fmla="*/ 850411 h 1221516"/>
                    <a:gd name="connsiteX11" fmla="*/ 4481184 w 5156367"/>
                    <a:gd name="connsiteY11" fmla="*/ 1037914 h 1221516"/>
                    <a:gd name="connsiteX12" fmla="*/ 3100623 w 5156367"/>
                    <a:gd name="connsiteY12" fmla="*/ 1072748 h 1221516"/>
                    <a:gd name="connsiteX13" fmla="*/ 2403714 w 5156367"/>
                    <a:gd name="connsiteY13" fmla="*/ 1220793 h 1221516"/>
                    <a:gd name="connsiteX14" fmla="*/ 1824714 w 5156367"/>
                    <a:gd name="connsiteY14" fmla="*/ 1037914 h 1221516"/>
                    <a:gd name="connsiteX15" fmla="*/ 1062445 w 5156367"/>
                    <a:gd name="connsiteY15" fmla="*/ 893957 h 1221516"/>
                    <a:gd name="connsiteX16" fmla="*/ 722811 w 5156367"/>
                    <a:gd name="connsiteY16" fmla="*/ 634478 h 1221516"/>
                    <a:gd name="connsiteX17" fmla="*/ 0 w 5156367"/>
                    <a:gd name="connsiteY17" fmla="*/ 1130866 h 1221516"/>
                    <a:gd name="connsiteX18" fmla="*/ 722811 w 5156367"/>
                    <a:gd name="connsiteY18" fmla="*/ 274588 h 1221516"/>
                    <a:gd name="connsiteX0" fmla="*/ 722811 w 5252161"/>
                    <a:gd name="connsiteY0" fmla="*/ 274588 h 1221516"/>
                    <a:gd name="connsiteX1" fmla="*/ 866771 w 5252161"/>
                    <a:gd name="connsiteY1" fmla="*/ 130628 h 1221516"/>
                    <a:gd name="connsiteX2" fmla="*/ 1437063 w 5252161"/>
                    <a:gd name="connsiteY2" fmla="*/ 130628 h 1221516"/>
                    <a:gd name="connsiteX3" fmla="*/ 1785406 w 5252161"/>
                    <a:gd name="connsiteY3" fmla="*/ 139336 h 1221516"/>
                    <a:gd name="connsiteX4" fmla="*/ 3553469 w 5252161"/>
                    <a:gd name="connsiteY4" fmla="*/ 87085 h 1221516"/>
                    <a:gd name="connsiteX5" fmla="*/ 4603104 w 5252161"/>
                    <a:gd name="connsiteY5" fmla="*/ 0 h 1221516"/>
                    <a:gd name="connsiteX6" fmla="*/ 5017030 w 5252161"/>
                    <a:gd name="connsiteY6" fmla="*/ 143960 h 1221516"/>
                    <a:gd name="connsiteX7" fmla="*/ 5252161 w 5252161"/>
                    <a:gd name="connsiteY7" fmla="*/ 381929 h 1221516"/>
                    <a:gd name="connsiteX8" fmla="*/ 5156367 w 5252161"/>
                    <a:gd name="connsiteY8" fmla="*/ 669313 h 1221516"/>
                    <a:gd name="connsiteX9" fmla="*/ 5008321 w 5252161"/>
                    <a:gd name="connsiteY9" fmla="*/ 850414 h 1221516"/>
                    <a:gd name="connsiteX10" fmla="*/ 5008321 w 5252161"/>
                    <a:gd name="connsiteY10" fmla="*/ 850411 h 1221516"/>
                    <a:gd name="connsiteX11" fmla="*/ 4481184 w 5252161"/>
                    <a:gd name="connsiteY11" fmla="*/ 1037914 h 1221516"/>
                    <a:gd name="connsiteX12" fmla="*/ 3100623 w 5252161"/>
                    <a:gd name="connsiteY12" fmla="*/ 1072748 h 1221516"/>
                    <a:gd name="connsiteX13" fmla="*/ 2403714 w 5252161"/>
                    <a:gd name="connsiteY13" fmla="*/ 1220793 h 1221516"/>
                    <a:gd name="connsiteX14" fmla="*/ 1824714 w 5252161"/>
                    <a:gd name="connsiteY14" fmla="*/ 1037914 h 1221516"/>
                    <a:gd name="connsiteX15" fmla="*/ 1062445 w 5252161"/>
                    <a:gd name="connsiteY15" fmla="*/ 893957 h 1221516"/>
                    <a:gd name="connsiteX16" fmla="*/ 722811 w 5252161"/>
                    <a:gd name="connsiteY16" fmla="*/ 634478 h 1221516"/>
                    <a:gd name="connsiteX17" fmla="*/ 0 w 5252161"/>
                    <a:gd name="connsiteY17" fmla="*/ 1130866 h 1221516"/>
                    <a:gd name="connsiteX18" fmla="*/ 722811 w 5252161"/>
                    <a:gd name="connsiteY18" fmla="*/ 274588 h 1221516"/>
                    <a:gd name="connsiteX0" fmla="*/ 722811 w 5252161"/>
                    <a:gd name="connsiteY0" fmla="*/ 274588 h 1221140"/>
                    <a:gd name="connsiteX1" fmla="*/ 866771 w 5252161"/>
                    <a:gd name="connsiteY1" fmla="*/ 130628 h 1221140"/>
                    <a:gd name="connsiteX2" fmla="*/ 1437063 w 5252161"/>
                    <a:gd name="connsiteY2" fmla="*/ 130628 h 1221140"/>
                    <a:gd name="connsiteX3" fmla="*/ 1785406 w 5252161"/>
                    <a:gd name="connsiteY3" fmla="*/ 139336 h 1221140"/>
                    <a:gd name="connsiteX4" fmla="*/ 3553469 w 5252161"/>
                    <a:gd name="connsiteY4" fmla="*/ 87085 h 1221140"/>
                    <a:gd name="connsiteX5" fmla="*/ 4603104 w 5252161"/>
                    <a:gd name="connsiteY5" fmla="*/ 0 h 1221140"/>
                    <a:gd name="connsiteX6" fmla="*/ 5017030 w 5252161"/>
                    <a:gd name="connsiteY6" fmla="*/ 143960 h 1221140"/>
                    <a:gd name="connsiteX7" fmla="*/ 5252161 w 5252161"/>
                    <a:gd name="connsiteY7" fmla="*/ 381929 h 1221140"/>
                    <a:gd name="connsiteX8" fmla="*/ 5156367 w 5252161"/>
                    <a:gd name="connsiteY8" fmla="*/ 669313 h 1221140"/>
                    <a:gd name="connsiteX9" fmla="*/ 5008321 w 5252161"/>
                    <a:gd name="connsiteY9" fmla="*/ 850414 h 1221140"/>
                    <a:gd name="connsiteX10" fmla="*/ 5008321 w 5252161"/>
                    <a:gd name="connsiteY10" fmla="*/ 850411 h 1221140"/>
                    <a:gd name="connsiteX11" fmla="*/ 4481184 w 5252161"/>
                    <a:gd name="connsiteY11" fmla="*/ 1037914 h 1221140"/>
                    <a:gd name="connsiteX12" fmla="*/ 3292211 w 5252161"/>
                    <a:gd name="connsiteY12" fmla="*/ 881159 h 1221140"/>
                    <a:gd name="connsiteX13" fmla="*/ 2403714 w 5252161"/>
                    <a:gd name="connsiteY13" fmla="*/ 1220793 h 1221140"/>
                    <a:gd name="connsiteX14" fmla="*/ 1824714 w 5252161"/>
                    <a:gd name="connsiteY14" fmla="*/ 1037914 h 1221140"/>
                    <a:gd name="connsiteX15" fmla="*/ 1062445 w 5252161"/>
                    <a:gd name="connsiteY15" fmla="*/ 893957 h 1221140"/>
                    <a:gd name="connsiteX16" fmla="*/ 722811 w 5252161"/>
                    <a:gd name="connsiteY16" fmla="*/ 634478 h 1221140"/>
                    <a:gd name="connsiteX17" fmla="*/ 0 w 5252161"/>
                    <a:gd name="connsiteY17" fmla="*/ 1130866 h 1221140"/>
                    <a:gd name="connsiteX18" fmla="*/ 722811 w 5252161"/>
                    <a:gd name="connsiteY18" fmla="*/ 274588 h 1221140"/>
                    <a:gd name="connsiteX0" fmla="*/ 722811 w 5252161"/>
                    <a:gd name="connsiteY0" fmla="*/ 274588 h 1130866"/>
                    <a:gd name="connsiteX1" fmla="*/ 866771 w 5252161"/>
                    <a:gd name="connsiteY1" fmla="*/ 130628 h 1130866"/>
                    <a:gd name="connsiteX2" fmla="*/ 1437063 w 5252161"/>
                    <a:gd name="connsiteY2" fmla="*/ 130628 h 1130866"/>
                    <a:gd name="connsiteX3" fmla="*/ 1785406 w 5252161"/>
                    <a:gd name="connsiteY3" fmla="*/ 139336 h 1130866"/>
                    <a:gd name="connsiteX4" fmla="*/ 3553469 w 5252161"/>
                    <a:gd name="connsiteY4" fmla="*/ 87085 h 1130866"/>
                    <a:gd name="connsiteX5" fmla="*/ 4603104 w 5252161"/>
                    <a:gd name="connsiteY5" fmla="*/ 0 h 1130866"/>
                    <a:gd name="connsiteX6" fmla="*/ 5017030 w 5252161"/>
                    <a:gd name="connsiteY6" fmla="*/ 143960 h 1130866"/>
                    <a:gd name="connsiteX7" fmla="*/ 5252161 w 5252161"/>
                    <a:gd name="connsiteY7" fmla="*/ 381929 h 1130866"/>
                    <a:gd name="connsiteX8" fmla="*/ 5156367 w 5252161"/>
                    <a:gd name="connsiteY8" fmla="*/ 669313 h 1130866"/>
                    <a:gd name="connsiteX9" fmla="*/ 5008321 w 5252161"/>
                    <a:gd name="connsiteY9" fmla="*/ 850414 h 1130866"/>
                    <a:gd name="connsiteX10" fmla="*/ 5008321 w 5252161"/>
                    <a:gd name="connsiteY10" fmla="*/ 850411 h 1130866"/>
                    <a:gd name="connsiteX11" fmla="*/ 4481184 w 5252161"/>
                    <a:gd name="connsiteY11" fmla="*/ 1037914 h 1130866"/>
                    <a:gd name="connsiteX12" fmla="*/ 3292211 w 5252161"/>
                    <a:gd name="connsiteY12" fmla="*/ 881159 h 1130866"/>
                    <a:gd name="connsiteX13" fmla="*/ 2377588 w 5252161"/>
                    <a:gd name="connsiteY13" fmla="*/ 1072747 h 1130866"/>
                    <a:gd name="connsiteX14" fmla="*/ 1824714 w 5252161"/>
                    <a:gd name="connsiteY14" fmla="*/ 1037914 h 1130866"/>
                    <a:gd name="connsiteX15" fmla="*/ 1062445 w 5252161"/>
                    <a:gd name="connsiteY15" fmla="*/ 893957 h 1130866"/>
                    <a:gd name="connsiteX16" fmla="*/ 722811 w 5252161"/>
                    <a:gd name="connsiteY16" fmla="*/ 634478 h 1130866"/>
                    <a:gd name="connsiteX17" fmla="*/ 0 w 5252161"/>
                    <a:gd name="connsiteY17" fmla="*/ 1130866 h 1130866"/>
                    <a:gd name="connsiteX18" fmla="*/ 722811 w 5252161"/>
                    <a:gd name="connsiteY18" fmla="*/ 274588 h 1130866"/>
                    <a:gd name="connsiteX0" fmla="*/ 722811 w 5156367"/>
                    <a:gd name="connsiteY0" fmla="*/ 274588 h 1130866"/>
                    <a:gd name="connsiteX1" fmla="*/ 866771 w 5156367"/>
                    <a:gd name="connsiteY1" fmla="*/ 130628 h 1130866"/>
                    <a:gd name="connsiteX2" fmla="*/ 1437063 w 5156367"/>
                    <a:gd name="connsiteY2" fmla="*/ 130628 h 1130866"/>
                    <a:gd name="connsiteX3" fmla="*/ 1785406 w 5156367"/>
                    <a:gd name="connsiteY3" fmla="*/ 139336 h 1130866"/>
                    <a:gd name="connsiteX4" fmla="*/ 3553469 w 5156367"/>
                    <a:gd name="connsiteY4" fmla="*/ 87085 h 1130866"/>
                    <a:gd name="connsiteX5" fmla="*/ 4603104 w 5156367"/>
                    <a:gd name="connsiteY5" fmla="*/ 0 h 1130866"/>
                    <a:gd name="connsiteX6" fmla="*/ 5017030 w 5156367"/>
                    <a:gd name="connsiteY6" fmla="*/ 143960 h 1130866"/>
                    <a:gd name="connsiteX7" fmla="*/ 5069281 w 5156367"/>
                    <a:gd name="connsiteY7" fmla="*/ 469015 h 1130866"/>
                    <a:gd name="connsiteX8" fmla="*/ 5156367 w 5156367"/>
                    <a:gd name="connsiteY8" fmla="*/ 669313 h 1130866"/>
                    <a:gd name="connsiteX9" fmla="*/ 5008321 w 5156367"/>
                    <a:gd name="connsiteY9" fmla="*/ 850414 h 1130866"/>
                    <a:gd name="connsiteX10" fmla="*/ 5008321 w 5156367"/>
                    <a:gd name="connsiteY10" fmla="*/ 850411 h 1130866"/>
                    <a:gd name="connsiteX11" fmla="*/ 4481184 w 5156367"/>
                    <a:gd name="connsiteY11" fmla="*/ 1037914 h 1130866"/>
                    <a:gd name="connsiteX12" fmla="*/ 3292211 w 5156367"/>
                    <a:gd name="connsiteY12" fmla="*/ 881159 h 1130866"/>
                    <a:gd name="connsiteX13" fmla="*/ 2377588 w 5156367"/>
                    <a:gd name="connsiteY13" fmla="*/ 1072747 h 1130866"/>
                    <a:gd name="connsiteX14" fmla="*/ 1824714 w 5156367"/>
                    <a:gd name="connsiteY14" fmla="*/ 1037914 h 1130866"/>
                    <a:gd name="connsiteX15" fmla="*/ 1062445 w 5156367"/>
                    <a:gd name="connsiteY15" fmla="*/ 893957 h 1130866"/>
                    <a:gd name="connsiteX16" fmla="*/ 722811 w 5156367"/>
                    <a:gd name="connsiteY16" fmla="*/ 634478 h 1130866"/>
                    <a:gd name="connsiteX17" fmla="*/ 0 w 5156367"/>
                    <a:gd name="connsiteY17" fmla="*/ 1130866 h 1130866"/>
                    <a:gd name="connsiteX18" fmla="*/ 722811 w 5156367"/>
                    <a:gd name="connsiteY18" fmla="*/ 274588 h 1130866"/>
                    <a:gd name="connsiteX0" fmla="*/ 722811 w 5069281"/>
                    <a:gd name="connsiteY0" fmla="*/ 274588 h 1130866"/>
                    <a:gd name="connsiteX1" fmla="*/ 866771 w 5069281"/>
                    <a:gd name="connsiteY1" fmla="*/ 130628 h 1130866"/>
                    <a:gd name="connsiteX2" fmla="*/ 1437063 w 5069281"/>
                    <a:gd name="connsiteY2" fmla="*/ 130628 h 1130866"/>
                    <a:gd name="connsiteX3" fmla="*/ 1785406 w 5069281"/>
                    <a:gd name="connsiteY3" fmla="*/ 139336 h 1130866"/>
                    <a:gd name="connsiteX4" fmla="*/ 3553469 w 5069281"/>
                    <a:gd name="connsiteY4" fmla="*/ 87085 h 1130866"/>
                    <a:gd name="connsiteX5" fmla="*/ 4603104 w 5069281"/>
                    <a:gd name="connsiteY5" fmla="*/ 0 h 1130866"/>
                    <a:gd name="connsiteX6" fmla="*/ 5017030 w 5069281"/>
                    <a:gd name="connsiteY6" fmla="*/ 143960 h 1130866"/>
                    <a:gd name="connsiteX7" fmla="*/ 5069281 w 5069281"/>
                    <a:gd name="connsiteY7" fmla="*/ 469015 h 1130866"/>
                    <a:gd name="connsiteX8" fmla="*/ 5008321 w 5069281"/>
                    <a:gd name="connsiteY8" fmla="*/ 850414 h 1130866"/>
                    <a:gd name="connsiteX9" fmla="*/ 5008321 w 5069281"/>
                    <a:gd name="connsiteY9" fmla="*/ 850411 h 1130866"/>
                    <a:gd name="connsiteX10" fmla="*/ 4481184 w 5069281"/>
                    <a:gd name="connsiteY10" fmla="*/ 1037914 h 1130866"/>
                    <a:gd name="connsiteX11" fmla="*/ 3292211 w 5069281"/>
                    <a:gd name="connsiteY11" fmla="*/ 881159 h 1130866"/>
                    <a:gd name="connsiteX12" fmla="*/ 2377588 w 5069281"/>
                    <a:gd name="connsiteY12" fmla="*/ 1072747 h 1130866"/>
                    <a:gd name="connsiteX13" fmla="*/ 1824714 w 5069281"/>
                    <a:gd name="connsiteY13" fmla="*/ 1037914 h 1130866"/>
                    <a:gd name="connsiteX14" fmla="*/ 1062445 w 5069281"/>
                    <a:gd name="connsiteY14" fmla="*/ 893957 h 1130866"/>
                    <a:gd name="connsiteX15" fmla="*/ 722811 w 5069281"/>
                    <a:gd name="connsiteY15" fmla="*/ 634478 h 1130866"/>
                    <a:gd name="connsiteX16" fmla="*/ 0 w 5069281"/>
                    <a:gd name="connsiteY16" fmla="*/ 1130866 h 1130866"/>
                    <a:gd name="connsiteX17" fmla="*/ 722811 w 5069281"/>
                    <a:gd name="connsiteY17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5008321 w 5286995"/>
                    <a:gd name="connsiteY9" fmla="*/ 850411 h 1130866"/>
                    <a:gd name="connsiteX10" fmla="*/ 4481184 w 5286995"/>
                    <a:gd name="connsiteY10" fmla="*/ 1037914 h 1130866"/>
                    <a:gd name="connsiteX11" fmla="*/ 3292211 w 5286995"/>
                    <a:gd name="connsiteY11" fmla="*/ 881159 h 1130866"/>
                    <a:gd name="connsiteX12" fmla="*/ 2377588 w 5286995"/>
                    <a:gd name="connsiteY12" fmla="*/ 1072747 h 1130866"/>
                    <a:gd name="connsiteX13" fmla="*/ 1824714 w 5286995"/>
                    <a:gd name="connsiteY13" fmla="*/ 1037914 h 1130866"/>
                    <a:gd name="connsiteX14" fmla="*/ 1062445 w 5286995"/>
                    <a:gd name="connsiteY14" fmla="*/ 893957 h 1130866"/>
                    <a:gd name="connsiteX15" fmla="*/ 722811 w 5286995"/>
                    <a:gd name="connsiteY15" fmla="*/ 634478 h 1130866"/>
                    <a:gd name="connsiteX16" fmla="*/ 0 w 5286995"/>
                    <a:gd name="connsiteY16" fmla="*/ 1130866 h 1130866"/>
                    <a:gd name="connsiteX17" fmla="*/ 722811 w 5286995"/>
                    <a:gd name="connsiteY17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5008321 w 5286995"/>
                    <a:gd name="connsiteY9" fmla="*/ 850411 h 1130866"/>
                    <a:gd name="connsiteX10" fmla="*/ 4481184 w 5286995"/>
                    <a:gd name="connsiteY10" fmla="*/ 1037914 h 1130866"/>
                    <a:gd name="connsiteX11" fmla="*/ 3292211 w 5286995"/>
                    <a:gd name="connsiteY11" fmla="*/ 881159 h 1130866"/>
                    <a:gd name="connsiteX12" fmla="*/ 2377588 w 5286995"/>
                    <a:gd name="connsiteY12" fmla="*/ 1072747 h 1130866"/>
                    <a:gd name="connsiteX13" fmla="*/ 1824714 w 5286995"/>
                    <a:gd name="connsiteY13" fmla="*/ 1037914 h 1130866"/>
                    <a:gd name="connsiteX14" fmla="*/ 1062445 w 5286995"/>
                    <a:gd name="connsiteY14" fmla="*/ 893957 h 1130866"/>
                    <a:gd name="connsiteX15" fmla="*/ 722811 w 5286995"/>
                    <a:gd name="connsiteY15" fmla="*/ 634478 h 1130866"/>
                    <a:gd name="connsiteX16" fmla="*/ 0 w 5286995"/>
                    <a:gd name="connsiteY16" fmla="*/ 1130866 h 1130866"/>
                    <a:gd name="connsiteX17" fmla="*/ 722811 w 5286995"/>
                    <a:gd name="connsiteY17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5008321 w 5286995"/>
                    <a:gd name="connsiteY9" fmla="*/ 850411 h 1130866"/>
                    <a:gd name="connsiteX10" fmla="*/ 4481184 w 5286995"/>
                    <a:gd name="connsiteY10" fmla="*/ 1037914 h 1130866"/>
                    <a:gd name="connsiteX11" fmla="*/ 3292211 w 5286995"/>
                    <a:gd name="connsiteY11" fmla="*/ 881159 h 1130866"/>
                    <a:gd name="connsiteX12" fmla="*/ 2377588 w 5286995"/>
                    <a:gd name="connsiteY12" fmla="*/ 1072747 h 1130866"/>
                    <a:gd name="connsiteX13" fmla="*/ 1824714 w 5286995"/>
                    <a:gd name="connsiteY13" fmla="*/ 1037914 h 1130866"/>
                    <a:gd name="connsiteX14" fmla="*/ 1062445 w 5286995"/>
                    <a:gd name="connsiteY14" fmla="*/ 893957 h 1130866"/>
                    <a:gd name="connsiteX15" fmla="*/ 722811 w 5286995"/>
                    <a:gd name="connsiteY15" fmla="*/ 634478 h 1130866"/>
                    <a:gd name="connsiteX16" fmla="*/ 0 w 5286995"/>
                    <a:gd name="connsiteY16" fmla="*/ 1130866 h 1130866"/>
                    <a:gd name="connsiteX17" fmla="*/ 722811 w 5286995"/>
                    <a:gd name="connsiteY17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4956070 w 5286995"/>
                    <a:gd name="connsiteY9" fmla="*/ 902662 h 1130866"/>
                    <a:gd name="connsiteX10" fmla="*/ 4481184 w 5286995"/>
                    <a:gd name="connsiteY10" fmla="*/ 1037914 h 1130866"/>
                    <a:gd name="connsiteX11" fmla="*/ 3292211 w 5286995"/>
                    <a:gd name="connsiteY11" fmla="*/ 881159 h 1130866"/>
                    <a:gd name="connsiteX12" fmla="*/ 2377588 w 5286995"/>
                    <a:gd name="connsiteY12" fmla="*/ 1072747 h 1130866"/>
                    <a:gd name="connsiteX13" fmla="*/ 1824714 w 5286995"/>
                    <a:gd name="connsiteY13" fmla="*/ 1037914 h 1130866"/>
                    <a:gd name="connsiteX14" fmla="*/ 1062445 w 5286995"/>
                    <a:gd name="connsiteY14" fmla="*/ 893957 h 1130866"/>
                    <a:gd name="connsiteX15" fmla="*/ 722811 w 5286995"/>
                    <a:gd name="connsiteY15" fmla="*/ 634478 h 1130866"/>
                    <a:gd name="connsiteX16" fmla="*/ 0 w 5286995"/>
                    <a:gd name="connsiteY16" fmla="*/ 1130866 h 1130866"/>
                    <a:gd name="connsiteX17" fmla="*/ 722811 w 5286995"/>
                    <a:gd name="connsiteY17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4956070 w 5286995"/>
                    <a:gd name="connsiteY9" fmla="*/ 902662 h 1130866"/>
                    <a:gd name="connsiteX10" fmla="*/ 4324430 w 5286995"/>
                    <a:gd name="connsiteY10" fmla="*/ 1029206 h 1130866"/>
                    <a:gd name="connsiteX11" fmla="*/ 3292211 w 5286995"/>
                    <a:gd name="connsiteY11" fmla="*/ 881159 h 1130866"/>
                    <a:gd name="connsiteX12" fmla="*/ 2377588 w 5286995"/>
                    <a:gd name="connsiteY12" fmla="*/ 1072747 h 1130866"/>
                    <a:gd name="connsiteX13" fmla="*/ 1824714 w 5286995"/>
                    <a:gd name="connsiteY13" fmla="*/ 1037914 h 1130866"/>
                    <a:gd name="connsiteX14" fmla="*/ 1062445 w 5286995"/>
                    <a:gd name="connsiteY14" fmla="*/ 893957 h 1130866"/>
                    <a:gd name="connsiteX15" fmla="*/ 722811 w 5286995"/>
                    <a:gd name="connsiteY15" fmla="*/ 634478 h 1130866"/>
                    <a:gd name="connsiteX16" fmla="*/ 0 w 5286995"/>
                    <a:gd name="connsiteY16" fmla="*/ 1130866 h 1130866"/>
                    <a:gd name="connsiteX17" fmla="*/ 722811 w 5286995"/>
                    <a:gd name="connsiteY17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4324430 w 5286995"/>
                    <a:gd name="connsiteY9" fmla="*/ 1029206 h 1130866"/>
                    <a:gd name="connsiteX10" fmla="*/ 3292211 w 5286995"/>
                    <a:gd name="connsiteY10" fmla="*/ 881159 h 1130866"/>
                    <a:gd name="connsiteX11" fmla="*/ 2377588 w 5286995"/>
                    <a:gd name="connsiteY11" fmla="*/ 1072747 h 1130866"/>
                    <a:gd name="connsiteX12" fmla="*/ 1824714 w 5286995"/>
                    <a:gd name="connsiteY12" fmla="*/ 1037914 h 1130866"/>
                    <a:gd name="connsiteX13" fmla="*/ 1062445 w 5286995"/>
                    <a:gd name="connsiteY13" fmla="*/ 893957 h 1130866"/>
                    <a:gd name="connsiteX14" fmla="*/ 722811 w 5286995"/>
                    <a:gd name="connsiteY14" fmla="*/ 634478 h 1130866"/>
                    <a:gd name="connsiteX15" fmla="*/ 0 w 5286995"/>
                    <a:gd name="connsiteY15" fmla="*/ 1130866 h 1130866"/>
                    <a:gd name="connsiteX16" fmla="*/ 722811 w 5286995"/>
                    <a:gd name="connsiteY16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4324430 w 5286995"/>
                    <a:gd name="connsiteY9" fmla="*/ 1029206 h 1130866"/>
                    <a:gd name="connsiteX10" fmla="*/ 3292211 w 5286995"/>
                    <a:gd name="connsiteY10" fmla="*/ 881159 h 1130866"/>
                    <a:gd name="connsiteX11" fmla="*/ 2377588 w 5286995"/>
                    <a:gd name="connsiteY11" fmla="*/ 1072747 h 1130866"/>
                    <a:gd name="connsiteX12" fmla="*/ 1824714 w 5286995"/>
                    <a:gd name="connsiteY12" fmla="*/ 1037914 h 1130866"/>
                    <a:gd name="connsiteX13" fmla="*/ 1062445 w 5286995"/>
                    <a:gd name="connsiteY13" fmla="*/ 893957 h 1130866"/>
                    <a:gd name="connsiteX14" fmla="*/ 722811 w 5286995"/>
                    <a:gd name="connsiteY14" fmla="*/ 634478 h 1130866"/>
                    <a:gd name="connsiteX15" fmla="*/ 0 w 5286995"/>
                    <a:gd name="connsiteY15" fmla="*/ 1130866 h 1130866"/>
                    <a:gd name="connsiteX16" fmla="*/ 722811 w 5286995"/>
                    <a:gd name="connsiteY16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4324430 w 5286995"/>
                    <a:gd name="connsiteY9" fmla="*/ 1029206 h 1130866"/>
                    <a:gd name="connsiteX10" fmla="*/ 3292211 w 5286995"/>
                    <a:gd name="connsiteY10" fmla="*/ 881159 h 1130866"/>
                    <a:gd name="connsiteX11" fmla="*/ 2377588 w 5286995"/>
                    <a:gd name="connsiteY11" fmla="*/ 1072747 h 1130866"/>
                    <a:gd name="connsiteX12" fmla="*/ 1824714 w 5286995"/>
                    <a:gd name="connsiteY12" fmla="*/ 1037914 h 1130866"/>
                    <a:gd name="connsiteX13" fmla="*/ 1062445 w 5286995"/>
                    <a:gd name="connsiteY13" fmla="*/ 893957 h 1130866"/>
                    <a:gd name="connsiteX14" fmla="*/ 722811 w 5286995"/>
                    <a:gd name="connsiteY14" fmla="*/ 634478 h 1130866"/>
                    <a:gd name="connsiteX15" fmla="*/ 0 w 5286995"/>
                    <a:gd name="connsiteY15" fmla="*/ 1130866 h 1130866"/>
                    <a:gd name="connsiteX16" fmla="*/ 722811 w 5286995"/>
                    <a:gd name="connsiteY16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017030 w 5286995"/>
                    <a:gd name="connsiteY6" fmla="*/ 143960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4324430 w 5286995"/>
                    <a:gd name="connsiteY9" fmla="*/ 1029206 h 1130866"/>
                    <a:gd name="connsiteX10" fmla="*/ 3292211 w 5286995"/>
                    <a:gd name="connsiteY10" fmla="*/ 881159 h 1130866"/>
                    <a:gd name="connsiteX11" fmla="*/ 2377588 w 5286995"/>
                    <a:gd name="connsiteY11" fmla="*/ 1072747 h 1130866"/>
                    <a:gd name="connsiteX12" fmla="*/ 1824714 w 5286995"/>
                    <a:gd name="connsiteY12" fmla="*/ 1037914 h 1130866"/>
                    <a:gd name="connsiteX13" fmla="*/ 1062445 w 5286995"/>
                    <a:gd name="connsiteY13" fmla="*/ 893957 h 1130866"/>
                    <a:gd name="connsiteX14" fmla="*/ 722811 w 5286995"/>
                    <a:gd name="connsiteY14" fmla="*/ 634478 h 1130866"/>
                    <a:gd name="connsiteX15" fmla="*/ 0 w 5286995"/>
                    <a:gd name="connsiteY15" fmla="*/ 1130866 h 1130866"/>
                    <a:gd name="connsiteX16" fmla="*/ 722811 w 5286995"/>
                    <a:gd name="connsiteY16" fmla="*/ 274588 h 1130866"/>
                    <a:gd name="connsiteX0" fmla="*/ 722811 w 5286995"/>
                    <a:gd name="connsiteY0" fmla="*/ 274588 h 1130866"/>
                    <a:gd name="connsiteX1" fmla="*/ 866771 w 5286995"/>
                    <a:gd name="connsiteY1" fmla="*/ 130628 h 1130866"/>
                    <a:gd name="connsiteX2" fmla="*/ 1437063 w 5286995"/>
                    <a:gd name="connsiteY2" fmla="*/ 130628 h 1130866"/>
                    <a:gd name="connsiteX3" fmla="*/ 1785406 w 5286995"/>
                    <a:gd name="connsiteY3" fmla="*/ 139336 h 1130866"/>
                    <a:gd name="connsiteX4" fmla="*/ 3553469 w 5286995"/>
                    <a:gd name="connsiteY4" fmla="*/ 87085 h 1130866"/>
                    <a:gd name="connsiteX5" fmla="*/ 4603104 w 5286995"/>
                    <a:gd name="connsiteY5" fmla="*/ 0 h 1130866"/>
                    <a:gd name="connsiteX6" fmla="*/ 5147659 w 5286995"/>
                    <a:gd name="connsiteY6" fmla="*/ 126543 h 1130866"/>
                    <a:gd name="connsiteX7" fmla="*/ 5286995 w 5286995"/>
                    <a:gd name="connsiteY7" fmla="*/ 529975 h 1130866"/>
                    <a:gd name="connsiteX8" fmla="*/ 5008321 w 5286995"/>
                    <a:gd name="connsiteY8" fmla="*/ 850414 h 1130866"/>
                    <a:gd name="connsiteX9" fmla="*/ 4324430 w 5286995"/>
                    <a:gd name="connsiteY9" fmla="*/ 1029206 h 1130866"/>
                    <a:gd name="connsiteX10" fmla="*/ 3292211 w 5286995"/>
                    <a:gd name="connsiteY10" fmla="*/ 881159 h 1130866"/>
                    <a:gd name="connsiteX11" fmla="*/ 2377588 w 5286995"/>
                    <a:gd name="connsiteY11" fmla="*/ 1072747 h 1130866"/>
                    <a:gd name="connsiteX12" fmla="*/ 1824714 w 5286995"/>
                    <a:gd name="connsiteY12" fmla="*/ 1037914 h 1130866"/>
                    <a:gd name="connsiteX13" fmla="*/ 1062445 w 5286995"/>
                    <a:gd name="connsiteY13" fmla="*/ 893957 h 1130866"/>
                    <a:gd name="connsiteX14" fmla="*/ 722811 w 5286995"/>
                    <a:gd name="connsiteY14" fmla="*/ 634478 h 1130866"/>
                    <a:gd name="connsiteX15" fmla="*/ 0 w 5286995"/>
                    <a:gd name="connsiteY15" fmla="*/ 1130866 h 1130866"/>
                    <a:gd name="connsiteX16" fmla="*/ 722811 w 5286995"/>
                    <a:gd name="connsiteY16" fmla="*/ 274588 h 1130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286995" h="1130866">
                      <a:moveTo>
                        <a:pt x="722811" y="274588"/>
                      </a:moveTo>
                      <a:cubicBezTo>
                        <a:pt x="722811" y="195081"/>
                        <a:pt x="787264" y="130628"/>
                        <a:pt x="866771" y="130628"/>
                      </a:cubicBezTo>
                      <a:cubicBezTo>
                        <a:pt x="1178788" y="43542"/>
                        <a:pt x="1246966" y="130628"/>
                        <a:pt x="1437063" y="130628"/>
                      </a:cubicBezTo>
                      <a:lnTo>
                        <a:pt x="1785406" y="139336"/>
                      </a:lnTo>
                      <a:lnTo>
                        <a:pt x="3553469" y="87085"/>
                      </a:lnTo>
                      <a:lnTo>
                        <a:pt x="4603104" y="0"/>
                      </a:lnTo>
                      <a:cubicBezTo>
                        <a:pt x="4682611" y="0"/>
                        <a:pt x="5017031" y="20910"/>
                        <a:pt x="5147659" y="126543"/>
                      </a:cubicBezTo>
                      <a:cubicBezTo>
                        <a:pt x="5237647" y="255215"/>
                        <a:pt x="5231841" y="235840"/>
                        <a:pt x="5286995" y="529975"/>
                      </a:cubicBezTo>
                      <a:cubicBezTo>
                        <a:pt x="5167978" y="776126"/>
                        <a:pt x="5101212" y="743601"/>
                        <a:pt x="5008321" y="850414"/>
                      </a:cubicBezTo>
                      <a:cubicBezTo>
                        <a:pt x="4754232" y="1049348"/>
                        <a:pt x="4552394" y="969609"/>
                        <a:pt x="4324430" y="1029206"/>
                      </a:cubicBezTo>
                      <a:cubicBezTo>
                        <a:pt x="3684266" y="901481"/>
                        <a:pt x="3949792" y="895673"/>
                        <a:pt x="3292211" y="881159"/>
                      </a:cubicBezTo>
                      <a:cubicBezTo>
                        <a:pt x="2784858" y="873902"/>
                        <a:pt x="2749897" y="1085810"/>
                        <a:pt x="2377588" y="1072747"/>
                      </a:cubicBezTo>
                      <a:lnTo>
                        <a:pt x="1824714" y="1037914"/>
                      </a:lnTo>
                      <a:cubicBezTo>
                        <a:pt x="1601169" y="983441"/>
                        <a:pt x="1246095" y="961196"/>
                        <a:pt x="1062445" y="893957"/>
                      </a:cubicBezTo>
                      <a:lnTo>
                        <a:pt x="722811" y="634478"/>
                      </a:lnTo>
                      <a:lnTo>
                        <a:pt x="0" y="1130866"/>
                      </a:lnTo>
                      <a:lnTo>
                        <a:pt x="722811" y="274588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38100">
                  <a:solidFill>
                    <a:srgbClr val="FF6600"/>
                  </a:solidFill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kumimoji="1" lang="ja-JP" altLang="en-US" sz="3600" kern="10" dirty="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7" name="テキスト ボックス 74">
                  <a:extLst>
                    <a:ext uri="{FF2B5EF4-FFF2-40B4-BE49-F238E27FC236}">
                      <a16:creationId xmlns:a16="http://schemas.microsoft.com/office/drawing/2014/main" id="{B6719559-6623-293B-C50E-2DC83E3CB415}"/>
                    </a:ext>
                  </a:extLst>
                </p:cNvPr>
                <p:cNvSpPr txBox="1"/>
                <p:nvPr/>
              </p:nvSpPr>
              <p:spPr>
                <a:xfrm>
                  <a:off x="6917469" y="4368986"/>
                  <a:ext cx="3654179" cy="649217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squar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ts val="2300"/>
                    </a:lnSpc>
                  </a:pPr>
                  <a:r>
                    <a:rPr lang="ja-JP" altLang="en-US" sz="1800" b="1">
                      <a:solidFill>
                        <a:srgbClr val="FF0000"/>
                      </a:solidFill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製造メイン</a:t>
                  </a:r>
                  <a:r>
                    <a:rPr lang="ja-JP" altLang="en-US" sz="14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でシュートはつくられるんだから</a:t>
                  </a:r>
                  <a:endParaRPr lang="en-US" altLang="ja-JP" sz="14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lnSpc>
                      <a:spcPts val="2300"/>
                    </a:lnSpc>
                  </a:pPr>
                  <a:r>
                    <a:rPr lang="ja-JP" altLang="en-US" sz="14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そんな簡単な事ではないよ</a:t>
                  </a:r>
                  <a:r>
                    <a:rPr lang="en-US" altLang="ja-JP" sz="14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…(-_-)</a:t>
                  </a:r>
                  <a:endParaRPr lang="en-US" altLang="ja-JP" sz="12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C972FCBC-EED8-33CC-D9AD-7929DC068B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t="1" b="2151"/>
              <a:stretch/>
            </p:blipFill>
            <p:spPr>
              <a:xfrm>
                <a:off x="7776245" y="5210940"/>
                <a:ext cx="1139541" cy="154265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EDD5A398-CCF3-95C8-CACD-2F6C784D40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b="2294"/>
              <a:stretch/>
            </p:blipFill>
            <p:spPr>
              <a:xfrm>
                <a:off x="8706220" y="5387000"/>
                <a:ext cx="1090981" cy="1372766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6C66E44B-ABC9-9C16-1A58-F9791AEE7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b="2183"/>
              <a:stretch/>
            </p:blipFill>
            <p:spPr>
              <a:xfrm>
                <a:off x="9732215" y="5428898"/>
                <a:ext cx="1116879" cy="136483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009B9203-0B26-BD03-7DD9-239FDB36E1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 b="2352"/>
              <a:stretch/>
            </p:blipFill>
            <p:spPr>
              <a:xfrm>
                <a:off x="10727176" y="5223777"/>
                <a:ext cx="1090981" cy="154717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575" name="正方形/長方形 1574">
              <a:extLst>
                <a:ext uri="{FF2B5EF4-FFF2-40B4-BE49-F238E27FC236}">
                  <a16:creationId xmlns:a16="http://schemas.microsoft.com/office/drawing/2014/main" id="{F88D4CD2-9080-9DCB-C6B2-E0402CB613FD}"/>
                </a:ext>
              </a:extLst>
            </p:cNvPr>
            <p:cNvSpPr/>
            <p:nvPr/>
          </p:nvSpPr>
          <p:spPr>
            <a:xfrm rot="870277">
              <a:off x="7201946" y="5425034"/>
              <a:ext cx="802024" cy="133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76" name="正方形/長方形 1575">
              <a:extLst>
                <a:ext uri="{FF2B5EF4-FFF2-40B4-BE49-F238E27FC236}">
                  <a16:creationId xmlns:a16="http://schemas.microsoft.com/office/drawing/2014/main" id="{172AA853-6D7A-86AD-D83C-9D1FB5DCD10C}"/>
                </a:ext>
              </a:extLst>
            </p:cNvPr>
            <p:cNvSpPr/>
            <p:nvPr/>
          </p:nvSpPr>
          <p:spPr>
            <a:xfrm rot="870277">
              <a:off x="11565358" y="5206719"/>
              <a:ext cx="539945" cy="206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77" name="正方形/長方形 1576">
              <a:extLst>
                <a:ext uri="{FF2B5EF4-FFF2-40B4-BE49-F238E27FC236}">
                  <a16:creationId xmlns:a16="http://schemas.microsoft.com/office/drawing/2014/main" id="{E3AE83F6-306A-3743-90A3-21C0D1FF30E7}"/>
                </a:ext>
              </a:extLst>
            </p:cNvPr>
            <p:cNvSpPr/>
            <p:nvPr/>
          </p:nvSpPr>
          <p:spPr>
            <a:xfrm rot="870277">
              <a:off x="10262897" y="5250649"/>
              <a:ext cx="517484" cy="2313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78" name="正方形/長方形 1577">
              <a:extLst>
                <a:ext uri="{FF2B5EF4-FFF2-40B4-BE49-F238E27FC236}">
                  <a16:creationId xmlns:a16="http://schemas.microsoft.com/office/drawing/2014/main" id="{57C2B81C-3BD7-0E73-7439-5FA6C1AE2799}"/>
                </a:ext>
              </a:extLst>
            </p:cNvPr>
            <p:cNvSpPr/>
            <p:nvPr/>
          </p:nvSpPr>
          <p:spPr>
            <a:xfrm rot="870277">
              <a:off x="9599440" y="5470746"/>
              <a:ext cx="489091" cy="151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105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582" name="グループ化 1581">
            <a:extLst>
              <a:ext uri="{FF2B5EF4-FFF2-40B4-BE49-F238E27FC236}">
                <a16:creationId xmlns:a16="http://schemas.microsoft.com/office/drawing/2014/main" id="{3E5FF54D-B1CB-239F-512E-22097C6ACF1D}"/>
              </a:ext>
            </a:extLst>
          </p:cNvPr>
          <p:cNvGrpSpPr/>
          <p:nvPr/>
        </p:nvGrpSpPr>
        <p:grpSpPr>
          <a:xfrm>
            <a:off x="526711" y="4239913"/>
            <a:ext cx="3077767" cy="2556170"/>
            <a:chOff x="526711" y="4239913"/>
            <a:chExt cx="3077767" cy="2556170"/>
          </a:xfrm>
        </p:grpSpPr>
        <p:grpSp>
          <p:nvGrpSpPr>
            <p:cNvPr id="1542" name="グループ化 1541">
              <a:extLst>
                <a:ext uri="{FF2B5EF4-FFF2-40B4-BE49-F238E27FC236}">
                  <a16:creationId xmlns:a16="http://schemas.microsoft.com/office/drawing/2014/main" id="{290FE2FF-28DF-DD54-28E5-2BCDBEC8A2E9}"/>
                </a:ext>
              </a:extLst>
            </p:cNvPr>
            <p:cNvGrpSpPr/>
            <p:nvPr/>
          </p:nvGrpSpPr>
          <p:grpSpPr>
            <a:xfrm>
              <a:off x="959735" y="4239913"/>
              <a:ext cx="2644743" cy="825732"/>
              <a:chOff x="8791782" y="1824586"/>
              <a:chExt cx="1295994" cy="201406"/>
            </a:xfrm>
          </p:grpSpPr>
          <p:sp>
            <p:nvSpPr>
              <p:cNvPr id="1544" name="吹き出し: 角を丸めた四角形 1543">
                <a:extLst>
                  <a:ext uri="{FF2B5EF4-FFF2-40B4-BE49-F238E27FC236}">
                    <a16:creationId xmlns:a16="http://schemas.microsoft.com/office/drawing/2014/main" id="{2D438DA2-46D9-0FF0-E9E3-E9A16BFB3A37}"/>
                  </a:ext>
                </a:extLst>
              </p:cNvPr>
              <p:cNvSpPr/>
              <p:nvPr/>
            </p:nvSpPr>
            <p:spPr bwMode="auto">
              <a:xfrm flipH="1">
                <a:off x="8791782" y="1824586"/>
                <a:ext cx="1196894" cy="201406"/>
              </a:xfrm>
              <a:prstGeom prst="wedgeRoundRectCallout">
                <a:avLst>
                  <a:gd name="adj1" fmla="val 34112"/>
                  <a:gd name="adj2" fmla="val 86042"/>
                  <a:gd name="adj3" fmla="val 16667"/>
                </a:avLst>
              </a:prstGeom>
              <a:solidFill>
                <a:srgbClr val="FFCCFF"/>
              </a:solidFill>
              <a:ln w="38100">
                <a:solidFill>
                  <a:srgbClr val="FF66FF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28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1545" name="テキスト ボックス 6">
                <a:extLst>
                  <a:ext uri="{FF2B5EF4-FFF2-40B4-BE49-F238E27FC236}">
                    <a16:creationId xmlns:a16="http://schemas.microsoft.com/office/drawing/2014/main" id="{5DA44580-7BA0-9C5F-2CCD-3B69A6DCBB4D}"/>
                  </a:ext>
                </a:extLst>
              </p:cNvPr>
              <p:cNvSpPr txBox="1"/>
              <p:nvPr/>
            </p:nvSpPr>
            <p:spPr>
              <a:xfrm>
                <a:off x="8791782" y="1854025"/>
                <a:ext cx="1295994" cy="13512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8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なら☝シュートの高さをと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18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変更すればいいですね！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580" name="グループ化 1579">
              <a:extLst>
                <a:ext uri="{FF2B5EF4-FFF2-40B4-BE49-F238E27FC236}">
                  <a16:creationId xmlns:a16="http://schemas.microsoft.com/office/drawing/2014/main" id="{4783E12F-B200-0170-D9F7-F02DE997365B}"/>
                </a:ext>
              </a:extLst>
            </p:cNvPr>
            <p:cNvGrpSpPr/>
            <p:nvPr/>
          </p:nvGrpSpPr>
          <p:grpSpPr>
            <a:xfrm>
              <a:off x="526711" y="5253425"/>
              <a:ext cx="1322795" cy="1542658"/>
              <a:chOff x="577452" y="5251169"/>
              <a:chExt cx="1322795" cy="1542658"/>
            </a:xfrm>
          </p:grpSpPr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F9F232C7-0F0A-EFB4-8FE6-B7ACBEBF67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7437"/>
              <a:stretch/>
            </p:blipFill>
            <p:spPr>
              <a:xfrm>
                <a:off x="577452" y="5251169"/>
                <a:ext cx="1074157" cy="154265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79" name="正方形/長方形 1578">
                <a:extLst>
                  <a:ext uri="{FF2B5EF4-FFF2-40B4-BE49-F238E27FC236}">
                    <a16:creationId xmlns:a16="http://schemas.microsoft.com/office/drawing/2014/main" id="{E77899B7-890E-96DB-CCAD-D2D338BC788B}"/>
                  </a:ext>
                </a:extLst>
              </p:cNvPr>
              <p:cNvSpPr/>
              <p:nvPr/>
            </p:nvSpPr>
            <p:spPr>
              <a:xfrm>
                <a:off x="1382763" y="6449132"/>
                <a:ext cx="517484" cy="2313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有金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1585" name="グループ化 1584">
            <a:extLst>
              <a:ext uri="{FF2B5EF4-FFF2-40B4-BE49-F238E27FC236}">
                <a16:creationId xmlns:a16="http://schemas.microsoft.com/office/drawing/2014/main" id="{1FD8A6C5-9512-47ED-0450-5BD06171DA61}"/>
              </a:ext>
            </a:extLst>
          </p:cNvPr>
          <p:cNvGrpSpPr/>
          <p:nvPr/>
        </p:nvGrpSpPr>
        <p:grpSpPr>
          <a:xfrm>
            <a:off x="225618" y="3980361"/>
            <a:ext cx="7116380" cy="2838450"/>
            <a:chOff x="394068" y="3348585"/>
            <a:chExt cx="7116380" cy="2838450"/>
          </a:xfrm>
        </p:grpSpPr>
        <p:grpSp>
          <p:nvGrpSpPr>
            <p:cNvPr id="1584" name="グループ化 1583">
              <a:extLst>
                <a:ext uri="{FF2B5EF4-FFF2-40B4-BE49-F238E27FC236}">
                  <a16:creationId xmlns:a16="http://schemas.microsoft.com/office/drawing/2014/main" id="{EC365D27-5B00-A4E7-D1B2-751387DEAD48}"/>
                </a:ext>
              </a:extLst>
            </p:cNvPr>
            <p:cNvGrpSpPr/>
            <p:nvPr/>
          </p:nvGrpSpPr>
          <p:grpSpPr>
            <a:xfrm>
              <a:off x="394068" y="3348585"/>
              <a:ext cx="2219136" cy="2838450"/>
              <a:chOff x="394068" y="3348585"/>
              <a:chExt cx="2219136" cy="2838450"/>
            </a:xfrm>
          </p:grpSpPr>
          <p:pic>
            <p:nvPicPr>
              <p:cNvPr id="1581" name="図 1580">
                <a:extLst>
                  <a:ext uri="{FF2B5EF4-FFF2-40B4-BE49-F238E27FC236}">
                    <a16:creationId xmlns:a16="http://schemas.microsoft.com/office/drawing/2014/main" id="{5087C08B-A606-C5B8-2E6E-452D2EEF49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b="1982"/>
              <a:stretch/>
            </p:blipFill>
            <p:spPr>
              <a:xfrm>
                <a:off x="394068" y="3348585"/>
                <a:ext cx="2219136" cy="283845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83" name="正方形/長方形 1582">
                <a:extLst>
                  <a:ext uri="{FF2B5EF4-FFF2-40B4-BE49-F238E27FC236}">
                    <a16:creationId xmlns:a16="http://schemas.microsoft.com/office/drawing/2014/main" id="{EDA83237-7296-DB07-B81A-A7C08FDD7C46}"/>
                  </a:ext>
                </a:extLst>
              </p:cNvPr>
              <p:cNvSpPr/>
              <p:nvPr/>
            </p:nvSpPr>
            <p:spPr>
              <a:xfrm>
                <a:off x="541219" y="5565623"/>
                <a:ext cx="517484" cy="23134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有金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81DD46DE-3C3A-20C5-CC5D-74DD90D89C5C}"/>
                </a:ext>
              </a:extLst>
            </p:cNvPr>
            <p:cNvGrpSpPr/>
            <p:nvPr/>
          </p:nvGrpSpPr>
          <p:grpSpPr>
            <a:xfrm>
              <a:off x="2651505" y="4104353"/>
              <a:ext cx="4858943" cy="1259234"/>
              <a:chOff x="2884438" y="4168288"/>
              <a:chExt cx="4858943" cy="1259234"/>
            </a:xfrm>
          </p:grpSpPr>
          <p:sp>
            <p:nvSpPr>
              <p:cNvPr id="29" name="吹き出し: 角を丸めた四角形 28">
                <a:extLst>
                  <a:ext uri="{FF2B5EF4-FFF2-40B4-BE49-F238E27FC236}">
                    <a16:creationId xmlns:a16="http://schemas.microsoft.com/office/drawing/2014/main" id="{2F7C4509-3BC8-DC95-E735-7AA4C334AFCF}"/>
                  </a:ext>
                </a:extLst>
              </p:cNvPr>
              <p:cNvSpPr/>
              <p:nvPr/>
            </p:nvSpPr>
            <p:spPr bwMode="auto">
              <a:xfrm flipH="1">
                <a:off x="2884438" y="4168288"/>
                <a:ext cx="4813871" cy="1259234"/>
              </a:xfrm>
              <a:prstGeom prst="wedgeRoundRectCallout">
                <a:avLst>
                  <a:gd name="adj1" fmla="val 57841"/>
                  <a:gd name="adj2" fmla="val 50786"/>
                  <a:gd name="adj3" fmla="val 16667"/>
                </a:avLst>
              </a:prstGeom>
              <a:solidFill>
                <a:srgbClr val="FF0000"/>
              </a:solidFill>
              <a:ln w="57150">
                <a:solidFill>
                  <a:srgbClr val="FFFF00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lnSpc>
                    <a:spcPts val="4000"/>
                  </a:lnSpc>
                </a:pPr>
                <a:endParaRPr kumimoji="1" lang="ja-JP" altLang="en-US" sz="28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30" name="テキスト ボックス 6">
                <a:extLst>
                  <a:ext uri="{FF2B5EF4-FFF2-40B4-BE49-F238E27FC236}">
                    <a16:creationId xmlns:a16="http://schemas.microsoft.com/office/drawing/2014/main" id="{6166374C-8B1B-9F39-BE7A-2AFC8B3E7C58}"/>
                  </a:ext>
                </a:extLst>
              </p:cNvPr>
              <p:cNvSpPr txBox="1"/>
              <p:nvPr/>
            </p:nvSpPr>
            <p:spPr>
              <a:xfrm>
                <a:off x="2971653" y="4216320"/>
                <a:ext cx="4771728" cy="106946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4000"/>
                  </a:lnSpc>
                  <a:defRPr/>
                </a:pPr>
                <a:r>
                  <a:rPr lang="ja-JP" altLang="en-US" sz="2800" b="1">
                    <a:solidFill>
                      <a:srgbClr val="FFFF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このまま当たり前に</a:t>
                </a:r>
                <a:endParaRPr lang="en-US" altLang="ja-JP" sz="2800" b="1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4000"/>
                  </a:lnSpc>
                  <a:defRPr/>
                </a:pPr>
                <a:r>
                  <a:rPr lang="ja-JP" altLang="en-US" sz="2800" b="1">
                    <a:solidFill>
                      <a:srgbClr val="FFFF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重筋作業を続けるんですか</a:t>
                </a:r>
                <a:r>
                  <a:rPr lang="en-US" altLang="ja-JP" sz="2800" b="1">
                    <a:solidFill>
                      <a:srgbClr val="FFFF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!!</a:t>
                </a:r>
                <a:r>
                  <a:rPr lang="ja-JP" altLang="en-US" sz="2800" b="1">
                    <a:solidFill>
                      <a:srgbClr val="FFFF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🔥</a:t>
                </a:r>
                <a:endParaRPr lang="en-US" altLang="ja-JP" sz="2800" b="1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1190" name="グループ化 1189">
            <a:extLst>
              <a:ext uri="{FF2B5EF4-FFF2-40B4-BE49-F238E27FC236}">
                <a16:creationId xmlns:a16="http://schemas.microsoft.com/office/drawing/2014/main" id="{B75919AE-85DA-74A0-521C-724DC25C4CCD}"/>
              </a:ext>
            </a:extLst>
          </p:cNvPr>
          <p:cNvGrpSpPr/>
          <p:nvPr/>
        </p:nvGrpSpPr>
        <p:grpSpPr>
          <a:xfrm>
            <a:off x="7335497" y="5025583"/>
            <a:ext cx="4620572" cy="1778052"/>
            <a:chOff x="11679366" y="5029125"/>
            <a:chExt cx="4620572" cy="1778052"/>
          </a:xfrm>
        </p:grpSpPr>
        <p:grpSp>
          <p:nvGrpSpPr>
            <p:cNvPr id="1598" name="グループ化 1597">
              <a:extLst>
                <a:ext uri="{FF2B5EF4-FFF2-40B4-BE49-F238E27FC236}">
                  <a16:creationId xmlns:a16="http://schemas.microsoft.com/office/drawing/2014/main" id="{4C1A094F-96DF-3B70-AC45-ECE8B4BF3C01}"/>
                </a:ext>
              </a:extLst>
            </p:cNvPr>
            <p:cNvGrpSpPr/>
            <p:nvPr/>
          </p:nvGrpSpPr>
          <p:grpSpPr>
            <a:xfrm>
              <a:off x="12080377" y="5070148"/>
              <a:ext cx="4111166" cy="1737029"/>
              <a:chOff x="7777215" y="5082197"/>
              <a:chExt cx="4111166" cy="1737029"/>
            </a:xfrm>
          </p:grpSpPr>
          <p:pic>
            <p:nvPicPr>
              <p:cNvPr id="1594" name="図 1593">
                <a:extLst>
                  <a:ext uri="{FF2B5EF4-FFF2-40B4-BE49-F238E27FC236}">
                    <a16:creationId xmlns:a16="http://schemas.microsoft.com/office/drawing/2014/main" id="{A3A9D56F-F9B2-4CF3-89E7-98374D713A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9548"/>
              <a:stretch/>
            </p:blipFill>
            <p:spPr>
              <a:xfrm>
                <a:off x="7777215" y="5082197"/>
                <a:ext cx="1066891" cy="173702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95" name="図 1594">
                <a:extLst>
                  <a:ext uri="{FF2B5EF4-FFF2-40B4-BE49-F238E27FC236}">
                    <a16:creationId xmlns:a16="http://schemas.microsoft.com/office/drawing/2014/main" id="{19EC34AB-B016-4EA0-B8EA-D5D061B4E4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b="12167"/>
              <a:stretch/>
            </p:blipFill>
            <p:spPr>
              <a:xfrm>
                <a:off x="8743417" y="5280229"/>
                <a:ext cx="1135722" cy="153863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96" name="図 1595">
                <a:extLst>
                  <a:ext uri="{FF2B5EF4-FFF2-40B4-BE49-F238E27FC236}">
                    <a16:creationId xmlns:a16="http://schemas.microsoft.com/office/drawing/2014/main" id="{F3E0F400-F0F4-4150-8922-D1C23888D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b="11714"/>
              <a:stretch/>
            </p:blipFill>
            <p:spPr>
              <a:xfrm>
                <a:off x="9793836" y="5272985"/>
                <a:ext cx="1159812" cy="151617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97" name="図 1596">
                <a:extLst>
                  <a:ext uri="{FF2B5EF4-FFF2-40B4-BE49-F238E27FC236}">
                    <a16:creationId xmlns:a16="http://schemas.microsoft.com/office/drawing/2014/main" id="{41A00137-7452-4B77-B36A-1506CAE9A0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b="9503"/>
              <a:stretch/>
            </p:blipFill>
            <p:spPr>
              <a:xfrm>
                <a:off x="10797400" y="5147206"/>
                <a:ext cx="1090981" cy="165693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599" name="正方形/長方形 1598">
              <a:extLst>
                <a:ext uri="{FF2B5EF4-FFF2-40B4-BE49-F238E27FC236}">
                  <a16:creationId xmlns:a16="http://schemas.microsoft.com/office/drawing/2014/main" id="{D83315BF-ED8E-4B73-A562-3CFB96E2C195}"/>
                </a:ext>
              </a:extLst>
            </p:cNvPr>
            <p:cNvSpPr/>
            <p:nvPr/>
          </p:nvSpPr>
          <p:spPr>
            <a:xfrm rot="870277">
              <a:off x="11679366" y="5029125"/>
              <a:ext cx="802024" cy="133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85" name="正方形/長方形 1184">
              <a:extLst>
                <a:ext uri="{FF2B5EF4-FFF2-40B4-BE49-F238E27FC236}">
                  <a16:creationId xmlns:a16="http://schemas.microsoft.com/office/drawing/2014/main" id="{EA84DD2C-84CB-19FB-967B-4873FF7F7E88}"/>
                </a:ext>
              </a:extLst>
            </p:cNvPr>
            <p:cNvSpPr/>
            <p:nvPr/>
          </p:nvSpPr>
          <p:spPr>
            <a:xfrm rot="870277">
              <a:off x="15824814" y="5050703"/>
              <a:ext cx="475124" cy="2193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86" name="正方形/長方形 1185">
              <a:extLst>
                <a:ext uri="{FF2B5EF4-FFF2-40B4-BE49-F238E27FC236}">
                  <a16:creationId xmlns:a16="http://schemas.microsoft.com/office/drawing/2014/main" id="{CC8E5545-79F2-CEF0-E90B-C550F250710C}"/>
                </a:ext>
              </a:extLst>
            </p:cNvPr>
            <p:cNvSpPr/>
            <p:nvPr/>
          </p:nvSpPr>
          <p:spPr>
            <a:xfrm rot="870277">
              <a:off x="14685514" y="5094084"/>
              <a:ext cx="517484" cy="2313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87" name="正方形/長方形 1186">
              <a:extLst>
                <a:ext uri="{FF2B5EF4-FFF2-40B4-BE49-F238E27FC236}">
                  <a16:creationId xmlns:a16="http://schemas.microsoft.com/office/drawing/2014/main" id="{285CA272-7D60-0840-0310-C47D3CF09ED7}"/>
                </a:ext>
              </a:extLst>
            </p:cNvPr>
            <p:cNvSpPr/>
            <p:nvPr/>
          </p:nvSpPr>
          <p:spPr>
            <a:xfrm rot="870277">
              <a:off x="13697201" y="5219203"/>
              <a:ext cx="489091" cy="151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105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201" name="グループ化 1200">
            <a:extLst>
              <a:ext uri="{FF2B5EF4-FFF2-40B4-BE49-F238E27FC236}">
                <a16:creationId xmlns:a16="http://schemas.microsoft.com/office/drawing/2014/main" id="{BB05A081-64F0-5489-AFBF-76B6C504F15C}"/>
              </a:ext>
            </a:extLst>
          </p:cNvPr>
          <p:cNvGrpSpPr/>
          <p:nvPr/>
        </p:nvGrpSpPr>
        <p:grpSpPr>
          <a:xfrm>
            <a:off x="6746529" y="3715877"/>
            <a:ext cx="5131923" cy="3167519"/>
            <a:chOff x="6720226" y="3658490"/>
            <a:chExt cx="5131923" cy="3167519"/>
          </a:xfrm>
        </p:grpSpPr>
        <p:grpSp>
          <p:nvGrpSpPr>
            <p:cNvPr id="1197" name="グループ化 1196">
              <a:extLst>
                <a:ext uri="{FF2B5EF4-FFF2-40B4-BE49-F238E27FC236}">
                  <a16:creationId xmlns:a16="http://schemas.microsoft.com/office/drawing/2014/main" id="{4447BF60-678D-C797-E7BC-D2CC1287B9FA}"/>
                </a:ext>
              </a:extLst>
            </p:cNvPr>
            <p:cNvGrpSpPr/>
            <p:nvPr/>
          </p:nvGrpSpPr>
          <p:grpSpPr>
            <a:xfrm>
              <a:off x="7145238" y="4185523"/>
              <a:ext cx="4706911" cy="2640486"/>
              <a:chOff x="7134281" y="4221018"/>
              <a:chExt cx="4706911" cy="2640486"/>
            </a:xfrm>
          </p:grpSpPr>
          <p:grpSp>
            <p:nvGrpSpPr>
              <p:cNvPr id="1195" name="グループ化 1194">
                <a:extLst>
                  <a:ext uri="{FF2B5EF4-FFF2-40B4-BE49-F238E27FC236}">
                    <a16:creationId xmlns:a16="http://schemas.microsoft.com/office/drawing/2014/main" id="{68B93690-1D0A-D30D-07F3-4C85F34A5961}"/>
                  </a:ext>
                </a:extLst>
              </p:cNvPr>
              <p:cNvGrpSpPr/>
              <p:nvPr/>
            </p:nvGrpSpPr>
            <p:grpSpPr>
              <a:xfrm>
                <a:off x="7134281" y="5039920"/>
                <a:ext cx="4706911" cy="1821584"/>
                <a:chOff x="11775641" y="3721368"/>
                <a:chExt cx="4706911" cy="1821584"/>
              </a:xfrm>
            </p:grpSpPr>
            <p:grpSp>
              <p:nvGrpSpPr>
                <p:cNvPr id="1574" name="グループ化 1573">
                  <a:extLst>
                    <a:ext uri="{FF2B5EF4-FFF2-40B4-BE49-F238E27FC236}">
                      <a16:creationId xmlns:a16="http://schemas.microsoft.com/office/drawing/2014/main" id="{3FDB94BE-4877-DEE1-A5F2-F5ED7CC804D4}"/>
                    </a:ext>
                  </a:extLst>
                </p:cNvPr>
                <p:cNvGrpSpPr/>
                <p:nvPr/>
              </p:nvGrpSpPr>
              <p:grpSpPr>
                <a:xfrm>
                  <a:off x="12318627" y="3721368"/>
                  <a:ext cx="4163925" cy="1821584"/>
                  <a:chOff x="3763093" y="1491432"/>
                  <a:chExt cx="7323589" cy="3203838"/>
                </a:xfrm>
              </p:grpSpPr>
              <p:pic>
                <p:nvPicPr>
                  <p:cNvPr id="1570" name="図 1569">
                    <a:extLst>
                      <a:ext uri="{FF2B5EF4-FFF2-40B4-BE49-F238E27FC236}">
                        <a16:creationId xmlns:a16="http://schemas.microsoft.com/office/drawing/2014/main" id="{1376FB45-A0A0-F2AB-3955-4EBADFF7A4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763093" y="1491432"/>
                    <a:ext cx="1999661" cy="3188484"/>
                  </a:xfrm>
                  <a:prstGeom prst="rect">
                    <a:avLst/>
                  </a:prstGeom>
                </p:spPr>
              </p:pic>
              <p:pic>
                <p:nvPicPr>
                  <p:cNvPr id="1573" name="図 1572">
                    <a:extLst>
                      <a:ext uri="{FF2B5EF4-FFF2-40B4-BE49-F238E27FC236}">
                        <a16:creationId xmlns:a16="http://schemas.microsoft.com/office/drawing/2014/main" id="{A0DAC07E-927B-1734-0DD0-EE512AB89F6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421355" y="1866344"/>
                    <a:ext cx="2114550" cy="282892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572" name="図 1571">
                    <a:extLst>
                      <a:ext uri="{FF2B5EF4-FFF2-40B4-BE49-F238E27FC236}">
                        <a16:creationId xmlns:a16="http://schemas.microsoft.com/office/drawing/2014/main" id="{E84392D1-6A85-77D4-EE3A-DB19573678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256402" y="1850277"/>
                    <a:ext cx="2164269" cy="2798306"/>
                  </a:xfrm>
                  <a:prstGeom prst="rect">
                    <a:avLst/>
                  </a:prstGeom>
                </p:spPr>
              </p:pic>
              <p:pic>
                <p:nvPicPr>
                  <p:cNvPr id="1571" name="図 1570">
                    <a:extLst>
                      <a:ext uri="{FF2B5EF4-FFF2-40B4-BE49-F238E27FC236}">
                        <a16:creationId xmlns:a16="http://schemas.microsoft.com/office/drawing/2014/main" id="{1BB71402-A982-65D7-3D02-5F16D830AB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9044345" y="1570936"/>
                    <a:ext cx="2042337" cy="304826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586" name="正方形/長方形 1585">
                  <a:extLst>
                    <a:ext uri="{FF2B5EF4-FFF2-40B4-BE49-F238E27FC236}">
                      <a16:creationId xmlns:a16="http://schemas.microsoft.com/office/drawing/2014/main" id="{B2CBB698-C4B3-6024-82CE-2634D7650D37}"/>
                    </a:ext>
                  </a:extLst>
                </p:cNvPr>
                <p:cNvSpPr/>
                <p:nvPr/>
              </p:nvSpPr>
              <p:spPr>
                <a:xfrm rot="870277">
                  <a:off x="11775641" y="4628335"/>
                  <a:ext cx="802024" cy="1330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ja-JP" altLang="en-US" b="1">
                      <a:ln w="6350">
                        <a:noFill/>
                      </a:ln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尾野班長</a:t>
                  </a:r>
                  <a:endParaRPr lang="ja-JP" altLang="en-US" b="1" dirty="0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587" name="正方形/長方形 1586">
                  <a:extLst>
                    <a:ext uri="{FF2B5EF4-FFF2-40B4-BE49-F238E27FC236}">
                      <a16:creationId xmlns:a16="http://schemas.microsoft.com/office/drawing/2014/main" id="{D75EED66-E922-2A79-A2B2-3E9ABA9B5EC7}"/>
                    </a:ext>
                  </a:extLst>
                </p:cNvPr>
                <p:cNvSpPr/>
                <p:nvPr/>
              </p:nvSpPr>
              <p:spPr>
                <a:xfrm rot="870277">
                  <a:off x="15156389" y="3831270"/>
                  <a:ext cx="539945" cy="20651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ja-JP" altLang="en-US" b="1">
                      <a:ln w="6350">
                        <a:noFill/>
                      </a:ln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奥山</a:t>
                  </a:r>
                  <a:endParaRPr lang="ja-JP" altLang="en-US" b="1" dirty="0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588" name="正方形/長方形 1587">
                  <a:extLst>
                    <a:ext uri="{FF2B5EF4-FFF2-40B4-BE49-F238E27FC236}">
                      <a16:creationId xmlns:a16="http://schemas.microsoft.com/office/drawing/2014/main" id="{531070B2-167B-0C99-9373-D05FBE7F7FB8}"/>
                    </a:ext>
                  </a:extLst>
                </p:cNvPr>
                <p:cNvSpPr/>
                <p:nvPr/>
              </p:nvSpPr>
              <p:spPr>
                <a:xfrm rot="870277">
                  <a:off x="14265106" y="3888784"/>
                  <a:ext cx="517484" cy="20385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ja-JP" altLang="en-US" b="1">
                      <a:ln w="6350">
                        <a:noFill/>
                      </a:ln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上原</a:t>
                  </a:r>
                  <a:endParaRPr lang="ja-JP" altLang="en-US" b="1" dirty="0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589" name="正方形/長方形 1588">
                  <a:extLst>
                    <a:ext uri="{FF2B5EF4-FFF2-40B4-BE49-F238E27FC236}">
                      <a16:creationId xmlns:a16="http://schemas.microsoft.com/office/drawing/2014/main" id="{4E07C238-ED6F-D4D7-C5A6-AF10E0FB0F2C}"/>
                    </a:ext>
                  </a:extLst>
                </p:cNvPr>
                <p:cNvSpPr/>
                <p:nvPr/>
              </p:nvSpPr>
              <p:spPr>
                <a:xfrm rot="870277">
                  <a:off x="13343933" y="3875827"/>
                  <a:ext cx="489091" cy="15171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ja-JP" altLang="en-US" b="1">
                      <a:ln w="6350">
                        <a:noFill/>
                      </a:ln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飯田</a:t>
                  </a:r>
                  <a:endParaRPr lang="ja-JP" altLang="en-US" sz="1050" b="1" dirty="0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1560" name="グループ化 1559">
                <a:extLst>
                  <a:ext uri="{FF2B5EF4-FFF2-40B4-BE49-F238E27FC236}">
                    <a16:creationId xmlns:a16="http://schemas.microsoft.com/office/drawing/2014/main" id="{D356B648-0700-C913-67F2-A58E58E80234}"/>
                  </a:ext>
                </a:extLst>
              </p:cNvPr>
              <p:cNvGrpSpPr/>
              <p:nvPr/>
            </p:nvGrpSpPr>
            <p:grpSpPr>
              <a:xfrm>
                <a:off x="7638425" y="4221018"/>
                <a:ext cx="4016114" cy="741448"/>
                <a:chOff x="6514961" y="4304337"/>
                <a:chExt cx="4016114" cy="741448"/>
              </a:xfrm>
            </p:grpSpPr>
            <p:sp>
              <p:nvSpPr>
                <p:cNvPr id="1562" name="吹き出し: 角を丸めた四角形 1561">
                  <a:extLst>
                    <a:ext uri="{FF2B5EF4-FFF2-40B4-BE49-F238E27FC236}">
                      <a16:creationId xmlns:a16="http://schemas.microsoft.com/office/drawing/2014/main" id="{2625ACD7-D4ED-FDD6-0439-1150287A7EEE}"/>
                    </a:ext>
                  </a:extLst>
                </p:cNvPr>
                <p:cNvSpPr/>
                <p:nvPr/>
              </p:nvSpPr>
              <p:spPr bwMode="auto">
                <a:xfrm flipH="1">
                  <a:off x="6514961" y="4304337"/>
                  <a:ext cx="4016114" cy="741448"/>
                </a:xfrm>
                <a:prstGeom prst="wedgeRoundRectCallout">
                  <a:avLst>
                    <a:gd name="adj1" fmla="val 36785"/>
                    <a:gd name="adj2" fmla="val 82405"/>
                    <a:gd name="adj3" fmla="val 16667"/>
                  </a:avLst>
                </a:prstGeom>
                <a:solidFill>
                  <a:srgbClr val="CCFFFF"/>
                </a:solidFill>
                <a:ln w="38100">
                  <a:solidFill>
                    <a:srgbClr val="0000FF"/>
                  </a:solidFill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kumimoji="1" lang="ja-JP" altLang="en-US" sz="3600" kern="10" dirty="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563" name="テキスト ボックス 74">
                  <a:extLst>
                    <a:ext uri="{FF2B5EF4-FFF2-40B4-BE49-F238E27FC236}">
                      <a16:creationId xmlns:a16="http://schemas.microsoft.com/office/drawing/2014/main" id="{348A8F58-A35C-414C-DB9D-FACD0724D57B}"/>
                    </a:ext>
                  </a:extLst>
                </p:cNvPr>
                <p:cNvSpPr txBox="1"/>
                <p:nvPr/>
              </p:nvSpPr>
              <p:spPr>
                <a:xfrm>
                  <a:off x="7047468" y="4459953"/>
                  <a:ext cx="3300807" cy="387286"/>
                </a:xfrm>
                <a:prstGeom prst="rect">
                  <a:avLst/>
                </a:prstGeom>
                <a:noFill/>
                <a:ln w="38100"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squar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ts val="2300"/>
                    </a:lnSpc>
                  </a:pPr>
                  <a:r>
                    <a:rPr lang="ja-JP" altLang="en-US" sz="24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木村工長に相談しよう！</a:t>
                  </a:r>
                  <a:endParaRPr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</p:grpSp>
        <p:pic>
          <p:nvPicPr>
            <p:cNvPr id="1200" name="図 1199">
              <a:extLst>
                <a:ext uri="{FF2B5EF4-FFF2-40B4-BE49-F238E27FC236}">
                  <a16:creationId xmlns:a16="http://schemas.microsoft.com/office/drawing/2014/main" id="{FF7F47EB-5840-21CA-3C4E-E3E7C0443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1097296">
              <a:off x="6720226" y="3658490"/>
              <a:ext cx="1701162" cy="1516392"/>
            </a:xfrm>
            <a:prstGeom prst="rect">
              <a:avLst/>
            </a:prstGeom>
          </p:spPr>
        </p:pic>
      </p:grpSp>
      <p:sp>
        <p:nvSpPr>
          <p:cNvPr id="1568" name="正方形/長方形 1567">
            <a:extLst>
              <a:ext uri="{FF2B5EF4-FFF2-40B4-BE49-F238E27FC236}">
                <a16:creationId xmlns:a16="http://schemas.microsoft.com/office/drawing/2014/main" id="{847589EB-B4D1-91F4-963E-FEF404308820}"/>
              </a:ext>
            </a:extLst>
          </p:cNvPr>
          <p:cNvSpPr/>
          <p:nvPr/>
        </p:nvSpPr>
        <p:spPr>
          <a:xfrm>
            <a:off x="7349633" y="646353"/>
            <a:ext cx="3199915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ja-JP" altLang="en-US" sz="16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現在稼動中の部品シュートから検討</a:t>
            </a:r>
            <a:endParaRPr lang="en-US" altLang="ja-JP" sz="1600" b="1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0015362-A9D7-D04E-C0F2-DC18A07F2E7D}"/>
              </a:ext>
            </a:extLst>
          </p:cNvPr>
          <p:cNvGrpSpPr/>
          <p:nvPr/>
        </p:nvGrpSpPr>
        <p:grpSpPr>
          <a:xfrm>
            <a:off x="5042911" y="6183542"/>
            <a:ext cx="2272994" cy="459597"/>
            <a:chOff x="7771322" y="752879"/>
            <a:chExt cx="2272994" cy="459597"/>
          </a:xfrm>
        </p:grpSpPr>
        <p:grpSp>
          <p:nvGrpSpPr>
            <p:cNvPr id="1569" name="グループ化 1568">
              <a:extLst>
                <a:ext uri="{FF2B5EF4-FFF2-40B4-BE49-F238E27FC236}">
                  <a16:creationId xmlns:a16="http://schemas.microsoft.com/office/drawing/2014/main" id="{A4663B99-9D96-99B2-E074-4CF48407DD6B}"/>
                </a:ext>
              </a:extLst>
            </p:cNvPr>
            <p:cNvGrpSpPr/>
            <p:nvPr/>
          </p:nvGrpSpPr>
          <p:grpSpPr>
            <a:xfrm>
              <a:off x="8707922" y="770291"/>
              <a:ext cx="1336394" cy="442185"/>
              <a:chOff x="10243249" y="685339"/>
              <a:chExt cx="1336394" cy="442185"/>
            </a:xfrm>
            <a:noFill/>
          </p:grpSpPr>
          <p:grpSp>
            <p:nvGrpSpPr>
              <p:cNvPr id="1198" name="グループ化 1197">
                <a:extLst>
                  <a:ext uri="{FF2B5EF4-FFF2-40B4-BE49-F238E27FC236}">
                    <a16:creationId xmlns:a16="http://schemas.microsoft.com/office/drawing/2014/main" id="{DFB4C80C-11EF-FF14-3905-AE82B08FBD7F}"/>
                  </a:ext>
                </a:extLst>
              </p:cNvPr>
              <p:cNvGrpSpPr/>
              <p:nvPr/>
            </p:nvGrpSpPr>
            <p:grpSpPr>
              <a:xfrm>
                <a:off x="10243249" y="692456"/>
                <a:ext cx="883510" cy="435068"/>
                <a:chOff x="9289209" y="700221"/>
                <a:chExt cx="883510" cy="435068"/>
              </a:xfrm>
              <a:grpFill/>
            </p:grpSpPr>
            <p:sp>
              <p:nvSpPr>
                <p:cNvPr id="1205" name="星: 5 pt 1204">
                  <a:extLst>
                    <a:ext uri="{FF2B5EF4-FFF2-40B4-BE49-F238E27FC236}">
                      <a16:creationId xmlns:a16="http://schemas.microsoft.com/office/drawing/2014/main" id="{0B0F4256-B115-A969-CFCE-E642BC61946A}"/>
                    </a:ext>
                  </a:extLst>
                </p:cNvPr>
                <p:cNvSpPr/>
                <p:nvPr/>
              </p:nvSpPr>
              <p:spPr>
                <a:xfrm>
                  <a:off x="9289209" y="703289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6" name="星: 5 pt 1205">
                  <a:extLst>
                    <a:ext uri="{FF2B5EF4-FFF2-40B4-BE49-F238E27FC236}">
                      <a16:creationId xmlns:a16="http://schemas.microsoft.com/office/drawing/2014/main" id="{94BC15CD-48A9-E664-6541-2CF0671B53C2}"/>
                    </a:ext>
                  </a:extLst>
                </p:cNvPr>
                <p:cNvSpPr/>
                <p:nvPr/>
              </p:nvSpPr>
              <p:spPr>
                <a:xfrm>
                  <a:off x="9740719" y="7002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199" name="星: 5 pt 1198">
                <a:extLst>
                  <a:ext uri="{FF2B5EF4-FFF2-40B4-BE49-F238E27FC236}">
                    <a16:creationId xmlns:a16="http://schemas.microsoft.com/office/drawing/2014/main" id="{4254037F-D3B3-5B05-0B10-573A8A84A06F}"/>
                  </a:ext>
                </a:extLst>
              </p:cNvPr>
              <p:cNvSpPr/>
              <p:nvPr/>
            </p:nvSpPr>
            <p:spPr>
              <a:xfrm>
                <a:off x="11147643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91" name="グループ化 1590">
              <a:extLst>
                <a:ext uri="{FF2B5EF4-FFF2-40B4-BE49-F238E27FC236}">
                  <a16:creationId xmlns:a16="http://schemas.microsoft.com/office/drawing/2014/main" id="{8C7AC951-E28D-DD26-D0F9-F364F8447314}"/>
                </a:ext>
              </a:extLst>
            </p:cNvPr>
            <p:cNvGrpSpPr/>
            <p:nvPr/>
          </p:nvGrpSpPr>
          <p:grpSpPr>
            <a:xfrm>
              <a:off x="7771322" y="752879"/>
              <a:ext cx="870816" cy="439117"/>
              <a:chOff x="10751031" y="685339"/>
              <a:chExt cx="870816" cy="439117"/>
            </a:xfrm>
            <a:noFill/>
          </p:grpSpPr>
          <p:sp>
            <p:nvSpPr>
              <p:cNvPr id="1592" name="星: 5 pt 1591">
                <a:extLst>
                  <a:ext uri="{FF2B5EF4-FFF2-40B4-BE49-F238E27FC236}">
                    <a16:creationId xmlns:a16="http://schemas.microsoft.com/office/drawing/2014/main" id="{245552B0-E6A4-233C-2C98-14AEE81002A4}"/>
                  </a:ext>
                </a:extLst>
              </p:cNvPr>
              <p:cNvSpPr/>
              <p:nvPr/>
            </p:nvSpPr>
            <p:spPr>
              <a:xfrm>
                <a:off x="10751031" y="692456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93" name="星: 5 pt 1592">
                <a:extLst>
                  <a:ext uri="{FF2B5EF4-FFF2-40B4-BE49-F238E27FC236}">
                    <a16:creationId xmlns:a16="http://schemas.microsoft.com/office/drawing/2014/main" id="{E7D0E86A-F870-6047-02E3-98928D392188}"/>
                  </a:ext>
                </a:extLst>
              </p:cNvPr>
              <p:cNvSpPr/>
              <p:nvPr/>
            </p:nvSpPr>
            <p:spPr>
              <a:xfrm>
                <a:off x="11189847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2F8A4BA-7171-71E2-8BC3-637096E7FA7F}"/>
              </a:ext>
            </a:extLst>
          </p:cNvPr>
          <p:cNvGrpSpPr/>
          <p:nvPr/>
        </p:nvGrpSpPr>
        <p:grpSpPr>
          <a:xfrm>
            <a:off x="5029538" y="6189362"/>
            <a:ext cx="2308514" cy="450709"/>
            <a:chOff x="5304669" y="6251391"/>
            <a:chExt cx="2308514" cy="450709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6C59704-2D79-9095-BDD2-AE62DC9D8516}"/>
                </a:ext>
              </a:extLst>
            </p:cNvPr>
            <p:cNvGrpSpPr/>
            <p:nvPr/>
          </p:nvGrpSpPr>
          <p:grpSpPr>
            <a:xfrm>
              <a:off x="5304669" y="6266364"/>
              <a:ext cx="886870" cy="435736"/>
              <a:chOff x="8995204" y="6302821"/>
              <a:chExt cx="886870" cy="435736"/>
            </a:xfrm>
          </p:grpSpPr>
          <p:sp>
            <p:nvSpPr>
              <p:cNvPr id="4" name="星: 5 pt 3">
                <a:extLst>
                  <a:ext uri="{FF2B5EF4-FFF2-40B4-BE49-F238E27FC236}">
                    <a16:creationId xmlns:a16="http://schemas.microsoft.com/office/drawing/2014/main" id="{159788CB-0A60-9712-6722-DFD770F74D8F}"/>
                  </a:ext>
                </a:extLst>
              </p:cNvPr>
              <p:cNvSpPr/>
              <p:nvPr/>
            </p:nvSpPr>
            <p:spPr>
              <a:xfrm>
                <a:off x="8995204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星: 5 pt 7">
                <a:extLst>
                  <a:ext uri="{FF2B5EF4-FFF2-40B4-BE49-F238E27FC236}">
                    <a16:creationId xmlns:a16="http://schemas.microsoft.com/office/drawing/2014/main" id="{C30750B8-5EE4-0E5F-99DA-D9385F94BAD7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BF613E9D-AD47-EABC-1555-6CD57E9DBB07}"/>
                </a:ext>
              </a:extLst>
            </p:cNvPr>
            <p:cNvGrpSpPr/>
            <p:nvPr/>
          </p:nvGrpSpPr>
          <p:grpSpPr>
            <a:xfrm>
              <a:off x="6235684" y="6251391"/>
              <a:ext cx="900938" cy="435736"/>
              <a:chOff x="8910796" y="6302821"/>
              <a:chExt cx="900938" cy="435736"/>
            </a:xfrm>
          </p:grpSpPr>
          <p:sp>
            <p:nvSpPr>
              <p:cNvPr id="12" name="星: 5 pt 11">
                <a:extLst>
                  <a:ext uri="{FF2B5EF4-FFF2-40B4-BE49-F238E27FC236}">
                    <a16:creationId xmlns:a16="http://schemas.microsoft.com/office/drawing/2014/main" id="{FA9348C2-02F6-72CB-E51D-78CCD879C086}"/>
                  </a:ext>
                </a:extLst>
              </p:cNvPr>
              <p:cNvSpPr/>
              <p:nvPr/>
            </p:nvSpPr>
            <p:spPr>
              <a:xfrm>
                <a:off x="8910796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星: 5 pt 12">
                <a:extLst>
                  <a:ext uri="{FF2B5EF4-FFF2-40B4-BE49-F238E27FC236}">
                    <a16:creationId xmlns:a16="http://schemas.microsoft.com/office/drawing/2014/main" id="{7D50619D-53DA-6879-C8F4-F5F73C1520F7}"/>
                  </a:ext>
                </a:extLst>
              </p:cNvPr>
              <p:cNvSpPr/>
              <p:nvPr/>
            </p:nvSpPr>
            <p:spPr>
              <a:xfrm>
                <a:off x="937973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" name="星: 5 pt 14">
              <a:extLst>
                <a:ext uri="{FF2B5EF4-FFF2-40B4-BE49-F238E27FC236}">
                  <a16:creationId xmlns:a16="http://schemas.microsoft.com/office/drawing/2014/main" id="{B3006A4D-B7D8-911A-BE3E-61FE754C953F}"/>
                </a:ext>
              </a:extLst>
            </p:cNvPr>
            <p:cNvSpPr/>
            <p:nvPr/>
          </p:nvSpPr>
          <p:spPr>
            <a:xfrm>
              <a:off x="7181183" y="6264638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08" name="テキスト ボックス 1207">
            <a:extLst>
              <a:ext uri="{FF2B5EF4-FFF2-40B4-BE49-F238E27FC236}">
                <a16:creationId xmlns:a16="http://schemas.microsoft.com/office/drawing/2014/main" id="{C0C22BEB-CA89-33A9-F824-19C1E8B51562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26/43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776FF482-CB90-0E9D-8BA6-EA63D34CA9C1}"/>
              </a:ext>
            </a:extLst>
          </p:cNvPr>
          <p:cNvGrpSpPr/>
          <p:nvPr/>
        </p:nvGrpSpPr>
        <p:grpSpPr>
          <a:xfrm>
            <a:off x="9067277" y="4200248"/>
            <a:ext cx="2663961" cy="1069906"/>
            <a:chOff x="9155267" y="4200249"/>
            <a:chExt cx="2835617" cy="1069906"/>
          </a:xfrm>
        </p:grpSpPr>
        <p:sp>
          <p:nvSpPr>
            <p:cNvPr id="14" name="吹き出し: 角を丸めた四角形 15">
              <a:extLst>
                <a:ext uri="{FF2B5EF4-FFF2-40B4-BE49-F238E27FC236}">
                  <a16:creationId xmlns:a16="http://schemas.microsoft.com/office/drawing/2014/main" id="{1A342A27-92A3-45FA-3F94-BF2B2EAAF787}"/>
                </a:ext>
              </a:extLst>
            </p:cNvPr>
            <p:cNvSpPr/>
            <p:nvPr/>
          </p:nvSpPr>
          <p:spPr bwMode="auto">
            <a:xfrm flipH="1">
              <a:off x="9155267" y="4200249"/>
              <a:ext cx="2835617" cy="1069906"/>
            </a:xfrm>
            <a:custGeom>
              <a:avLst/>
              <a:gdLst>
                <a:gd name="connsiteX0" fmla="*/ 0 w 4285510"/>
                <a:gd name="connsiteY0" fmla="*/ 143960 h 863743"/>
                <a:gd name="connsiteX1" fmla="*/ 143960 w 4285510"/>
                <a:gd name="connsiteY1" fmla="*/ 0 h 863743"/>
                <a:gd name="connsiteX2" fmla="*/ 714252 w 4285510"/>
                <a:gd name="connsiteY2" fmla="*/ 0 h 863743"/>
                <a:gd name="connsiteX3" fmla="*/ 714252 w 4285510"/>
                <a:gd name="connsiteY3" fmla="*/ 0 h 863743"/>
                <a:gd name="connsiteX4" fmla="*/ 1785629 w 4285510"/>
                <a:gd name="connsiteY4" fmla="*/ 0 h 863743"/>
                <a:gd name="connsiteX5" fmla="*/ 4141550 w 4285510"/>
                <a:gd name="connsiteY5" fmla="*/ 0 h 863743"/>
                <a:gd name="connsiteX6" fmla="*/ 4285510 w 4285510"/>
                <a:gd name="connsiteY6" fmla="*/ 143960 h 863743"/>
                <a:gd name="connsiteX7" fmla="*/ 4285510 w 4285510"/>
                <a:gd name="connsiteY7" fmla="*/ 503850 h 863743"/>
                <a:gd name="connsiteX8" fmla="*/ 4285510 w 4285510"/>
                <a:gd name="connsiteY8" fmla="*/ 503850 h 863743"/>
                <a:gd name="connsiteX9" fmla="*/ 4285510 w 4285510"/>
                <a:gd name="connsiteY9" fmla="*/ 719786 h 863743"/>
                <a:gd name="connsiteX10" fmla="*/ 4285510 w 4285510"/>
                <a:gd name="connsiteY10" fmla="*/ 719783 h 863743"/>
                <a:gd name="connsiteX11" fmla="*/ 4141550 w 4285510"/>
                <a:gd name="connsiteY11" fmla="*/ 863743 h 863743"/>
                <a:gd name="connsiteX12" fmla="*/ 1785629 w 4285510"/>
                <a:gd name="connsiteY12" fmla="*/ 863743 h 863743"/>
                <a:gd name="connsiteX13" fmla="*/ 888215 w 4285510"/>
                <a:gd name="connsiteY13" fmla="*/ 1164922 h 863743"/>
                <a:gd name="connsiteX14" fmla="*/ 714252 w 4285510"/>
                <a:gd name="connsiteY14" fmla="*/ 863743 h 863743"/>
                <a:gd name="connsiteX15" fmla="*/ 143960 w 4285510"/>
                <a:gd name="connsiteY15" fmla="*/ 863743 h 863743"/>
                <a:gd name="connsiteX16" fmla="*/ 0 w 4285510"/>
                <a:gd name="connsiteY16" fmla="*/ 719783 h 863743"/>
                <a:gd name="connsiteX17" fmla="*/ 0 w 4285510"/>
                <a:gd name="connsiteY17" fmla="*/ 719786 h 863743"/>
                <a:gd name="connsiteX18" fmla="*/ 0 w 4285510"/>
                <a:gd name="connsiteY18" fmla="*/ 503850 h 863743"/>
                <a:gd name="connsiteX19" fmla="*/ 0 w 4285510"/>
                <a:gd name="connsiteY19" fmla="*/ 503850 h 863743"/>
                <a:gd name="connsiteX20" fmla="*/ 0 w 4285510"/>
                <a:gd name="connsiteY20" fmla="*/ 143960 h 863743"/>
                <a:gd name="connsiteX0" fmla="*/ 0 w 4285510"/>
                <a:gd name="connsiteY0" fmla="*/ 182664 h 1203626"/>
                <a:gd name="connsiteX1" fmla="*/ 143960 w 4285510"/>
                <a:gd name="connsiteY1" fmla="*/ 38704 h 1203626"/>
                <a:gd name="connsiteX2" fmla="*/ 714252 w 4285510"/>
                <a:gd name="connsiteY2" fmla="*/ 38704 h 1203626"/>
                <a:gd name="connsiteX3" fmla="*/ 714252 w 4285510"/>
                <a:gd name="connsiteY3" fmla="*/ 38704 h 1203626"/>
                <a:gd name="connsiteX4" fmla="*/ 1785629 w 4285510"/>
                <a:gd name="connsiteY4" fmla="*/ 38704 h 1203626"/>
                <a:gd name="connsiteX5" fmla="*/ 4141550 w 4285510"/>
                <a:gd name="connsiteY5" fmla="*/ 38704 h 1203626"/>
                <a:gd name="connsiteX6" fmla="*/ 4285510 w 4285510"/>
                <a:gd name="connsiteY6" fmla="*/ 182664 h 1203626"/>
                <a:gd name="connsiteX7" fmla="*/ 4285510 w 4285510"/>
                <a:gd name="connsiteY7" fmla="*/ 542554 h 1203626"/>
                <a:gd name="connsiteX8" fmla="*/ 4285510 w 4285510"/>
                <a:gd name="connsiteY8" fmla="*/ 542554 h 1203626"/>
                <a:gd name="connsiteX9" fmla="*/ 4285510 w 4285510"/>
                <a:gd name="connsiteY9" fmla="*/ 758490 h 1203626"/>
                <a:gd name="connsiteX10" fmla="*/ 4285510 w 4285510"/>
                <a:gd name="connsiteY10" fmla="*/ 758487 h 1203626"/>
                <a:gd name="connsiteX11" fmla="*/ 4141550 w 4285510"/>
                <a:gd name="connsiteY11" fmla="*/ 902447 h 1203626"/>
                <a:gd name="connsiteX12" fmla="*/ 1785629 w 4285510"/>
                <a:gd name="connsiteY12" fmla="*/ 902447 h 1203626"/>
                <a:gd name="connsiteX13" fmla="*/ 888215 w 4285510"/>
                <a:gd name="connsiteY13" fmla="*/ 1203626 h 1203626"/>
                <a:gd name="connsiteX14" fmla="*/ 714252 w 4285510"/>
                <a:gd name="connsiteY14" fmla="*/ 902447 h 1203626"/>
                <a:gd name="connsiteX15" fmla="*/ 143960 w 4285510"/>
                <a:gd name="connsiteY15" fmla="*/ 902447 h 1203626"/>
                <a:gd name="connsiteX16" fmla="*/ 0 w 4285510"/>
                <a:gd name="connsiteY16" fmla="*/ 758487 h 1203626"/>
                <a:gd name="connsiteX17" fmla="*/ 0 w 4285510"/>
                <a:gd name="connsiteY17" fmla="*/ 758490 h 1203626"/>
                <a:gd name="connsiteX18" fmla="*/ 0 w 4285510"/>
                <a:gd name="connsiteY18" fmla="*/ 542554 h 1203626"/>
                <a:gd name="connsiteX19" fmla="*/ 0 w 4285510"/>
                <a:gd name="connsiteY19" fmla="*/ 542554 h 1203626"/>
                <a:gd name="connsiteX20" fmla="*/ 0 w 4285510"/>
                <a:gd name="connsiteY20" fmla="*/ 182664 h 1203626"/>
                <a:gd name="connsiteX0" fmla="*/ 0 w 4285510"/>
                <a:gd name="connsiteY0" fmla="*/ 182664 h 1203626"/>
                <a:gd name="connsiteX1" fmla="*/ 143960 w 4285510"/>
                <a:gd name="connsiteY1" fmla="*/ 38704 h 1203626"/>
                <a:gd name="connsiteX2" fmla="*/ 714252 w 4285510"/>
                <a:gd name="connsiteY2" fmla="*/ 38704 h 1203626"/>
                <a:gd name="connsiteX3" fmla="*/ 1062595 w 4285510"/>
                <a:gd name="connsiteY3" fmla="*/ 47412 h 1203626"/>
                <a:gd name="connsiteX4" fmla="*/ 1785629 w 4285510"/>
                <a:gd name="connsiteY4" fmla="*/ 38704 h 1203626"/>
                <a:gd name="connsiteX5" fmla="*/ 4141550 w 4285510"/>
                <a:gd name="connsiteY5" fmla="*/ 38704 h 1203626"/>
                <a:gd name="connsiteX6" fmla="*/ 4285510 w 4285510"/>
                <a:gd name="connsiteY6" fmla="*/ 182664 h 1203626"/>
                <a:gd name="connsiteX7" fmla="*/ 4285510 w 4285510"/>
                <a:gd name="connsiteY7" fmla="*/ 542554 h 1203626"/>
                <a:gd name="connsiteX8" fmla="*/ 4285510 w 4285510"/>
                <a:gd name="connsiteY8" fmla="*/ 542554 h 1203626"/>
                <a:gd name="connsiteX9" fmla="*/ 4285510 w 4285510"/>
                <a:gd name="connsiteY9" fmla="*/ 758490 h 1203626"/>
                <a:gd name="connsiteX10" fmla="*/ 4285510 w 4285510"/>
                <a:gd name="connsiteY10" fmla="*/ 758487 h 1203626"/>
                <a:gd name="connsiteX11" fmla="*/ 4141550 w 4285510"/>
                <a:gd name="connsiteY11" fmla="*/ 902447 h 1203626"/>
                <a:gd name="connsiteX12" fmla="*/ 1785629 w 4285510"/>
                <a:gd name="connsiteY12" fmla="*/ 902447 h 1203626"/>
                <a:gd name="connsiteX13" fmla="*/ 888215 w 4285510"/>
                <a:gd name="connsiteY13" fmla="*/ 1203626 h 1203626"/>
                <a:gd name="connsiteX14" fmla="*/ 714252 w 4285510"/>
                <a:gd name="connsiteY14" fmla="*/ 902447 h 1203626"/>
                <a:gd name="connsiteX15" fmla="*/ 143960 w 4285510"/>
                <a:gd name="connsiteY15" fmla="*/ 902447 h 1203626"/>
                <a:gd name="connsiteX16" fmla="*/ 0 w 4285510"/>
                <a:gd name="connsiteY16" fmla="*/ 758487 h 1203626"/>
                <a:gd name="connsiteX17" fmla="*/ 0 w 4285510"/>
                <a:gd name="connsiteY17" fmla="*/ 758490 h 1203626"/>
                <a:gd name="connsiteX18" fmla="*/ 0 w 4285510"/>
                <a:gd name="connsiteY18" fmla="*/ 542554 h 1203626"/>
                <a:gd name="connsiteX19" fmla="*/ 0 w 4285510"/>
                <a:gd name="connsiteY19" fmla="*/ 542554 h 1203626"/>
                <a:gd name="connsiteX20" fmla="*/ 0 w 4285510"/>
                <a:gd name="connsiteY20" fmla="*/ 182664 h 1203626"/>
                <a:gd name="connsiteX0" fmla="*/ 0 w 4285510"/>
                <a:gd name="connsiteY0" fmla="*/ 239754 h 1260716"/>
                <a:gd name="connsiteX1" fmla="*/ 143960 w 4285510"/>
                <a:gd name="connsiteY1" fmla="*/ 95794 h 1260716"/>
                <a:gd name="connsiteX2" fmla="*/ 714252 w 4285510"/>
                <a:gd name="connsiteY2" fmla="*/ 95794 h 1260716"/>
                <a:gd name="connsiteX3" fmla="*/ 1062595 w 4285510"/>
                <a:gd name="connsiteY3" fmla="*/ 104502 h 1260716"/>
                <a:gd name="connsiteX4" fmla="*/ 2891618 w 4285510"/>
                <a:gd name="connsiteY4" fmla="*/ 0 h 1260716"/>
                <a:gd name="connsiteX5" fmla="*/ 4141550 w 4285510"/>
                <a:gd name="connsiteY5" fmla="*/ 95794 h 1260716"/>
                <a:gd name="connsiteX6" fmla="*/ 4285510 w 4285510"/>
                <a:gd name="connsiteY6" fmla="*/ 239754 h 1260716"/>
                <a:gd name="connsiteX7" fmla="*/ 4285510 w 4285510"/>
                <a:gd name="connsiteY7" fmla="*/ 599644 h 1260716"/>
                <a:gd name="connsiteX8" fmla="*/ 4285510 w 4285510"/>
                <a:gd name="connsiteY8" fmla="*/ 599644 h 1260716"/>
                <a:gd name="connsiteX9" fmla="*/ 4285510 w 4285510"/>
                <a:gd name="connsiteY9" fmla="*/ 815580 h 1260716"/>
                <a:gd name="connsiteX10" fmla="*/ 4285510 w 4285510"/>
                <a:gd name="connsiteY10" fmla="*/ 815577 h 1260716"/>
                <a:gd name="connsiteX11" fmla="*/ 4141550 w 4285510"/>
                <a:gd name="connsiteY11" fmla="*/ 959537 h 1260716"/>
                <a:gd name="connsiteX12" fmla="*/ 1785629 w 4285510"/>
                <a:gd name="connsiteY12" fmla="*/ 959537 h 1260716"/>
                <a:gd name="connsiteX13" fmla="*/ 888215 w 4285510"/>
                <a:gd name="connsiteY13" fmla="*/ 1260716 h 1260716"/>
                <a:gd name="connsiteX14" fmla="*/ 714252 w 4285510"/>
                <a:gd name="connsiteY14" fmla="*/ 959537 h 1260716"/>
                <a:gd name="connsiteX15" fmla="*/ 143960 w 4285510"/>
                <a:gd name="connsiteY15" fmla="*/ 959537 h 1260716"/>
                <a:gd name="connsiteX16" fmla="*/ 0 w 4285510"/>
                <a:gd name="connsiteY16" fmla="*/ 815577 h 1260716"/>
                <a:gd name="connsiteX17" fmla="*/ 0 w 4285510"/>
                <a:gd name="connsiteY17" fmla="*/ 815580 h 1260716"/>
                <a:gd name="connsiteX18" fmla="*/ 0 w 4285510"/>
                <a:gd name="connsiteY18" fmla="*/ 599644 h 1260716"/>
                <a:gd name="connsiteX19" fmla="*/ 0 w 4285510"/>
                <a:gd name="connsiteY19" fmla="*/ 599644 h 1260716"/>
                <a:gd name="connsiteX20" fmla="*/ 0 w 4285510"/>
                <a:gd name="connsiteY20" fmla="*/ 239754 h 1260716"/>
                <a:gd name="connsiteX0" fmla="*/ 0 w 4285510"/>
                <a:gd name="connsiteY0" fmla="*/ 239754 h 1260716"/>
                <a:gd name="connsiteX1" fmla="*/ 143960 w 4285510"/>
                <a:gd name="connsiteY1" fmla="*/ 95794 h 1260716"/>
                <a:gd name="connsiteX2" fmla="*/ 714252 w 4285510"/>
                <a:gd name="connsiteY2" fmla="*/ 95794 h 1260716"/>
                <a:gd name="connsiteX3" fmla="*/ 1062595 w 4285510"/>
                <a:gd name="connsiteY3" fmla="*/ 104502 h 1260716"/>
                <a:gd name="connsiteX4" fmla="*/ 2891618 w 4285510"/>
                <a:gd name="connsiteY4" fmla="*/ 0 h 1260716"/>
                <a:gd name="connsiteX5" fmla="*/ 4141550 w 4285510"/>
                <a:gd name="connsiteY5" fmla="*/ 95794 h 1260716"/>
                <a:gd name="connsiteX6" fmla="*/ 4285510 w 4285510"/>
                <a:gd name="connsiteY6" fmla="*/ 239754 h 1260716"/>
                <a:gd name="connsiteX7" fmla="*/ 4285510 w 4285510"/>
                <a:gd name="connsiteY7" fmla="*/ 599644 h 1260716"/>
                <a:gd name="connsiteX8" fmla="*/ 4285510 w 4285510"/>
                <a:gd name="connsiteY8" fmla="*/ 599644 h 1260716"/>
                <a:gd name="connsiteX9" fmla="*/ 4285510 w 4285510"/>
                <a:gd name="connsiteY9" fmla="*/ 815580 h 1260716"/>
                <a:gd name="connsiteX10" fmla="*/ 4285510 w 4285510"/>
                <a:gd name="connsiteY10" fmla="*/ 815577 h 1260716"/>
                <a:gd name="connsiteX11" fmla="*/ 3758373 w 4285510"/>
                <a:gd name="connsiteY11" fmla="*/ 1003080 h 1260716"/>
                <a:gd name="connsiteX12" fmla="*/ 1785629 w 4285510"/>
                <a:gd name="connsiteY12" fmla="*/ 959537 h 1260716"/>
                <a:gd name="connsiteX13" fmla="*/ 888215 w 4285510"/>
                <a:gd name="connsiteY13" fmla="*/ 1260716 h 1260716"/>
                <a:gd name="connsiteX14" fmla="*/ 714252 w 4285510"/>
                <a:gd name="connsiteY14" fmla="*/ 959537 h 1260716"/>
                <a:gd name="connsiteX15" fmla="*/ 143960 w 4285510"/>
                <a:gd name="connsiteY15" fmla="*/ 959537 h 1260716"/>
                <a:gd name="connsiteX16" fmla="*/ 0 w 4285510"/>
                <a:gd name="connsiteY16" fmla="*/ 815577 h 1260716"/>
                <a:gd name="connsiteX17" fmla="*/ 0 w 4285510"/>
                <a:gd name="connsiteY17" fmla="*/ 815580 h 1260716"/>
                <a:gd name="connsiteX18" fmla="*/ 0 w 4285510"/>
                <a:gd name="connsiteY18" fmla="*/ 599644 h 1260716"/>
                <a:gd name="connsiteX19" fmla="*/ 0 w 4285510"/>
                <a:gd name="connsiteY19" fmla="*/ 599644 h 1260716"/>
                <a:gd name="connsiteX20" fmla="*/ 0 w 4285510"/>
                <a:gd name="connsiteY20" fmla="*/ 239754 h 1260716"/>
                <a:gd name="connsiteX0" fmla="*/ 0 w 4285510"/>
                <a:gd name="connsiteY0" fmla="*/ 239754 h 1260716"/>
                <a:gd name="connsiteX1" fmla="*/ 143960 w 4285510"/>
                <a:gd name="connsiteY1" fmla="*/ 95794 h 1260716"/>
                <a:gd name="connsiteX2" fmla="*/ 714252 w 4285510"/>
                <a:gd name="connsiteY2" fmla="*/ 95794 h 1260716"/>
                <a:gd name="connsiteX3" fmla="*/ 1062595 w 4285510"/>
                <a:gd name="connsiteY3" fmla="*/ 104502 h 1260716"/>
                <a:gd name="connsiteX4" fmla="*/ 2891618 w 4285510"/>
                <a:gd name="connsiteY4" fmla="*/ 0 h 1260716"/>
                <a:gd name="connsiteX5" fmla="*/ 4141550 w 4285510"/>
                <a:gd name="connsiteY5" fmla="*/ 95794 h 1260716"/>
                <a:gd name="connsiteX6" fmla="*/ 4285510 w 4285510"/>
                <a:gd name="connsiteY6" fmla="*/ 239754 h 1260716"/>
                <a:gd name="connsiteX7" fmla="*/ 4285510 w 4285510"/>
                <a:gd name="connsiteY7" fmla="*/ 599644 h 1260716"/>
                <a:gd name="connsiteX8" fmla="*/ 4285510 w 4285510"/>
                <a:gd name="connsiteY8" fmla="*/ 599644 h 1260716"/>
                <a:gd name="connsiteX9" fmla="*/ 4285510 w 4285510"/>
                <a:gd name="connsiteY9" fmla="*/ 815580 h 1260716"/>
                <a:gd name="connsiteX10" fmla="*/ 4285510 w 4285510"/>
                <a:gd name="connsiteY10" fmla="*/ 815577 h 1260716"/>
                <a:gd name="connsiteX11" fmla="*/ 3758373 w 4285510"/>
                <a:gd name="connsiteY11" fmla="*/ 1003080 h 1260716"/>
                <a:gd name="connsiteX12" fmla="*/ 1785629 w 4285510"/>
                <a:gd name="connsiteY12" fmla="*/ 959537 h 1260716"/>
                <a:gd name="connsiteX13" fmla="*/ 888215 w 4285510"/>
                <a:gd name="connsiteY13" fmla="*/ 1260716 h 1260716"/>
                <a:gd name="connsiteX14" fmla="*/ 714252 w 4285510"/>
                <a:gd name="connsiteY14" fmla="*/ 959537 h 1260716"/>
                <a:gd name="connsiteX15" fmla="*/ 143960 w 4285510"/>
                <a:gd name="connsiteY15" fmla="*/ 959537 h 1260716"/>
                <a:gd name="connsiteX16" fmla="*/ 0 w 4285510"/>
                <a:gd name="connsiteY16" fmla="*/ 815577 h 1260716"/>
                <a:gd name="connsiteX17" fmla="*/ 0 w 4285510"/>
                <a:gd name="connsiteY17" fmla="*/ 815580 h 1260716"/>
                <a:gd name="connsiteX18" fmla="*/ 0 w 4285510"/>
                <a:gd name="connsiteY18" fmla="*/ 599644 h 1260716"/>
                <a:gd name="connsiteX19" fmla="*/ 0 w 4285510"/>
                <a:gd name="connsiteY19" fmla="*/ 599644 h 1260716"/>
                <a:gd name="connsiteX20" fmla="*/ 0 w 4285510"/>
                <a:gd name="connsiteY20" fmla="*/ 239754 h 1260716"/>
                <a:gd name="connsiteX0" fmla="*/ 0 w 4285510"/>
                <a:gd name="connsiteY0" fmla="*/ 239754 h 1260716"/>
                <a:gd name="connsiteX1" fmla="*/ 143960 w 4285510"/>
                <a:gd name="connsiteY1" fmla="*/ 95794 h 1260716"/>
                <a:gd name="connsiteX2" fmla="*/ 714252 w 4285510"/>
                <a:gd name="connsiteY2" fmla="*/ 95794 h 1260716"/>
                <a:gd name="connsiteX3" fmla="*/ 1062595 w 4285510"/>
                <a:gd name="connsiteY3" fmla="*/ 104502 h 1260716"/>
                <a:gd name="connsiteX4" fmla="*/ 2891618 w 4285510"/>
                <a:gd name="connsiteY4" fmla="*/ 0 h 1260716"/>
                <a:gd name="connsiteX5" fmla="*/ 4141550 w 4285510"/>
                <a:gd name="connsiteY5" fmla="*/ 95794 h 1260716"/>
                <a:gd name="connsiteX6" fmla="*/ 4285510 w 4285510"/>
                <a:gd name="connsiteY6" fmla="*/ 239754 h 1260716"/>
                <a:gd name="connsiteX7" fmla="*/ 4285510 w 4285510"/>
                <a:gd name="connsiteY7" fmla="*/ 599644 h 1260716"/>
                <a:gd name="connsiteX8" fmla="*/ 4285510 w 4285510"/>
                <a:gd name="connsiteY8" fmla="*/ 599644 h 1260716"/>
                <a:gd name="connsiteX9" fmla="*/ 4285510 w 4285510"/>
                <a:gd name="connsiteY9" fmla="*/ 815580 h 1260716"/>
                <a:gd name="connsiteX10" fmla="*/ 4285510 w 4285510"/>
                <a:gd name="connsiteY10" fmla="*/ 815577 h 1260716"/>
                <a:gd name="connsiteX11" fmla="*/ 3758373 w 4285510"/>
                <a:gd name="connsiteY11" fmla="*/ 1003080 h 1260716"/>
                <a:gd name="connsiteX12" fmla="*/ 2377812 w 4285510"/>
                <a:gd name="connsiteY12" fmla="*/ 1037914 h 1260716"/>
                <a:gd name="connsiteX13" fmla="*/ 888215 w 4285510"/>
                <a:gd name="connsiteY13" fmla="*/ 1260716 h 1260716"/>
                <a:gd name="connsiteX14" fmla="*/ 714252 w 4285510"/>
                <a:gd name="connsiteY14" fmla="*/ 959537 h 1260716"/>
                <a:gd name="connsiteX15" fmla="*/ 143960 w 4285510"/>
                <a:gd name="connsiteY15" fmla="*/ 959537 h 1260716"/>
                <a:gd name="connsiteX16" fmla="*/ 0 w 4285510"/>
                <a:gd name="connsiteY16" fmla="*/ 815577 h 1260716"/>
                <a:gd name="connsiteX17" fmla="*/ 0 w 4285510"/>
                <a:gd name="connsiteY17" fmla="*/ 815580 h 1260716"/>
                <a:gd name="connsiteX18" fmla="*/ 0 w 4285510"/>
                <a:gd name="connsiteY18" fmla="*/ 599644 h 1260716"/>
                <a:gd name="connsiteX19" fmla="*/ 0 w 4285510"/>
                <a:gd name="connsiteY19" fmla="*/ 599644 h 1260716"/>
                <a:gd name="connsiteX20" fmla="*/ 0 w 4285510"/>
                <a:gd name="connsiteY20" fmla="*/ 239754 h 1260716"/>
                <a:gd name="connsiteX0" fmla="*/ 0 w 4285510"/>
                <a:gd name="connsiteY0" fmla="*/ 239754 h 1260716"/>
                <a:gd name="connsiteX1" fmla="*/ 143960 w 4285510"/>
                <a:gd name="connsiteY1" fmla="*/ 95794 h 1260716"/>
                <a:gd name="connsiteX2" fmla="*/ 714252 w 4285510"/>
                <a:gd name="connsiteY2" fmla="*/ 95794 h 1260716"/>
                <a:gd name="connsiteX3" fmla="*/ 1062595 w 4285510"/>
                <a:gd name="connsiteY3" fmla="*/ 104502 h 1260716"/>
                <a:gd name="connsiteX4" fmla="*/ 2891618 w 4285510"/>
                <a:gd name="connsiteY4" fmla="*/ 0 h 1260716"/>
                <a:gd name="connsiteX5" fmla="*/ 4141550 w 4285510"/>
                <a:gd name="connsiteY5" fmla="*/ 95794 h 1260716"/>
                <a:gd name="connsiteX6" fmla="*/ 4285510 w 4285510"/>
                <a:gd name="connsiteY6" fmla="*/ 239754 h 1260716"/>
                <a:gd name="connsiteX7" fmla="*/ 4285510 w 4285510"/>
                <a:gd name="connsiteY7" fmla="*/ 599644 h 1260716"/>
                <a:gd name="connsiteX8" fmla="*/ 4285510 w 4285510"/>
                <a:gd name="connsiteY8" fmla="*/ 599644 h 1260716"/>
                <a:gd name="connsiteX9" fmla="*/ 4285510 w 4285510"/>
                <a:gd name="connsiteY9" fmla="*/ 815580 h 1260716"/>
                <a:gd name="connsiteX10" fmla="*/ 4285510 w 4285510"/>
                <a:gd name="connsiteY10" fmla="*/ 815577 h 1260716"/>
                <a:gd name="connsiteX11" fmla="*/ 3758373 w 4285510"/>
                <a:gd name="connsiteY11" fmla="*/ 1003080 h 1260716"/>
                <a:gd name="connsiteX12" fmla="*/ 2377812 w 4285510"/>
                <a:gd name="connsiteY12" fmla="*/ 1037914 h 1260716"/>
                <a:gd name="connsiteX13" fmla="*/ 888215 w 4285510"/>
                <a:gd name="connsiteY13" fmla="*/ 1260716 h 1260716"/>
                <a:gd name="connsiteX14" fmla="*/ 714252 w 4285510"/>
                <a:gd name="connsiteY14" fmla="*/ 959537 h 1260716"/>
                <a:gd name="connsiteX15" fmla="*/ 143960 w 4285510"/>
                <a:gd name="connsiteY15" fmla="*/ 959537 h 1260716"/>
                <a:gd name="connsiteX16" fmla="*/ 0 w 4285510"/>
                <a:gd name="connsiteY16" fmla="*/ 815577 h 1260716"/>
                <a:gd name="connsiteX17" fmla="*/ 0 w 4285510"/>
                <a:gd name="connsiteY17" fmla="*/ 815580 h 1260716"/>
                <a:gd name="connsiteX18" fmla="*/ 0 w 4285510"/>
                <a:gd name="connsiteY18" fmla="*/ 599644 h 1260716"/>
                <a:gd name="connsiteX19" fmla="*/ 0 w 4285510"/>
                <a:gd name="connsiteY19" fmla="*/ 599644 h 1260716"/>
                <a:gd name="connsiteX20" fmla="*/ 0 w 4285510"/>
                <a:gd name="connsiteY20" fmla="*/ 239754 h 1260716"/>
                <a:gd name="connsiteX0" fmla="*/ 0 w 4285510"/>
                <a:gd name="connsiteY0" fmla="*/ 239754 h 1260716"/>
                <a:gd name="connsiteX1" fmla="*/ 143960 w 4285510"/>
                <a:gd name="connsiteY1" fmla="*/ 95794 h 1260716"/>
                <a:gd name="connsiteX2" fmla="*/ 714252 w 4285510"/>
                <a:gd name="connsiteY2" fmla="*/ 95794 h 1260716"/>
                <a:gd name="connsiteX3" fmla="*/ 1062595 w 4285510"/>
                <a:gd name="connsiteY3" fmla="*/ 104502 h 1260716"/>
                <a:gd name="connsiteX4" fmla="*/ 2891618 w 4285510"/>
                <a:gd name="connsiteY4" fmla="*/ 0 h 1260716"/>
                <a:gd name="connsiteX5" fmla="*/ 4141550 w 4285510"/>
                <a:gd name="connsiteY5" fmla="*/ 95794 h 1260716"/>
                <a:gd name="connsiteX6" fmla="*/ 4285510 w 4285510"/>
                <a:gd name="connsiteY6" fmla="*/ 239754 h 1260716"/>
                <a:gd name="connsiteX7" fmla="*/ 4285510 w 4285510"/>
                <a:gd name="connsiteY7" fmla="*/ 599644 h 1260716"/>
                <a:gd name="connsiteX8" fmla="*/ 4285510 w 4285510"/>
                <a:gd name="connsiteY8" fmla="*/ 599644 h 1260716"/>
                <a:gd name="connsiteX9" fmla="*/ 4285510 w 4285510"/>
                <a:gd name="connsiteY9" fmla="*/ 815580 h 1260716"/>
                <a:gd name="connsiteX10" fmla="*/ 4285510 w 4285510"/>
                <a:gd name="connsiteY10" fmla="*/ 815577 h 1260716"/>
                <a:gd name="connsiteX11" fmla="*/ 3758373 w 4285510"/>
                <a:gd name="connsiteY11" fmla="*/ 1003080 h 1260716"/>
                <a:gd name="connsiteX12" fmla="*/ 2377812 w 4285510"/>
                <a:gd name="connsiteY12" fmla="*/ 1037914 h 1260716"/>
                <a:gd name="connsiteX13" fmla="*/ 888215 w 4285510"/>
                <a:gd name="connsiteY13" fmla="*/ 1260716 h 1260716"/>
                <a:gd name="connsiteX14" fmla="*/ 714252 w 4285510"/>
                <a:gd name="connsiteY14" fmla="*/ 959537 h 1260716"/>
                <a:gd name="connsiteX15" fmla="*/ 143960 w 4285510"/>
                <a:gd name="connsiteY15" fmla="*/ 959537 h 1260716"/>
                <a:gd name="connsiteX16" fmla="*/ 0 w 4285510"/>
                <a:gd name="connsiteY16" fmla="*/ 815577 h 1260716"/>
                <a:gd name="connsiteX17" fmla="*/ 0 w 4285510"/>
                <a:gd name="connsiteY17" fmla="*/ 815580 h 1260716"/>
                <a:gd name="connsiteX18" fmla="*/ 0 w 4285510"/>
                <a:gd name="connsiteY18" fmla="*/ 599644 h 1260716"/>
                <a:gd name="connsiteX19" fmla="*/ 0 w 4285510"/>
                <a:gd name="connsiteY19" fmla="*/ 599644 h 1260716"/>
                <a:gd name="connsiteX20" fmla="*/ 0 w 4285510"/>
                <a:gd name="connsiteY20" fmla="*/ 239754 h 1260716"/>
                <a:gd name="connsiteX0" fmla="*/ 0 w 4285510"/>
                <a:gd name="connsiteY0" fmla="*/ 239754 h 1199756"/>
                <a:gd name="connsiteX1" fmla="*/ 143960 w 4285510"/>
                <a:gd name="connsiteY1" fmla="*/ 95794 h 1199756"/>
                <a:gd name="connsiteX2" fmla="*/ 714252 w 4285510"/>
                <a:gd name="connsiteY2" fmla="*/ 95794 h 1199756"/>
                <a:gd name="connsiteX3" fmla="*/ 1062595 w 4285510"/>
                <a:gd name="connsiteY3" fmla="*/ 104502 h 1199756"/>
                <a:gd name="connsiteX4" fmla="*/ 2891618 w 4285510"/>
                <a:gd name="connsiteY4" fmla="*/ 0 h 1199756"/>
                <a:gd name="connsiteX5" fmla="*/ 4141550 w 4285510"/>
                <a:gd name="connsiteY5" fmla="*/ 95794 h 1199756"/>
                <a:gd name="connsiteX6" fmla="*/ 4285510 w 4285510"/>
                <a:gd name="connsiteY6" fmla="*/ 239754 h 1199756"/>
                <a:gd name="connsiteX7" fmla="*/ 4285510 w 4285510"/>
                <a:gd name="connsiteY7" fmla="*/ 599644 h 1199756"/>
                <a:gd name="connsiteX8" fmla="*/ 4285510 w 4285510"/>
                <a:gd name="connsiteY8" fmla="*/ 599644 h 1199756"/>
                <a:gd name="connsiteX9" fmla="*/ 4285510 w 4285510"/>
                <a:gd name="connsiteY9" fmla="*/ 815580 h 1199756"/>
                <a:gd name="connsiteX10" fmla="*/ 4285510 w 4285510"/>
                <a:gd name="connsiteY10" fmla="*/ 815577 h 1199756"/>
                <a:gd name="connsiteX11" fmla="*/ 3758373 w 4285510"/>
                <a:gd name="connsiteY11" fmla="*/ 1003080 h 1199756"/>
                <a:gd name="connsiteX12" fmla="*/ 2377812 w 4285510"/>
                <a:gd name="connsiteY12" fmla="*/ 1037914 h 1199756"/>
                <a:gd name="connsiteX13" fmla="*/ 940466 w 4285510"/>
                <a:gd name="connsiteY13" fmla="*/ 1199756 h 1199756"/>
                <a:gd name="connsiteX14" fmla="*/ 714252 w 4285510"/>
                <a:gd name="connsiteY14" fmla="*/ 959537 h 1199756"/>
                <a:gd name="connsiteX15" fmla="*/ 143960 w 4285510"/>
                <a:gd name="connsiteY15" fmla="*/ 959537 h 1199756"/>
                <a:gd name="connsiteX16" fmla="*/ 0 w 4285510"/>
                <a:gd name="connsiteY16" fmla="*/ 815577 h 1199756"/>
                <a:gd name="connsiteX17" fmla="*/ 0 w 4285510"/>
                <a:gd name="connsiteY17" fmla="*/ 815580 h 1199756"/>
                <a:gd name="connsiteX18" fmla="*/ 0 w 4285510"/>
                <a:gd name="connsiteY18" fmla="*/ 599644 h 1199756"/>
                <a:gd name="connsiteX19" fmla="*/ 0 w 4285510"/>
                <a:gd name="connsiteY19" fmla="*/ 599644 h 1199756"/>
                <a:gd name="connsiteX20" fmla="*/ 0 w 4285510"/>
                <a:gd name="connsiteY20" fmla="*/ 239754 h 1199756"/>
                <a:gd name="connsiteX0" fmla="*/ 722811 w 5008321"/>
                <a:gd name="connsiteY0" fmla="*/ 239754 h 1199756"/>
                <a:gd name="connsiteX1" fmla="*/ 866771 w 5008321"/>
                <a:gd name="connsiteY1" fmla="*/ 95794 h 1199756"/>
                <a:gd name="connsiteX2" fmla="*/ 1437063 w 5008321"/>
                <a:gd name="connsiteY2" fmla="*/ 95794 h 1199756"/>
                <a:gd name="connsiteX3" fmla="*/ 1785406 w 5008321"/>
                <a:gd name="connsiteY3" fmla="*/ 104502 h 1199756"/>
                <a:gd name="connsiteX4" fmla="*/ 3614429 w 5008321"/>
                <a:gd name="connsiteY4" fmla="*/ 0 h 1199756"/>
                <a:gd name="connsiteX5" fmla="*/ 4864361 w 5008321"/>
                <a:gd name="connsiteY5" fmla="*/ 95794 h 1199756"/>
                <a:gd name="connsiteX6" fmla="*/ 5008321 w 5008321"/>
                <a:gd name="connsiteY6" fmla="*/ 239754 h 1199756"/>
                <a:gd name="connsiteX7" fmla="*/ 5008321 w 5008321"/>
                <a:gd name="connsiteY7" fmla="*/ 599644 h 1199756"/>
                <a:gd name="connsiteX8" fmla="*/ 5008321 w 5008321"/>
                <a:gd name="connsiteY8" fmla="*/ 599644 h 1199756"/>
                <a:gd name="connsiteX9" fmla="*/ 5008321 w 5008321"/>
                <a:gd name="connsiteY9" fmla="*/ 815580 h 1199756"/>
                <a:gd name="connsiteX10" fmla="*/ 5008321 w 5008321"/>
                <a:gd name="connsiteY10" fmla="*/ 815577 h 1199756"/>
                <a:gd name="connsiteX11" fmla="*/ 4481184 w 5008321"/>
                <a:gd name="connsiteY11" fmla="*/ 1003080 h 1199756"/>
                <a:gd name="connsiteX12" fmla="*/ 3100623 w 5008321"/>
                <a:gd name="connsiteY12" fmla="*/ 1037914 h 1199756"/>
                <a:gd name="connsiteX13" fmla="*/ 1663277 w 5008321"/>
                <a:gd name="connsiteY13" fmla="*/ 1199756 h 1199756"/>
                <a:gd name="connsiteX14" fmla="*/ 1437063 w 5008321"/>
                <a:gd name="connsiteY14" fmla="*/ 959537 h 1199756"/>
                <a:gd name="connsiteX15" fmla="*/ 866771 w 5008321"/>
                <a:gd name="connsiteY15" fmla="*/ 959537 h 1199756"/>
                <a:gd name="connsiteX16" fmla="*/ 722811 w 5008321"/>
                <a:gd name="connsiteY16" fmla="*/ 815577 h 1199756"/>
                <a:gd name="connsiteX17" fmla="*/ 722811 w 5008321"/>
                <a:gd name="connsiteY17" fmla="*/ 815580 h 1199756"/>
                <a:gd name="connsiteX18" fmla="*/ 722811 w 5008321"/>
                <a:gd name="connsiteY18" fmla="*/ 599644 h 1199756"/>
                <a:gd name="connsiteX19" fmla="*/ 0 w 5008321"/>
                <a:gd name="connsiteY19" fmla="*/ 1096032 h 1199756"/>
                <a:gd name="connsiteX20" fmla="*/ 722811 w 5008321"/>
                <a:gd name="connsiteY20" fmla="*/ 239754 h 1199756"/>
                <a:gd name="connsiteX0" fmla="*/ 722811 w 5008321"/>
                <a:gd name="connsiteY0" fmla="*/ 239754 h 1096032"/>
                <a:gd name="connsiteX1" fmla="*/ 866771 w 5008321"/>
                <a:gd name="connsiteY1" fmla="*/ 95794 h 1096032"/>
                <a:gd name="connsiteX2" fmla="*/ 1437063 w 5008321"/>
                <a:gd name="connsiteY2" fmla="*/ 95794 h 1096032"/>
                <a:gd name="connsiteX3" fmla="*/ 1785406 w 5008321"/>
                <a:gd name="connsiteY3" fmla="*/ 104502 h 1096032"/>
                <a:gd name="connsiteX4" fmla="*/ 3614429 w 5008321"/>
                <a:gd name="connsiteY4" fmla="*/ 0 h 1096032"/>
                <a:gd name="connsiteX5" fmla="*/ 4864361 w 5008321"/>
                <a:gd name="connsiteY5" fmla="*/ 95794 h 1096032"/>
                <a:gd name="connsiteX6" fmla="*/ 5008321 w 5008321"/>
                <a:gd name="connsiteY6" fmla="*/ 239754 h 1096032"/>
                <a:gd name="connsiteX7" fmla="*/ 5008321 w 5008321"/>
                <a:gd name="connsiteY7" fmla="*/ 599644 h 1096032"/>
                <a:gd name="connsiteX8" fmla="*/ 5008321 w 5008321"/>
                <a:gd name="connsiteY8" fmla="*/ 599644 h 1096032"/>
                <a:gd name="connsiteX9" fmla="*/ 5008321 w 5008321"/>
                <a:gd name="connsiteY9" fmla="*/ 815580 h 1096032"/>
                <a:gd name="connsiteX10" fmla="*/ 5008321 w 5008321"/>
                <a:gd name="connsiteY10" fmla="*/ 815577 h 1096032"/>
                <a:gd name="connsiteX11" fmla="*/ 4481184 w 5008321"/>
                <a:gd name="connsiteY11" fmla="*/ 1003080 h 1096032"/>
                <a:gd name="connsiteX12" fmla="*/ 3100623 w 5008321"/>
                <a:gd name="connsiteY12" fmla="*/ 1037914 h 1096032"/>
                <a:gd name="connsiteX13" fmla="*/ 1437063 w 5008321"/>
                <a:gd name="connsiteY13" fmla="*/ 959537 h 1096032"/>
                <a:gd name="connsiteX14" fmla="*/ 866771 w 5008321"/>
                <a:gd name="connsiteY14" fmla="*/ 959537 h 1096032"/>
                <a:gd name="connsiteX15" fmla="*/ 722811 w 5008321"/>
                <a:gd name="connsiteY15" fmla="*/ 815577 h 1096032"/>
                <a:gd name="connsiteX16" fmla="*/ 722811 w 5008321"/>
                <a:gd name="connsiteY16" fmla="*/ 815580 h 1096032"/>
                <a:gd name="connsiteX17" fmla="*/ 722811 w 5008321"/>
                <a:gd name="connsiteY17" fmla="*/ 599644 h 1096032"/>
                <a:gd name="connsiteX18" fmla="*/ 0 w 5008321"/>
                <a:gd name="connsiteY18" fmla="*/ 1096032 h 1096032"/>
                <a:gd name="connsiteX19" fmla="*/ 722811 w 5008321"/>
                <a:gd name="connsiteY19" fmla="*/ 239754 h 1096032"/>
                <a:gd name="connsiteX0" fmla="*/ 722811 w 5008321"/>
                <a:gd name="connsiteY0" fmla="*/ 239754 h 1186682"/>
                <a:gd name="connsiteX1" fmla="*/ 866771 w 5008321"/>
                <a:gd name="connsiteY1" fmla="*/ 95794 h 1186682"/>
                <a:gd name="connsiteX2" fmla="*/ 1437063 w 5008321"/>
                <a:gd name="connsiteY2" fmla="*/ 95794 h 1186682"/>
                <a:gd name="connsiteX3" fmla="*/ 1785406 w 5008321"/>
                <a:gd name="connsiteY3" fmla="*/ 104502 h 1186682"/>
                <a:gd name="connsiteX4" fmla="*/ 3614429 w 5008321"/>
                <a:gd name="connsiteY4" fmla="*/ 0 h 1186682"/>
                <a:gd name="connsiteX5" fmla="*/ 4864361 w 5008321"/>
                <a:gd name="connsiteY5" fmla="*/ 95794 h 1186682"/>
                <a:gd name="connsiteX6" fmla="*/ 5008321 w 5008321"/>
                <a:gd name="connsiteY6" fmla="*/ 239754 h 1186682"/>
                <a:gd name="connsiteX7" fmla="*/ 5008321 w 5008321"/>
                <a:gd name="connsiteY7" fmla="*/ 599644 h 1186682"/>
                <a:gd name="connsiteX8" fmla="*/ 5008321 w 5008321"/>
                <a:gd name="connsiteY8" fmla="*/ 599644 h 1186682"/>
                <a:gd name="connsiteX9" fmla="*/ 5008321 w 5008321"/>
                <a:gd name="connsiteY9" fmla="*/ 815580 h 1186682"/>
                <a:gd name="connsiteX10" fmla="*/ 5008321 w 5008321"/>
                <a:gd name="connsiteY10" fmla="*/ 815577 h 1186682"/>
                <a:gd name="connsiteX11" fmla="*/ 4481184 w 5008321"/>
                <a:gd name="connsiteY11" fmla="*/ 1003080 h 1186682"/>
                <a:gd name="connsiteX12" fmla="*/ 3100623 w 5008321"/>
                <a:gd name="connsiteY12" fmla="*/ 1037914 h 1186682"/>
                <a:gd name="connsiteX13" fmla="*/ 2403714 w 5008321"/>
                <a:gd name="connsiteY13" fmla="*/ 1185959 h 1186682"/>
                <a:gd name="connsiteX14" fmla="*/ 866771 w 5008321"/>
                <a:gd name="connsiteY14" fmla="*/ 959537 h 1186682"/>
                <a:gd name="connsiteX15" fmla="*/ 722811 w 5008321"/>
                <a:gd name="connsiteY15" fmla="*/ 815577 h 1186682"/>
                <a:gd name="connsiteX16" fmla="*/ 722811 w 5008321"/>
                <a:gd name="connsiteY16" fmla="*/ 815580 h 1186682"/>
                <a:gd name="connsiteX17" fmla="*/ 722811 w 5008321"/>
                <a:gd name="connsiteY17" fmla="*/ 599644 h 1186682"/>
                <a:gd name="connsiteX18" fmla="*/ 0 w 5008321"/>
                <a:gd name="connsiteY18" fmla="*/ 1096032 h 1186682"/>
                <a:gd name="connsiteX19" fmla="*/ 722811 w 5008321"/>
                <a:gd name="connsiteY19" fmla="*/ 239754 h 1186682"/>
                <a:gd name="connsiteX0" fmla="*/ 722811 w 5008321"/>
                <a:gd name="connsiteY0" fmla="*/ 239754 h 1186682"/>
                <a:gd name="connsiteX1" fmla="*/ 866771 w 5008321"/>
                <a:gd name="connsiteY1" fmla="*/ 95794 h 1186682"/>
                <a:gd name="connsiteX2" fmla="*/ 1437063 w 5008321"/>
                <a:gd name="connsiteY2" fmla="*/ 95794 h 1186682"/>
                <a:gd name="connsiteX3" fmla="*/ 1785406 w 5008321"/>
                <a:gd name="connsiteY3" fmla="*/ 104502 h 1186682"/>
                <a:gd name="connsiteX4" fmla="*/ 3614429 w 5008321"/>
                <a:gd name="connsiteY4" fmla="*/ 0 h 1186682"/>
                <a:gd name="connsiteX5" fmla="*/ 4864361 w 5008321"/>
                <a:gd name="connsiteY5" fmla="*/ 95794 h 1186682"/>
                <a:gd name="connsiteX6" fmla="*/ 5008321 w 5008321"/>
                <a:gd name="connsiteY6" fmla="*/ 239754 h 1186682"/>
                <a:gd name="connsiteX7" fmla="*/ 5008321 w 5008321"/>
                <a:gd name="connsiteY7" fmla="*/ 599644 h 1186682"/>
                <a:gd name="connsiteX8" fmla="*/ 5008321 w 5008321"/>
                <a:gd name="connsiteY8" fmla="*/ 599644 h 1186682"/>
                <a:gd name="connsiteX9" fmla="*/ 5008321 w 5008321"/>
                <a:gd name="connsiteY9" fmla="*/ 815580 h 1186682"/>
                <a:gd name="connsiteX10" fmla="*/ 5008321 w 5008321"/>
                <a:gd name="connsiteY10" fmla="*/ 815577 h 1186682"/>
                <a:gd name="connsiteX11" fmla="*/ 4481184 w 5008321"/>
                <a:gd name="connsiteY11" fmla="*/ 1003080 h 1186682"/>
                <a:gd name="connsiteX12" fmla="*/ 3100623 w 5008321"/>
                <a:gd name="connsiteY12" fmla="*/ 1037914 h 1186682"/>
                <a:gd name="connsiteX13" fmla="*/ 2403714 w 5008321"/>
                <a:gd name="connsiteY13" fmla="*/ 1185959 h 1186682"/>
                <a:gd name="connsiteX14" fmla="*/ 1824714 w 5008321"/>
                <a:gd name="connsiteY14" fmla="*/ 924703 h 1186682"/>
                <a:gd name="connsiteX15" fmla="*/ 722811 w 5008321"/>
                <a:gd name="connsiteY15" fmla="*/ 815577 h 1186682"/>
                <a:gd name="connsiteX16" fmla="*/ 722811 w 5008321"/>
                <a:gd name="connsiteY16" fmla="*/ 815580 h 1186682"/>
                <a:gd name="connsiteX17" fmla="*/ 722811 w 5008321"/>
                <a:gd name="connsiteY17" fmla="*/ 599644 h 1186682"/>
                <a:gd name="connsiteX18" fmla="*/ 0 w 5008321"/>
                <a:gd name="connsiteY18" fmla="*/ 1096032 h 1186682"/>
                <a:gd name="connsiteX19" fmla="*/ 722811 w 5008321"/>
                <a:gd name="connsiteY19" fmla="*/ 239754 h 1186682"/>
                <a:gd name="connsiteX0" fmla="*/ 722811 w 5008321"/>
                <a:gd name="connsiteY0" fmla="*/ 239754 h 1186682"/>
                <a:gd name="connsiteX1" fmla="*/ 866771 w 5008321"/>
                <a:gd name="connsiteY1" fmla="*/ 95794 h 1186682"/>
                <a:gd name="connsiteX2" fmla="*/ 1437063 w 5008321"/>
                <a:gd name="connsiteY2" fmla="*/ 95794 h 1186682"/>
                <a:gd name="connsiteX3" fmla="*/ 1785406 w 5008321"/>
                <a:gd name="connsiteY3" fmla="*/ 104502 h 1186682"/>
                <a:gd name="connsiteX4" fmla="*/ 3614429 w 5008321"/>
                <a:gd name="connsiteY4" fmla="*/ 0 h 1186682"/>
                <a:gd name="connsiteX5" fmla="*/ 4864361 w 5008321"/>
                <a:gd name="connsiteY5" fmla="*/ 95794 h 1186682"/>
                <a:gd name="connsiteX6" fmla="*/ 5008321 w 5008321"/>
                <a:gd name="connsiteY6" fmla="*/ 239754 h 1186682"/>
                <a:gd name="connsiteX7" fmla="*/ 5008321 w 5008321"/>
                <a:gd name="connsiteY7" fmla="*/ 599644 h 1186682"/>
                <a:gd name="connsiteX8" fmla="*/ 5008321 w 5008321"/>
                <a:gd name="connsiteY8" fmla="*/ 599644 h 1186682"/>
                <a:gd name="connsiteX9" fmla="*/ 5008321 w 5008321"/>
                <a:gd name="connsiteY9" fmla="*/ 815580 h 1186682"/>
                <a:gd name="connsiteX10" fmla="*/ 5008321 w 5008321"/>
                <a:gd name="connsiteY10" fmla="*/ 815577 h 1186682"/>
                <a:gd name="connsiteX11" fmla="*/ 4481184 w 5008321"/>
                <a:gd name="connsiteY11" fmla="*/ 1003080 h 1186682"/>
                <a:gd name="connsiteX12" fmla="*/ 3100623 w 5008321"/>
                <a:gd name="connsiteY12" fmla="*/ 1037914 h 1186682"/>
                <a:gd name="connsiteX13" fmla="*/ 2403714 w 5008321"/>
                <a:gd name="connsiteY13" fmla="*/ 1185959 h 1186682"/>
                <a:gd name="connsiteX14" fmla="*/ 1824714 w 5008321"/>
                <a:gd name="connsiteY14" fmla="*/ 1003080 h 1186682"/>
                <a:gd name="connsiteX15" fmla="*/ 722811 w 5008321"/>
                <a:gd name="connsiteY15" fmla="*/ 815577 h 1186682"/>
                <a:gd name="connsiteX16" fmla="*/ 722811 w 5008321"/>
                <a:gd name="connsiteY16" fmla="*/ 815580 h 1186682"/>
                <a:gd name="connsiteX17" fmla="*/ 722811 w 5008321"/>
                <a:gd name="connsiteY17" fmla="*/ 599644 h 1186682"/>
                <a:gd name="connsiteX18" fmla="*/ 0 w 5008321"/>
                <a:gd name="connsiteY18" fmla="*/ 1096032 h 1186682"/>
                <a:gd name="connsiteX19" fmla="*/ 722811 w 5008321"/>
                <a:gd name="connsiteY19" fmla="*/ 239754 h 1186682"/>
                <a:gd name="connsiteX0" fmla="*/ 722811 w 5008321"/>
                <a:gd name="connsiteY0" fmla="*/ 239754 h 1186682"/>
                <a:gd name="connsiteX1" fmla="*/ 866771 w 5008321"/>
                <a:gd name="connsiteY1" fmla="*/ 95794 h 1186682"/>
                <a:gd name="connsiteX2" fmla="*/ 1437063 w 5008321"/>
                <a:gd name="connsiteY2" fmla="*/ 95794 h 1186682"/>
                <a:gd name="connsiteX3" fmla="*/ 1785406 w 5008321"/>
                <a:gd name="connsiteY3" fmla="*/ 104502 h 1186682"/>
                <a:gd name="connsiteX4" fmla="*/ 3614429 w 5008321"/>
                <a:gd name="connsiteY4" fmla="*/ 0 h 1186682"/>
                <a:gd name="connsiteX5" fmla="*/ 4864361 w 5008321"/>
                <a:gd name="connsiteY5" fmla="*/ 95794 h 1186682"/>
                <a:gd name="connsiteX6" fmla="*/ 5008321 w 5008321"/>
                <a:gd name="connsiteY6" fmla="*/ 239754 h 1186682"/>
                <a:gd name="connsiteX7" fmla="*/ 5008321 w 5008321"/>
                <a:gd name="connsiteY7" fmla="*/ 599644 h 1186682"/>
                <a:gd name="connsiteX8" fmla="*/ 5008321 w 5008321"/>
                <a:gd name="connsiteY8" fmla="*/ 599644 h 1186682"/>
                <a:gd name="connsiteX9" fmla="*/ 5008321 w 5008321"/>
                <a:gd name="connsiteY9" fmla="*/ 815580 h 1186682"/>
                <a:gd name="connsiteX10" fmla="*/ 5008321 w 5008321"/>
                <a:gd name="connsiteY10" fmla="*/ 815577 h 1186682"/>
                <a:gd name="connsiteX11" fmla="*/ 4481184 w 5008321"/>
                <a:gd name="connsiteY11" fmla="*/ 1003080 h 1186682"/>
                <a:gd name="connsiteX12" fmla="*/ 3100623 w 5008321"/>
                <a:gd name="connsiteY12" fmla="*/ 1037914 h 1186682"/>
                <a:gd name="connsiteX13" fmla="*/ 2403714 w 5008321"/>
                <a:gd name="connsiteY13" fmla="*/ 1185959 h 1186682"/>
                <a:gd name="connsiteX14" fmla="*/ 1824714 w 5008321"/>
                <a:gd name="connsiteY14" fmla="*/ 1003080 h 1186682"/>
                <a:gd name="connsiteX15" fmla="*/ 722811 w 5008321"/>
                <a:gd name="connsiteY15" fmla="*/ 815577 h 1186682"/>
                <a:gd name="connsiteX16" fmla="*/ 1062445 w 5008321"/>
                <a:gd name="connsiteY16" fmla="*/ 859123 h 1186682"/>
                <a:gd name="connsiteX17" fmla="*/ 722811 w 5008321"/>
                <a:gd name="connsiteY17" fmla="*/ 599644 h 1186682"/>
                <a:gd name="connsiteX18" fmla="*/ 0 w 5008321"/>
                <a:gd name="connsiteY18" fmla="*/ 1096032 h 1186682"/>
                <a:gd name="connsiteX19" fmla="*/ 722811 w 5008321"/>
                <a:gd name="connsiteY19" fmla="*/ 239754 h 1186682"/>
                <a:gd name="connsiteX0" fmla="*/ 722811 w 5008321"/>
                <a:gd name="connsiteY0" fmla="*/ 239754 h 1186682"/>
                <a:gd name="connsiteX1" fmla="*/ 866771 w 5008321"/>
                <a:gd name="connsiteY1" fmla="*/ 95794 h 1186682"/>
                <a:gd name="connsiteX2" fmla="*/ 1437063 w 5008321"/>
                <a:gd name="connsiteY2" fmla="*/ 95794 h 1186682"/>
                <a:gd name="connsiteX3" fmla="*/ 1785406 w 5008321"/>
                <a:gd name="connsiteY3" fmla="*/ 104502 h 1186682"/>
                <a:gd name="connsiteX4" fmla="*/ 3614429 w 5008321"/>
                <a:gd name="connsiteY4" fmla="*/ 0 h 1186682"/>
                <a:gd name="connsiteX5" fmla="*/ 4864361 w 5008321"/>
                <a:gd name="connsiteY5" fmla="*/ 95794 h 1186682"/>
                <a:gd name="connsiteX6" fmla="*/ 5008321 w 5008321"/>
                <a:gd name="connsiteY6" fmla="*/ 239754 h 1186682"/>
                <a:gd name="connsiteX7" fmla="*/ 5008321 w 5008321"/>
                <a:gd name="connsiteY7" fmla="*/ 599644 h 1186682"/>
                <a:gd name="connsiteX8" fmla="*/ 5008321 w 5008321"/>
                <a:gd name="connsiteY8" fmla="*/ 599644 h 1186682"/>
                <a:gd name="connsiteX9" fmla="*/ 5008321 w 5008321"/>
                <a:gd name="connsiteY9" fmla="*/ 815580 h 1186682"/>
                <a:gd name="connsiteX10" fmla="*/ 5008321 w 5008321"/>
                <a:gd name="connsiteY10" fmla="*/ 815577 h 1186682"/>
                <a:gd name="connsiteX11" fmla="*/ 4481184 w 5008321"/>
                <a:gd name="connsiteY11" fmla="*/ 1003080 h 1186682"/>
                <a:gd name="connsiteX12" fmla="*/ 3100623 w 5008321"/>
                <a:gd name="connsiteY12" fmla="*/ 1037914 h 1186682"/>
                <a:gd name="connsiteX13" fmla="*/ 2403714 w 5008321"/>
                <a:gd name="connsiteY13" fmla="*/ 1185959 h 1186682"/>
                <a:gd name="connsiteX14" fmla="*/ 1824714 w 5008321"/>
                <a:gd name="connsiteY14" fmla="*/ 1003080 h 1186682"/>
                <a:gd name="connsiteX15" fmla="*/ 1062445 w 5008321"/>
                <a:gd name="connsiteY15" fmla="*/ 859123 h 1186682"/>
                <a:gd name="connsiteX16" fmla="*/ 722811 w 5008321"/>
                <a:gd name="connsiteY16" fmla="*/ 599644 h 1186682"/>
                <a:gd name="connsiteX17" fmla="*/ 0 w 5008321"/>
                <a:gd name="connsiteY17" fmla="*/ 1096032 h 1186682"/>
                <a:gd name="connsiteX18" fmla="*/ 722811 w 5008321"/>
                <a:gd name="connsiteY18" fmla="*/ 239754 h 1186682"/>
                <a:gd name="connsiteX0" fmla="*/ 722811 w 5008321"/>
                <a:gd name="connsiteY0" fmla="*/ 187503 h 1134431"/>
                <a:gd name="connsiteX1" fmla="*/ 866771 w 5008321"/>
                <a:gd name="connsiteY1" fmla="*/ 43543 h 1134431"/>
                <a:gd name="connsiteX2" fmla="*/ 1437063 w 5008321"/>
                <a:gd name="connsiteY2" fmla="*/ 43543 h 1134431"/>
                <a:gd name="connsiteX3" fmla="*/ 1785406 w 5008321"/>
                <a:gd name="connsiteY3" fmla="*/ 52251 h 1134431"/>
                <a:gd name="connsiteX4" fmla="*/ 3553469 w 5008321"/>
                <a:gd name="connsiteY4" fmla="*/ 0 h 1134431"/>
                <a:gd name="connsiteX5" fmla="*/ 4864361 w 5008321"/>
                <a:gd name="connsiteY5" fmla="*/ 43543 h 1134431"/>
                <a:gd name="connsiteX6" fmla="*/ 5008321 w 5008321"/>
                <a:gd name="connsiteY6" fmla="*/ 187503 h 1134431"/>
                <a:gd name="connsiteX7" fmla="*/ 5008321 w 5008321"/>
                <a:gd name="connsiteY7" fmla="*/ 547393 h 1134431"/>
                <a:gd name="connsiteX8" fmla="*/ 5008321 w 5008321"/>
                <a:gd name="connsiteY8" fmla="*/ 547393 h 1134431"/>
                <a:gd name="connsiteX9" fmla="*/ 5008321 w 5008321"/>
                <a:gd name="connsiteY9" fmla="*/ 763329 h 1134431"/>
                <a:gd name="connsiteX10" fmla="*/ 5008321 w 5008321"/>
                <a:gd name="connsiteY10" fmla="*/ 763326 h 1134431"/>
                <a:gd name="connsiteX11" fmla="*/ 4481184 w 5008321"/>
                <a:gd name="connsiteY11" fmla="*/ 950829 h 1134431"/>
                <a:gd name="connsiteX12" fmla="*/ 3100623 w 5008321"/>
                <a:gd name="connsiteY12" fmla="*/ 985663 h 1134431"/>
                <a:gd name="connsiteX13" fmla="*/ 2403714 w 5008321"/>
                <a:gd name="connsiteY13" fmla="*/ 1133708 h 1134431"/>
                <a:gd name="connsiteX14" fmla="*/ 1824714 w 5008321"/>
                <a:gd name="connsiteY14" fmla="*/ 950829 h 1134431"/>
                <a:gd name="connsiteX15" fmla="*/ 1062445 w 5008321"/>
                <a:gd name="connsiteY15" fmla="*/ 806872 h 1134431"/>
                <a:gd name="connsiteX16" fmla="*/ 722811 w 5008321"/>
                <a:gd name="connsiteY16" fmla="*/ 547393 h 1134431"/>
                <a:gd name="connsiteX17" fmla="*/ 0 w 5008321"/>
                <a:gd name="connsiteY17" fmla="*/ 1043781 h 1134431"/>
                <a:gd name="connsiteX18" fmla="*/ 722811 w 5008321"/>
                <a:gd name="connsiteY18" fmla="*/ 187503 h 1134431"/>
                <a:gd name="connsiteX0" fmla="*/ 722811 w 5008321"/>
                <a:gd name="connsiteY0" fmla="*/ 274588 h 1221516"/>
                <a:gd name="connsiteX1" fmla="*/ 866771 w 5008321"/>
                <a:gd name="connsiteY1" fmla="*/ 130628 h 1221516"/>
                <a:gd name="connsiteX2" fmla="*/ 1437063 w 5008321"/>
                <a:gd name="connsiteY2" fmla="*/ 130628 h 1221516"/>
                <a:gd name="connsiteX3" fmla="*/ 1785406 w 5008321"/>
                <a:gd name="connsiteY3" fmla="*/ 139336 h 1221516"/>
                <a:gd name="connsiteX4" fmla="*/ 3553469 w 5008321"/>
                <a:gd name="connsiteY4" fmla="*/ 87085 h 1221516"/>
                <a:gd name="connsiteX5" fmla="*/ 4603104 w 5008321"/>
                <a:gd name="connsiteY5" fmla="*/ 0 h 1221516"/>
                <a:gd name="connsiteX6" fmla="*/ 5008321 w 5008321"/>
                <a:gd name="connsiteY6" fmla="*/ 274588 h 1221516"/>
                <a:gd name="connsiteX7" fmla="*/ 5008321 w 5008321"/>
                <a:gd name="connsiteY7" fmla="*/ 634478 h 1221516"/>
                <a:gd name="connsiteX8" fmla="*/ 5008321 w 5008321"/>
                <a:gd name="connsiteY8" fmla="*/ 634478 h 1221516"/>
                <a:gd name="connsiteX9" fmla="*/ 5008321 w 5008321"/>
                <a:gd name="connsiteY9" fmla="*/ 850414 h 1221516"/>
                <a:gd name="connsiteX10" fmla="*/ 5008321 w 5008321"/>
                <a:gd name="connsiteY10" fmla="*/ 850411 h 1221516"/>
                <a:gd name="connsiteX11" fmla="*/ 4481184 w 5008321"/>
                <a:gd name="connsiteY11" fmla="*/ 1037914 h 1221516"/>
                <a:gd name="connsiteX12" fmla="*/ 3100623 w 5008321"/>
                <a:gd name="connsiteY12" fmla="*/ 1072748 h 1221516"/>
                <a:gd name="connsiteX13" fmla="*/ 2403714 w 5008321"/>
                <a:gd name="connsiteY13" fmla="*/ 1220793 h 1221516"/>
                <a:gd name="connsiteX14" fmla="*/ 1824714 w 5008321"/>
                <a:gd name="connsiteY14" fmla="*/ 1037914 h 1221516"/>
                <a:gd name="connsiteX15" fmla="*/ 1062445 w 5008321"/>
                <a:gd name="connsiteY15" fmla="*/ 893957 h 1221516"/>
                <a:gd name="connsiteX16" fmla="*/ 722811 w 5008321"/>
                <a:gd name="connsiteY16" fmla="*/ 634478 h 1221516"/>
                <a:gd name="connsiteX17" fmla="*/ 0 w 5008321"/>
                <a:gd name="connsiteY17" fmla="*/ 1130866 h 1221516"/>
                <a:gd name="connsiteX18" fmla="*/ 722811 w 5008321"/>
                <a:gd name="connsiteY18" fmla="*/ 274588 h 1221516"/>
                <a:gd name="connsiteX0" fmla="*/ 722811 w 5017030"/>
                <a:gd name="connsiteY0" fmla="*/ 274588 h 1221516"/>
                <a:gd name="connsiteX1" fmla="*/ 866771 w 5017030"/>
                <a:gd name="connsiteY1" fmla="*/ 130628 h 1221516"/>
                <a:gd name="connsiteX2" fmla="*/ 1437063 w 5017030"/>
                <a:gd name="connsiteY2" fmla="*/ 130628 h 1221516"/>
                <a:gd name="connsiteX3" fmla="*/ 1785406 w 5017030"/>
                <a:gd name="connsiteY3" fmla="*/ 139336 h 1221516"/>
                <a:gd name="connsiteX4" fmla="*/ 3553469 w 5017030"/>
                <a:gd name="connsiteY4" fmla="*/ 87085 h 1221516"/>
                <a:gd name="connsiteX5" fmla="*/ 4603104 w 5017030"/>
                <a:gd name="connsiteY5" fmla="*/ 0 h 1221516"/>
                <a:gd name="connsiteX6" fmla="*/ 5017030 w 5017030"/>
                <a:gd name="connsiteY6" fmla="*/ 143960 h 1221516"/>
                <a:gd name="connsiteX7" fmla="*/ 5008321 w 5017030"/>
                <a:gd name="connsiteY7" fmla="*/ 634478 h 1221516"/>
                <a:gd name="connsiteX8" fmla="*/ 5008321 w 5017030"/>
                <a:gd name="connsiteY8" fmla="*/ 634478 h 1221516"/>
                <a:gd name="connsiteX9" fmla="*/ 5008321 w 5017030"/>
                <a:gd name="connsiteY9" fmla="*/ 850414 h 1221516"/>
                <a:gd name="connsiteX10" fmla="*/ 5008321 w 5017030"/>
                <a:gd name="connsiteY10" fmla="*/ 850411 h 1221516"/>
                <a:gd name="connsiteX11" fmla="*/ 4481184 w 5017030"/>
                <a:gd name="connsiteY11" fmla="*/ 1037914 h 1221516"/>
                <a:gd name="connsiteX12" fmla="*/ 3100623 w 5017030"/>
                <a:gd name="connsiteY12" fmla="*/ 1072748 h 1221516"/>
                <a:gd name="connsiteX13" fmla="*/ 2403714 w 5017030"/>
                <a:gd name="connsiteY13" fmla="*/ 1220793 h 1221516"/>
                <a:gd name="connsiteX14" fmla="*/ 1824714 w 5017030"/>
                <a:gd name="connsiteY14" fmla="*/ 1037914 h 1221516"/>
                <a:gd name="connsiteX15" fmla="*/ 1062445 w 5017030"/>
                <a:gd name="connsiteY15" fmla="*/ 893957 h 1221516"/>
                <a:gd name="connsiteX16" fmla="*/ 722811 w 5017030"/>
                <a:gd name="connsiteY16" fmla="*/ 634478 h 1221516"/>
                <a:gd name="connsiteX17" fmla="*/ 0 w 5017030"/>
                <a:gd name="connsiteY17" fmla="*/ 1130866 h 1221516"/>
                <a:gd name="connsiteX18" fmla="*/ 722811 w 5017030"/>
                <a:gd name="connsiteY18" fmla="*/ 274588 h 1221516"/>
                <a:gd name="connsiteX0" fmla="*/ 722811 w 5156367"/>
                <a:gd name="connsiteY0" fmla="*/ 274588 h 1221516"/>
                <a:gd name="connsiteX1" fmla="*/ 866771 w 5156367"/>
                <a:gd name="connsiteY1" fmla="*/ 130628 h 1221516"/>
                <a:gd name="connsiteX2" fmla="*/ 1437063 w 5156367"/>
                <a:gd name="connsiteY2" fmla="*/ 130628 h 1221516"/>
                <a:gd name="connsiteX3" fmla="*/ 1785406 w 5156367"/>
                <a:gd name="connsiteY3" fmla="*/ 139336 h 1221516"/>
                <a:gd name="connsiteX4" fmla="*/ 3553469 w 5156367"/>
                <a:gd name="connsiteY4" fmla="*/ 87085 h 1221516"/>
                <a:gd name="connsiteX5" fmla="*/ 4603104 w 5156367"/>
                <a:gd name="connsiteY5" fmla="*/ 0 h 1221516"/>
                <a:gd name="connsiteX6" fmla="*/ 5017030 w 5156367"/>
                <a:gd name="connsiteY6" fmla="*/ 143960 h 1221516"/>
                <a:gd name="connsiteX7" fmla="*/ 5008321 w 5156367"/>
                <a:gd name="connsiteY7" fmla="*/ 634478 h 1221516"/>
                <a:gd name="connsiteX8" fmla="*/ 5156367 w 5156367"/>
                <a:gd name="connsiteY8" fmla="*/ 669313 h 1221516"/>
                <a:gd name="connsiteX9" fmla="*/ 5008321 w 5156367"/>
                <a:gd name="connsiteY9" fmla="*/ 850414 h 1221516"/>
                <a:gd name="connsiteX10" fmla="*/ 5008321 w 5156367"/>
                <a:gd name="connsiteY10" fmla="*/ 850411 h 1221516"/>
                <a:gd name="connsiteX11" fmla="*/ 4481184 w 5156367"/>
                <a:gd name="connsiteY11" fmla="*/ 1037914 h 1221516"/>
                <a:gd name="connsiteX12" fmla="*/ 3100623 w 5156367"/>
                <a:gd name="connsiteY12" fmla="*/ 1072748 h 1221516"/>
                <a:gd name="connsiteX13" fmla="*/ 2403714 w 5156367"/>
                <a:gd name="connsiteY13" fmla="*/ 1220793 h 1221516"/>
                <a:gd name="connsiteX14" fmla="*/ 1824714 w 5156367"/>
                <a:gd name="connsiteY14" fmla="*/ 1037914 h 1221516"/>
                <a:gd name="connsiteX15" fmla="*/ 1062445 w 5156367"/>
                <a:gd name="connsiteY15" fmla="*/ 893957 h 1221516"/>
                <a:gd name="connsiteX16" fmla="*/ 722811 w 5156367"/>
                <a:gd name="connsiteY16" fmla="*/ 634478 h 1221516"/>
                <a:gd name="connsiteX17" fmla="*/ 0 w 5156367"/>
                <a:gd name="connsiteY17" fmla="*/ 1130866 h 1221516"/>
                <a:gd name="connsiteX18" fmla="*/ 722811 w 5156367"/>
                <a:gd name="connsiteY18" fmla="*/ 274588 h 1221516"/>
                <a:gd name="connsiteX0" fmla="*/ 722811 w 5252161"/>
                <a:gd name="connsiteY0" fmla="*/ 274588 h 1221516"/>
                <a:gd name="connsiteX1" fmla="*/ 866771 w 5252161"/>
                <a:gd name="connsiteY1" fmla="*/ 130628 h 1221516"/>
                <a:gd name="connsiteX2" fmla="*/ 1437063 w 5252161"/>
                <a:gd name="connsiteY2" fmla="*/ 130628 h 1221516"/>
                <a:gd name="connsiteX3" fmla="*/ 1785406 w 5252161"/>
                <a:gd name="connsiteY3" fmla="*/ 139336 h 1221516"/>
                <a:gd name="connsiteX4" fmla="*/ 3553469 w 5252161"/>
                <a:gd name="connsiteY4" fmla="*/ 87085 h 1221516"/>
                <a:gd name="connsiteX5" fmla="*/ 4603104 w 5252161"/>
                <a:gd name="connsiteY5" fmla="*/ 0 h 1221516"/>
                <a:gd name="connsiteX6" fmla="*/ 5017030 w 5252161"/>
                <a:gd name="connsiteY6" fmla="*/ 143960 h 1221516"/>
                <a:gd name="connsiteX7" fmla="*/ 5252161 w 5252161"/>
                <a:gd name="connsiteY7" fmla="*/ 381929 h 1221516"/>
                <a:gd name="connsiteX8" fmla="*/ 5156367 w 5252161"/>
                <a:gd name="connsiteY8" fmla="*/ 669313 h 1221516"/>
                <a:gd name="connsiteX9" fmla="*/ 5008321 w 5252161"/>
                <a:gd name="connsiteY9" fmla="*/ 850414 h 1221516"/>
                <a:gd name="connsiteX10" fmla="*/ 5008321 w 5252161"/>
                <a:gd name="connsiteY10" fmla="*/ 850411 h 1221516"/>
                <a:gd name="connsiteX11" fmla="*/ 4481184 w 5252161"/>
                <a:gd name="connsiteY11" fmla="*/ 1037914 h 1221516"/>
                <a:gd name="connsiteX12" fmla="*/ 3100623 w 5252161"/>
                <a:gd name="connsiteY12" fmla="*/ 1072748 h 1221516"/>
                <a:gd name="connsiteX13" fmla="*/ 2403714 w 5252161"/>
                <a:gd name="connsiteY13" fmla="*/ 1220793 h 1221516"/>
                <a:gd name="connsiteX14" fmla="*/ 1824714 w 5252161"/>
                <a:gd name="connsiteY14" fmla="*/ 1037914 h 1221516"/>
                <a:gd name="connsiteX15" fmla="*/ 1062445 w 5252161"/>
                <a:gd name="connsiteY15" fmla="*/ 893957 h 1221516"/>
                <a:gd name="connsiteX16" fmla="*/ 722811 w 5252161"/>
                <a:gd name="connsiteY16" fmla="*/ 634478 h 1221516"/>
                <a:gd name="connsiteX17" fmla="*/ 0 w 5252161"/>
                <a:gd name="connsiteY17" fmla="*/ 1130866 h 1221516"/>
                <a:gd name="connsiteX18" fmla="*/ 722811 w 5252161"/>
                <a:gd name="connsiteY18" fmla="*/ 274588 h 1221516"/>
                <a:gd name="connsiteX0" fmla="*/ 722811 w 5252161"/>
                <a:gd name="connsiteY0" fmla="*/ 274588 h 1221140"/>
                <a:gd name="connsiteX1" fmla="*/ 866771 w 5252161"/>
                <a:gd name="connsiteY1" fmla="*/ 130628 h 1221140"/>
                <a:gd name="connsiteX2" fmla="*/ 1437063 w 5252161"/>
                <a:gd name="connsiteY2" fmla="*/ 130628 h 1221140"/>
                <a:gd name="connsiteX3" fmla="*/ 1785406 w 5252161"/>
                <a:gd name="connsiteY3" fmla="*/ 139336 h 1221140"/>
                <a:gd name="connsiteX4" fmla="*/ 3553469 w 5252161"/>
                <a:gd name="connsiteY4" fmla="*/ 87085 h 1221140"/>
                <a:gd name="connsiteX5" fmla="*/ 4603104 w 5252161"/>
                <a:gd name="connsiteY5" fmla="*/ 0 h 1221140"/>
                <a:gd name="connsiteX6" fmla="*/ 5017030 w 5252161"/>
                <a:gd name="connsiteY6" fmla="*/ 143960 h 1221140"/>
                <a:gd name="connsiteX7" fmla="*/ 5252161 w 5252161"/>
                <a:gd name="connsiteY7" fmla="*/ 381929 h 1221140"/>
                <a:gd name="connsiteX8" fmla="*/ 5156367 w 5252161"/>
                <a:gd name="connsiteY8" fmla="*/ 669313 h 1221140"/>
                <a:gd name="connsiteX9" fmla="*/ 5008321 w 5252161"/>
                <a:gd name="connsiteY9" fmla="*/ 850414 h 1221140"/>
                <a:gd name="connsiteX10" fmla="*/ 5008321 w 5252161"/>
                <a:gd name="connsiteY10" fmla="*/ 850411 h 1221140"/>
                <a:gd name="connsiteX11" fmla="*/ 4481184 w 5252161"/>
                <a:gd name="connsiteY11" fmla="*/ 1037914 h 1221140"/>
                <a:gd name="connsiteX12" fmla="*/ 3292211 w 5252161"/>
                <a:gd name="connsiteY12" fmla="*/ 881159 h 1221140"/>
                <a:gd name="connsiteX13" fmla="*/ 2403714 w 5252161"/>
                <a:gd name="connsiteY13" fmla="*/ 1220793 h 1221140"/>
                <a:gd name="connsiteX14" fmla="*/ 1824714 w 5252161"/>
                <a:gd name="connsiteY14" fmla="*/ 1037914 h 1221140"/>
                <a:gd name="connsiteX15" fmla="*/ 1062445 w 5252161"/>
                <a:gd name="connsiteY15" fmla="*/ 893957 h 1221140"/>
                <a:gd name="connsiteX16" fmla="*/ 722811 w 5252161"/>
                <a:gd name="connsiteY16" fmla="*/ 634478 h 1221140"/>
                <a:gd name="connsiteX17" fmla="*/ 0 w 5252161"/>
                <a:gd name="connsiteY17" fmla="*/ 1130866 h 1221140"/>
                <a:gd name="connsiteX18" fmla="*/ 722811 w 5252161"/>
                <a:gd name="connsiteY18" fmla="*/ 274588 h 1221140"/>
                <a:gd name="connsiteX0" fmla="*/ 722811 w 5252161"/>
                <a:gd name="connsiteY0" fmla="*/ 274588 h 1130866"/>
                <a:gd name="connsiteX1" fmla="*/ 866771 w 5252161"/>
                <a:gd name="connsiteY1" fmla="*/ 130628 h 1130866"/>
                <a:gd name="connsiteX2" fmla="*/ 1437063 w 5252161"/>
                <a:gd name="connsiteY2" fmla="*/ 130628 h 1130866"/>
                <a:gd name="connsiteX3" fmla="*/ 1785406 w 5252161"/>
                <a:gd name="connsiteY3" fmla="*/ 139336 h 1130866"/>
                <a:gd name="connsiteX4" fmla="*/ 3553469 w 5252161"/>
                <a:gd name="connsiteY4" fmla="*/ 87085 h 1130866"/>
                <a:gd name="connsiteX5" fmla="*/ 4603104 w 5252161"/>
                <a:gd name="connsiteY5" fmla="*/ 0 h 1130866"/>
                <a:gd name="connsiteX6" fmla="*/ 5017030 w 5252161"/>
                <a:gd name="connsiteY6" fmla="*/ 143960 h 1130866"/>
                <a:gd name="connsiteX7" fmla="*/ 5252161 w 5252161"/>
                <a:gd name="connsiteY7" fmla="*/ 381929 h 1130866"/>
                <a:gd name="connsiteX8" fmla="*/ 5156367 w 5252161"/>
                <a:gd name="connsiteY8" fmla="*/ 669313 h 1130866"/>
                <a:gd name="connsiteX9" fmla="*/ 5008321 w 5252161"/>
                <a:gd name="connsiteY9" fmla="*/ 850414 h 1130866"/>
                <a:gd name="connsiteX10" fmla="*/ 5008321 w 5252161"/>
                <a:gd name="connsiteY10" fmla="*/ 850411 h 1130866"/>
                <a:gd name="connsiteX11" fmla="*/ 4481184 w 5252161"/>
                <a:gd name="connsiteY11" fmla="*/ 1037914 h 1130866"/>
                <a:gd name="connsiteX12" fmla="*/ 3292211 w 5252161"/>
                <a:gd name="connsiteY12" fmla="*/ 881159 h 1130866"/>
                <a:gd name="connsiteX13" fmla="*/ 2377588 w 5252161"/>
                <a:gd name="connsiteY13" fmla="*/ 1072747 h 1130866"/>
                <a:gd name="connsiteX14" fmla="*/ 1824714 w 5252161"/>
                <a:gd name="connsiteY14" fmla="*/ 1037914 h 1130866"/>
                <a:gd name="connsiteX15" fmla="*/ 1062445 w 5252161"/>
                <a:gd name="connsiteY15" fmla="*/ 893957 h 1130866"/>
                <a:gd name="connsiteX16" fmla="*/ 722811 w 5252161"/>
                <a:gd name="connsiteY16" fmla="*/ 634478 h 1130866"/>
                <a:gd name="connsiteX17" fmla="*/ 0 w 5252161"/>
                <a:gd name="connsiteY17" fmla="*/ 1130866 h 1130866"/>
                <a:gd name="connsiteX18" fmla="*/ 722811 w 5252161"/>
                <a:gd name="connsiteY18" fmla="*/ 274588 h 1130866"/>
                <a:gd name="connsiteX0" fmla="*/ 722811 w 5156367"/>
                <a:gd name="connsiteY0" fmla="*/ 274588 h 1130866"/>
                <a:gd name="connsiteX1" fmla="*/ 866771 w 5156367"/>
                <a:gd name="connsiteY1" fmla="*/ 130628 h 1130866"/>
                <a:gd name="connsiteX2" fmla="*/ 1437063 w 5156367"/>
                <a:gd name="connsiteY2" fmla="*/ 130628 h 1130866"/>
                <a:gd name="connsiteX3" fmla="*/ 1785406 w 5156367"/>
                <a:gd name="connsiteY3" fmla="*/ 139336 h 1130866"/>
                <a:gd name="connsiteX4" fmla="*/ 3553469 w 5156367"/>
                <a:gd name="connsiteY4" fmla="*/ 87085 h 1130866"/>
                <a:gd name="connsiteX5" fmla="*/ 4603104 w 5156367"/>
                <a:gd name="connsiteY5" fmla="*/ 0 h 1130866"/>
                <a:gd name="connsiteX6" fmla="*/ 5017030 w 5156367"/>
                <a:gd name="connsiteY6" fmla="*/ 143960 h 1130866"/>
                <a:gd name="connsiteX7" fmla="*/ 5069281 w 5156367"/>
                <a:gd name="connsiteY7" fmla="*/ 469015 h 1130866"/>
                <a:gd name="connsiteX8" fmla="*/ 5156367 w 5156367"/>
                <a:gd name="connsiteY8" fmla="*/ 669313 h 1130866"/>
                <a:gd name="connsiteX9" fmla="*/ 5008321 w 5156367"/>
                <a:gd name="connsiteY9" fmla="*/ 850414 h 1130866"/>
                <a:gd name="connsiteX10" fmla="*/ 5008321 w 5156367"/>
                <a:gd name="connsiteY10" fmla="*/ 850411 h 1130866"/>
                <a:gd name="connsiteX11" fmla="*/ 4481184 w 5156367"/>
                <a:gd name="connsiteY11" fmla="*/ 1037914 h 1130866"/>
                <a:gd name="connsiteX12" fmla="*/ 3292211 w 5156367"/>
                <a:gd name="connsiteY12" fmla="*/ 881159 h 1130866"/>
                <a:gd name="connsiteX13" fmla="*/ 2377588 w 5156367"/>
                <a:gd name="connsiteY13" fmla="*/ 1072747 h 1130866"/>
                <a:gd name="connsiteX14" fmla="*/ 1824714 w 5156367"/>
                <a:gd name="connsiteY14" fmla="*/ 1037914 h 1130866"/>
                <a:gd name="connsiteX15" fmla="*/ 1062445 w 5156367"/>
                <a:gd name="connsiteY15" fmla="*/ 893957 h 1130866"/>
                <a:gd name="connsiteX16" fmla="*/ 722811 w 5156367"/>
                <a:gd name="connsiteY16" fmla="*/ 634478 h 1130866"/>
                <a:gd name="connsiteX17" fmla="*/ 0 w 5156367"/>
                <a:gd name="connsiteY17" fmla="*/ 1130866 h 1130866"/>
                <a:gd name="connsiteX18" fmla="*/ 722811 w 5156367"/>
                <a:gd name="connsiteY18" fmla="*/ 274588 h 1130866"/>
                <a:gd name="connsiteX0" fmla="*/ 722811 w 5069281"/>
                <a:gd name="connsiteY0" fmla="*/ 274588 h 1130866"/>
                <a:gd name="connsiteX1" fmla="*/ 866771 w 5069281"/>
                <a:gd name="connsiteY1" fmla="*/ 130628 h 1130866"/>
                <a:gd name="connsiteX2" fmla="*/ 1437063 w 5069281"/>
                <a:gd name="connsiteY2" fmla="*/ 130628 h 1130866"/>
                <a:gd name="connsiteX3" fmla="*/ 1785406 w 5069281"/>
                <a:gd name="connsiteY3" fmla="*/ 139336 h 1130866"/>
                <a:gd name="connsiteX4" fmla="*/ 3553469 w 5069281"/>
                <a:gd name="connsiteY4" fmla="*/ 87085 h 1130866"/>
                <a:gd name="connsiteX5" fmla="*/ 4603104 w 5069281"/>
                <a:gd name="connsiteY5" fmla="*/ 0 h 1130866"/>
                <a:gd name="connsiteX6" fmla="*/ 5017030 w 5069281"/>
                <a:gd name="connsiteY6" fmla="*/ 143960 h 1130866"/>
                <a:gd name="connsiteX7" fmla="*/ 5069281 w 5069281"/>
                <a:gd name="connsiteY7" fmla="*/ 469015 h 1130866"/>
                <a:gd name="connsiteX8" fmla="*/ 5008321 w 5069281"/>
                <a:gd name="connsiteY8" fmla="*/ 850414 h 1130866"/>
                <a:gd name="connsiteX9" fmla="*/ 5008321 w 5069281"/>
                <a:gd name="connsiteY9" fmla="*/ 850411 h 1130866"/>
                <a:gd name="connsiteX10" fmla="*/ 4481184 w 5069281"/>
                <a:gd name="connsiteY10" fmla="*/ 1037914 h 1130866"/>
                <a:gd name="connsiteX11" fmla="*/ 3292211 w 5069281"/>
                <a:gd name="connsiteY11" fmla="*/ 881159 h 1130866"/>
                <a:gd name="connsiteX12" fmla="*/ 2377588 w 5069281"/>
                <a:gd name="connsiteY12" fmla="*/ 1072747 h 1130866"/>
                <a:gd name="connsiteX13" fmla="*/ 1824714 w 5069281"/>
                <a:gd name="connsiteY13" fmla="*/ 1037914 h 1130866"/>
                <a:gd name="connsiteX14" fmla="*/ 1062445 w 5069281"/>
                <a:gd name="connsiteY14" fmla="*/ 893957 h 1130866"/>
                <a:gd name="connsiteX15" fmla="*/ 722811 w 5069281"/>
                <a:gd name="connsiteY15" fmla="*/ 634478 h 1130866"/>
                <a:gd name="connsiteX16" fmla="*/ 0 w 5069281"/>
                <a:gd name="connsiteY16" fmla="*/ 1130866 h 1130866"/>
                <a:gd name="connsiteX17" fmla="*/ 722811 w 5069281"/>
                <a:gd name="connsiteY17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5008321 w 5286995"/>
                <a:gd name="connsiteY9" fmla="*/ 850411 h 1130866"/>
                <a:gd name="connsiteX10" fmla="*/ 4481184 w 5286995"/>
                <a:gd name="connsiteY10" fmla="*/ 1037914 h 1130866"/>
                <a:gd name="connsiteX11" fmla="*/ 3292211 w 5286995"/>
                <a:gd name="connsiteY11" fmla="*/ 881159 h 1130866"/>
                <a:gd name="connsiteX12" fmla="*/ 2377588 w 5286995"/>
                <a:gd name="connsiteY12" fmla="*/ 1072747 h 1130866"/>
                <a:gd name="connsiteX13" fmla="*/ 1824714 w 5286995"/>
                <a:gd name="connsiteY13" fmla="*/ 1037914 h 1130866"/>
                <a:gd name="connsiteX14" fmla="*/ 1062445 w 5286995"/>
                <a:gd name="connsiteY14" fmla="*/ 893957 h 1130866"/>
                <a:gd name="connsiteX15" fmla="*/ 722811 w 5286995"/>
                <a:gd name="connsiteY15" fmla="*/ 634478 h 1130866"/>
                <a:gd name="connsiteX16" fmla="*/ 0 w 5286995"/>
                <a:gd name="connsiteY16" fmla="*/ 1130866 h 1130866"/>
                <a:gd name="connsiteX17" fmla="*/ 722811 w 5286995"/>
                <a:gd name="connsiteY17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5008321 w 5286995"/>
                <a:gd name="connsiteY9" fmla="*/ 850411 h 1130866"/>
                <a:gd name="connsiteX10" fmla="*/ 4481184 w 5286995"/>
                <a:gd name="connsiteY10" fmla="*/ 1037914 h 1130866"/>
                <a:gd name="connsiteX11" fmla="*/ 3292211 w 5286995"/>
                <a:gd name="connsiteY11" fmla="*/ 881159 h 1130866"/>
                <a:gd name="connsiteX12" fmla="*/ 2377588 w 5286995"/>
                <a:gd name="connsiteY12" fmla="*/ 1072747 h 1130866"/>
                <a:gd name="connsiteX13" fmla="*/ 1824714 w 5286995"/>
                <a:gd name="connsiteY13" fmla="*/ 1037914 h 1130866"/>
                <a:gd name="connsiteX14" fmla="*/ 1062445 w 5286995"/>
                <a:gd name="connsiteY14" fmla="*/ 893957 h 1130866"/>
                <a:gd name="connsiteX15" fmla="*/ 722811 w 5286995"/>
                <a:gd name="connsiteY15" fmla="*/ 634478 h 1130866"/>
                <a:gd name="connsiteX16" fmla="*/ 0 w 5286995"/>
                <a:gd name="connsiteY16" fmla="*/ 1130866 h 1130866"/>
                <a:gd name="connsiteX17" fmla="*/ 722811 w 5286995"/>
                <a:gd name="connsiteY17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5008321 w 5286995"/>
                <a:gd name="connsiteY9" fmla="*/ 850411 h 1130866"/>
                <a:gd name="connsiteX10" fmla="*/ 4481184 w 5286995"/>
                <a:gd name="connsiteY10" fmla="*/ 1037914 h 1130866"/>
                <a:gd name="connsiteX11" fmla="*/ 3292211 w 5286995"/>
                <a:gd name="connsiteY11" fmla="*/ 881159 h 1130866"/>
                <a:gd name="connsiteX12" fmla="*/ 2377588 w 5286995"/>
                <a:gd name="connsiteY12" fmla="*/ 1072747 h 1130866"/>
                <a:gd name="connsiteX13" fmla="*/ 1824714 w 5286995"/>
                <a:gd name="connsiteY13" fmla="*/ 1037914 h 1130866"/>
                <a:gd name="connsiteX14" fmla="*/ 1062445 w 5286995"/>
                <a:gd name="connsiteY14" fmla="*/ 893957 h 1130866"/>
                <a:gd name="connsiteX15" fmla="*/ 722811 w 5286995"/>
                <a:gd name="connsiteY15" fmla="*/ 634478 h 1130866"/>
                <a:gd name="connsiteX16" fmla="*/ 0 w 5286995"/>
                <a:gd name="connsiteY16" fmla="*/ 1130866 h 1130866"/>
                <a:gd name="connsiteX17" fmla="*/ 722811 w 5286995"/>
                <a:gd name="connsiteY17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4956070 w 5286995"/>
                <a:gd name="connsiteY9" fmla="*/ 902662 h 1130866"/>
                <a:gd name="connsiteX10" fmla="*/ 4481184 w 5286995"/>
                <a:gd name="connsiteY10" fmla="*/ 1037914 h 1130866"/>
                <a:gd name="connsiteX11" fmla="*/ 3292211 w 5286995"/>
                <a:gd name="connsiteY11" fmla="*/ 881159 h 1130866"/>
                <a:gd name="connsiteX12" fmla="*/ 2377588 w 5286995"/>
                <a:gd name="connsiteY12" fmla="*/ 1072747 h 1130866"/>
                <a:gd name="connsiteX13" fmla="*/ 1824714 w 5286995"/>
                <a:gd name="connsiteY13" fmla="*/ 1037914 h 1130866"/>
                <a:gd name="connsiteX14" fmla="*/ 1062445 w 5286995"/>
                <a:gd name="connsiteY14" fmla="*/ 893957 h 1130866"/>
                <a:gd name="connsiteX15" fmla="*/ 722811 w 5286995"/>
                <a:gd name="connsiteY15" fmla="*/ 634478 h 1130866"/>
                <a:gd name="connsiteX16" fmla="*/ 0 w 5286995"/>
                <a:gd name="connsiteY16" fmla="*/ 1130866 h 1130866"/>
                <a:gd name="connsiteX17" fmla="*/ 722811 w 5286995"/>
                <a:gd name="connsiteY17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4956070 w 5286995"/>
                <a:gd name="connsiteY9" fmla="*/ 902662 h 1130866"/>
                <a:gd name="connsiteX10" fmla="*/ 4324430 w 5286995"/>
                <a:gd name="connsiteY10" fmla="*/ 1029206 h 1130866"/>
                <a:gd name="connsiteX11" fmla="*/ 3292211 w 5286995"/>
                <a:gd name="connsiteY11" fmla="*/ 881159 h 1130866"/>
                <a:gd name="connsiteX12" fmla="*/ 2377588 w 5286995"/>
                <a:gd name="connsiteY12" fmla="*/ 1072747 h 1130866"/>
                <a:gd name="connsiteX13" fmla="*/ 1824714 w 5286995"/>
                <a:gd name="connsiteY13" fmla="*/ 1037914 h 1130866"/>
                <a:gd name="connsiteX14" fmla="*/ 1062445 w 5286995"/>
                <a:gd name="connsiteY14" fmla="*/ 893957 h 1130866"/>
                <a:gd name="connsiteX15" fmla="*/ 722811 w 5286995"/>
                <a:gd name="connsiteY15" fmla="*/ 634478 h 1130866"/>
                <a:gd name="connsiteX16" fmla="*/ 0 w 5286995"/>
                <a:gd name="connsiteY16" fmla="*/ 1130866 h 1130866"/>
                <a:gd name="connsiteX17" fmla="*/ 722811 w 5286995"/>
                <a:gd name="connsiteY17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4324430 w 5286995"/>
                <a:gd name="connsiteY9" fmla="*/ 1029206 h 1130866"/>
                <a:gd name="connsiteX10" fmla="*/ 3292211 w 5286995"/>
                <a:gd name="connsiteY10" fmla="*/ 881159 h 1130866"/>
                <a:gd name="connsiteX11" fmla="*/ 2377588 w 5286995"/>
                <a:gd name="connsiteY11" fmla="*/ 1072747 h 1130866"/>
                <a:gd name="connsiteX12" fmla="*/ 1824714 w 5286995"/>
                <a:gd name="connsiteY12" fmla="*/ 1037914 h 1130866"/>
                <a:gd name="connsiteX13" fmla="*/ 1062445 w 5286995"/>
                <a:gd name="connsiteY13" fmla="*/ 893957 h 1130866"/>
                <a:gd name="connsiteX14" fmla="*/ 722811 w 5286995"/>
                <a:gd name="connsiteY14" fmla="*/ 634478 h 1130866"/>
                <a:gd name="connsiteX15" fmla="*/ 0 w 5286995"/>
                <a:gd name="connsiteY15" fmla="*/ 1130866 h 1130866"/>
                <a:gd name="connsiteX16" fmla="*/ 722811 w 5286995"/>
                <a:gd name="connsiteY16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4324430 w 5286995"/>
                <a:gd name="connsiteY9" fmla="*/ 1029206 h 1130866"/>
                <a:gd name="connsiteX10" fmla="*/ 3292211 w 5286995"/>
                <a:gd name="connsiteY10" fmla="*/ 881159 h 1130866"/>
                <a:gd name="connsiteX11" fmla="*/ 2377588 w 5286995"/>
                <a:gd name="connsiteY11" fmla="*/ 1072747 h 1130866"/>
                <a:gd name="connsiteX12" fmla="*/ 1824714 w 5286995"/>
                <a:gd name="connsiteY12" fmla="*/ 1037914 h 1130866"/>
                <a:gd name="connsiteX13" fmla="*/ 1062445 w 5286995"/>
                <a:gd name="connsiteY13" fmla="*/ 893957 h 1130866"/>
                <a:gd name="connsiteX14" fmla="*/ 722811 w 5286995"/>
                <a:gd name="connsiteY14" fmla="*/ 634478 h 1130866"/>
                <a:gd name="connsiteX15" fmla="*/ 0 w 5286995"/>
                <a:gd name="connsiteY15" fmla="*/ 1130866 h 1130866"/>
                <a:gd name="connsiteX16" fmla="*/ 722811 w 5286995"/>
                <a:gd name="connsiteY16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4324430 w 5286995"/>
                <a:gd name="connsiteY9" fmla="*/ 1029206 h 1130866"/>
                <a:gd name="connsiteX10" fmla="*/ 3292211 w 5286995"/>
                <a:gd name="connsiteY10" fmla="*/ 881159 h 1130866"/>
                <a:gd name="connsiteX11" fmla="*/ 2377588 w 5286995"/>
                <a:gd name="connsiteY11" fmla="*/ 1072747 h 1130866"/>
                <a:gd name="connsiteX12" fmla="*/ 1824714 w 5286995"/>
                <a:gd name="connsiteY12" fmla="*/ 1037914 h 1130866"/>
                <a:gd name="connsiteX13" fmla="*/ 1062445 w 5286995"/>
                <a:gd name="connsiteY13" fmla="*/ 893957 h 1130866"/>
                <a:gd name="connsiteX14" fmla="*/ 722811 w 5286995"/>
                <a:gd name="connsiteY14" fmla="*/ 634478 h 1130866"/>
                <a:gd name="connsiteX15" fmla="*/ 0 w 5286995"/>
                <a:gd name="connsiteY15" fmla="*/ 1130866 h 1130866"/>
                <a:gd name="connsiteX16" fmla="*/ 722811 w 5286995"/>
                <a:gd name="connsiteY16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017030 w 5286995"/>
                <a:gd name="connsiteY6" fmla="*/ 143960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4324430 w 5286995"/>
                <a:gd name="connsiteY9" fmla="*/ 1029206 h 1130866"/>
                <a:gd name="connsiteX10" fmla="*/ 3292211 w 5286995"/>
                <a:gd name="connsiteY10" fmla="*/ 881159 h 1130866"/>
                <a:gd name="connsiteX11" fmla="*/ 2377588 w 5286995"/>
                <a:gd name="connsiteY11" fmla="*/ 1072747 h 1130866"/>
                <a:gd name="connsiteX12" fmla="*/ 1824714 w 5286995"/>
                <a:gd name="connsiteY12" fmla="*/ 1037914 h 1130866"/>
                <a:gd name="connsiteX13" fmla="*/ 1062445 w 5286995"/>
                <a:gd name="connsiteY13" fmla="*/ 893957 h 1130866"/>
                <a:gd name="connsiteX14" fmla="*/ 722811 w 5286995"/>
                <a:gd name="connsiteY14" fmla="*/ 634478 h 1130866"/>
                <a:gd name="connsiteX15" fmla="*/ 0 w 5286995"/>
                <a:gd name="connsiteY15" fmla="*/ 1130866 h 1130866"/>
                <a:gd name="connsiteX16" fmla="*/ 722811 w 5286995"/>
                <a:gd name="connsiteY16" fmla="*/ 274588 h 1130866"/>
                <a:gd name="connsiteX0" fmla="*/ 722811 w 5286995"/>
                <a:gd name="connsiteY0" fmla="*/ 274588 h 1130866"/>
                <a:gd name="connsiteX1" fmla="*/ 866771 w 5286995"/>
                <a:gd name="connsiteY1" fmla="*/ 130628 h 1130866"/>
                <a:gd name="connsiteX2" fmla="*/ 1437063 w 5286995"/>
                <a:gd name="connsiteY2" fmla="*/ 130628 h 1130866"/>
                <a:gd name="connsiteX3" fmla="*/ 1785406 w 5286995"/>
                <a:gd name="connsiteY3" fmla="*/ 139336 h 1130866"/>
                <a:gd name="connsiteX4" fmla="*/ 3553469 w 5286995"/>
                <a:gd name="connsiteY4" fmla="*/ 87085 h 1130866"/>
                <a:gd name="connsiteX5" fmla="*/ 4603104 w 5286995"/>
                <a:gd name="connsiteY5" fmla="*/ 0 h 1130866"/>
                <a:gd name="connsiteX6" fmla="*/ 5147659 w 5286995"/>
                <a:gd name="connsiteY6" fmla="*/ 126543 h 1130866"/>
                <a:gd name="connsiteX7" fmla="*/ 5286995 w 5286995"/>
                <a:gd name="connsiteY7" fmla="*/ 529975 h 1130866"/>
                <a:gd name="connsiteX8" fmla="*/ 5008321 w 5286995"/>
                <a:gd name="connsiteY8" fmla="*/ 850414 h 1130866"/>
                <a:gd name="connsiteX9" fmla="*/ 4324430 w 5286995"/>
                <a:gd name="connsiteY9" fmla="*/ 1029206 h 1130866"/>
                <a:gd name="connsiteX10" fmla="*/ 3292211 w 5286995"/>
                <a:gd name="connsiteY10" fmla="*/ 881159 h 1130866"/>
                <a:gd name="connsiteX11" fmla="*/ 2377588 w 5286995"/>
                <a:gd name="connsiteY11" fmla="*/ 1072747 h 1130866"/>
                <a:gd name="connsiteX12" fmla="*/ 1824714 w 5286995"/>
                <a:gd name="connsiteY12" fmla="*/ 1037914 h 1130866"/>
                <a:gd name="connsiteX13" fmla="*/ 1062445 w 5286995"/>
                <a:gd name="connsiteY13" fmla="*/ 893957 h 1130866"/>
                <a:gd name="connsiteX14" fmla="*/ 722811 w 5286995"/>
                <a:gd name="connsiteY14" fmla="*/ 634478 h 1130866"/>
                <a:gd name="connsiteX15" fmla="*/ 0 w 5286995"/>
                <a:gd name="connsiteY15" fmla="*/ 1130866 h 1130866"/>
                <a:gd name="connsiteX16" fmla="*/ 722811 w 5286995"/>
                <a:gd name="connsiteY16" fmla="*/ 274588 h 1130866"/>
                <a:gd name="connsiteX0" fmla="*/ 0 w 4564184"/>
                <a:gd name="connsiteY0" fmla="*/ 274588 h 1339872"/>
                <a:gd name="connsiteX1" fmla="*/ 143960 w 4564184"/>
                <a:gd name="connsiteY1" fmla="*/ 130628 h 1339872"/>
                <a:gd name="connsiteX2" fmla="*/ 714252 w 4564184"/>
                <a:gd name="connsiteY2" fmla="*/ 130628 h 1339872"/>
                <a:gd name="connsiteX3" fmla="*/ 1062595 w 4564184"/>
                <a:gd name="connsiteY3" fmla="*/ 139336 h 1339872"/>
                <a:gd name="connsiteX4" fmla="*/ 2830658 w 4564184"/>
                <a:gd name="connsiteY4" fmla="*/ 87085 h 1339872"/>
                <a:gd name="connsiteX5" fmla="*/ 3880293 w 4564184"/>
                <a:gd name="connsiteY5" fmla="*/ 0 h 1339872"/>
                <a:gd name="connsiteX6" fmla="*/ 4424848 w 4564184"/>
                <a:gd name="connsiteY6" fmla="*/ 126543 h 1339872"/>
                <a:gd name="connsiteX7" fmla="*/ 4564184 w 4564184"/>
                <a:gd name="connsiteY7" fmla="*/ 529975 h 1339872"/>
                <a:gd name="connsiteX8" fmla="*/ 4285510 w 4564184"/>
                <a:gd name="connsiteY8" fmla="*/ 850414 h 1339872"/>
                <a:gd name="connsiteX9" fmla="*/ 3601619 w 4564184"/>
                <a:gd name="connsiteY9" fmla="*/ 1029206 h 1339872"/>
                <a:gd name="connsiteX10" fmla="*/ 2569400 w 4564184"/>
                <a:gd name="connsiteY10" fmla="*/ 881159 h 1339872"/>
                <a:gd name="connsiteX11" fmla="*/ 1654777 w 4564184"/>
                <a:gd name="connsiteY11" fmla="*/ 1072747 h 1339872"/>
                <a:gd name="connsiteX12" fmla="*/ 1101903 w 4564184"/>
                <a:gd name="connsiteY12" fmla="*/ 1037914 h 1339872"/>
                <a:gd name="connsiteX13" fmla="*/ 339634 w 4564184"/>
                <a:gd name="connsiteY13" fmla="*/ 893957 h 1339872"/>
                <a:gd name="connsiteX14" fmla="*/ 0 w 4564184"/>
                <a:gd name="connsiteY14" fmla="*/ 634478 h 1339872"/>
                <a:gd name="connsiteX15" fmla="*/ 1887267 w 4564184"/>
                <a:gd name="connsiteY15" fmla="*/ 1339872 h 1339872"/>
                <a:gd name="connsiteX16" fmla="*/ 0 w 4564184"/>
                <a:gd name="connsiteY16" fmla="*/ 274588 h 1339872"/>
                <a:gd name="connsiteX0" fmla="*/ 0 w 4564184"/>
                <a:gd name="connsiteY0" fmla="*/ 274588 h 1339872"/>
                <a:gd name="connsiteX1" fmla="*/ 143960 w 4564184"/>
                <a:gd name="connsiteY1" fmla="*/ 130628 h 1339872"/>
                <a:gd name="connsiteX2" fmla="*/ 714252 w 4564184"/>
                <a:gd name="connsiteY2" fmla="*/ 130628 h 1339872"/>
                <a:gd name="connsiteX3" fmla="*/ 1062595 w 4564184"/>
                <a:gd name="connsiteY3" fmla="*/ 139336 h 1339872"/>
                <a:gd name="connsiteX4" fmla="*/ 2830658 w 4564184"/>
                <a:gd name="connsiteY4" fmla="*/ 87085 h 1339872"/>
                <a:gd name="connsiteX5" fmla="*/ 3880293 w 4564184"/>
                <a:gd name="connsiteY5" fmla="*/ 0 h 1339872"/>
                <a:gd name="connsiteX6" fmla="*/ 4424848 w 4564184"/>
                <a:gd name="connsiteY6" fmla="*/ 126543 h 1339872"/>
                <a:gd name="connsiteX7" fmla="*/ 4564184 w 4564184"/>
                <a:gd name="connsiteY7" fmla="*/ 529975 h 1339872"/>
                <a:gd name="connsiteX8" fmla="*/ 4285510 w 4564184"/>
                <a:gd name="connsiteY8" fmla="*/ 850414 h 1339872"/>
                <a:gd name="connsiteX9" fmla="*/ 3601619 w 4564184"/>
                <a:gd name="connsiteY9" fmla="*/ 1029206 h 1339872"/>
                <a:gd name="connsiteX10" fmla="*/ 2569400 w 4564184"/>
                <a:gd name="connsiteY10" fmla="*/ 881159 h 1339872"/>
                <a:gd name="connsiteX11" fmla="*/ 1654777 w 4564184"/>
                <a:gd name="connsiteY11" fmla="*/ 1072747 h 1339872"/>
                <a:gd name="connsiteX12" fmla="*/ 1101903 w 4564184"/>
                <a:gd name="connsiteY12" fmla="*/ 1037914 h 1339872"/>
                <a:gd name="connsiteX13" fmla="*/ 339634 w 4564184"/>
                <a:gd name="connsiteY13" fmla="*/ 893957 h 1339872"/>
                <a:gd name="connsiteX14" fmla="*/ 1887267 w 4564184"/>
                <a:gd name="connsiteY14" fmla="*/ 1339872 h 1339872"/>
                <a:gd name="connsiteX15" fmla="*/ 0 w 4564184"/>
                <a:gd name="connsiteY15" fmla="*/ 274588 h 1339872"/>
                <a:gd name="connsiteX0" fmla="*/ 0 w 4564184"/>
                <a:gd name="connsiteY0" fmla="*/ 274588 h 1365544"/>
                <a:gd name="connsiteX1" fmla="*/ 143960 w 4564184"/>
                <a:gd name="connsiteY1" fmla="*/ 130628 h 1365544"/>
                <a:gd name="connsiteX2" fmla="*/ 714252 w 4564184"/>
                <a:gd name="connsiteY2" fmla="*/ 130628 h 1365544"/>
                <a:gd name="connsiteX3" fmla="*/ 1062595 w 4564184"/>
                <a:gd name="connsiteY3" fmla="*/ 139336 h 1365544"/>
                <a:gd name="connsiteX4" fmla="*/ 2830658 w 4564184"/>
                <a:gd name="connsiteY4" fmla="*/ 87085 h 1365544"/>
                <a:gd name="connsiteX5" fmla="*/ 3880293 w 4564184"/>
                <a:gd name="connsiteY5" fmla="*/ 0 h 1365544"/>
                <a:gd name="connsiteX6" fmla="*/ 4424848 w 4564184"/>
                <a:gd name="connsiteY6" fmla="*/ 126543 h 1365544"/>
                <a:gd name="connsiteX7" fmla="*/ 4564184 w 4564184"/>
                <a:gd name="connsiteY7" fmla="*/ 529975 h 1365544"/>
                <a:gd name="connsiteX8" fmla="*/ 4285510 w 4564184"/>
                <a:gd name="connsiteY8" fmla="*/ 850414 h 1365544"/>
                <a:gd name="connsiteX9" fmla="*/ 3601619 w 4564184"/>
                <a:gd name="connsiteY9" fmla="*/ 1029206 h 1365544"/>
                <a:gd name="connsiteX10" fmla="*/ 2569400 w 4564184"/>
                <a:gd name="connsiteY10" fmla="*/ 881159 h 1365544"/>
                <a:gd name="connsiteX11" fmla="*/ 1654777 w 4564184"/>
                <a:gd name="connsiteY11" fmla="*/ 1072747 h 1365544"/>
                <a:gd name="connsiteX12" fmla="*/ 1101903 w 4564184"/>
                <a:gd name="connsiteY12" fmla="*/ 1037914 h 1365544"/>
                <a:gd name="connsiteX13" fmla="*/ 1887267 w 4564184"/>
                <a:gd name="connsiteY13" fmla="*/ 1339872 h 1365544"/>
                <a:gd name="connsiteX14" fmla="*/ 0 w 4564184"/>
                <a:gd name="connsiteY14" fmla="*/ 274588 h 1365544"/>
                <a:gd name="connsiteX0" fmla="*/ 0 w 4564184"/>
                <a:gd name="connsiteY0" fmla="*/ 274588 h 1339872"/>
                <a:gd name="connsiteX1" fmla="*/ 143960 w 4564184"/>
                <a:gd name="connsiteY1" fmla="*/ 130628 h 1339872"/>
                <a:gd name="connsiteX2" fmla="*/ 714252 w 4564184"/>
                <a:gd name="connsiteY2" fmla="*/ 130628 h 1339872"/>
                <a:gd name="connsiteX3" fmla="*/ 1062595 w 4564184"/>
                <a:gd name="connsiteY3" fmla="*/ 139336 h 1339872"/>
                <a:gd name="connsiteX4" fmla="*/ 2830658 w 4564184"/>
                <a:gd name="connsiteY4" fmla="*/ 87085 h 1339872"/>
                <a:gd name="connsiteX5" fmla="*/ 3880293 w 4564184"/>
                <a:gd name="connsiteY5" fmla="*/ 0 h 1339872"/>
                <a:gd name="connsiteX6" fmla="*/ 4424848 w 4564184"/>
                <a:gd name="connsiteY6" fmla="*/ 126543 h 1339872"/>
                <a:gd name="connsiteX7" fmla="*/ 4564184 w 4564184"/>
                <a:gd name="connsiteY7" fmla="*/ 529975 h 1339872"/>
                <a:gd name="connsiteX8" fmla="*/ 4285510 w 4564184"/>
                <a:gd name="connsiteY8" fmla="*/ 850414 h 1339872"/>
                <a:gd name="connsiteX9" fmla="*/ 3601619 w 4564184"/>
                <a:gd name="connsiteY9" fmla="*/ 1029206 h 1339872"/>
                <a:gd name="connsiteX10" fmla="*/ 2569400 w 4564184"/>
                <a:gd name="connsiteY10" fmla="*/ 881159 h 1339872"/>
                <a:gd name="connsiteX11" fmla="*/ 1654777 w 4564184"/>
                <a:gd name="connsiteY11" fmla="*/ 1072747 h 1339872"/>
                <a:gd name="connsiteX12" fmla="*/ 1887267 w 4564184"/>
                <a:gd name="connsiteY12" fmla="*/ 1339872 h 1339872"/>
                <a:gd name="connsiteX13" fmla="*/ 0 w 4564184"/>
                <a:gd name="connsiteY13" fmla="*/ 274588 h 1339872"/>
                <a:gd name="connsiteX0" fmla="*/ 0 w 4564184"/>
                <a:gd name="connsiteY0" fmla="*/ 274588 h 1339872"/>
                <a:gd name="connsiteX1" fmla="*/ 143960 w 4564184"/>
                <a:gd name="connsiteY1" fmla="*/ 130628 h 1339872"/>
                <a:gd name="connsiteX2" fmla="*/ 714252 w 4564184"/>
                <a:gd name="connsiteY2" fmla="*/ 130628 h 1339872"/>
                <a:gd name="connsiteX3" fmla="*/ 1062595 w 4564184"/>
                <a:gd name="connsiteY3" fmla="*/ 139336 h 1339872"/>
                <a:gd name="connsiteX4" fmla="*/ 2830658 w 4564184"/>
                <a:gd name="connsiteY4" fmla="*/ 87085 h 1339872"/>
                <a:gd name="connsiteX5" fmla="*/ 3880293 w 4564184"/>
                <a:gd name="connsiteY5" fmla="*/ 0 h 1339872"/>
                <a:gd name="connsiteX6" fmla="*/ 4424848 w 4564184"/>
                <a:gd name="connsiteY6" fmla="*/ 126543 h 1339872"/>
                <a:gd name="connsiteX7" fmla="*/ 4564184 w 4564184"/>
                <a:gd name="connsiteY7" fmla="*/ 529975 h 1339872"/>
                <a:gd name="connsiteX8" fmla="*/ 4285510 w 4564184"/>
                <a:gd name="connsiteY8" fmla="*/ 850414 h 1339872"/>
                <a:gd name="connsiteX9" fmla="*/ 3601619 w 4564184"/>
                <a:gd name="connsiteY9" fmla="*/ 1029206 h 1339872"/>
                <a:gd name="connsiteX10" fmla="*/ 2569400 w 4564184"/>
                <a:gd name="connsiteY10" fmla="*/ 881159 h 1339872"/>
                <a:gd name="connsiteX11" fmla="*/ 1654777 w 4564184"/>
                <a:gd name="connsiteY11" fmla="*/ 1072747 h 1339872"/>
                <a:gd name="connsiteX12" fmla="*/ 1887267 w 4564184"/>
                <a:gd name="connsiteY12" fmla="*/ 1339872 h 1339872"/>
                <a:gd name="connsiteX13" fmla="*/ 0 w 4564184"/>
                <a:gd name="connsiteY13" fmla="*/ 274588 h 1339872"/>
                <a:gd name="connsiteX0" fmla="*/ 1743308 w 4420225"/>
                <a:gd name="connsiteY0" fmla="*/ 1339872 h 1339872"/>
                <a:gd name="connsiteX1" fmla="*/ 1 w 4420225"/>
                <a:gd name="connsiteY1" fmla="*/ 130628 h 1339872"/>
                <a:gd name="connsiteX2" fmla="*/ 570293 w 4420225"/>
                <a:gd name="connsiteY2" fmla="*/ 130628 h 1339872"/>
                <a:gd name="connsiteX3" fmla="*/ 918636 w 4420225"/>
                <a:gd name="connsiteY3" fmla="*/ 139336 h 1339872"/>
                <a:gd name="connsiteX4" fmla="*/ 2686699 w 4420225"/>
                <a:gd name="connsiteY4" fmla="*/ 87085 h 1339872"/>
                <a:gd name="connsiteX5" fmla="*/ 3736334 w 4420225"/>
                <a:gd name="connsiteY5" fmla="*/ 0 h 1339872"/>
                <a:gd name="connsiteX6" fmla="*/ 4280889 w 4420225"/>
                <a:gd name="connsiteY6" fmla="*/ 126543 h 1339872"/>
                <a:gd name="connsiteX7" fmla="*/ 4420225 w 4420225"/>
                <a:gd name="connsiteY7" fmla="*/ 529975 h 1339872"/>
                <a:gd name="connsiteX8" fmla="*/ 4141551 w 4420225"/>
                <a:gd name="connsiteY8" fmla="*/ 850414 h 1339872"/>
                <a:gd name="connsiteX9" fmla="*/ 3457660 w 4420225"/>
                <a:gd name="connsiteY9" fmla="*/ 1029206 h 1339872"/>
                <a:gd name="connsiteX10" fmla="*/ 2425441 w 4420225"/>
                <a:gd name="connsiteY10" fmla="*/ 881159 h 1339872"/>
                <a:gd name="connsiteX11" fmla="*/ 1510818 w 4420225"/>
                <a:gd name="connsiteY11" fmla="*/ 1072747 h 1339872"/>
                <a:gd name="connsiteX12" fmla="*/ 1743308 w 4420225"/>
                <a:gd name="connsiteY12" fmla="*/ 1339872 h 1339872"/>
                <a:gd name="connsiteX0" fmla="*/ 1173015 w 3849932"/>
                <a:gd name="connsiteY0" fmla="*/ 1339872 h 1339872"/>
                <a:gd name="connsiteX1" fmla="*/ 0 w 3849932"/>
                <a:gd name="connsiteY1" fmla="*/ 130628 h 1339872"/>
                <a:gd name="connsiteX2" fmla="*/ 348343 w 3849932"/>
                <a:gd name="connsiteY2" fmla="*/ 139336 h 1339872"/>
                <a:gd name="connsiteX3" fmla="*/ 2116406 w 3849932"/>
                <a:gd name="connsiteY3" fmla="*/ 87085 h 1339872"/>
                <a:gd name="connsiteX4" fmla="*/ 3166041 w 3849932"/>
                <a:gd name="connsiteY4" fmla="*/ 0 h 1339872"/>
                <a:gd name="connsiteX5" fmla="*/ 3710596 w 3849932"/>
                <a:gd name="connsiteY5" fmla="*/ 126543 h 1339872"/>
                <a:gd name="connsiteX6" fmla="*/ 3849932 w 3849932"/>
                <a:gd name="connsiteY6" fmla="*/ 529975 h 1339872"/>
                <a:gd name="connsiteX7" fmla="*/ 3571258 w 3849932"/>
                <a:gd name="connsiteY7" fmla="*/ 850414 h 1339872"/>
                <a:gd name="connsiteX8" fmla="*/ 2887367 w 3849932"/>
                <a:gd name="connsiteY8" fmla="*/ 1029206 h 1339872"/>
                <a:gd name="connsiteX9" fmla="*/ 1855148 w 3849932"/>
                <a:gd name="connsiteY9" fmla="*/ 881159 h 1339872"/>
                <a:gd name="connsiteX10" fmla="*/ 940525 w 3849932"/>
                <a:gd name="connsiteY10" fmla="*/ 1072747 h 1339872"/>
                <a:gd name="connsiteX11" fmla="*/ 1173015 w 3849932"/>
                <a:gd name="connsiteY11" fmla="*/ 1339872 h 1339872"/>
                <a:gd name="connsiteX0" fmla="*/ 1161764 w 3838681"/>
                <a:gd name="connsiteY0" fmla="*/ 1339872 h 1339872"/>
                <a:gd name="connsiteX1" fmla="*/ 0 w 3838681"/>
                <a:gd name="connsiteY1" fmla="*/ 670559 h 1339872"/>
                <a:gd name="connsiteX2" fmla="*/ 337092 w 3838681"/>
                <a:gd name="connsiteY2" fmla="*/ 139336 h 1339872"/>
                <a:gd name="connsiteX3" fmla="*/ 2105155 w 3838681"/>
                <a:gd name="connsiteY3" fmla="*/ 87085 h 1339872"/>
                <a:gd name="connsiteX4" fmla="*/ 3154790 w 3838681"/>
                <a:gd name="connsiteY4" fmla="*/ 0 h 1339872"/>
                <a:gd name="connsiteX5" fmla="*/ 3699345 w 3838681"/>
                <a:gd name="connsiteY5" fmla="*/ 126543 h 1339872"/>
                <a:gd name="connsiteX6" fmla="*/ 3838681 w 3838681"/>
                <a:gd name="connsiteY6" fmla="*/ 529975 h 1339872"/>
                <a:gd name="connsiteX7" fmla="*/ 3560007 w 3838681"/>
                <a:gd name="connsiteY7" fmla="*/ 850414 h 1339872"/>
                <a:gd name="connsiteX8" fmla="*/ 2876116 w 3838681"/>
                <a:gd name="connsiteY8" fmla="*/ 1029206 h 1339872"/>
                <a:gd name="connsiteX9" fmla="*/ 1843897 w 3838681"/>
                <a:gd name="connsiteY9" fmla="*/ 881159 h 1339872"/>
                <a:gd name="connsiteX10" fmla="*/ 929274 w 3838681"/>
                <a:gd name="connsiteY10" fmla="*/ 1072747 h 1339872"/>
                <a:gd name="connsiteX11" fmla="*/ 1161764 w 3838681"/>
                <a:gd name="connsiteY11" fmla="*/ 1339872 h 1339872"/>
                <a:gd name="connsiteX0" fmla="*/ 1161764 w 3838681"/>
                <a:gd name="connsiteY0" fmla="*/ 1339872 h 1339872"/>
                <a:gd name="connsiteX1" fmla="*/ 0 w 3838681"/>
                <a:gd name="connsiteY1" fmla="*/ 670559 h 1339872"/>
                <a:gd name="connsiteX2" fmla="*/ 528349 w 3838681"/>
                <a:gd name="connsiteY2" fmla="*/ 26125 h 1339872"/>
                <a:gd name="connsiteX3" fmla="*/ 2105155 w 3838681"/>
                <a:gd name="connsiteY3" fmla="*/ 87085 h 1339872"/>
                <a:gd name="connsiteX4" fmla="*/ 3154790 w 3838681"/>
                <a:gd name="connsiteY4" fmla="*/ 0 h 1339872"/>
                <a:gd name="connsiteX5" fmla="*/ 3699345 w 3838681"/>
                <a:gd name="connsiteY5" fmla="*/ 126543 h 1339872"/>
                <a:gd name="connsiteX6" fmla="*/ 3838681 w 3838681"/>
                <a:gd name="connsiteY6" fmla="*/ 529975 h 1339872"/>
                <a:gd name="connsiteX7" fmla="*/ 3560007 w 3838681"/>
                <a:gd name="connsiteY7" fmla="*/ 850414 h 1339872"/>
                <a:gd name="connsiteX8" fmla="*/ 2876116 w 3838681"/>
                <a:gd name="connsiteY8" fmla="*/ 1029206 h 1339872"/>
                <a:gd name="connsiteX9" fmla="*/ 1843897 w 3838681"/>
                <a:gd name="connsiteY9" fmla="*/ 881159 h 1339872"/>
                <a:gd name="connsiteX10" fmla="*/ 929274 w 3838681"/>
                <a:gd name="connsiteY10" fmla="*/ 1072747 h 1339872"/>
                <a:gd name="connsiteX11" fmla="*/ 1161764 w 3838681"/>
                <a:gd name="connsiteY11" fmla="*/ 1339872 h 1339872"/>
                <a:gd name="connsiteX0" fmla="*/ 1161764 w 3838681"/>
                <a:gd name="connsiteY0" fmla="*/ 1339872 h 1339872"/>
                <a:gd name="connsiteX1" fmla="*/ 0 w 3838681"/>
                <a:gd name="connsiteY1" fmla="*/ 670559 h 1339872"/>
                <a:gd name="connsiteX2" fmla="*/ 528349 w 3838681"/>
                <a:gd name="connsiteY2" fmla="*/ 26125 h 1339872"/>
                <a:gd name="connsiteX3" fmla="*/ 2105155 w 3838681"/>
                <a:gd name="connsiteY3" fmla="*/ 87085 h 1339872"/>
                <a:gd name="connsiteX4" fmla="*/ 3154790 w 3838681"/>
                <a:gd name="connsiteY4" fmla="*/ 0 h 1339872"/>
                <a:gd name="connsiteX5" fmla="*/ 3699345 w 3838681"/>
                <a:gd name="connsiteY5" fmla="*/ 126543 h 1339872"/>
                <a:gd name="connsiteX6" fmla="*/ 3838681 w 3838681"/>
                <a:gd name="connsiteY6" fmla="*/ 529975 h 1339872"/>
                <a:gd name="connsiteX7" fmla="*/ 3560007 w 3838681"/>
                <a:gd name="connsiteY7" fmla="*/ 850414 h 1339872"/>
                <a:gd name="connsiteX8" fmla="*/ 2876116 w 3838681"/>
                <a:gd name="connsiteY8" fmla="*/ 1029206 h 1339872"/>
                <a:gd name="connsiteX9" fmla="*/ 1843897 w 3838681"/>
                <a:gd name="connsiteY9" fmla="*/ 881159 h 1339872"/>
                <a:gd name="connsiteX10" fmla="*/ 771769 w 3838681"/>
                <a:gd name="connsiteY10" fmla="*/ 863742 h 1339872"/>
                <a:gd name="connsiteX11" fmla="*/ 1161764 w 3838681"/>
                <a:gd name="connsiteY11" fmla="*/ 1339872 h 1339872"/>
                <a:gd name="connsiteX0" fmla="*/ 846754 w 3838681"/>
                <a:gd name="connsiteY0" fmla="*/ 1148283 h 1148283"/>
                <a:gd name="connsiteX1" fmla="*/ 0 w 3838681"/>
                <a:gd name="connsiteY1" fmla="*/ 670559 h 1148283"/>
                <a:gd name="connsiteX2" fmla="*/ 528349 w 3838681"/>
                <a:gd name="connsiteY2" fmla="*/ 26125 h 1148283"/>
                <a:gd name="connsiteX3" fmla="*/ 2105155 w 3838681"/>
                <a:gd name="connsiteY3" fmla="*/ 87085 h 1148283"/>
                <a:gd name="connsiteX4" fmla="*/ 3154790 w 3838681"/>
                <a:gd name="connsiteY4" fmla="*/ 0 h 1148283"/>
                <a:gd name="connsiteX5" fmla="*/ 3699345 w 3838681"/>
                <a:gd name="connsiteY5" fmla="*/ 126543 h 1148283"/>
                <a:gd name="connsiteX6" fmla="*/ 3838681 w 3838681"/>
                <a:gd name="connsiteY6" fmla="*/ 529975 h 1148283"/>
                <a:gd name="connsiteX7" fmla="*/ 3560007 w 3838681"/>
                <a:gd name="connsiteY7" fmla="*/ 850414 h 1148283"/>
                <a:gd name="connsiteX8" fmla="*/ 2876116 w 3838681"/>
                <a:gd name="connsiteY8" fmla="*/ 1029206 h 1148283"/>
                <a:gd name="connsiteX9" fmla="*/ 1843897 w 3838681"/>
                <a:gd name="connsiteY9" fmla="*/ 881159 h 1148283"/>
                <a:gd name="connsiteX10" fmla="*/ 771769 w 3838681"/>
                <a:gd name="connsiteY10" fmla="*/ 863742 h 1148283"/>
                <a:gd name="connsiteX11" fmla="*/ 846754 w 3838681"/>
                <a:gd name="connsiteY11" fmla="*/ 1148283 h 1148283"/>
                <a:gd name="connsiteX0" fmla="*/ 884632 w 3876559"/>
                <a:gd name="connsiteY0" fmla="*/ 1148283 h 1148283"/>
                <a:gd name="connsiteX1" fmla="*/ 37878 w 3876559"/>
                <a:gd name="connsiteY1" fmla="*/ 670559 h 1148283"/>
                <a:gd name="connsiteX2" fmla="*/ 566227 w 3876559"/>
                <a:gd name="connsiteY2" fmla="*/ 26125 h 1148283"/>
                <a:gd name="connsiteX3" fmla="*/ 2143033 w 3876559"/>
                <a:gd name="connsiteY3" fmla="*/ 87085 h 1148283"/>
                <a:gd name="connsiteX4" fmla="*/ 3192668 w 3876559"/>
                <a:gd name="connsiteY4" fmla="*/ 0 h 1148283"/>
                <a:gd name="connsiteX5" fmla="*/ 3737223 w 3876559"/>
                <a:gd name="connsiteY5" fmla="*/ 126543 h 1148283"/>
                <a:gd name="connsiteX6" fmla="*/ 3876559 w 3876559"/>
                <a:gd name="connsiteY6" fmla="*/ 529975 h 1148283"/>
                <a:gd name="connsiteX7" fmla="*/ 3597885 w 3876559"/>
                <a:gd name="connsiteY7" fmla="*/ 850414 h 1148283"/>
                <a:gd name="connsiteX8" fmla="*/ 2913994 w 3876559"/>
                <a:gd name="connsiteY8" fmla="*/ 1029206 h 1148283"/>
                <a:gd name="connsiteX9" fmla="*/ 1881775 w 3876559"/>
                <a:gd name="connsiteY9" fmla="*/ 881159 h 1148283"/>
                <a:gd name="connsiteX10" fmla="*/ 809647 w 3876559"/>
                <a:gd name="connsiteY10" fmla="*/ 863742 h 1148283"/>
                <a:gd name="connsiteX11" fmla="*/ 884632 w 3876559"/>
                <a:gd name="connsiteY11" fmla="*/ 1148283 h 1148283"/>
                <a:gd name="connsiteX0" fmla="*/ 886601 w 3878528"/>
                <a:gd name="connsiteY0" fmla="*/ 1148283 h 1148283"/>
                <a:gd name="connsiteX1" fmla="*/ 39847 w 3878528"/>
                <a:gd name="connsiteY1" fmla="*/ 670559 h 1148283"/>
                <a:gd name="connsiteX2" fmla="*/ 534447 w 3878528"/>
                <a:gd name="connsiteY2" fmla="*/ 34834 h 1148283"/>
                <a:gd name="connsiteX3" fmla="*/ 2145002 w 3878528"/>
                <a:gd name="connsiteY3" fmla="*/ 87085 h 1148283"/>
                <a:gd name="connsiteX4" fmla="*/ 3194637 w 3878528"/>
                <a:gd name="connsiteY4" fmla="*/ 0 h 1148283"/>
                <a:gd name="connsiteX5" fmla="*/ 3739192 w 3878528"/>
                <a:gd name="connsiteY5" fmla="*/ 126543 h 1148283"/>
                <a:gd name="connsiteX6" fmla="*/ 3878528 w 3878528"/>
                <a:gd name="connsiteY6" fmla="*/ 529975 h 1148283"/>
                <a:gd name="connsiteX7" fmla="*/ 3599854 w 3878528"/>
                <a:gd name="connsiteY7" fmla="*/ 850414 h 1148283"/>
                <a:gd name="connsiteX8" fmla="*/ 2915963 w 3878528"/>
                <a:gd name="connsiteY8" fmla="*/ 1029206 h 1148283"/>
                <a:gd name="connsiteX9" fmla="*/ 1883744 w 3878528"/>
                <a:gd name="connsiteY9" fmla="*/ 881159 h 1148283"/>
                <a:gd name="connsiteX10" fmla="*/ 811616 w 3878528"/>
                <a:gd name="connsiteY10" fmla="*/ 863742 h 1148283"/>
                <a:gd name="connsiteX11" fmla="*/ 886601 w 3878528"/>
                <a:gd name="connsiteY11" fmla="*/ 1148283 h 1148283"/>
                <a:gd name="connsiteX0" fmla="*/ 900119 w 3892046"/>
                <a:gd name="connsiteY0" fmla="*/ 1148283 h 1148283"/>
                <a:gd name="connsiteX1" fmla="*/ 53365 w 3892046"/>
                <a:gd name="connsiteY1" fmla="*/ 670559 h 1148283"/>
                <a:gd name="connsiteX2" fmla="*/ 547965 w 3892046"/>
                <a:gd name="connsiteY2" fmla="*/ 34834 h 1148283"/>
                <a:gd name="connsiteX3" fmla="*/ 2158520 w 3892046"/>
                <a:gd name="connsiteY3" fmla="*/ 87085 h 1148283"/>
                <a:gd name="connsiteX4" fmla="*/ 3208155 w 3892046"/>
                <a:gd name="connsiteY4" fmla="*/ 0 h 1148283"/>
                <a:gd name="connsiteX5" fmla="*/ 3752710 w 3892046"/>
                <a:gd name="connsiteY5" fmla="*/ 126543 h 1148283"/>
                <a:gd name="connsiteX6" fmla="*/ 3892046 w 3892046"/>
                <a:gd name="connsiteY6" fmla="*/ 529975 h 1148283"/>
                <a:gd name="connsiteX7" fmla="*/ 3613372 w 3892046"/>
                <a:gd name="connsiteY7" fmla="*/ 850414 h 1148283"/>
                <a:gd name="connsiteX8" fmla="*/ 2929481 w 3892046"/>
                <a:gd name="connsiteY8" fmla="*/ 1029206 h 1148283"/>
                <a:gd name="connsiteX9" fmla="*/ 1897262 w 3892046"/>
                <a:gd name="connsiteY9" fmla="*/ 881159 h 1148283"/>
                <a:gd name="connsiteX10" fmla="*/ 825134 w 3892046"/>
                <a:gd name="connsiteY10" fmla="*/ 863742 h 1148283"/>
                <a:gd name="connsiteX11" fmla="*/ 900119 w 3892046"/>
                <a:gd name="connsiteY11" fmla="*/ 1148283 h 1148283"/>
                <a:gd name="connsiteX0" fmla="*/ 683825 w 3892046"/>
                <a:gd name="connsiteY0" fmla="*/ 1069906 h 1069906"/>
                <a:gd name="connsiteX1" fmla="*/ 53365 w 3892046"/>
                <a:gd name="connsiteY1" fmla="*/ 670559 h 1069906"/>
                <a:gd name="connsiteX2" fmla="*/ 547965 w 3892046"/>
                <a:gd name="connsiteY2" fmla="*/ 34834 h 1069906"/>
                <a:gd name="connsiteX3" fmla="*/ 2158520 w 3892046"/>
                <a:gd name="connsiteY3" fmla="*/ 87085 h 1069906"/>
                <a:gd name="connsiteX4" fmla="*/ 3208155 w 3892046"/>
                <a:gd name="connsiteY4" fmla="*/ 0 h 1069906"/>
                <a:gd name="connsiteX5" fmla="*/ 3752710 w 3892046"/>
                <a:gd name="connsiteY5" fmla="*/ 126543 h 1069906"/>
                <a:gd name="connsiteX6" fmla="*/ 3892046 w 3892046"/>
                <a:gd name="connsiteY6" fmla="*/ 529975 h 1069906"/>
                <a:gd name="connsiteX7" fmla="*/ 3613372 w 3892046"/>
                <a:gd name="connsiteY7" fmla="*/ 850414 h 1069906"/>
                <a:gd name="connsiteX8" fmla="*/ 2929481 w 3892046"/>
                <a:gd name="connsiteY8" fmla="*/ 1029206 h 1069906"/>
                <a:gd name="connsiteX9" fmla="*/ 1897262 w 3892046"/>
                <a:gd name="connsiteY9" fmla="*/ 881159 h 1069906"/>
                <a:gd name="connsiteX10" fmla="*/ 825134 w 3892046"/>
                <a:gd name="connsiteY10" fmla="*/ 863742 h 1069906"/>
                <a:gd name="connsiteX11" fmla="*/ 683825 w 3892046"/>
                <a:gd name="connsiteY11" fmla="*/ 1069906 h 1069906"/>
                <a:gd name="connsiteX0" fmla="*/ 683825 w 3892046"/>
                <a:gd name="connsiteY0" fmla="*/ 1069906 h 1069906"/>
                <a:gd name="connsiteX1" fmla="*/ 53365 w 3892046"/>
                <a:gd name="connsiteY1" fmla="*/ 670559 h 1069906"/>
                <a:gd name="connsiteX2" fmla="*/ 547965 w 3892046"/>
                <a:gd name="connsiteY2" fmla="*/ 34834 h 1069906"/>
                <a:gd name="connsiteX3" fmla="*/ 2158520 w 3892046"/>
                <a:gd name="connsiteY3" fmla="*/ 87085 h 1069906"/>
                <a:gd name="connsiteX4" fmla="*/ 3208155 w 3892046"/>
                <a:gd name="connsiteY4" fmla="*/ 0 h 1069906"/>
                <a:gd name="connsiteX5" fmla="*/ 3752710 w 3892046"/>
                <a:gd name="connsiteY5" fmla="*/ 126543 h 1069906"/>
                <a:gd name="connsiteX6" fmla="*/ 3892046 w 3892046"/>
                <a:gd name="connsiteY6" fmla="*/ 529975 h 1069906"/>
                <a:gd name="connsiteX7" fmla="*/ 3613372 w 3892046"/>
                <a:gd name="connsiteY7" fmla="*/ 850414 h 1069906"/>
                <a:gd name="connsiteX8" fmla="*/ 2929481 w 3892046"/>
                <a:gd name="connsiteY8" fmla="*/ 1029206 h 1069906"/>
                <a:gd name="connsiteX9" fmla="*/ 1897262 w 3892046"/>
                <a:gd name="connsiteY9" fmla="*/ 881159 h 1069906"/>
                <a:gd name="connsiteX10" fmla="*/ 621562 w 3892046"/>
                <a:gd name="connsiteY10" fmla="*/ 828907 h 1069906"/>
                <a:gd name="connsiteX11" fmla="*/ 683825 w 3892046"/>
                <a:gd name="connsiteY11" fmla="*/ 1069906 h 1069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92046" h="1069906">
                  <a:moveTo>
                    <a:pt x="683825" y="1069906"/>
                  </a:moveTo>
                  <a:cubicBezTo>
                    <a:pt x="401574" y="910665"/>
                    <a:pt x="335616" y="829800"/>
                    <a:pt x="53365" y="670559"/>
                  </a:cubicBezTo>
                  <a:cubicBezTo>
                    <a:pt x="-130530" y="168365"/>
                    <a:pt x="191844" y="84182"/>
                    <a:pt x="547965" y="34834"/>
                  </a:cubicBezTo>
                  <a:lnTo>
                    <a:pt x="2158520" y="87085"/>
                  </a:lnTo>
                  <a:lnTo>
                    <a:pt x="3208155" y="0"/>
                  </a:lnTo>
                  <a:cubicBezTo>
                    <a:pt x="3287662" y="0"/>
                    <a:pt x="3622082" y="20910"/>
                    <a:pt x="3752710" y="126543"/>
                  </a:cubicBezTo>
                  <a:cubicBezTo>
                    <a:pt x="3842698" y="255215"/>
                    <a:pt x="3836892" y="235840"/>
                    <a:pt x="3892046" y="529975"/>
                  </a:cubicBezTo>
                  <a:cubicBezTo>
                    <a:pt x="3773029" y="776126"/>
                    <a:pt x="3706263" y="743601"/>
                    <a:pt x="3613372" y="850414"/>
                  </a:cubicBezTo>
                  <a:cubicBezTo>
                    <a:pt x="3359283" y="1049348"/>
                    <a:pt x="3157445" y="969609"/>
                    <a:pt x="2929481" y="1029206"/>
                  </a:cubicBezTo>
                  <a:cubicBezTo>
                    <a:pt x="2289317" y="901481"/>
                    <a:pt x="2554843" y="895673"/>
                    <a:pt x="1897262" y="881159"/>
                  </a:cubicBezTo>
                  <a:cubicBezTo>
                    <a:pt x="1389909" y="873902"/>
                    <a:pt x="993871" y="841970"/>
                    <a:pt x="621562" y="828907"/>
                  </a:cubicBezTo>
                  <a:lnTo>
                    <a:pt x="683825" y="106990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>
              <a:solidFill>
                <a:srgbClr val="FF660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1209" name="テキスト ボックス 74">
              <a:extLst>
                <a:ext uri="{FF2B5EF4-FFF2-40B4-BE49-F238E27FC236}">
                  <a16:creationId xmlns:a16="http://schemas.microsoft.com/office/drawing/2014/main" id="{1CC8559F-585B-5E1D-73C5-70F20EA80E65}"/>
                </a:ext>
              </a:extLst>
            </p:cNvPr>
            <p:cNvSpPr txBox="1"/>
            <p:nvPr/>
          </p:nvSpPr>
          <p:spPr>
            <a:xfrm>
              <a:off x="9275581" y="4301790"/>
              <a:ext cx="2715303" cy="64921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00"/>
                </a:lnSpc>
              </a:pP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部品供給係にはやっぱり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300"/>
                </a:lnSpc>
              </a:pPr>
              <a:r>
                <a:rPr lang="ja-JP" altLang="en-US" sz="1800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無理な課題</a:t>
              </a: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だったか</a:t>
              </a:r>
              <a:r>
                <a: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…(-_-)</a:t>
              </a:r>
            </a:p>
          </p:txBody>
        </p:sp>
      </p:grpSp>
      <p:grpSp>
        <p:nvGrpSpPr>
          <p:cNvPr id="132" name="グループ化 131">
            <a:extLst>
              <a:ext uri="{FF2B5EF4-FFF2-40B4-BE49-F238E27FC236}">
                <a16:creationId xmlns:a16="http://schemas.microsoft.com/office/drawing/2014/main" id="{601937E7-BD21-CEC6-8452-BB8A9C274A30}"/>
              </a:ext>
            </a:extLst>
          </p:cNvPr>
          <p:cNvGrpSpPr/>
          <p:nvPr/>
        </p:nvGrpSpPr>
        <p:grpSpPr>
          <a:xfrm>
            <a:off x="3394655" y="5327336"/>
            <a:ext cx="4000300" cy="743546"/>
            <a:chOff x="2720440" y="5250011"/>
            <a:chExt cx="4000300" cy="74354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1240" name="グループ化 1239">
              <a:extLst>
                <a:ext uri="{FF2B5EF4-FFF2-40B4-BE49-F238E27FC236}">
                  <a16:creationId xmlns:a16="http://schemas.microsoft.com/office/drawing/2014/main" id="{99AB0615-70C5-6774-3E11-0B53495B67ED}"/>
                </a:ext>
              </a:extLst>
            </p:cNvPr>
            <p:cNvGrpSpPr/>
            <p:nvPr/>
          </p:nvGrpSpPr>
          <p:grpSpPr>
            <a:xfrm rot="230790">
              <a:off x="2720440" y="5250011"/>
              <a:ext cx="4000300" cy="637593"/>
              <a:chOff x="4121395" y="5425675"/>
              <a:chExt cx="3740573" cy="596195"/>
            </a:xfrm>
          </p:grpSpPr>
          <p:grpSp>
            <p:nvGrpSpPr>
              <p:cNvPr id="1236" name="グループ化 1235">
                <a:extLst>
                  <a:ext uri="{FF2B5EF4-FFF2-40B4-BE49-F238E27FC236}">
                    <a16:creationId xmlns:a16="http://schemas.microsoft.com/office/drawing/2014/main" id="{3921DC89-C3C9-56E1-34D5-920AAEB2CD2B}"/>
                  </a:ext>
                </a:extLst>
              </p:cNvPr>
              <p:cNvGrpSpPr/>
              <p:nvPr/>
            </p:nvGrpSpPr>
            <p:grpSpPr>
              <a:xfrm>
                <a:off x="4121395" y="5425675"/>
                <a:ext cx="2568126" cy="524644"/>
                <a:chOff x="2381046" y="5216434"/>
                <a:chExt cx="3591729" cy="733756"/>
              </a:xfrm>
            </p:grpSpPr>
            <p:sp>
              <p:nvSpPr>
                <p:cNvPr id="1216" name="フリーフォーム: 図形 1215">
                  <a:extLst>
                    <a:ext uri="{FF2B5EF4-FFF2-40B4-BE49-F238E27FC236}">
                      <a16:creationId xmlns:a16="http://schemas.microsoft.com/office/drawing/2014/main" id="{79CF5980-DC68-EB62-7CF2-46BB5741094B}"/>
                    </a:ext>
                  </a:extLst>
                </p:cNvPr>
                <p:cNvSpPr/>
                <p:nvPr/>
              </p:nvSpPr>
              <p:spPr>
                <a:xfrm>
                  <a:off x="2381046" y="5397607"/>
                  <a:ext cx="423111" cy="46885"/>
                </a:xfrm>
                <a:custGeom>
                  <a:avLst/>
                  <a:gdLst>
                    <a:gd name="connsiteX0" fmla="*/ 0 w 313509"/>
                    <a:gd name="connsiteY0" fmla="*/ 360 h 9068"/>
                    <a:gd name="connsiteX1" fmla="*/ 95795 w 313509"/>
                    <a:gd name="connsiteY1" fmla="*/ 9068 h 9068"/>
                    <a:gd name="connsiteX2" fmla="*/ 252549 w 313509"/>
                    <a:gd name="connsiteY2" fmla="*/ 360 h 9068"/>
                    <a:gd name="connsiteX3" fmla="*/ 313509 w 313509"/>
                    <a:gd name="connsiteY3" fmla="*/ 360 h 9068"/>
                    <a:gd name="connsiteX0" fmla="*/ 0 w 13496"/>
                    <a:gd name="connsiteY0" fmla="*/ 0 h 51701"/>
                    <a:gd name="connsiteX1" fmla="*/ 6552 w 13496"/>
                    <a:gd name="connsiteY1" fmla="*/ 49897 h 51701"/>
                    <a:gd name="connsiteX2" fmla="*/ 11552 w 13496"/>
                    <a:gd name="connsiteY2" fmla="*/ 40294 h 51701"/>
                    <a:gd name="connsiteX3" fmla="*/ 13496 w 13496"/>
                    <a:gd name="connsiteY3" fmla="*/ 40294 h 5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96" h="51701">
                      <a:moveTo>
                        <a:pt x="0" y="0"/>
                      </a:moveTo>
                      <a:cubicBezTo>
                        <a:pt x="1019" y="3201"/>
                        <a:pt x="4627" y="43181"/>
                        <a:pt x="6552" y="49897"/>
                      </a:cubicBezTo>
                      <a:cubicBezTo>
                        <a:pt x="8477" y="56613"/>
                        <a:pt x="9884" y="42600"/>
                        <a:pt x="11552" y="40294"/>
                      </a:cubicBezTo>
                      <a:cubicBezTo>
                        <a:pt x="12199" y="39399"/>
                        <a:pt x="12848" y="40294"/>
                        <a:pt x="13496" y="40294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7" name="フリーフォーム: 図形 1216">
                  <a:extLst>
                    <a:ext uri="{FF2B5EF4-FFF2-40B4-BE49-F238E27FC236}">
                      <a16:creationId xmlns:a16="http://schemas.microsoft.com/office/drawing/2014/main" id="{D2B8F2E1-8F64-5833-7F92-C52553B06562}"/>
                    </a:ext>
                  </a:extLst>
                </p:cNvPr>
                <p:cNvSpPr/>
                <p:nvPr/>
              </p:nvSpPr>
              <p:spPr>
                <a:xfrm>
                  <a:off x="2577737" y="5216434"/>
                  <a:ext cx="130629" cy="644435"/>
                </a:xfrm>
                <a:custGeom>
                  <a:avLst/>
                  <a:gdLst>
                    <a:gd name="connsiteX0" fmla="*/ 87086 w 130629"/>
                    <a:gd name="connsiteY0" fmla="*/ 0 h 644435"/>
                    <a:gd name="connsiteX1" fmla="*/ 43543 w 130629"/>
                    <a:gd name="connsiteY1" fmla="*/ 43543 h 644435"/>
                    <a:gd name="connsiteX2" fmla="*/ 26126 w 130629"/>
                    <a:gd name="connsiteY2" fmla="*/ 130629 h 644435"/>
                    <a:gd name="connsiteX3" fmla="*/ 0 w 130629"/>
                    <a:gd name="connsiteY3" fmla="*/ 243840 h 644435"/>
                    <a:gd name="connsiteX4" fmla="*/ 34834 w 130629"/>
                    <a:gd name="connsiteY4" fmla="*/ 496389 h 644435"/>
                    <a:gd name="connsiteX5" fmla="*/ 60960 w 130629"/>
                    <a:gd name="connsiteY5" fmla="*/ 574766 h 644435"/>
                    <a:gd name="connsiteX6" fmla="*/ 95794 w 130629"/>
                    <a:gd name="connsiteY6" fmla="*/ 609600 h 644435"/>
                    <a:gd name="connsiteX7" fmla="*/ 130629 w 130629"/>
                    <a:gd name="connsiteY7" fmla="*/ 644435 h 64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629" h="644435">
                      <a:moveTo>
                        <a:pt x="87086" y="0"/>
                      </a:moveTo>
                      <a:cubicBezTo>
                        <a:pt x="72572" y="14514"/>
                        <a:pt x="52223" y="24942"/>
                        <a:pt x="43543" y="43543"/>
                      </a:cubicBezTo>
                      <a:cubicBezTo>
                        <a:pt x="31024" y="70369"/>
                        <a:pt x="32415" y="101701"/>
                        <a:pt x="26126" y="130629"/>
                      </a:cubicBezTo>
                      <a:cubicBezTo>
                        <a:pt x="17899" y="168474"/>
                        <a:pt x="8709" y="206103"/>
                        <a:pt x="0" y="243840"/>
                      </a:cubicBezTo>
                      <a:cubicBezTo>
                        <a:pt x="9496" y="424255"/>
                        <a:pt x="-6719" y="364804"/>
                        <a:pt x="34834" y="496389"/>
                      </a:cubicBezTo>
                      <a:cubicBezTo>
                        <a:pt x="43127" y="522650"/>
                        <a:pt x="47904" y="550519"/>
                        <a:pt x="60960" y="574766"/>
                      </a:cubicBezTo>
                      <a:cubicBezTo>
                        <a:pt x="68745" y="589224"/>
                        <a:pt x="85107" y="597132"/>
                        <a:pt x="95794" y="609600"/>
                      </a:cubicBezTo>
                      <a:cubicBezTo>
                        <a:pt x="127321" y="646381"/>
                        <a:pt x="97333" y="627786"/>
                        <a:pt x="130629" y="644435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8" name="フリーフォーム: 図形 1217">
                  <a:extLst>
                    <a:ext uri="{FF2B5EF4-FFF2-40B4-BE49-F238E27FC236}">
                      <a16:creationId xmlns:a16="http://schemas.microsoft.com/office/drawing/2014/main" id="{6D6506DB-1413-7DB9-F29D-2DE007FB0403}"/>
                    </a:ext>
                  </a:extLst>
                </p:cNvPr>
                <p:cNvSpPr/>
                <p:nvPr/>
              </p:nvSpPr>
              <p:spPr>
                <a:xfrm>
                  <a:off x="2417948" y="5545062"/>
                  <a:ext cx="442995" cy="280972"/>
                </a:xfrm>
                <a:custGeom>
                  <a:avLst/>
                  <a:gdLst>
                    <a:gd name="connsiteX0" fmla="*/ 360086 w 442995"/>
                    <a:gd name="connsiteY0" fmla="*/ 8708 h 235131"/>
                    <a:gd name="connsiteX1" fmla="*/ 281709 w 442995"/>
                    <a:gd name="connsiteY1" fmla="*/ 69668 h 235131"/>
                    <a:gd name="connsiteX2" fmla="*/ 238166 w 442995"/>
                    <a:gd name="connsiteY2" fmla="*/ 104503 h 235131"/>
                    <a:gd name="connsiteX3" fmla="*/ 177206 w 442995"/>
                    <a:gd name="connsiteY3" fmla="*/ 148046 h 235131"/>
                    <a:gd name="connsiteX4" fmla="*/ 133663 w 442995"/>
                    <a:gd name="connsiteY4" fmla="*/ 174171 h 235131"/>
                    <a:gd name="connsiteX5" fmla="*/ 98829 w 442995"/>
                    <a:gd name="connsiteY5" fmla="*/ 200297 h 235131"/>
                    <a:gd name="connsiteX6" fmla="*/ 29161 w 442995"/>
                    <a:gd name="connsiteY6" fmla="*/ 182880 h 235131"/>
                    <a:gd name="connsiteX7" fmla="*/ 11743 w 442995"/>
                    <a:gd name="connsiteY7" fmla="*/ 87086 h 235131"/>
                    <a:gd name="connsiteX8" fmla="*/ 37869 w 442995"/>
                    <a:gd name="connsiteY8" fmla="*/ 60960 h 235131"/>
                    <a:gd name="connsiteX9" fmla="*/ 98829 w 442995"/>
                    <a:gd name="connsiteY9" fmla="*/ 26126 h 235131"/>
                    <a:gd name="connsiteX10" fmla="*/ 238166 w 442995"/>
                    <a:gd name="connsiteY10" fmla="*/ 0 h 235131"/>
                    <a:gd name="connsiteX11" fmla="*/ 333961 w 442995"/>
                    <a:gd name="connsiteY11" fmla="*/ 8708 h 235131"/>
                    <a:gd name="connsiteX12" fmla="*/ 360086 w 442995"/>
                    <a:gd name="connsiteY12" fmla="*/ 26126 h 235131"/>
                    <a:gd name="connsiteX13" fmla="*/ 394921 w 442995"/>
                    <a:gd name="connsiteY13" fmla="*/ 43543 h 235131"/>
                    <a:gd name="connsiteX14" fmla="*/ 412338 w 442995"/>
                    <a:gd name="connsiteY14" fmla="*/ 87086 h 235131"/>
                    <a:gd name="connsiteX15" fmla="*/ 438463 w 442995"/>
                    <a:gd name="connsiteY15" fmla="*/ 113211 h 235131"/>
                    <a:gd name="connsiteX16" fmla="*/ 412338 w 442995"/>
                    <a:gd name="connsiteY16" fmla="*/ 235131 h 235131"/>
                    <a:gd name="connsiteX0" fmla="*/ 372207 w 442995"/>
                    <a:gd name="connsiteY0" fmla="*/ 0 h 280972"/>
                    <a:gd name="connsiteX1" fmla="*/ 281709 w 442995"/>
                    <a:gd name="connsiteY1" fmla="*/ 115509 h 280972"/>
                    <a:gd name="connsiteX2" fmla="*/ 238166 w 442995"/>
                    <a:gd name="connsiteY2" fmla="*/ 150344 h 280972"/>
                    <a:gd name="connsiteX3" fmla="*/ 177206 w 442995"/>
                    <a:gd name="connsiteY3" fmla="*/ 193887 h 280972"/>
                    <a:gd name="connsiteX4" fmla="*/ 133663 w 442995"/>
                    <a:gd name="connsiteY4" fmla="*/ 220012 h 280972"/>
                    <a:gd name="connsiteX5" fmla="*/ 98829 w 442995"/>
                    <a:gd name="connsiteY5" fmla="*/ 246138 h 280972"/>
                    <a:gd name="connsiteX6" fmla="*/ 29161 w 442995"/>
                    <a:gd name="connsiteY6" fmla="*/ 228721 h 280972"/>
                    <a:gd name="connsiteX7" fmla="*/ 11743 w 442995"/>
                    <a:gd name="connsiteY7" fmla="*/ 132927 h 280972"/>
                    <a:gd name="connsiteX8" fmla="*/ 37869 w 442995"/>
                    <a:gd name="connsiteY8" fmla="*/ 106801 h 280972"/>
                    <a:gd name="connsiteX9" fmla="*/ 98829 w 442995"/>
                    <a:gd name="connsiteY9" fmla="*/ 71967 h 280972"/>
                    <a:gd name="connsiteX10" fmla="*/ 238166 w 442995"/>
                    <a:gd name="connsiteY10" fmla="*/ 45841 h 280972"/>
                    <a:gd name="connsiteX11" fmla="*/ 333961 w 442995"/>
                    <a:gd name="connsiteY11" fmla="*/ 54549 h 280972"/>
                    <a:gd name="connsiteX12" fmla="*/ 360086 w 442995"/>
                    <a:gd name="connsiteY12" fmla="*/ 71967 h 280972"/>
                    <a:gd name="connsiteX13" fmla="*/ 394921 w 442995"/>
                    <a:gd name="connsiteY13" fmla="*/ 89384 h 280972"/>
                    <a:gd name="connsiteX14" fmla="*/ 412338 w 442995"/>
                    <a:gd name="connsiteY14" fmla="*/ 132927 h 280972"/>
                    <a:gd name="connsiteX15" fmla="*/ 438463 w 442995"/>
                    <a:gd name="connsiteY15" fmla="*/ 159052 h 280972"/>
                    <a:gd name="connsiteX16" fmla="*/ 412338 w 442995"/>
                    <a:gd name="connsiteY16" fmla="*/ 280972 h 280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42995" h="280972">
                      <a:moveTo>
                        <a:pt x="372207" y="0"/>
                      </a:moveTo>
                      <a:cubicBezTo>
                        <a:pt x="346081" y="20320"/>
                        <a:pt x="307835" y="95189"/>
                        <a:pt x="281709" y="115509"/>
                      </a:cubicBezTo>
                      <a:cubicBezTo>
                        <a:pt x="267093" y="126993"/>
                        <a:pt x="254791" y="142031"/>
                        <a:pt x="238166" y="150344"/>
                      </a:cubicBezTo>
                      <a:cubicBezTo>
                        <a:pt x="155098" y="191878"/>
                        <a:pt x="247820" y="140927"/>
                        <a:pt x="177206" y="193887"/>
                      </a:cubicBezTo>
                      <a:cubicBezTo>
                        <a:pt x="163665" y="204043"/>
                        <a:pt x="147747" y="210623"/>
                        <a:pt x="133663" y="220012"/>
                      </a:cubicBezTo>
                      <a:cubicBezTo>
                        <a:pt x="121586" y="228063"/>
                        <a:pt x="110440" y="237429"/>
                        <a:pt x="98829" y="246138"/>
                      </a:cubicBezTo>
                      <a:cubicBezTo>
                        <a:pt x="75606" y="240332"/>
                        <a:pt x="50953" y="238626"/>
                        <a:pt x="29161" y="228721"/>
                      </a:cubicBezTo>
                      <a:cubicBezTo>
                        <a:pt x="-11952" y="210033"/>
                        <a:pt x="-1460" y="169235"/>
                        <a:pt x="11743" y="132927"/>
                      </a:cubicBezTo>
                      <a:cubicBezTo>
                        <a:pt x="15952" y="121353"/>
                        <a:pt x="28408" y="114685"/>
                        <a:pt x="37869" y="106801"/>
                      </a:cubicBezTo>
                      <a:cubicBezTo>
                        <a:pt x="49614" y="97013"/>
                        <a:pt x="85868" y="75670"/>
                        <a:pt x="98829" y="71967"/>
                      </a:cubicBezTo>
                      <a:cubicBezTo>
                        <a:pt x="128074" y="63611"/>
                        <a:pt x="201541" y="51945"/>
                        <a:pt x="238166" y="45841"/>
                      </a:cubicBezTo>
                      <a:cubicBezTo>
                        <a:pt x="270098" y="48744"/>
                        <a:pt x="302609" y="47831"/>
                        <a:pt x="333961" y="54549"/>
                      </a:cubicBezTo>
                      <a:cubicBezTo>
                        <a:pt x="344195" y="56742"/>
                        <a:pt x="350999" y="66774"/>
                        <a:pt x="360086" y="71967"/>
                      </a:cubicBezTo>
                      <a:cubicBezTo>
                        <a:pt x="371358" y="78408"/>
                        <a:pt x="383309" y="83578"/>
                        <a:pt x="394921" y="89384"/>
                      </a:cubicBezTo>
                      <a:cubicBezTo>
                        <a:pt x="400727" y="103898"/>
                        <a:pt x="404053" y="119671"/>
                        <a:pt x="412338" y="132927"/>
                      </a:cubicBezTo>
                      <a:cubicBezTo>
                        <a:pt x="418865" y="143371"/>
                        <a:pt x="436721" y="146860"/>
                        <a:pt x="438463" y="159052"/>
                      </a:cubicBezTo>
                      <a:cubicBezTo>
                        <a:pt x="449255" y="234599"/>
                        <a:pt x="440866" y="238181"/>
                        <a:pt x="412338" y="280972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9" name="フリーフォーム: 図形 1218">
                  <a:extLst>
                    <a:ext uri="{FF2B5EF4-FFF2-40B4-BE49-F238E27FC236}">
                      <a16:creationId xmlns:a16="http://schemas.microsoft.com/office/drawing/2014/main" id="{45D9C28A-D486-CD35-70E1-4F9D1FFAE7F1}"/>
                    </a:ext>
                  </a:extLst>
                </p:cNvPr>
                <p:cNvSpPr/>
                <p:nvPr/>
              </p:nvSpPr>
              <p:spPr>
                <a:xfrm>
                  <a:off x="3048000" y="5399314"/>
                  <a:ext cx="339634" cy="9487"/>
                </a:xfrm>
                <a:custGeom>
                  <a:avLst/>
                  <a:gdLst>
                    <a:gd name="connsiteX0" fmla="*/ 0 w 339634"/>
                    <a:gd name="connsiteY0" fmla="*/ 0 h 9487"/>
                    <a:gd name="connsiteX1" fmla="*/ 339634 w 339634"/>
                    <a:gd name="connsiteY1" fmla="*/ 8709 h 9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9634" h="9487">
                      <a:moveTo>
                        <a:pt x="0" y="0"/>
                      </a:moveTo>
                      <a:cubicBezTo>
                        <a:pt x="200143" y="13343"/>
                        <a:pt x="86989" y="8709"/>
                        <a:pt x="339634" y="8709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1" name="フリーフォーム: 図形 1220">
                  <a:extLst>
                    <a:ext uri="{FF2B5EF4-FFF2-40B4-BE49-F238E27FC236}">
                      <a16:creationId xmlns:a16="http://schemas.microsoft.com/office/drawing/2014/main" id="{B862A1BD-400F-D034-11DD-D60F3F153707}"/>
                    </a:ext>
                  </a:extLst>
                </p:cNvPr>
                <p:cNvSpPr/>
                <p:nvPr/>
              </p:nvSpPr>
              <p:spPr>
                <a:xfrm>
                  <a:off x="3048000" y="5504809"/>
                  <a:ext cx="383177" cy="16425"/>
                </a:xfrm>
                <a:custGeom>
                  <a:avLst/>
                  <a:gdLst>
                    <a:gd name="connsiteX0" fmla="*/ 0 w 383177"/>
                    <a:gd name="connsiteY0" fmla="*/ 16425 h 16425"/>
                    <a:gd name="connsiteX1" fmla="*/ 383177 w 383177"/>
                    <a:gd name="connsiteY1" fmla="*/ 7717 h 16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83177" h="16425">
                      <a:moveTo>
                        <a:pt x="0" y="16425"/>
                      </a:moveTo>
                      <a:cubicBezTo>
                        <a:pt x="154556" y="-14484"/>
                        <a:pt x="28741" y="7717"/>
                        <a:pt x="383177" y="7717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2" name="フリーフォーム: 図形 1221">
                  <a:extLst>
                    <a:ext uri="{FF2B5EF4-FFF2-40B4-BE49-F238E27FC236}">
                      <a16:creationId xmlns:a16="http://schemas.microsoft.com/office/drawing/2014/main" id="{186EF53B-77D0-DA7F-47FB-48073ACBA88C}"/>
                    </a:ext>
                  </a:extLst>
                </p:cNvPr>
                <p:cNvSpPr/>
                <p:nvPr/>
              </p:nvSpPr>
              <p:spPr>
                <a:xfrm>
                  <a:off x="3239588" y="5303518"/>
                  <a:ext cx="149255" cy="431600"/>
                </a:xfrm>
                <a:custGeom>
                  <a:avLst/>
                  <a:gdLst>
                    <a:gd name="connsiteX0" fmla="*/ 0 w 174171"/>
                    <a:gd name="connsiteY0" fmla="*/ 0 h 557349"/>
                    <a:gd name="connsiteX1" fmla="*/ 104502 w 174171"/>
                    <a:gd name="connsiteY1" fmla="*/ 287383 h 557349"/>
                    <a:gd name="connsiteX2" fmla="*/ 130628 w 174171"/>
                    <a:gd name="connsiteY2" fmla="*/ 400594 h 557349"/>
                    <a:gd name="connsiteX3" fmla="*/ 165462 w 174171"/>
                    <a:gd name="connsiteY3" fmla="*/ 522514 h 557349"/>
                    <a:gd name="connsiteX4" fmla="*/ 174171 w 174171"/>
                    <a:gd name="connsiteY4" fmla="*/ 557349 h 557349"/>
                    <a:gd name="connsiteX0" fmla="*/ 0 w 165462"/>
                    <a:gd name="connsiteY0" fmla="*/ 0 h 522515"/>
                    <a:gd name="connsiteX1" fmla="*/ 104502 w 165462"/>
                    <a:gd name="connsiteY1" fmla="*/ 287383 h 522515"/>
                    <a:gd name="connsiteX2" fmla="*/ 130628 w 165462"/>
                    <a:gd name="connsiteY2" fmla="*/ 400594 h 522515"/>
                    <a:gd name="connsiteX3" fmla="*/ 165462 w 165462"/>
                    <a:gd name="connsiteY3" fmla="*/ 522514 h 522515"/>
                    <a:gd name="connsiteX0" fmla="*/ 0 w 131876"/>
                    <a:gd name="connsiteY0" fmla="*/ 0 h 504331"/>
                    <a:gd name="connsiteX1" fmla="*/ 104502 w 131876"/>
                    <a:gd name="connsiteY1" fmla="*/ 287383 h 504331"/>
                    <a:gd name="connsiteX2" fmla="*/ 130628 w 131876"/>
                    <a:gd name="connsiteY2" fmla="*/ 400594 h 504331"/>
                    <a:gd name="connsiteX3" fmla="*/ 62426 w 131876"/>
                    <a:gd name="connsiteY3" fmla="*/ 504331 h 504331"/>
                    <a:gd name="connsiteX0" fmla="*/ 0 w 149955"/>
                    <a:gd name="connsiteY0" fmla="*/ 0 h 504331"/>
                    <a:gd name="connsiteX1" fmla="*/ 104502 w 149955"/>
                    <a:gd name="connsiteY1" fmla="*/ 287383 h 504331"/>
                    <a:gd name="connsiteX2" fmla="*/ 148811 w 149955"/>
                    <a:gd name="connsiteY2" fmla="*/ 412717 h 504331"/>
                    <a:gd name="connsiteX3" fmla="*/ 62426 w 149955"/>
                    <a:gd name="connsiteY3" fmla="*/ 504331 h 504331"/>
                    <a:gd name="connsiteX0" fmla="*/ 0 w 151798"/>
                    <a:gd name="connsiteY0" fmla="*/ 0 h 455844"/>
                    <a:gd name="connsiteX1" fmla="*/ 104502 w 151798"/>
                    <a:gd name="connsiteY1" fmla="*/ 287383 h 455844"/>
                    <a:gd name="connsiteX2" fmla="*/ 148811 w 151798"/>
                    <a:gd name="connsiteY2" fmla="*/ 412717 h 455844"/>
                    <a:gd name="connsiteX3" fmla="*/ 26061 w 151798"/>
                    <a:gd name="connsiteY3" fmla="*/ 455844 h 455844"/>
                    <a:gd name="connsiteX0" fmla="*/ 0 w 149254"/>
                    <a:gd name="connsiteY0" fmla="*/ 0 h 431601"/>
                    <a:gd name="connsiteX1" fmla="*/ 104502 w 149254"/>
                    <a:gd name="connsiteY1" fmla="*/ 287383 h 431601"/>
                    <a:gd name="connsiteX2" fmla="*/ 148811 w 149254"/>
                    <a:gd name="connsiteY2" fmla="*/ 412717 h 431601"/>
                    <a:gd name="connsiteX3" fmla="*/ 80608 w 149254"/>
                    <a:gd name="connsiteY3" fmla="*/ 431601 h 431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9254" h="431601">
                      <a:moveTo>
                        <a:pt x="0" y="0"/>
                      </a:moveTo>
                      <a:cubicBezTo>
                        <a:pt x="40472" y="94436"/>
                        <a:pt x="79700" y="218597"/>
                        <a:pt x="104502" y="287383"/>
                      </a:cubicBezTo>
                      <a:cubicBezTo>
                        <a:pt x="129304" y="356169"/>
                        <a:pt x="152793" y="388681"/>
                        <a:pt x="148811" y="412717"/>
                      </a:cubicBezTo>
                      <a:cubicBezTo>
                        <a:pt x="144829" y="436753"/>
                        <a:pt x="70357" y="390597"/>
                        <a:pt x="80608" y="431601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3" name="フリーフォーム: 図形 1222">
                  <a:extLst>
                    <a:ext uri="{FF2B5EF4-FFF2-40B4-BE49-F238E27FC236}">
                      <a16:creationId xmlns:a16="http://schemas.microsoft.com/office/drawing/2014/main" id="{62C95B3B-1093-94F1-85B0-C78CC0CDA318}"/>
                    </a:ext>
                  </a:extLst>
                </p:cNvPr>
                <p:cNvSpPr/>
                <p:nvPr/>
              </p:nvSpPr>
              <p:spPr>
                <a:xfrm>
                  <a:off x="3069443" y="5694944"/>
                  <a:ext cx="217714" cy="226423"/>
                </a:xfrm>
                <a:custGeom>
                  <a:avLst/>
                  <a:gdLst>
                    <a:gd name="connsiteX0" fmla="*/ 0 w 217714"/>
                    <a:gd name="connsiteY0" fmla="*/ 0 h 226423"/>
                    <a:gd name="connsiteX1" fmla="*/ 87086 w 217714"/>
                    <a:gd name="connsiteY1" fmla="*/ 156754 h 226423"/>
                    <a:gd name="connsiteX2" fmla="*/ 104503 w 217714"/>
                    <a:gd name="connsiteY2" fmla="*/ 182880 h 226423"/>
                    <a:gd name="connsiteX3" fmla="*/ 130629 w 217714"/>
                    <a:gd name="connsiteY3" fmla="*/ 191589 h 226423"/>
                    <a:gd name="connsiteX4" fmla="*/ 174171 w 217714"/>
                    <a:gd name="connsiteY4" fmla="*/ 217714 h 226423"/>
                    <a:gd name="connsiteX5" fmla="*/ 217714 w 217714"/>
                    <a:gd name="connsiteY5" fmla="*/ 226423 h 226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7714" h="226423">
                      <a:moveTo>
                        <a:pt x="0" y="0"/>
                      </a:moveTo>
                      <a:cubicBezTo>
                        <a:pt x="17791" y="88949"/>
                        <a:pt x="36" y="30136"/>
                        <a:pt x="87086" y="156754"/>
                      </a:cubicBezTo>
                      <a:cubicBezTo>
                        <a:pt x="93016" y="165379"/>
                        <a:pt x="94574" y="179570"/>
                        <a:pt x="104503" y="182880"/>
                      </a:cubicBezTo>
                      <a:cubicBezTo>
                        <a:pt x="113212" y="185783"/>
                        <a:pt x="122418" y="187484"/>
                        <a:pt x="130629" y="191589"/>
                      </a:cubicBezTo>
                      <a:cubicBezTo>
                        <a:pt x="145768" y="199159"/>
                        <a:pt x="158456" y="211428"/>
                        <a:pt x="174171" y="217714"/>
                      </a:cubicBezTo>
                      <a:cubicBezTo>
                        <a:pt x="187914" y="223211"/>
                        <a:pt x="217714" y="226423"/>
                        <a:pt x="217714" y="226423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4" name="フリーフォーム: 図形 1223">
                  <a:extLst>
                    <a:ext uri="{FF2B5EF4-FFF2-40B4-BE49-F238E27FC236}">
                      <a16:creationId xmlns:a16="http://schemas.microsoft.com/office/drawing/2014/main" id="{1A42A7A1-AFA3-8687-9AB1-12C9A28987B8}"/>
                    </a:ext>
                  </a:extLst>
                </p:cNvPr>
                <p:cNvSpPr/>
                <p:nvPr/>
              </p:nvSpPr>
              <p:spPr>
                <a:xfrm rot="20973963">
                  <a:off x="3626665" y="5318655"/>
                  <a:ext cx="87085" cy="69669"/>
                </a:xfrm>
                <a:custGeom>
                  <a:avLst/>
                  <a:gdLst>
                    <a:gd name="connsiteX0" fmla="*/ 0 w 87086"/>
                    <a:gd name="connsiteY0" fmla="*/ 0 h 69669"/>
                    <a:gd name="connsiteX1" fmla="*/ 43543 w 87086"/>
                    <a:gd name="connsiteY1" fmla="*/ 34835 h 69669"/>
                    <a:gd name="connsiteX2" fmla="*/ 87086 w 87086"/>
                    <a:gd name="connsiteY2" fmla="*/ 69669 h 69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6" h="69669">
                      <a:moveTo>
                        <a:pt x="0" y="0"/>
                      </a:moveTo>
                      <a:cubicBezTo>
                        <a:pt x="14514" y="11612"/>
                        <a:pt x="29554" y="22595"/>
                        <a:pt x="43543" y="34835"/>
                      </a:cubicBezTo>
                      <a:cubicBezTo>
                        <a:pt x="84496" y="70668"/>
                        <a:pt x="53258" y="52754"/>
                        <a:pt x="87086" y="69669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5" name="フリーフォーム: 図形 1224">
                  <a:extLst>
                    <a:ext uri="{FF2B5EF4-FFF2-40B4-BE49-F238E27FC236}">
                      <a16:creationId xmlns:a16="http://schemas.microsoft.com/office/drawing/2014/main" id="{A3F2E804-062B-E4FF-708C-CC9C6EDB9DD3}"/>
                    </a:ext>
                  </a:extLst>
                </p:cNvPr>
                <p:cNvSpPr/>
                <p:nvPr/>
              </p:nvSpPr>
              <p:spPr>
                <a:xfrm>
                  <a:off x="3552494" y="5444492"/>
                  <a:ext cx="283130" cy="445632"/>
                </a:xfrm>
                <a:custGeom>
                  <a:avLst/>
                  <a:gdLst>
                    <a:gd name="connsiteX0" fmla="*/ 0 w 307586"/>
                    <a:gd name="connsiteY0" fmla="*/ 0 h 427449"/>
                    <a:gd name="connsiteX1" fmla="*/ 8709 w 307586"/>
                    <a:gd name="connsiteY1" fmla="*/ 43543 h 427449"/>
                    <a:gd name="connsiteX2" fmla="*/ 26126 w 307586"/>
                    <a:gd name="connsiteY2" fmla="*/ 174171 h 427449"/>
                    <a:gd name="connsiteX3" fmla="*/ 34835 w 307586"/>
                    <a:gd name="connsiteY3" fmla="*/ 200297 h 427449"/>
                    <a:gd name="connsiteX4" fmla="*/ 95795 w 307586"/>
                    <a:gd name="connsiteY4" fmla="*/ 226423 h 427449"/>
                    <a:gd name="connsiteX5" fmla="*/ 148046 w 307586"/>
                    <a:gd name="connsiteY5" fmla="*/ 182880 h 427449"/>
                    <a:gd name="connsiteX6" fmla="*/ 252549 w 307586"/>
                    <a:gd name="connsiteY6" fmla="*/ 148046 h 427449"/>
                    <a:gd name="connsiteX7" fmla="*/ 287383 w 307586"/>
                    <a:gd name="connsiteY7" fmla="*/ 165463 h 427449"/>
                    <a:gd name="connsiteX8" fmla="*/ 296092 w 307586"/>
                    <a:gd name="connsiteY8" fmla="*/ 304800 h 427449"/>
                    <a:gd name="connsiteX9" fmla="*/ 261257 w 307586"/>
                    <a:gd name="connsiteY9" fmla="*/ 357051 h 427449"/>
                    <a:gd name="connsiteX10" fmla="*/ 226423 w 307586"/>
                    <a:gd name="connsiteY10" fmla="*/ 391886 h 427449"/>
                    <a:gd name="connsiteX11" fmla="*/ 200297 w 307586"/>
                    <a:gd name="connsiteY11" fmla="*/ 400594 h 427449"/>
                    <a:gd name="connsiteX12" fmla="*/ 139337 w 307586"/>
                    <a:gd name="connsiteY12" fmla="*/ 426720 h 427449"/>
                    <a:gd name="connsiteX13" fmla="*/ 104503 w 307586"/>
                    <a:gd name="connsiteY13" fmla="*/ 426720 h 427449"/>
                    <a:gd name="connsiteX0" fmla="*/ 46751 w 299788"/>
                    <a:gd name="connsiteY0" fmla="*/ 0 h 445632"/>
                    <a:gd name="connsiteX1" fmla="*/ 911 w 299788"/>
                    <a:gd name="connsiteY1" fmla="*/ 61726 h 445632"/>
                    <a:gd name="connsiteX2" fmla="*/ 18328 w 299788"/>
                    <a:gd name="connsiteY2" fmla="*/ 192354 h 445632"/>
                    <a:gd name="connsiteX3" fmla="*/ 27037 w 299788"/>
                    <a:gd name="connsiteY3" fmla="*/ 218480 h 445632"/>
                    <a:gd name="connsiteX4" fmla="*/ 87997 w 299788"/>
                    <a:gd name="connsiteY4" fmla="*/ 244606 h 445632"/>
                    <a:gd name="connsiteX5" fmla="*/ 140248 w 299788"/>
                    <a:gd name="connsiteY5" fmla="*/ 201063 h 445632"/>
                    <a:gd name="connsiteX6" fmla="*/ 244751 w 299788"/>
                    <a:gd name="connsiteY6" fmla="*/ 166229 h 445632"/>
                    <a:gd name="connsiteX7" fmla="*/ 279585 w 299788"/>
                    <a:gd name="connsiteY7" fmla="*/ 183646 h 445632"/>
                    <a:gd name="connsiteX8" fmla="*/ 288294 w 299788"/>
                    <a:gd name="connsiteY8" fmla="*/ 322983 h 445632"/>
                    <a:gd name="connsiteX9" fmla="*/ 253459 w 299788"/>
                    <a:gd name="connsiteY9" fmla="*/ 375234 h 445632"/>
                    <a:gd name="connsiteX10" fmla="*/ 218625 w 299788"/>
                    <a:gd name="connsiteY10" fmla="*/ 410069 h 445632"/>
                    <a:gd name="connsiteX11" fmla="*/ 192499 w 299788"/>
                    <a:gd name="connsiteY11" fmla="*/ 418777 h 445632"/>
                    <a:gd name="connsiteX12" fmla="*/ 131539 w 299788"/>
                    <a:gd name="connsiteY12" fmla="*/ 444903 h 445632"/>
                    <a:gd name="connsiteX13" fmla="*/ 96705 w 299788"/>
                    <a:gd name="connsiteY13" fmla="*/ 444903 h 445632"/>
                    <a:gd name="connsiteX0" fmla="*/ 30094 w 283131"/>
                    <a:gd name="connsiteY0" fmla="*/ 0 h 445632"/>
                    <a:gd name="connsiteX1" fmla="*/ 38802 w 283131"/>
                    <a:gd name="connsiteY1" fmla="*/ 98092 h 445632"/>
                    <a:gd name="connsiteX2" fmla="*/ 1671 w 283131"/>
                    <a:gd name="connsiteY2" fmla="*/ 192354 h 445632"/>
                    <a:gd name="connsiteX3" fmla="*/ 10380 w 283131"/>
                    <a:gd name="connsiteY3" fmla="*/ 218480 h 445632"/>
                    <a:gd name="connsiteX4" fmla="*/ 71340 w 283131"/>
                    <a:gd name="connsiteY4" fmla="*/ 244606 h 445632"/>
                    <a:gd name="connsiteX5" fmla="*/ 123591 w 283131"/>
                    <a:gd name="connsiteY5" fmla="*/ 201063 h 445632"/>
                    <a:gd name="connsiteX6" fmla="*/ 228094 w 283131"/>
                    <a:gd name="connsiteY6" fmla="*/ 166229 h 445632"/>
                    <a:gd name="connsiteX7" fmla="*/ 262928 w 283131"/>
                    <a:gd name="connsiteY7" fmla="*/ 183646 h 445632"/>
                    <a:gd name="connsiteX8" fmla="*/ 271637 w 283131"/>
                    <a:gd name="connsiteY8" fmla="*/ 322983 h 445632"/>
                    <a:gd name="connsiteX9" fmla="*/ 236802 w 283131"/>
                    <a:gd name="connsiteY9" fmla="*/ 375234 h 445632"/>
                    <a:gd name="connsiteX10" fmla="*/ 201968 w 283131"/>
                    <a:gd name="connsiteY10" fmla="*/ 410069 h 445632"/>
                    <a:gd name="connsiteX11" fmla="*/ 175842 w 283131"/>
                    <a:gd name="connsiteY11" fmla="*/ 418777 h 445632"/>
                    <a:gd name="connsiteX12" fmla="*/ 114882 w 283131"/>
                    <a:gd name="connsiteY12" fmla="*/ 444903 h 445632"/>
                    <a:gd name="connsiteX13" fmla="*/ 80048 w 283131"/>
                    <a:gd name="connsiteY13" fmla="*/ 444903 h 445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3131" h="445632">
                      <a:moveTo>
                        <a:pt x="30094" y="0"/>
                      </a:moveTo>
                      <a:cubicBezTo>
                        <a:pt x="32997" y="14514"/>
                        <a:pt x="43539" y="66033"/>
                        <a:pt x="38802" y="98092"/>
                      </a:cubicBezTo>
                      <a:cubicBezTo>
                        <a:pt x="34065" y="130151"/>
                        <a:pt x="6408" y="172289"/>
                        <a:pt x="1671" y="192354"/>
                      </a:cubicBezTo>
                      <a:cubicBezTo>
                        <a:pt x="-3066" y="212419"/>
                        <a:pt x="3036" y="212972"/>
                        <a:pt x="10380" y="218480"/>
                      </a:cubicBezTo>
                      <a:cubicBezTo>
                        <a:pt x="28066" y="231745"/>
                        <a:pt x="51020" y="235897"/>
                        <a:pt x="71340" y="244606"/>
                      </a:cubicBezTo>
                      <a:cubicBezTo>
                        <a:pt x="90601" y="225344"/>
                        <a:pt x="99341" y="213188"/>
                        <a:pt x="123591" y="201063"/>
                      </a:cubicBezTo>
                      <a:cubicBezTo>
                        <a:pt x="157279" y="184219"/>
                        <a:pt x="191952" y="176555"/>
                        <a:pt x="228094" y="166229"/>
                      </a:cubicBezTo>
                      <a:cubicBezTo>
                        <a:pt x="239705" y="172035"/>
                        <a:pt x="253748" y="174466"/>
                        <a:pt x="262928" y="183646"/>
                      </a:cubicBezTo>
                      <a:cubicBezTo>
                        <a:pt x="296525" y="217243"/>
                        <a:pt x="279949" y="293058"/>
                        <a:pt x="271637" y="322983"/>
                      </a:cubicBezTo>
                      <a:cubicBezTo>
                        <a:pt x="266034" y="343152"/>
                        <a:pt x="251604" y="360432"/>
                        <a:pt x="236802" y="375234"/>
                      </a:cubicBezTo>
                      <a:cubicBezTo>
                        <a:pt x="225191" y="386846"/>
                        <a:pt x="215330" y="400524"/>
                        <a:pt x="201968" y="410069"/>
                      </a:cubicBezTo>
                      <a:cubicBezTo>
                        <a:pt x="194498" y="415405"/>
                        <a:pt x="184279" y="415161"/>
                        <a:pt x="175842" y="418777"/>
                      </a:cubicBezTo>
                      <a:cubicBezTo>
                        <a:pt x="158279" y="426304"/>
                        <a:pt x="135305" y="441985"/>
                        <a:pt x="114882" y="444903"/>
                      </a:cubicBezTo>
                      <a:cubicBezTo>
                        <a:pt x="103387" y="446545"/>
                        <a:pt x="91659" y="444903"/>
                        <a:pt x="80048" y="444903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6" name="フリーフォーム: 図形 1225">
                  <a:extLst>
                    <a:ext uri="{FF2B5EF4-FFF2-40B4-BE49-F238E27FC236}">
                      <a16:creationId xmlns:a16="http://schemas.microsoft.com/office/drawing/2014/main" id="{72BE65DE-0871-3782-8203-64C811829C6F}"/>
                    </a:ext>
                  </a:extLst>
                </p:cNvPr>
                <p:cNvSpPr/>
                <p:nvPr/>
              </p:nvSpPr>
              <p:spPr>
                <a:xfrm>
                  <a:off x="3979205" y="5335067"/>
                  <a:ext cx="313509" cy="505108"/>
                </a:xfrm>
                <a:custGeom>
                  <a:avLst/>
                  <a:gdLst>
                    <a:gd name="connsiteX0" fmla="*/ 0 w 313509"/>
                    <a:gd name="connsiteY0" fmla="*/ 0 h 505108"/>
                    <a:gd name="connsiteX1" fmla="*/ 191589 w 313509"/>
                    <a:gd name="connsiteY1" fmla="*/ 296091 h 505108"/>
                    <a:gd name="connsiteX2" fmla="*/ 261257 w 313509"/>
                    <a:gd name="connsiteY2" fmla="*/ 444137 h 505108"/>
                    <a:gd name="connsiteX3" fmla="*/ 313509 w 313509"/>
                    <a:gd name="connsiteY3" fmla="*/ 505097 h 505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3509" h="505108">
                      <a:moveTo>
                        <a:pt x="0" y="0"/>
                      </a:moveTo>
                      <a:cubicBezTo>
                        <a:pt x="76620" y="107268"/>
                        <a:pt x="107224" y="147609"/>
                        <a:pt x="191589" y="296091"/>
                      </a:cubicBezTo>
                      <a:cubicBezTo>
                        <a:pt x="218532" y="343511"/>
                        <a:pt x="235281" y="396181"/>
                        <a:pt x="261257" y="444137"/>
                      </a:cubicBezTo>
                      <a:cubicBezTo>
                        <a:pt x="295556" y="507459"/>
                        <a:pt x="281099" y="505097"/>
                        <a:pt x="313509" y="505097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7" name="フリーフォーム: 図形 1226">
                  <a:extLst>
                    <a:ext uri="{FF2B5EF4-FFF2-40B4-BE49-F238E27FC236}">
                      <a16:creationId xmlns:a16="http://schemas.microsoft.com/office/drawing/2014/main" id="{F2916F98-C04A-EB32-8533-A0A809005CF0}"/>
                    </a:ext>
                  </a:extLst>
                </p:cNvPr>
                <p:cNvSpPr/>
                <p:nvPr/>
              </p:nvSpPr>
              <p:spPr>
                <a:xfrm>
                  <a:off x="3979205" y="5378610"/>
                  <a:ext cx="516150" cy="435428"/>
                </a:xfrm>
                <a:custGeom>
                  <a:avLst/>
                  <a:gdLst>
                    <a:gd name="connsiteX0" fmla="*/ 383177 w 516150"/>
                    <a:gd name="connsiteY0" fmla="*/ 0 h 435428"/>
                    <a:gd name="connsiteX1" fmla="*/ 348343 w 516150"/>
                    <a:gd name="connsiteY1" fmla="*/ 43543 h 435428"/>
                    <a:gd name="connsiteX2" fmla="*/ 287383 w 516150"/>
                    <a:gd name="connsiteY2" fmla="*/ 174171 h 435428"/>
                    <a:gd name="connsiteX3" fmla="*/ 217715 w 516150"/>
                    <a:gd name="connsiteY3" fmla="*/ 243840 h 435428"/>
                    <a:gd name="connsiteX4" fmla="*/ 209006 w 516150"/>
                    <a:gd name="connsiteY4" fmla="*/ 269965 h 435428"/>
                    <a:gd name="connsiteX5" fmla="*/ 174172 w 516150"/>
                    <a:gd name="connsiteY5" fmla="*/ 313508 h 435428"/>
                    <a:gd name="connsiteX6" fmla="*/ 60960 w 516150"/>
                    <a:gd name="connsiteY6" fmla="*/ 365760 h 435428"/>
                    <a:gd name="connsiteX7" fmla="*/ 26126 w 516150"/>
                    <a:gd name="connsiteY7" fmla="*/ 357051 h 435428"/>
                    <a:gd name="connsiteX8" fmla="*/ 0 w 516150"/>
                    <a:gd name="connsiteY8" fmla="*/ 287383 h 435428"/>
                    <a:gd name="connsiteX9" fmla="*/ 17417 w 516150"/>
                    <a:gd name="connsiteY9" fmla="*/ 226423 h 435428"/>
                    <a:gd name="connsiteX10" fmla="*/ 43543 w 516150"/>
                    <a:gd name="connsiteY10" fmla="*/ 191588 h 435428"/>
                    <a:gd name="connsiteX11" fmla="*/ 148046 w 516150"/>
                    <a:gd name="connsiteY11" fmla="*/ 130628 h 435428"/>
                    <a:gd name="connsiteX12" fmla="*/ 182880 w 516150"/>
                    <a:gd name="connsiteY12" fmla="*/ 121920 h 435428"/>
                    <a:gd name="connsiteX13" fmla="*/ 209006 w 516150"/>
                    <a:gd name="connsiteY13" fmla="*/ 113211 h 435428"/>
                    <a:gd name="connsiteX14" fmla="*/ 304800 w 516150"/>
                    <a:gd name="connsiteY14" fmla="*/ 104503 h 435428"/>
                    <a:gd name="connsiteX15" fmla="*/ 374469 w 516150"/>
                    <a:gd name="connsiteY15" fmla="*/ 121920 h 435428"/>
                    <a:gd name="connsiteX16" fmla="*/ 426720 w 516150"/>
                    <a:gd name="connsiteY16" fmla="*/ 182880 h 435428"/>
                    <a:gd name="connsiteX17" fmla="*/ 470263 w 516150"/>
                    <a:gd name="connsiteY17" fmla="*/ 226423 h 435428"/>
                    <a:gd name="connsiteX18" fmla="*/ 505097 w 516150"/>
                    <a:gd name="connsiteY18" fmla="*/ 287383 h 435428"/>
                    <a:gd name="connsiteX19" fmla="*/ 513806 w 516150"/>
                    <a:gd name="connsiteY19" fmla="*/ 435428 h 435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16150" h="435428">
                      <a:moveTo>
                        <a:pt x="383177" y="0"/>
                      </a:moveTo>
                      <a:cubicBezTo>
                        <a:pt x="371566" y="14514"/>
                        <a:pt x="357301" y="27256"/>
                        <a:pt x="348343" y="43543"/>
                      </a:cubicBezTo>
                      <a:cubicBezTo>
                        <a:pt x="325186" y="85646"/>
                        <a:pt x="317400" y="136650"/>
                        <a:pt x="287383" y="174171"/>
                      </a:cubicBezTo>
                      <a:cubicBezTo>
                        <a:pt x="243482" y="229048"/>
                        <a:pt x="267419" y="206561"/>
                        <a:pt x="217715" y="243840"/>
                      </a:cubicBezTo>
                      <a:cubicBezTo>
                        <a:pt x="214812" y="252548"/>
                        <a:pt x="213871" y="262181"/>
                        <a:pt x="209006" y="269965"/>
                      </a:cubicBezTo>
                      <a:cubicBezTo>
                        <a:pt x="199155" y="285727"/>
                        <a:pt x="188558" y="301738"/>
                        <a:pt x="174172" y="313508"/>
                      </a:cubicBezTo>
                      <a:cubicBezTo>
                        <a:pt x="136407" y="344407"/>
                        <a:pt x="104714" y="351175"/>
                        <a:pt x="60960" y="365760"/>
                      </a:cubicBezTo>
                      <a:cubicBezTo>
                        <a:pt x="49349" y="362857"/>
                        <a:pt x="36084" y="363690"/>
                        <a:pt x="26126" y="357051"/>
                      </a:cubicBezTo>
                      <a:cubicBezTo>
                        <a:pt x="5428" y="343252"/>
                        <a:pt x="3792" y="306340"/>
                        <a:pt x="0" y="287383"/>
                      </a:cubicBezTo>
                      <a:cubicBezTo>
                        <a:pt x="5806" y="267063"/>
                        <a:pt x="8672" y="245662"/>
                        <a:pt x="17417" y="226423"/>
                      </a:cubicBezTo>
                      <a:cubicBezTo>
                        <a:pt x="23423" y="213209"/>
                        <a:pt x="32393" y="200880"/>
                        <a:pt x="43543" y="191588"/>
                      </a:cubicBezTo>
                      <a:cubicBezTo>
                        <a:pt x="86743" y="155588"/>
                        <a:pt x="104650" y="143027"/>
                        <a:pt x="148046" y="130628"/>
                      </a:cubicBezTo>
                      <a:cubicBezTo>
                        <a:pt x="159554" y="127340"/>
                        <a:pt x="171372" y="125208"/>
                        <a:pt x="182880" y="121920"/>
                      </a:cubicBezTo>
                      <a:cubicBezTo>
                        <a:pt x="191707" y="119398"/>
                        <a:pt x="199918" y="114509"/>
                        <a:pt x="209006" y="113211"/>
                      </a:cubicBezTo>
                      <a:cubicBezTo>
                        <a:pt x="240747" y="108677"/>
                        <a:pt x="272869" y="107406"/>
                        <a:pt x="304800" y="104503"/>
                      </a:cubicBezTo>
                      <a:cubicBezTo>
                        <a:pt x="309371" y="105417"/>
                        <a:pt x="364053" y="114480"/>
                        <a:pt x="374469" y="121920"/>
                      </a:cubicBezTo>
                      <a:cubicBezTo>
                        <a:pt x="423230" y="156749"/>
                        <a:pt x="396035" y="147811"/>
                        <a:pt x="426720" y="182880"/>
                      </a:cubicBezTo>
                      <a:cubicBezTo>
                        <a:pt x="440237" y="198328"/>
                        <a:pt x="455749" y="211909"/>
                        <a:pt x="470263" y="226423"/>
                      </a:cubicBezTo>
                      <a:cubicBezTo>
                        <a:pt x="496902" y="306334"/>
                        <a:pt x="452372" y="181931"/>
                        <a:pt x="505097" y="287383"/>
                      </a:cubicBezTo>
                      <a:cubicBezTo>
                        <a:pt x="522959" y="323108"/>
                        <a:pt x="513806" y="422871"/>
                        <a:pt x="513806" y="435428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8" name="フリーフォーム: 図形 1227">
                  <a:extLst>
                    <a:ext uri="{FF2B5EF4-FFF2-40B4-BE49-F238E27FC236}">
                      <a16:creationId xmlns:a16="http://schemas.microsoft.com/office/drawing/2014/main" id="{0CFFA79E-C044-25BF-B41B-06337A04DDF2}"/>
                    </a:ext>
                  </a:extLst>
                </p:cNvPr>
                <p:cNvSpPr/>
                <p:nvPr/>
              </p:nvSpPr>
              <p:spPr>
                <a:xfrm>
                  <a:off x="4607500" y="5378924"/>
                  <a:ext cx="374468" cy="87207"/>
                </a:xfrm>
                <a:custGeom>
                  <a:avLst/>
                  <a:gdLst>
                    <a:gd name="connsiteX0" fmla="*/ 0 w 374468"/>
                    <a:gd name="connsiteY0" fmla="*/ 0 h 87207"/>
                    <a:gd name="connsiteX1" fmla="*/ 148045 w 374468"/>
                    <a:gd name="connsiteY1" fmla="*/ 26125 h 87207"/>
                    <a:gd name="connsiteX2" fmla="*/ 182880 w 374468"/>
                    <a:gd name="connsiteY2" fmla="*/ 34834 h 87207"/>
                    <a:gd name="connsiteX3" fmla="*/ 226423 w 374468"/>
                    <a:gd name="connsiteY3" fmla="*/ 52251 h 87207"/>
                    <a:gd name="connsiteX4" fmla="*/ 330925 w 374468"/>
                    <a:gd name="connsiteY4" fmla="*/ 78377 h 87207"/>
                    <a:gd name="connsiteX5" fmla="*/ 374468 w 374468"/>
                    <a:gd name="connsiteY5" fmla="*/ 87085 h 8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74468" h="87207">
                      <a:moveTo>
                        <a:pt x="0" y="0"/>
                      </a:moveTo>
                      <a:lnTo>
                        <a:pt x="148045" y="26125"/>
                      </a:lnTo>
                      <a:cubicBezTo>
                        <a:pt x="159803" y="28365"/>
                        <a:pt x="171525" y="31049"/>
                        <a:pt x="182880" y="34834"/>
                      </a:cubicBezTo>
                      <a:cubicBezTo>
                        <a:pt x="197710" y="39777"/>
                        <a:pt x="211593" y="47308"/>
                        <a:pt x="226423" y="52251"/>
                      </a:cubicBezTo>
                      <a:cubicBezTo>
                        <a:pt x="313687" y="81339"/>
                        <a:pt x="258205" y="60197"/>
                        <a:pt x="330925" y="78377"/>
                      </a:cubicBezTo>
                      <a:cubicBezTo>
                        <a:pt x="373100" y="88921"/>
                        <a:pt x="341204" y="87085"/>
                        <a:pt x="374468" y="87085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29" name="フリーフォーム: 図形 1228">
                  <a:extLst>
                    <a:ext uri="{FF2B5EF4-FFF2-40B4-BE49-F238E27FC236}">
                      <a16:creationId xmlns:a16="http://schemas.microsoft.com/office/drawing/2014/main" id="{7B37BA2A-E40F-C935-D95E-B568815FDD7E}"/>
                    </a:ext>
                  </a:extLst>
                </p:cNvPr>
                <p:cNvSpPr/>
                <p:nvPr/>
              </p:nvSpPr>
              <p:spPr>
                <a:xfrm>
                  <a:off x="4581373" y="5561803"/>
                  <a:ext cx="435428" cy="99001"/>
                </a:xfrm>
                <a:custGeom>
                  <a:avLst/>
                  <a:gdLst>
                    <a:gd name="connsiteX0" fmla="*/ 0 w 435429"/>
                    <a:gd name="connsiteY0" fmla="*/ 0 h 99001"/>
                    <a:gd name="connsiteX1" fmla="*/ 130629 w 435429"/>
                    <a:gd name="connsiteY1" fmla="*/ 43543 h 99001"/>
                    <a:gd name="connsiteX2" fmla="*/ 235131 w 435429"/>
                    <a:gd name="connsiteY2" fmla="*/ 60960 h 99001"/>
                    <a:gd name="connsiteX3" fmla="*/ 304800 w 435429"/>
                    <a:gd name="connsiteY3" fmla="*/ 78377 h 99001"/>
                    <a:gd name="connsiteX4" fmla="*/ 435429 w 435429"/>
                    <a:gd name="connsiteY4" fmla="*/ 95794 h 99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5429" h="99001">
                      <a:moveTo>
                        <a:pt x="0" y="0"/>
                      </a:moveTo>
                      <a:cubicBezTo>
                        <a:pt x="49516" y="19806"/>
                        <a:pt x="71544" y="30115"/>
                        <a:pt x="130629" y="43543"/>
                      </a:cubicBezTo>
                      <a:cubicBezTo>
                        <a:pt x="165065" y="51369"/>
                        <a:pt x="200502" y="54034"/>
                        <a:pt x="235131" y="60960"/>
                      </a:cubicBezTo>
                      <a:cubicBezTo>
                        <a:pt x="258604" y="65655"/>
                        <a:pt x="281577" y="72571"/>
                        <a:pt x="304800" y="78377"/>
                      </a:cubicBezTo>
                      <a:cubicBezTo>
                        <a:pt x="368195" y="110074"/>
                        <a:pt x="326652" y="95794"/>
                        <a:pt x="435429" y="95794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0" name="フリーフォーム: 図形 1229">
                  <a:extLst>
                    <a:ext uri="{FF2B5EF4-FFF2-40B4-BE49-F238E27FC236}">
                      <a16:creationId xmlns:a16="http://schemas.microsoft.com/office/drawing/2014/main" id="{5007B0C0-1623-A897-B8CA-E936C0349D5E}"/>
                    </a:ext>
                  </a:extLst>
                </p:cNvPr>
                <p:cNvSpPr/>
                <p:nvPr/>
              </p:nvSpPr>
              <p:spPr>
                <a:xfrm>
                  <a:off x="4764254" y="5439884"/>
                  <a:ext cx="235131" cy="418651"/>
                </a:xfrm>
                <a:custGeom>
                  <a:avLst/>
                  <a:gdLst>
                    <a:gd name="connsiteX0" fmla="*/ 0 w 235131"/>
                    <a:gd name="connsiteY0" fmla="*/ 0 h 418651"/>
                    <a:gd name="connsiteX1" fmla="*/ 8709 w 235131"/>
                    <a:gd name="connsiteY1" fmla="*/ 43543 h 418651"/>
                    <a:gd name="connsiteX2" fmla="*/ 17417 w 235131"/>
                    <a:gd name="connsiteY2" fmla="*/ 348343 h 418651"/>
                    <a:gd name="connsiteX3" fmla="*/ 60960 w 235131"/>
                    <a:gd name="connsiteY3" fmla="*/ 374468 h 418651"/>
                    <a:gd name="connsiteX4" fmla="*/ 165463 w 235131"/>
                    <a:gd name="connsiteY4" fmla="*/ 409303 h 418651"/>
                    <a:gd name="connsiteX5" fmla="*/ 200297 w 235131"/>
                    <a:gd name="connsiteY5" fmla="*/ 418011 h 418651"/>
                    <a:gd name="connsiteX6" fmla="*/ 235131 w 235131"/>
                    <a:gd name="connsiteY6" fmla="*/ 418011 h 4186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5131" h="418651">
                      <a:moveTo>
                        <a:pt x="0" y="0"/>
                      </a:moveTo>
                      <a:cubicBezTo>
                        <a:pt x="2903" y="14514"/>
                        <a:pt x="7970" y="28760"/>
                        <a:pt x="8709" y="43543"/>
                      </a:cubicBezTo>
                      <a:cubicBezTo>
                        <a:pt x="13785" y="145058"/>
                        <a:pt x="1565" y="247945"/>
                        <a:pt x="17417" y="348343"/>
                      </a:cubicBezTo>
                      <a:cubicBezTo>
                        <a:pt x="20057" y="365062"/>
                        <a:pt x="45309" y="368023"/>
                        <a:pt x="60960" y="374468"/>
                      </a:cubicBezTo>
                      <a:cubicBezTo>
                        <a:pt x="94913" y="388449"/>
                        <a:pt x="130416" y="398351"/>
                        <a:pt x="165463" y="409303"/>
                      </a:cubicBezTo>
                      <a:cubicBezTo>
                        <a:pt x="176887" y="412873"/>
                        <a:pt x="188421" y="416527"/>
                        <a:pt x="200297" y="418011"/>
                      </a:cubicBezTo>
                      <a:cubicBezTo>
                        <a:pt x="211819" y="419451"/>
                        <a:pt x="223520" y="418011"/>
                        <a:pt x="235131" y="418011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1" name="フリーフォーム: 図形 1230">
                  <a:extLst>
                    <a:ext uri="{FF2B5EF4-FFF2-40B4-BE49-F238E27FC236}">
                      <a16:creationId xmlns:a16="http://schemas.microsoft.com/office/drawing/2014/main" id="{DB279EB0-3A0D-612D-8AA4-1A95D2CD093B}"/>
                    </a:ext>
                  </a:extLst>
                </p:cNvPr>
                <p:cNvSpPr/>
                <p:nvPr/>
              </p:nvSpPr>
              <p:spPr>
                <a:xfrm>
                  <a:off x="5182006" y="5638688"/>
                  <a:ext cx="252549" cy="17640"/>
                </a:xfrm>
                <a:custGeom>
                  <a:avLst/>
                  <a:gdLst>
                    <a:gd name="connsiteX0" fmla="*/ 0 w 252549"/>
                    <a:gd name="connsiteY0" fmla="*/ 0 h 17640"/>
                    <a:gd name="connsiteX1" fmla="*/ 252549 w 252549"/>
                    <a:gd name="connsiteY1" fmla="*/ 17417 h 176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52549" h="17640">
                      <a:moveTo>
                        <a:pt x="0" y="0"/>
                      </a:moveTo>
                      <a:cubicBezTo>
                        <a:pt x="188491" y="20943"/>
                        <a:pt x="104182" y="17417"/>
                        <a:pt x="252549" y="17417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2" name="フリーフォーム: 図形 1231">
                  <a:extLst>
                    <a:ext uri="{FF2B5EF4-FFF2-40B4-BE49-F238E27FC236}">
                      <a16:creationId xmlns:a16="http://schemas.microsoft.com/office/drawing/2014/main" id="{FB24B125-B1BC-CACE-D03E-D437FA80B9DA}"/>
                    </a:ext>
                  </a:extLst>
                </p:cNvPr>
                <p:cNvSpPr/>
                <p:nvPr/>
              </p:nvSpPr>
              <p:spPr>
                <a:xfrm>
                  <a:off x="5576257" y="5462510"/>
                  <a:ext cx="19372" cy="487680"/>
                </a:xfrm>
                <a:custGeom>
                  <a:avLst/>
                  <a:gdLst>
                    <a:gd name="connsiteX0" fmla="*/ 19372 w 19372"/>
                    <a:gd name="connsiteY0" fmla="*/ 0 h 487680"/>
                    <a:gd name="connsiteX1" fmla="*/ 10664 w 19372"/>
                    <a:gd name="connsiteY1" fmla="*/ 48768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372" h="487680">
                      <a:moveTo>
                        <a:pt x="19372" y="0"/>
                      </a:moveTo>
                      <a:cubicBezTo>
                        <a:pt x="-18368" y="188714"/>
                        <a:pt x="10664" y="28741"/>
                        <a:pt x="10664" y="487680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3" name="フリーフォーム: 図形 1232">
                  <a:extLst>
                    <a:ext uri="{FF2B5EF4-FFF2-40B4-BE49-F238E27FC236}">
                      <a16:creationId xmlns:a16="http://schemas.microsoft.com/office/drawing/2014/main" id="{DEDEDA05-869F-B7B5-547A-E366954126FF}"/>
                    </a:ext>
                  </a:extLst>
                </p:cNvPr>
                <p:cNvSpPr/>
                <p:nvPr/>
              </p:nvSpPr>
              <p:spPr>
                <a:xfrm>
                  <a:off x="5604338" y="5671513"/>
                  <a:ext cx="209007" cy="95808"/>
                </a:xfrm>
                <a:custGeom>
                  <a:avLst/>
                  <a:gdLst>
                    <a:gd name="connsiteX0" fmla="*/ 0 w 209006"/>
                    <a:gd name="connsiteY0" fmla="*/ 0 h 95808"/>
                    <a:gd name="connsiteX1" fmla="*/ 156754 w 209006"/>
                    <a:gd name="connsiteY1" fmla="*/ 69668 h 95808"/>
                    <a:gd name="connsiteX2" fmla="*/ 209006 w 209006"/>
                    <a:gd name="connsiteY2" fmla="*/ 95794 h 95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006" h="95808">
                      <a:moveTo>
                        <a:pt x="0" y="0"/>
                      </a:moveTo>
                      <a:cubicBezTo>
                        <a:pt x="67820" y="22607"/>
                        <a:pt x="81180" y="24323"/>
                        <a:pt x="156754" y="69668"/>
                      </a:cubicBezTo>
                      <a:cubicBezTo>
                        <a:pt x="202786" y="97288"/>
                        <a:pt x="183370" y="95794"/>
                        <a:pt x="209006" y="95794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4" name="フリーフォーム: 図形 1233">
                  <a:extLst>
                    <a:ext uri="{FF2B5EF4-FFF2-40B4-BE49-F238E27FC236}">
                      <a16:creationId xmlns:a16="http://schemas.microsoft.com/office/drawing/2014/main" id="{B9FF4916-295D-1FF0-88B6-40DB1F586CB1}"/>
                    </a:ext>
                  </a:extLst>
                </p:cNvPr>
                <p:cNvSpPr/>
                <p:nvPr/>
              </p:nvSpPr>
              <p:spPr>
                <a:xfrm>
                  <a:off x="5746355" y="5437521"/>
                  <a:ext cx="69667" cy="182880"/>
                </a:xfrm>
                <a:custGeom>
                  <a:avLst/>
                  <a:gdLst>
                    <a:gd name="connsiteX0" fmla="*/ 0 w 69668"/>
                    <a:gd name="connsiteY0" fmla="*/ 0 h 182880"/>
                    <a:gd name="connsiteX1" fmla="*/ 69668 w 69668"/>
                    <a:gd name="connsiteY1" fmla="*/ 182880 h 18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9668" h="182880">
                      <a:moveTo>
                        <a:pt x="0" y="0"/>
                      </a:moveTo>
                      <a:cubicBezTo>
                        <a:pt x="62316" y="178046"/>
                        <a:pt x="17468" y="130674"/>
                        <a:pt x="69668" y="182880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5" name="フリーフォーム: 図形 1234">
                  <a:extLst>
                    <a:ext uri="{FF2B5EF4-FFF2-40B4-BE49-F238E27FC236}">
                      <a16:creationId xmlns:a16="http://schemas.microsoft.com/office/drawing/2014/main" id="{C016A36C-49E8-6152-2739-028AFE95CDDD}"/>
                    </a:ext>
                  </a:extLst>
                </p:cNvPr>
                <p:cNvSpPr/>
                <p:nvPr/>
              </p:nvSpPr>
              <p:spPr>
                <a:xfrm>
                  <a:off x="5903108" y="5489772"/>
                  <a:ext cx="69667" cy="165463"/>
                </a:xfrm>
                <a:custGeom>
                  <a:avLst/>
                  <a:gdLst>
                    <a:gd name="connsiteX0" fmla="*/ 0 w 69668"/>
                    <a:gd name="connsiteY0" fmla="*/ 0 h 165463"/>
                    <a:gd name="connsiteX1" fmla="*/ 26126 w 69668"/>
                    <a:gd name="connsiteY1" fmla="*/ 52252 h 165463"/>
                    <a:gd name="connsiteX2" fmla="*/ 52251 w 69668"/>
                    <a:gd name="connsiteY2" fmla="*/ 121920 h 165463"/>
                    <a:gd name="connsiteX3" fmla="*/ 69668 w 69668"/>
                    <a:gd name="connsiteY3" fmla="*/ 165463 h 165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668" h="165463">
                      <a:moveTo>
                        <a:pt x="0" y="0"/>
                      </a:moveTo>
                      <a:cubicBezTo>
                        <a:pt x="8709" y="17417"/>
                        <a:pt x="18455" y="34353"/>
                        <a:pt x="26126" y="52252"/>
                      </a:cubicBezTo>
                      <a:cubicBezTo>
                        <a:pt x="35896" y="75048"/>
                        <a:pt x="43348" y="98771"/>
                        <a:pt x="52251" y="121920"/>
                      </a:cubicBezTo>
                      <a:cubicBezTo>
                        <a:pt x="57863" y="136510"/>
                        <a:pt x="63862" y="150949"/>
                        <a:pt x="69668" y="165463"/>
                      </a:cubicBezTo>
                    </a:path>
                  </a:pathLst>
                </a:custGeom>
                <a:noFill/>
                <a:ln w="57150" cap="rnd">
                  <a:solidFill>
                    <a:srgbClr val="FF0000"/>
                  </a:solidFill>
                  <a:round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239" name="グループ化 1238">
                <a:extLst>
                  <a:ext uri="{FF2B5EF4-FFF2-40B4-BE49-F238E27FC236}">
                    <a16:creationId xmlns:a16="http://schemas.microsoft.com/office/drawing/2014/main" id="{619F5ADF-7015-8586-EF51-E5BC7E113463}"/>
                  </a:ext>
                </a:extLst>
              </p:cNvPr>
              <p:cNvGrpSpPr/>
              <p:nvPr/>
            </p:nvGrpSpPr>
            <p:grpSpPr>
              <a:xfrm rot="21094414">
                <a:off x="7618331" y="5677982"/>
                <a:ext cx="243637" cy="343888"/>
                <a:chOff x="7570540" y="5815846"/>
                <a:chExt cx="195507" cy="301401"/>
              </a:xfrm>
            </p:grpSpPr>
            <p:sp>
              <p:nvSpPr>
                <p:cNvPr id="1237" name="フリーフォーム: 図形 1236">
                  <a:extLst>
                    <a:ext uri="{FF2B5EF4-FFF2-40B4-BE49-F238E27FC236}">
                      <a16:creationId xmlns:a16="http://schemas.microsoft.com/office/drawing/2014/main" id="{02C1E65B-5951-0F82-E400-2D2EFE56766F}"/>
                    </a:ext>
                  </a:extLst>
                </p:cNvPr>
                <p:cNvSpPr/>
                <p:nvPr/>
              </p:nvSpPr>
              <p:spPr>
                <a:xfrm>
                  <a:off x="7570540" y="5815846"/>
                  <a:ext cx="117987" cy="289902"/>
                </a:xfrm>
                <a:custGeom>
                  <a:avLst/>
                  <a:gdLst>
                    <a:gd name="connsiteX0" fmla="*/ 0 w 117987"/>
                    <a:gd name="connsiteY0" fmla="*/ 0 h 289902"/>
                    <a:gd name="connsiteX1" fmla="*/ 36871 w 117987"/>
                    <a:gd name="connsiteY1" fmla="*/ 22122 h 289902"/>
                    <a:gd name="connsiteX2" fmla="*/ 73742 w 117987"/>
                    <a:gd name="connsiteY2" fmla="*/ 66368 h 289902"/>
                    <a:gd name="connsiteX3" fmla="*/ 88491 w 117987"/>
                    <a:gd name="connsiteY3" fmla="*/ 81116 h 289902"/>
                    <a:gd name="connsiteX4" fmla="*/ 95865 w 117987"/>
                    <a:gd name="connsiteY4" fmla="*/ 110613 h 289902"/>
                    <a:gd name="connsiteX5" fmla="*/ 110613 w 117987"/>
                    <a:gd name="connsiteY5" fmla="*/ 140109 h 289902"/>
                    <a:gd name="connsiteX6" fmla="*/ 117987 w 117987"/>
                    <a:gd name="connsiteY6" fmla="*/ 162232 h 289902"/>
                    <a:gd name="connsiteX7" fmla="*/ 110613 w 117987"/>
                    <a:gd name="connsiteY7" fmla="*/ 287593 h 289902"/>
                    <a:gd name="connsiteX8" fmla="*/ 88491 w 117987"/>
                    <a:gd name="connsiteY8" fmla="*/ 265471 h 289902"/>
                    <a:gd name="connsiteX9" fmla="*/ 66368 w 117987"/>
                    <a:gd name="connsiteY9" fmla="*/ 250722 h 289902"/>
                    <a:gd name="connsiteX10" fmla="*/ 29497 w 117987"/>
                    <a:gd name="connsiteY10" fmla="*/ 221226 h 2899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7987" h="289902">
                      <a:moveTo>
                        <a:pt x="0" y="0"/>
                      </a:moveTo>
                      <a:cubicBezTo>
                        <a:pt x="12290" y="7374"/>
                        <a:pt x="25208" y="13791"/>
                        <a:pt x="36871" y="22122"/>
                      </a:cubicBezTo>
                      <a:cubicBezTo>
                        <a:pt x="50607" y="31933"/>
                        <a:pt x="64601" y="55399"/>
                        <a:pt x="73742" y="66368"/>
                      </a:cubicBezTo>
                      <a:cubicBezTo>
                        <a:pt x="78193" y="71709"/>
                        <a:pt x="83575" y="76200"/>
                        <a:pt x="88491" y="81116"/>
                      </a:cubicBezTo>
                      <a:cubicBezTo>
                        <a:pt x="90949" y="90948"/>
                        <a:pt x="92306" y="101123"/>
                        <a:pt x="95865" y="110613"/>
                      </a:cubicBezTo>
                      <a:cubicBezTo>
                        <a:pt x="99725" y="120906"/>
                        <a:pt x="106283" y="130005"/>
                        <a:pt x="110613" y="140109"/>
                      </a:cubicBezTo>
                      <a:cubicBezTo>
                        <a:pt x="113675" y="147254"/>
                        <a:pt x="115529" y="154858"/>
                        <a:pt x="117987" y="162232"/>
                      </a:cubicBezTo>
                      <a:cubicBezTo>
                        <a:pt x="115529" y="204019"/>
                        <a:pt x="122112" y="247344"/>
                        <a:pt x="110613" y="287593"/>
                      </a:cubicBezTo>
                      <a:cubicBezTo>
                        <a:pt x="107748" y="297620"/>
                        <a:pt x="96502" y="272147"/>
                        <a:pt x="88491" y="265471"/>
                      </a:cubicBezTo>
                      <a:cubicBezTo>
                        <a:pt x="81682" y="259797"/>
                        <a:pt x="73177" y="256396"/>
                        <a:pt x="66368" y="250722"/>
                      </a:cubicBezTo>
                      <a:cubicBezTo>
                        <a:pt x="27357" y="218213"/>
                        <a:pt x="60427" y="236690"/>
                        <a:pt x="29497" y="221226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8" name="フリーフォーム: 図形 1237">
                  <a:extLst>
                    <a:ext uri="{FF2B5EF4-FFF2-40B4-BE49-F238E27FC236}">
                      <a16:creationId xmlns:a16="http://schemas.microsoft.com/office/drawing/2014/main" id="{1A932983-3FC0-C4AB-0A5C-FF6C68E527D3}"/>
                    </a:ext>
                  </a:extLst>
                </p:cNvPr>
                <p:cNvSpPr/>
                <p:nvPr/>
              </p:nvSpPr>
              <p:spPr>
                <a:xfrm>
                  <a:off x="7691615" y="5969763"/>
                  <a:ext cx="74432" cy="147484"/>
                </a:xfrm>
                <a:custGeom>
                  <a:avLst/>
                  <a:gdLst>
                    <a:gd name="connsiteX0" fmla="*/ 0 w 74432"/>
                    <a:gd name="connsiteY0" fmla="*/ 147484 h 147484"/>
                    <a:gd name="connsiteX1" fmla="*/ 14748 w 74432"/>
                    <a:gd name="connsiteY1" fmla="*/ 95864 h 147484"/>
                    <a:gd name="connsiteX2" fmla="*/ 36871 w 74432"/>
                    <a:gd name="connsiteY2" fmla="*/ 81116 h 147484"/>
                    <a:gd name="connsiteX3" fmla="*/ 44245 w 74432"/>
                    <a:gd name="connsiteY3" fmla="*/ 51619 h 147484"/>
                    <a:gd name="connsiteX4" fmla="*/ 73742 w 74432"/>
                    <a:gd name="connsiteY4" fmla="*/ 0 h 147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432" h="147484">
                      <a:moveTo>
                        <a:pt x="0" y="147484"/>
                      </a:moveTo>
                      <a:cubicBezTo>
                        <a:pt x="4916" y="130277"/>
                        <a:pt x="6057" y="111507"/>
                        <a:pt x="14748" y="95864"/>
                      </a:cubicBezTo>
                      <a:cubicBezTo>
                        <a:pt x="19052" y="88117"/>
                        <a:pt x="31955" y="88490"/>
                        <a:pt x="36871" y="81116"/>
                      </a:cubicBezTo>
                      <a:cubicBezTo>
                        <a:pt x="42493" y="72683"/>
                        <a:pt x="38354" y="59866"/>
                        <a:pt x="44245" y="51619"/>
                      </a:cubicBezTo>
                      <a:cubicBezTo>
                        <a:pt x="81608" y="-689"/>
                        <a:pt x="73742" y="61214"/>
                        <a:pt x="73742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31" name="グループ化 130">
              <a:extLst>
                <a:ext uri="{FF2B5EF4-FFF2-40B4-BE49-F238E27FC236}">
                  <a16:creationId xmlns:a16="http://schemas.microsoft.com/office/drawing/2014/main" id="{DE3FA13F-343F-9EDB-D9F0-CB09D00D40C6}"/>
                </a:ext>
              </a:extLst>
            </p:cNvPr>
            <p:cNvGrpSpPr/>
            <p:nvPr/>
          </p:nvGrpSpPr>
          <p:grpSpPr>
            <a:xfrm rot="544489">
              <a:off x="5553284" y="5451489"/>
              <a:ext cx="852646" cy="542068"/>
              <a:chOff x="2502880" y="5304335"/>
              <a:chExt cx="1180469" cy="750480"/>
            </a:xfrm>
          </p:grpSpPr>
          <p:sp>
            <p:nvSpPr>
              <p:cNvPr id="1241" name="フリーフォーム: 図形 1240">
                <a:extLst>
                  <a:ext uri="{FF2B5EF4-FFF2-40B4-BE49-F238E27FC236}">
                    <a16:creationId xmlns:a16="http://schemas.microsoft.com/office/drawing/2014/main" id="{37DF5BB3-5636-C949-BCB2-EA5760423B82}"/>
                  </a:ext>
                </a:extLst>
              </p:cNvPr>
              <p:cNvSpPr/>
              <p:nvPr/>
            </p:nvSpPr>
            <p:spPr>
              <a:xfrm>
                <a:off x="2716761" y="5304335"/>
                <a:ext cx="34860" cy="113211"/>
              </a:xfrm>
              <a:custGeom>
                <a:avLst/>
                <a:gdLst>
                  <a:gd name="connsiteX0" fmla="*/ 0 w 34860"/>
                  <a:gd name="connsiteY0" fmla="*/ 0 h 113211"/>
                  <a:gd name="connsiteX1" fmla="*/ 26126 w 34860"/>
                  <a:gd name="connsiteY1" fmla="*/ 43543 h 113211"/>
                  <a:gd name="connsiteX2" fmla="*/ 34835 w 34860"/>
                  <a:gd name="connsiteY2" fmla="*/ 113211 h 113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860" h="113211">
                    <a:moveTo>
                      <a:pt x="0" y="0"/>
                    </a:moveTo>
                    <a:cubicBezTo>
                      <a:pt x="8709" y="14514"/>
                      <a:pt x="20341" y="27636"/>
                      <a:pt x="26126" y="43543"/>
                    </a:cubicBezTo>
                    <a:cubicBezTo>
                      <a:pt x="35789" y="70117"/>
                      <a:pt x="34835" y="88462"/>
                      <a:pt x="34835" y="113211"/>
                    </a:cubicBez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2" name="フリーフォーム: 図形 1241">
                <a:extLst>
                  <a:ext uri="{FF2B5EF4-FFF2-40B4-BE49-F238E27FC236}">
                    <a16:creationId xmlns:a16="http://schemas.microsoft.com/office/drawing/2014/main" id="{5719BCC1-05D1-3F95-583E-A86EAFA36539}"/>
                  </a:ext>
                </a:extLst>
              </p:cNvPr>
              <p:cNvSpPr/>
              <p:nvPr/>
            </p:nvSpPr>
            <p:spPr>
              <a:xfrm rot="890473">
                <a:off x="2502880" y="5424714"/>
                <a:ext cx="43554" cy="217714"/>
              </a:xfrm>
              <a:custGeom>
                <a:avLst/>
                <a:gdLst>
                  <a:gd name="connsiteX0" fmla="*/ 0 w 43554"/>
                  <a:gd name="connsiteY0" fmla="*/ 0 h 217714"/>
                  <a:gd name="connsiteX1" fmla="*/ 43543 w 43554"/>
                  <a:gd name="connsiteY1" fmla="*/ 217714 h 21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554" h="217714">
                    <a:moveTo>
                      <a:pt x="0" y="0"/>
                    </a:moveTo>
                    <a:cubicBezTo>
                      <a:pt x="45473" y="200080"/>
                      <a:pt x="43543" y="126097"/>
                      <a:pt x="43543" y="217714"/>
                    </a:cubicBez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3" name="フリーフォーム: 図形 1242">
                <a:extLst>
                  <a:ext uri="{FF2B5EF4-FFF2-40B4-BE49-F238E27FC236}">
                    <a16:creationId xmlns:a16="http://schemas.microsoft.com/office/drawing/2014/main" id="{6D6F7723-310A-D0FB-A84B-A6DEB5E428DC}"/>
                  </a:ext>
                </a:extLst>
              </p:cNvPr>
              <p:cNvSpPr/>
              <p:nvPr/>
            </p:nvSpPr>
            <p:spPr>
              <a:xfrm>
                <a:off x="2586446" y="5457532"/>
                <a:ext cx="455192" cy="176914"/>
              </a:xfrm>
              <a:custGeom>
                <a:avLst/>
                <a:gdLst>
                  <a:gd name="connsiteX0" fmla="*/ 0 w 418226"/>
                  <a:gd name="connsiteY0" fmla="*/ 34834 h 182880"/>
                  <a:gd name="connsiteX1" fmla="*/ 191588 w 418226"/>
                  <a:gd name="connsiteY1" fmla="*/ 17417 h 182880"/>
                  <a:gd name="connsiteX2" fmla="*/ 269965 w 418226"/>
                  <a:gd name="connsiteY2" fmla="*/ 8708 h 182880"/>
                  <a:gd name="connsiteX3" fmla="*/ 383177 w 418226"/>
                  <a:gd name="connsiteY3" fmla="*/ 0 h 182880"/>
                  <a:gd name="connsiteX4" fmla="*/ 418011 w 418226"/>
                  <a:gd name="connsiteY4" fmla="*/ 17417 h 182880"/>
                  <a:gd name="connsiteX5" fmla="*/ 391885 w 418226"/>
                  <a:gd name="connsiteY5" fmla="*/ 148045 h 182880"/>
                  <a:gd name="connsiteX6" fmla="*/ 391885 w 418226"/>
                  <a:gd name="connsiteY6" fmla="*/ 182880 h 182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8226" h="182880">
                    <a:moveTo>
                      <a:pt x="0" y="34834"/>
                    </a:moveTo>
                    <a:lnTo>
                      <a:pt x="191588" y="17417"/>
                    </a:lnTo>
                    <a:cubicBezTo>
                      <a:pt x="217752" y="14885"/>
                      <a:pt x="243786" y="11088"/>
                      <a:pt x="269965" y="8708"/>
                    </a:cubicBezTo>
                    <a:cubicBezTo>
                      <a:pt x="307658" y="5281"/>
                      <a:pt x="345440" y="2903"/>
                      <a:pt x="383177" y="0"/>
                    </a:cubicBezTo>
                    <a:cubicBezTo>
                      <a:pt x="394788" y="5806"/>
                      <a:pt x="417249" y="4458"/>
                      <a:pt x="418011" y="17417"/>
                    </a:cubicBezTo>
                    <a:cubicBezTo>
                      <a:pt x="420618" y="61745"/>
                      <a:pt x="398811" y="104183"/>
                      <a:pt x="391885" y="148045"/>
                    </a:cubicBezTo>
                    <a:cubicBezTo>
                      <a:pt x="390074" y="159515"/>
                      <a:pt x="391885" y="171268"/>
                      <a:pt x="391885" y="182880"/>
                    </a:cubicBez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4" name="フリーフォーム: 図形 1243">
                <a:extLst>
                  <a:ext uri="{FF2B5EF4-FFF2-40B4-BE49-F238E27FC236}">
                    <a16:creationId xmlns:a16="http://schemas.microsoft.com/office/drawing/2014/main" id="{6A91F3AD-ADBB-C034-3B87-781CD40984B6}"/>
                  </a:ext>
                </a:extLst>
              </p:cNvPr>
              <p:cNvSpPr/>
              <p:nvPr/>
            </p:nvSpPr>
            <p:spPr>
              <a:xfrm>
                <a:off x="2525486" y="5561220"/>
                <a:ext cx="152234" cy="177751"/>
              </a:xfrm>
              <a:custGeom>
                <a:avLst/>
                <a:gdLst>
                  <a:gd name="connsiteX0" fmla="*/ 156754 w 156754"/>
                  <a:gd name="connsiteY0" fmla="*/ 0 h 139361"/>
                  <a:gd name="connsiteX1" fmla="*/ 148045 w 156754"/>
                  <a:gd name="connsiteY1" fmla="*/ 43543 h 139361"/>
                  <a:gd name="connsiteX2" fmla="*/ 95794 w 156754"/>
                  <a:gd name="connsiteY2" fmla="*/ 95795 h 139361"/>
                  <a:gd name="connsiteX3" fmla="*/ 60960 w 156754"/>
                  <a:gd name="connsiteY3" fmla="*/ 113212 h 139361"/>
                  <a:gd name="connsiteX4" fmla="*/ 34834 w 156754"/>
                  <a:gd name="connsiteY4" fmla="*/ 130629 h 139361"/>
                  <a:gd name="connsiteX5" fmla="*/ 0 w 156754"/>
                  <a:gd name="connsiteY5" fmla="*/ 139338 h 139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754" h="139361">
                    <a:moveTo>
                      <a:pt x="156754" y="0"/>
                    </a:moveTo>
                    <a:cubicBezTo>
                      <a:pt x="153851" y="14514"/>
                      <a:pt x="154056" y="30017"/>
                      <a:pt x="148045" y="43543"/>
                    </a:cubicBezTo>
                    <a:cubicBezTo>
                      <a:pt x="136341" y="69877"/>
                      <a:pt x="119069" y="82495"/>
                      <a:pt x="95794" y="95795"/>
                    </a:cubicBezTo>
                    <a:cubicBezTo>
                      <a:pt x="84523" y="102236"/>
                      <a:pt x="72231" y="106771"/>
                      <a:pt x="60960" y="113212"/>
                    </a:cubicBezTo>
                    <a:cubicBezTo>
                      <a:pt x="51873" y="118405"/>
                      <a:pt x="44195" y="125948"/>
                      <a:pt x="34834" y="130629"/>
                    </a:cubicBezTo>
                    <a:cubicBezTo>
                      <a:pt x="15580" y="140256"/>
                      <a:pt x="14844" y="139338"/>
                      <a:pt x="0" y="139338"/>
                    </a:cubicBez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5" name="フリーフォーム: 図形 1244">
                <a:extLst>
                  <a:ext uri="{FF2B5EF4-FFF2-40B4-BE49-F238E27FC236}">
                    <a16:creationId xmlns:a16="http://schemas.microsoft.com/office/drawing/2014/main" id="{48060223-4F05-5DEE-8BB1-99E8242013E9}"/>
                  </a:ext>
                </a:extLst>
              </p:cNvPr>
              <p:cNvSpPr/>
              <p:nvPr/>
            </p:nvSpPr>
            <p:spPr>
              <a:xfrm>
                <a:off x="2885460" y="5613182"/>
                <a:ext cx="162540" cy="125780"/>
              </a:xfrm>
              <a:custGeom>
                <a:avLst/>
                <a:gdLst>
                  <a:gd name="connsiteX0" fmla="*/ 0 w 217714"/>
                  <a:gd name="connsiteY0" fmla="*/ 0 h 139352"/>
                  <a:gd name="connsiteX1" fmla="*/ 69668 w 217714"/>
                  <a:gd name="connsiteY1" fmla="*/ 52252 h 139352"/>
                  <a:gd name="connsiteX2" fmla="*/ 165463 w 217714"/>
                  <a:gd name="connsiteY2" fmla="*/ 113212 h 139352"/>
                  <a:gd name="connsiteX3" fmla="*/ 217714 w 217714"/>
                  <a:gd name="connsiteY3" fmla="*/ 139338 h 139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14" h="139352">
                    <a:moveTo>
                      <a:pt x="0" y="0"/>
                    </a:moveTo>
                    <a:cubicBezTo>
                      <a:pt x="106464" y="63879"/>
                      <a:pt x="-6523" y="-8702"/>
                      <a:pt x="69668" y="52252"/>
                    </a:cubicBezTo>
                    <a:cubicBezTo>
                      <a:pt x="141110" y="109406"/>
                      <a:pt x="108336" y="81474"/>
                      <a:pt x="165463" y="113212"/>
                    </a:cubicBezTo>
                    <a:cubicBezTo>
                      <a:pt x="215178" y="140832"/>
                      <a:pt x="191447" y="139338"/>
                      <a:pt x="217714" y="139338"/>
                    </a:cubicBez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6" name="フリーフォーム: 図形 1245">
                <a:extLst>
                  <a:ext uri="{FF2B5EF4-FFF2-40B4-BE49-F238E27FC236}">
                    <a16:creationId xmlns:a16="http://schemas.microsoft.com/office/drawing/2014/main" id="{38FA5073-35FA-B3CE-3D30-77683207AA62}"/>
                  </a:ext>
                </a:extLst>
              </p:cNvPr>
              <p:cNvSpPr/>
              <p:nvPr/>
            </p:nvSpPr>
            <p:spPr>
              <a:xfrm>
                <a:off x="2566796" y="5806458"/>
                <a:ext cx="411867" cy="45719"/>
              </a:xfrm>
              <a:custGeom>
                <a:avLst/>
                <a:gdLst>
                  <a:gd name="connsiteX0" fmla="*/ 0 w 304800"/>
                  <a:gd name="connsiteY0" fmla="*/ 0 h 0"/>
                  <a:gd name="connsiteX1" fmla="*/ 304800 w 30480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>
                    <a:moveTo>
                      <a:pt x="0" y="0"/>
                    </a:moveTo>
                    <a:lnTo>
                      <a:pt x="304800" y="0"/>
                    </a:ln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7" name="フリーフォーム: 図形 1246">
                <a:extLst>
                  <a:ext uri="{FF2B5EF4-FFF2-40B4-BE49-F238E27FC236}">
                    <a16:creationId xmlns:a16="http://schemas.microsoft.com/office/drawing/2014/main" id="{D5D642F2-808F-D5C7-E0D4-E11950B00A51}"/>
                  </a:ext>
                </a:extLst>
              </p:cNvPr>
              <p:cNvSpPr/>
              <p:nvPr/>
            </p:nvSpPr>
            <p:spPr>
              <a:xfrm>
                <a:off x="2603864" y="5606934"/>
                <a:ext cx="156754" cy="410374"/>
              </a:xfrm>
              <a:custGeom>
                <a:avLst/>
                <a:gdLst>
                  <a:gd name="connsiteX0" fmla="*/ 156754 w 156754"/>
                  <a:gd name="connsiteY0" fmla="*/ 0 h 410374"/>
                  <a:gd name="connsiteX1" fmla="*/ 130628 w 156754"/>
                  <a:gd name="connsiteY1" fmla="*/ 330926 h 410374"/>
                  <a:gd name="connsiteX2" fmla="*/ 104503 w 156754"/>
                  <a:gd name="connsiteY2" fmla="*/ 391886 h 410374"/>
                  <a:gd name="connsiteX3" fmla="*/ 0 w 156754"/>
                  <a:gd name="connsiteY3" fmla="*/ 409303 h 410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754" h="410374">
                    <a:moveTo>
                      <a:pt x="156754" y="0"/>
                    </a:moveTo>
                    <a:cubicBezTo>
                      <a:pt x="148045" y="110309"/>
                      <a:pt x="157464" y="223578"/>
                      <a:pt x="130628" y="330926"/>
                    </a:cubicBezTo>
                    <a:cubicBezTo>
                      <a:pt x="125960" y="349601"/>
                      <a:pt x="122807" y="378812"/>
                      <a:pt x="104503" y="391886"/>
                    </a:cubicBezTo>
                    <a:cubicBezTo>
                      <a:pt x="69554" y="416850"/>
                      <a:pt x="40897" y="409303"/>
                      <a:pt x="0" y="409303"/>
                    </a:cubicBez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8" name="フリーフォーム: 図形 127">
                <a:extLst>
                  <a:ext uri="{FF2B5EF4-FFF2-40B4-BE49-F238E27FC236}">
                    <a16:creationId xmlns:a16="http://schemas.microsoft.com/office/drawing/2014/main" id="{A23AC243-B5C7-1B1F-76C1-3569EC213A4E}"/>
                  </a:ext>
                </a:extLst>
              </p:cNvPr>
              <p:cNvSpPr/>
              <p:nvPr/>
            </p:nvSpPr>
            <p:spPr>
              <a:xfrm>
                <a:off x="2778036" y="5837100"/>
                <a:ext cx="226423" cy="217715"/>
              </a:xfrm>
              <a:custGeom>
                <a:avLst/>
                <a:gdLst>
                  <a:gd name="connsiteX0" fmla="*/ 0 w 226423"/>
                  <a:gd name="connsiteY0" fmla="*/ 0 h 217715"/>
                  <a:gd name="connsiteX1" fmla="*/ 69669 w 226423"/>
                  <a:gd name="connsiteY1" fmla="*/ 95795 h 217715"/>
                  <a:gd name="connsiteX2" fmla="*/ 95795 w 226423"/>
                  <a:gd name="connsiteY2" fmla="*/ 130629 h 217715"/>
                  <a:gd name="connsiteX3" fmla="*/ 165463 w 226423"/>
                  <a:gd name="connsiteY3" fmla="*/ 182880 h 217715"/>
                  <a:gd name="connsiteX4" fmla="*/ 226423 w 226423"/>
                  <a:gd name="connsiteY4" fmla="*/ 217715 h 217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423" h="217715">
                    <a:moveTo>
                      <a:pt x="0" y="0"/>
                    </a:moveTo>
                    <a:cubicBezTo>
                      <a:pt x="42661" y="71102"/>
                      <a:pt x="8766" y="19666"/>
                      <a:pt x="69669" y="95795"/>
                    </a:cubicBezTo>
                    <a:cubicBezTo>
                      <a:pt x="78736" y="107129"/>
                      <a:pt x="85055" y="120866"/>
                      <a:pt x="95795" y="130629"/>
                    </a:cubicBezTo>
                    <a:cubicBezTo>
                      <a:pt x="117274" y="150156"/>
                      <a:pt x="142240" y="165463"/>
                      <a:pt x="165463" y="182880"/>
                    </a:cubicBezTo>
                    <a:cubicBezTo>
                      <a:pt x="207642" y="214514"/>
                      <a:pt x="186527" y="204416"/>
                      <a:pt x="226423" y="217715"/>
                    </a:cubicBez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フリーフォーム: 図形 128">
                <a:extLst>
                  <a:ext uri="{FF2B5EF4-FFF2-40B4-BE49-F238E27FC236}">
                    <a16:creationId xmlns:a16="http://schemas.microsoft.com/office/drawing/2014/main" id="{FEC1BA21-CED9-EB25-8DDC-252F28E7F656}"/>
                  </a:ext>
                </a:extLst>
              </p:cNvPr>
              <p:cNvSpPr/>
              <p:nvPr/>
            </p:nvSpPr>
            <p:spPr>
              <a:xfrm rot="466174">
                <a:off x="3230764" y="5677969"/>
                <a:ext cx="130628" cy="331838"/>
              </a:xfrm>
              <a:custGeom>
                <a:avLst/>
                <a:gdLst>
                  <a:gd name="connsiteX0" fmla="*/ 130628 w 130628"/>
                  <a:gd name="connsiteY0" fmla="*/ 0 h 331838"/>
                  <a:gd name="connsiteX1" fmla="*/ 87085 w 130628"/>
                  <a:gd name="connsiteY1" fmla="*/ 209006 h 331838"/>
                  <a:gd name="connsiteX2" fmla="*/ 52251 w 130628"/>
                  <a:gd name="connsiteY2" fmla="*/ 252549 h 331838"/>
                  <a:gd name="connsiteX3" fmla="*/ 8708 w 130628"/>
                  <a:gd name="connsiteY3" fmla="*/ 330926 h 331838"/>
                  <a:gd name="connsiteX4" fmla="*/ 0 w 130628"/>
                  <a:gd name="connsiteY4" fmla="*/ 330926 h 33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628" h="331838">
                    <a:moveTo>
                      <a:pt x="130628" y="0"/>
                    </a:moveTo>
                    <a:cubicBezTo>
                      <a:pt x="121177" y="70884"/>
                      <a:pt x="119827" y="143522"/>
                      <a:pt x="87085" y="209006"/>
                    </a:cubicBezTo>
                    <a:cubicBezTo>
                      <a:pt x="78772" y="225631"/>
                      <a:pt x="61814" y="236610"/>
                      <a:pt x="52251" y="252549"/>
                    </a:cubicBezTo>
                    <a:cubicBezTo>
                      <a:pt x="20053" y="306213"/>
                      <a:pt x="52932" y="286702"/>
                      <a:pt x="8708" y="330926"/>
                    </a:cubicBezTo>
                    <a:cubicBezTo>
                      <a:pt x="6656" y="332978"/>
                      <a:pt x="2903" y="330926"/>
                      <a:pt x="0" y="330926"/>
                    </a:cubicBez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0" name="フリーフォーム: 図形 129">
                <a:extLst>
                  <a:ext uri="{FF2B5EF4-FFF2-40B4-BE49-F238E27FC236}">
                    <a16:creationId xmlns:a16="http://schemas.microsoft.com/office/drawing/2014/main" id="{F701A079-815E-E8E8-F7AF-74099FD08171}"/>
                  </a:ext>
                </a:extLst>
              </p:cNvPr>
              <p:cNvSpPr/>
              <p:nvPr/>
            </p:nvSpPr>
            <p:spPr>
              <a:xfrm>
                <a:off x="3222173" y="5447989"/>
                <a:ext cx="461176" cy="476139"/>
              </a:xfrm>
              <a:custGeom>
                <a:avLst/>
                <a:gdLst>
                  <a:gd name="connsiteX0" fmla="*/ 0 w 566058"/>
                  <a:gd name="connsiteY0" fmla="*/ 0 h 496388"/>
                  <a:gd name="connsiteX1" fmla="*/ 113212 w 566058"/>
                  <a:gd name="connsiteY1" fmla="*/ 104502 h 496388"/>
                  <a:gd name="connsiteX2" fmla="*/ 243840 w 566058"/>
                  <a:gd name="connsiteY2" fmla="*/ 235131 h 496388"/>
                  <a:gd name="connsiteX3" fmla="*/ 304800 w 566058"/>
                  <a:gd name="connsiteY3" fmla="*/ 304800 h 496388"/>
                  <a:gd name="connsiteX4" fmla="*/ 330926 w 566058"/>
                  <a:gd name="connsiteY4" fmla="*/ 330925 h 496388"/>
                  <a:gd name="connsiteX5" fmla="*/ 365760 w 566058"/>
                  <a:gd name="connsiteY5" fmla="*/ 374468 h 496388"/>
                  <a:gd name="connsiteX6" fmla="*/ 400595 w 566058"/>
                  <a:gd name="connsiteY6" fmla="*/ 400594 h 496388"/>
                  <a:gd name="connsiteX7" fmla="*/ 470263 w 566058"/>
                  <a:gd name="connsiteY7" fmla="*/ 444137 h 496388"/>
                  <a:gd name="connsiteX8" fmla="*/ 539932 w 566058"/>
                  <a:gd name="connsiteY8" fmla="*/ 487680 h 496388"/>
                  <a:gd name="connsiteX9" fmla="*/ 566058 w 566058"/>
                  <a:gd name="connsiteY9" fmla="*/ 496388 h 49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058" h="496388">
                    <a:moveTo>
                      <a:pt x="0" y="0"/>
                    </a:moveTo>
                    <a:cubicBezTo>
                      <a:pt x="80718" y="48429"/>
                      <a:pt x="17426" y="4552"/>
                      <a:pt x="113212" y="104502"/>
                    </a:cubicBezTo>
                    <a:cubicBezTo>
                      <a:pt x="155819" y="148961"/>
                      <a:pt x="201275" y="190631"/>
                      <a:pt x="243840" y="235131"/>
                    </a:cubicBezTo>
                    <a:cubicBezTo>
                      <a:pt x="265170" y="257430"/>
                      <a:pt x="284043" y="281967"/>
                      <a:pt x="304800" y="304800"/>
                    </a:cubicBezTo>
                    <a:cubicBezTo>
                      <a:pt x="313084" y="313913"/>
                      <a:pt x="322816" y="321657"/>
                      <a:pt x="330926" y="330925"/>
                    </a:cubicBezTo>
                    <a:cubicBezTo>
                      <a:pt x="343166" y="344913"/>
                      <a:pt x="352617" y="361325"/>
                      <a:pt x="365760" y="374468"/>
                    </a:cubicBezTo>
                    <a:cubicBezTo>
                      <a:pt x="376023" y="384731"/>
                      <a:pt x="388784" y="392158"/>
                      <a:pt x="400595" y="400594"/>
                    </a:cubicBezTo>
                    <a:cubicBezTo>
                      <a:pt x="426499" y="419097"/>
                      <a:pt x="440880" y="426055"/>
                      <a:pt x="470263" y="444137"/>
                    </a:cubicBezTo>
                    <a:cubicBezTo>
                      <a:pt x="493586" y="458490"/>
                      <a:pt x="513951" y="479020"/>
                      <a:pt x="539932" y="487680"/>
                    </a:cubicBezTo>
                    <a:lnTo>
                      <a:pt x="566058" y="496388"/>
                    </a:lnTo>
                  </a:path>
                </a:pathLst>
              </a:custGeom>
              <a:noFill/>
              <a:ln w="57150" cap="rnd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498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50" dur="5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5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4.44444E-6 L 0.01302 0.0020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5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0" y="93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7 -4.81481E-6 L 0.01276 -0.00046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73F9A46-A030-EA3F-F635-A64AE0C50107}"/>
              </a:ext>
            </a:extLst>
          </p:cNvPr>
          <p:cNvGrpSpPr/>
          <p:nvPr/>
        </p:nvGrpSpPr>
        <p:grpSpPr>
          <a:xfrm>
            <a:off x="368845" y="4859311"/>
            <a:ext cx="5501040" cy="1875066"/>
            <a:chOff x="365607" y="4935045"/>
            <a:chExt cx="5501040" cy="1875066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C593B721-8094-A8D1-8702-6C98A3456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290"/>
            <a:stretch/>
          </p:blipFill>
          <p:spPr>
            <a:xfrm>
              <a:off x="4738296" y="4935045"/>
              <a:ext cx="1128351" cy="18673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B7B2B9DF-0F2A-EC5C-9D22-9731BC4BA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7437"/>
            <a:stretch/>
          </p:blipFill>
          <p:spPr>
            <a:xfrm>
              <a:off x="3646069" y="5160695"/>
              <a:ext cx="1142011" cy="164168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DC15016-E3A7-B97C-D7CF-1B28AFE96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2136"/>
            <a:stretch/>
          </p:blipFill>
          <p:spPr>
            <a:xfrm>
              <a:off x="2586933" y="5296643"/>
              <a:ext cx="1098011" cy="151346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2837001F-D0AF-600C-8D27-7307329EF5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11559"/>
            <a:stretch/>
          </p:blipFill>
          <p:spPr>
            <a:xfrm>
              <a:off x="1432666" y="5314893"/>
              <a:ext cx="1130329" cy="14952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1AA72549-EEEB-8BD6-7E69-5BEB32248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7332"/>
            <a:stretch/>
          </p:blipFill>
          <p:spPr>
            <a:xfrm>
              <a:off x="365607" y="5151977"/>
              <a:ext cx="1036104" cy="165813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13" name="図 612">
            <a:extLst>
              <a:ext uri="{FF2B5EF4-FFF2-40B4-BE49-F238E27FC236}">
                <a16:creationId xmlns:a16="http://schemas.microsoft.com/office/drawing/2014/main" id="{AF30A13B-7320-7D2F-CD69-B110F0C6DC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259"/>
          <a:stretch/>
        </p:blipFill>
        <p:spPr>
          <a:xfrm flipH="1">
            <a:off x="9550391" y="5032529"/>
            <a:ext cx="1699456" cy="1797032"/>
          </a:xfrm>
          <a:prstGeom prst="rect">
            <a:avLst/>
          </a:prstGeom>
          <a:effectLst/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F74753E-1D05-1533-FCF8-63E564C7F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12-3.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DF38689-975B-9848-3AAF-F3C5DBF0D4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24281C6-AB9B-257A-D6BD-D8F1D6A8D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324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交換方法と作業姿勢の検討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43" name="グループ化 542">
            <a:extLst>
              <a:ext uri="{FF2B5EF4-FFF2-40B4-BE49-F238E27FC236}">
                <a16:creationId xmlns:a16="http://schemas.microsoft.com/office/drawing/2014/main" id="{30638E6F-9712-64D4-4EC7-D74C19808988}"/>
              </a:ext>
            </a:extLst>
          </p:cNvPr>
          <p:cNvGrpSpPr/>
          <p:nvPr/>
        </p:nvGrpSpPr>
        <p:grpSpPr>
          <a:xfrm>
            <a:off x="10568076" y="4427970"/>
            <a:ext cx="1623924" cy="540174"/>
            <a:chOff x="10608953" y="1294175"/>
            <a:chExt cx="1436021" cy="494037"/>
          </a:xfrm>
        </p:grpSpPr>
        <p:sp>
          <p:nvSpPr>
            <p:cNvPr id="537" name="吹き出し: 角を丸めた四角形 536">
              <a:extLst>
                <a:ext uri="{FF2B5EF4-FFF2-40B4-BE49-F238E27FC236}">
                  <a16:creationId xmlns:a16="http://schemas.microsoft.com/office/drawing/2014/main" id="{3600BEA2-045B-2A79-2EE0-93BC939A8764}"/>
                </a:ext>
              </a:extLst>
            </p:cNvPr>
            <p:cNvSpPr/>
            <p:nvPr/>
          </p:nvSpPr>
          <p:spPr bwMode="auto">
            <a:xfrm flipH="1">
              <a:off x="10608953" y="1294175"/>
              <a:ext cx="1239057" cy="494037"/>
            </a:xfrm>
            <a:prstGeom prst="wedgeRoundRectCallout">
              <a:avLst>
                <a:gd name="adj1" fmla="val 34233"/>
                <a:gd name="adj2" fmla="val 88936"/>
                <a:gd name="adj3" fmla="val 16667"/>
              </a:avLst>
            </a:prstGeom>
            <a:solidFill>
              <a:srgbClr val="CCCCFF"/>
            </a:solidFill>
            <a:ln w="38100">
              <a:solidFill>
                <a:srgbClr val="6600FF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542" name="テキスト ボックス 6">
              <a:extLst>
                <a:ext uri="{FF2B5EF4-FFF2-40B4-BE49-F238E27FC236}">
                  <a16:creationId xmlns:a16="http://schemas.microsoft.com/office/drawing/2014/main" id="{86F1B728-8896-D387-1536-9F8474D86806}"/>
                </a:ext>
              </a:extLst>
            </p:cNvPr>
            <p:cNvSpPr txBox="1"/>
            <p:nvPr/>
          </p:nvSpPr>
          <p:spPr>
            <a:xfrm>
              <a:off x="10675718" y="1383803"/>
              <a:ext cx="1369256" cy="36458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00"/>
                </a:lnSpc>
                <a:defRPr/>
              </a:pPr>
              <a:r>
                <a:rPr lang="ja-JP" altLang="en-US" sz="18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いいね！👍</a:t>
              </a:r>
              <a:endParaRPr lang="en-US" altLang="ja-JP" sz="18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53" name="グループ化 652">
            <a:extLst>
              <a:ext uri="{FF2B5EF4-FFF2-40B4-BE49-F238E27FC236}">
                <a16:creationId xmlns:a16="http://schemas.microsoft.com/office/drawing/2014/main" id="{CA07DA19-9099-C4E8-AC55-17DEA94B87A7}"/>
              </a:ext>
            </a:extLst>
          </p:cNvPr>
          <p:cNvGrpSpPr/>
          <p:nvPr/>
        </p:nvGrpSpPr>
        <p:grpSpPr>
          <a:xfrm>
            <a:off x="1122649" y="959220"/>
            <a:ext cx="3186900" cy="2786493"/>
            <a:chOff x="9394146" y="1160086"/>
            <a:chExt cx="3360786" cy="2938533"/>
          </a:xfrm>
        </p:grpSpPr>
        <p:pic>
          <p:nvPicPr>
            <p:cNvPr id="654" name="図 653">
              <a:extLst>
                <a:ext uri="{FF2B5EF4-FFF2-40B4-BE49-F238E27FC236}">
                  <a16:creationId xmlns:a16="http://schemas.microsoft.com/office/drawing/2014/main" id="{430EF1C6-6D62-C3C5-4193-9A424372C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94146" y="1160086"/>
              <a:ext cx="3360786" cy="2938533"/>
            </a:xfrm>
            <a:prstGeom prst="rect">
              <a:avLst/>
            </a:prstGeom>
          </p:spPr>
        </p:pic>
        <p:grpSp>
          <p:nvGrpSpPr>
            <p:cNvPr id="655" name="グループ化 654">
              <a:extLst>
                <a:ext uri="{FF2B5EF4-FFF2-40B4-BE49-F238E27FC236}">
                  <a16:creationId xmlns:a16="http://schemas.microsoft.com/office/drawing/2014/main" id="{99B503F6-731E-CF9C-7987-BD1F8116E721}"/>
                </a:ext>
              </a:extLst>
            </p:cNvPr>
            <p:cNvGrpSpPr/>
            <p:nvPr/>
          </p:nvGrpSpPr>
          <p:grpSpPr>
            <a:xfrm>
              <a:off x="10680814" y="1250488"/>
              <a:ext cx="1952796" cy="1898719"/>
              <a:chOff x="2740753" y="2595601"/>
              <a:chExt cx="2793890" cy="2716523"/>
            </a:xfrm>
          </p:grpSpPr>
          <p:sp>
            <p:nvSpPr>
              <p:cNvPr id="656" name="四角形: 角を丸くする 655">
                <a:extLst>
                  <a:ext uri="{FF2B5EF4-FFF2-40B4-BE49-F238E27FC236}">
                    <a16:creationId xmlns:a16="http://schemas.microsoft.com/office/drawing/2014/main" id="{1CB212C6-A62B-2855-EF11-CE34ED6F48F1}"/>
                  </a:ext>
                </a:extLst>
              </p:cNvPr>
              <p:cNvSpPr/>
              <p:nvPr/>
            </p:nvSpPr>
            <p:spPr>
              <a:xfrm>
                <a:off x="2740753" y="3504338"/>
                <a:ext cx="1585002" cy="863457"/>
              </a:xfrm>
              <a:prstGeom prst="roundRect">
                <a:avLst>
                  <a:gd name="adj" fmla="val 16546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  <p:sp>
            <p:nvSpPr>
              <p:cNvPr id="657" name="四角形: 角を丸くする 656">
                <a:extLst>
                  <a:ext uri="{FF2B5EF4-FFF2-40B4-BE49-F238E27FC236}">
                    <a16:creationId xmlns:a16="http://schemas.microsoft.com/office/drawing/2014/main" id="{11CB6A15-A031-2F84-697A-5C1B7B971877}"/>
                  </a:ext>
                </a:extLst>
              </p:cNvPr>
              <p:cNvSpPr/>
              <p:nvPr/>
            </p:nvSpPr>
            <p:spPr>
              <a:xfrm>
                <a:off x="4443783" y="2595601"/>
                <a:ext cx="1090860" cy="494138"/>
              </a:xfrm>
              <a:prstGeom prst="roundRect">
                <a:avLst>
                  <a:gd name="adj" fmla="val 13961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  <p:sp>
            <p:nvSpPr>
              <p:cNvPr id="658" name="四角形: 角を丸くする 657">
                <a:extLst>
                  <a:ext uri="{FF2B5EF4-FFF2-40B4-BE49-F238E27FC236}">
                    <a16:creationId xmlns:a16="http://schemas.microsoft.com/office/drawing/2014/main" id="{84341355-6B24-D8EE-582F-D42ADDDCB9EB}"/>
                  </a:ext>
                </a:extLst>
              </p:cNvPr>
              <p:cNvSpPr/>
              <p:nvPr/>
            </p:nvSpPr>
            <p:spPr>
              <a:xfrm>
                <a:off x="4473333" y="4814460"/>
                <a:ext cx="1051133" cy="497664"/>
              </a:xfrm>
              <a:prstGeom prst="roundRect">
                <a:avLst>
                  <a:gd name="adj" fmla="val 14768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</p:grpSp>
      </p:grpSp>
      <p:sp>
        <p:nvSpPr>
          <p:cNvPr id="660" name="テキスト ボックス 659">
            <a:extLst>
              <a:ext uri="{FF2B5EF4-FFF2-40B4-BE49-F238E27FC236}">
                <a16:creationId xmlns:a16="http://schemas.microsoft.com/office/drawing/2014/main" id="{5E889FDA-8E42-8EDF-02EE-15352F1508E7}"/>
              </a:ext>
            </a:extLst>
          </p:cNvPr>
          <p:cNvSpPr txBox="1"/>
          <p:nvPr/>
        </p:nvSpPr>
        <p:spPr>
          <a:xfrm>
            <a:off x="1312094" y="597135"/>
            <a:ext cx="28080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現在稼動中</a:t>
            </a:r>
            <a:r>
              <a:rPr kumimoji="1" lang="ja-JP" altLang="en-US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kumimoji="1" lang="en-US" altLang="ja-JP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台車</a:t>
            </a:r>
            <a:endParaRPr kumimoji="1" lang="en-US" altLang="ja-JP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582B440-3A9F-A369-3F58-3AA1AB395EF4}"/>
              </a:ext>
            </a:extLst>
          </p:cNvPr>
          <p:cNvGrpSpPr/>
          <p:nvPr/>
        </p:nvGrpSpPr>
        <p:grpSpPr>
          <a:xfrm>
            <a:off x="729361" y="4872575"/>
            <a:ext cx="5843360" cy="1688570"/>
            <a:chOff x="12395317" y="3823626"/>
            <a:chExt cx="5843360" cy="168857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FBE6B4F-E5CE-6EDE-0BB5-A8A0ECD5C68B}"/>
                </a:ext>
              </a:extLst>
            </p:cNvPr>
            <p:cNvSpPr/>
            <p:nvPr/>
          </p:nvSpPr>
          <p:spPr>
            <a:xfrm>
              <a:off x="17436653" y="5379097"/>
              <a:ext cx="802024" cy="1330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145D586-76AF-7A5E-05C9-1232D0A24136}"/>
                </a:ext>
              </a:extLst>
            </p:cNvPr>
            <p:cNvSpPr/>
            <p:nvPr/>
          </p:nvSpPr>
          <p:spPr>
            <a:xfrm rot="870277">
              <a:off x="12395317" y="3823626"/>
              <a:ext cx="539945" cy="2065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C8614003-2CEE-0006-810F-7FED5A3040A5}"/>
                </a:ext>
              </a:extLst>
            </p:cNvPr>
            <p:cNvSpPr/>
            <p:nvPr/>
          </p:nvSpPr>
          <p:spPr>
            <a:xfrm rot="870277">
              <a:off x="13547761" y="3966156"/>
              <a:ext cx="517484" cy="2038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CA534285-6056-A883-37B6-93B2E1ABB938}"/>
                </a:ext>
              </a:extLst>
            </p:cNvPr>
            <p:cNvSpPr/>
            <p:nvPr/>
          </p:nvSpPr>
          <p:spPr>
            <a:xfrm rot="870277">
              <a:off x="14674456" y="3985716"/>
              <a:ext cx="489091" cy="1517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105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3A31A3B-5397-47EE-2E0F-780C55D5012F}"/>
              </a:ext>
            </a:extLst>
          </p:cNvPr>
          <p:cNvSpPr/>
          <p:nvPr/>
        </p:nvSpPr>
        <p:spPr>
          <a:xfrm rot="870277">
            <a:off x="4175118" y="4985563"/>
            <a:ext cx="489091" cy="151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有金</a:t>
            </a:r>
            <a:endParaRPr lang="ja-JP" altLang="en-US" sz="105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27" name="グループ化 526">
            <a:extLst>
              <a:ext uri="{FF2B5EF4-FFF2-40B4-BE49-F238E27FC236}">
                <a16:creationId xmlns:a16="http://schemas.microsoft.com/office/drawing/2014/main" id="{FD4FC998-D1A1-F477-078B-812FF10B750D}"/>
              </a:ext>
            </a:extLst>
          </p:cNvPr>
          <p:cNvGrpSpPr/>
          <p:nvPr/>
        </p:nvGrpSpPr>
        <p:grpSpPr>
          <a:xfrm>
            <a:off x="4604337" y="577154"/>
            <a:ext cx="7132130" cy="3133032"/>
            <a:chOff x="4868207" y="577341"/>
            <a:chExt cx="7132130" cy="3133032"/>
          </a:xfrm>
        </p:grpSpPr>
        <p:sp>
          <p:nvSpPr>
            <p:cNvPr id="676" name="テキスト ボックス 675">
              <a:extLst>
                <a:ext uri="{FF2B5EF4-FFF2-40B4-BE49-F238E27FC236}">
                  <a16:creationId xmlns:a16="http://schemas.microsoft.com/office/drawing/2014/main" id="{6933EDC8-0577-F22D-F722-8F876E968CFD}"/>
                </a:ext>
              </a:extLst>
            </p:cNvPr>
            <p:cNvSpPr txBox="1"/>
            <p:nvPr/>
          </p:nvSpPr>
          <p:spPr>
            <a:xfrm>
              <a:off x="10048124" y="1114305"/>
              <a:ext cx="1080000" cy="288000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16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ありたい姿</a:t>
              </a:r>
              <a:endPara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69C67EB-C028-358E-1340-A13A5A856F12}"/>
                </a:ext>
              </a:extLst>
            </p:cNvPr>
            <p:cNvGrpSpPr/>
            <p:nvPr/>
          </p:nvGrpSpPr>
          <p:grpSpPr>
            <a:xfrm>
              <a:off x="4868207" y="577341"/>
              <a:ext cx="7132130" cy="3133032"/>
              <a:chOff x="4868207" y="577341"/>
              <a:chExt cx="7132130" cy="3133032"/>
            </a:xfrm>
          </p:grpSpPr>
          <p:sp>
            <p:nvSpPr>
              <p:cNvPr id="659" name="テキスト ボックス 658">
                <a:extLst>
                  <a:ext uri="{FF2B5EF4-FFF2-40B4-BE49-F238E27FC236}">
                    <a16:creationId xmlns:a16="http://schemas.microsoft.com/office/drawing/2014/main" id="{95C6F0C0-FA5B-8D03-DC3F-2EF8C264DDB4}"/>
                  </a:ext>
                </a:extLst>
              </p:cNvPr>
              <p:cNvSpPr txBox="1"/>
              <p:nvPr/>
            </p:nvSpPr>
            <p:spPr>
              <a:xfrm>
                <a:off x="6452455" y="577341"/>
                <a:ext cx="2270019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理想の新</a:t>
                </a:r>
                <a:r>
                  <a:rPr kumimoji="1" lang="en-US" altLang="ja-JP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AGV</a:t>
                </a:r>
                <a:r>
                  <a:rPr kumimoji="1" lang="ja-JP" altLang="en-US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台車</a:t>
                </a:r>
                <a:endParaRPr kumimoji="1" lang="en-US" altLang="ja-JP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662" name="グループ化 661">
                <a:extLst>
                  <a:ext uri="{FF2B5EF4-FFF2-40B4-BE49-F238E27FC236}">
                    <a16:creationId xmlns:a16="http://schemas.microsoft.com/office/drawing/2014/main" id="{B6A108BA-5646-0F04-1E79-07645B065805}"/>
                  </a:ext>
                </a:extLst>
              </p:cNvPr>
              <p:cNvGrpSpPr/>
              <p:nvPr/>
            </p:nvGrpSpPr>
            <p:grpSpPr>
              <a:xfrm>
                <a:off x="5970343" y="923880"/>
                <a:ext cx="6029994" cy="2786493"/>
                <a:chOff x="3641226" y="3873520"/>
                <a:chExt cx="6391940" cy="2953751"/>
              </a:xfrm>
            </p:grpSpPr>
            <p:grpSp>
              <p:nvGrpSpPr>
                <p:cNvPr id="663" name="グループ化 662">
                  <a:extLst>
                    <a:ext uri="{FF2B5EF4-FFF2-40B4-BE49-F238E27FC236}">
                      <a16:creationId xmlns:a16="http://schemas.microsoft.com/office/drawing/2014/main" id="{3E3D8A69-CF91-1945-D23A-01850A2A0273}"/>
                    </a:ext>
                  </a:extLst>
                </p:cNvPr>
                <p:cNvGrpSpPr/>
                <p:nvPr/>
              </p:nvGrpSpPr>
              <p:grpSpPr>
                <a:xfrm>
                  <a:off x="3641226" y="3873520"/>
                  <a:ext cx="6391940" cy="2953751"/>
                  <a:chOff x="2093381" y="4126157"/>
                  <a:chExt cx="5723937" cy="2645065"/>
                </a:xfrm>
              </p:grpSpPr>
              <p:pic>
                <p:nvPicPr>
                  <p:cNvPr id="670" name="図 669">
                    <a:extLst>
                      <a:ext uri="{FF2B5EF4-FFF2-40B4-BE49-F238E27FC236}">
                        <a16:creationId xmlns:a16="http://schemas.microsoft.com/office/drawing/2014/main" id="{BDE43F13-6EAE-8DD5-092A-A847D3ED9B9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93381" y="4126157"/>
                    <a:ext cx="3029390" cy="2645065"/>
                  </a:xfrm>
                  <a:prstGeom prst="rect">
                    <a:avLst/>
                  </a:prstGeom>
                </p:spPr>
              </p:pic>
              <p:sp>
                <p:nvSpPr>
                  <p:cNvPr id="671" name="四角形: 角を丸くする 670">
                    <a:extLst>
                      <a:ext uri="{FF2B5EF4-FFF2-40B4-BE49-F238E27FC236}">
                        <a16:creationId xmlns:a16="http://schemas.microsoft.com/office/drawing/2014/main" id="{C5C23369-2CDA-42B7-9511-8912BCB2C03C}"/>
                      </a:ext>
                    </a:extLst>
                  </p:cNvPr>
                  <p:cNvSpPr/>
                  <p:nvPr/>
                </p:nvSpPr>
                <p:spPr>
                  <a:xfrm>
                    <a:off x="4334118" y="5342856"/>
                    <a:ext cx="461554" cy="398702"/>
                  </a:xfrm>
                  <a:prstGeom prst="roundRect">
                    <a:avLst>
                      <a:gd name="adj" fmla="val 15943"/>
                    </a:avLst>
                  </a:prstGeom>
                  <a:noFill/>
                  <a:ln w="38100"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050" b="1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sp>
                <p:nvSpPr>
                  <p:cNvPr id="672" name="正方形/長方形 671">
                    <a:extLst>
                      <a:ext uri="{FF2B5EF4-FFF2-40B4-BE49-F238E27FC236}">
                        <a16:creationId xmlns:a16="http://schemas.microsoft.com/office/drawing/2014/main" id="{CAC06994-3BE4-61A7-884C-BA3E61D2EA75}"/>
                      </a:ext>
                    </a:extLst>
                  </p:cNvPr>
                  <p:cNvSpPr/>
                  <p:nvPr/>
                </p:nvSpPr>
                <p:spPr>
                  <a:xfrm>
                    <a:off x="4397828" y="5389638"/>
                    <a:ext cx="347027" cy="290017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grpSp>
                <p:nvGrpSpPr>
                  <p:cNvPr id="673" name="グループ化 672">
                    <a:extLst>
                      <a:ext uri="{FF2B5EF4-FFF2-40B4-BE49-F238E27FC236}">
                        <a16:creationId xmlns:a16="http://schemas.microsoft.com/office/drawing/2014/main" id="{37C934DE-D688-8A89-1173-99D9667CC875}"/>
                      </a:ext>
                    </a:extLst>
                  </p:cNvPr>
                  <p:cNvGrpSpPr/>
                  <p:nvPr/>
                </p:nvGrpSpPr>
                <p:grpSpPr>
                  <a:xfrm>
                    <a:off x="5202736" y="4700286"/>
                    <a:ext cx="2614582" cy="642569"/>
                    <a:chOff x="5249941" y="5672631"/>
                    <a:chExt cx="2155603" cy="642569"/>
                  </a:xfrm>
                </p:grpSpPr>
                <p:sp>
                  <p:nvSpPr>
                    <p:cNvPr id="674" name="吹き出し: 線 673">
                      <a:extLst>
                        <a:ext uri="{FF2B5EF4-FFF2-40B4-BE49-F238E27FC236}">
                          <a16:creationId xmlns:a16="http://schemas.microsoft.com/office/drawing/2014/main" id="{AD2B1943-A786-079F-D7FF-22FE1C72E0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9941" y="5672631"/>
                      <a:ext cx="2155602" cy="642569"/>
                    </a:xfrm>
                    <a:prstGeom prst="borderCallout1">
                      <a:avLst>
                        <a:gd name="adj1" fmla="val 97034"/>
                        <a:gd name="adj2" fmla="val 669"/>
                        <a:gd name="adj3" fmla="val 130916"/>
                        <a:gd name="adj4" fmla="val -19032"/>
                      </a:avLst>
                    </a:prstGeom>
                    <a:solidFill>
                      <a:srgbClr val="FFFF00"/>
                    </a:solidFill>
                    <a:ln w="28575">
                      <a:solidFill>
                        <a:srgbClr val="00B050"/>
                      </a:solidFill>
                      <a:headEnd type="none" w="med" len="med"/>
                      <a:tailEnd type="arrow" w="med" len="me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400"/>
                    </a:p>
                  </p:txBody>
                </p:sp>
                <p:sp>
                  <p:nvSpPr>
                    <p:cNvPr id="675" name="テキスト ボックス 674">
                      <a:extLst>
                        <a:ext uri="{FF2B5EF4-FFF2-40B4-BE49-F238E27FC236}">
                          <a16:creationId xmlns:a16="http://schemas.microsoft.com/office/drawing/2014/main" id="{00290591-BEA5-ABC1-9A5E-72D8C12499B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49941" y="5693985"/>
                      <a:ext cx="2155603" cy="57366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>
                        <a:lnSpc>
                          <a:spcPts val="2100"/>
                        </a:lnSpc>
                      </a:pPr>
                      <a:r>
                        <a:rPr kumimoji="1"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サークルの想い</a:t>
                      </a:r>
                      <a:r>
                        <a:rPr kumimoji="1" lang="en-US" altLang="ja-JP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Ⅰ</a:t>
                      </a:r>
                    </a:p>
                    <a:p>
                      <a:pPr>
                        <a:lnSpc>
                          <a:spcPts val="2100"/>
                        </a:lnSpc>
                      </a:pPr>
                      <a:r>
                        <a:rPr kumimoji="1"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・台車枠に</a:t>
                      </a:r>
                      <a:r>
                        <a:rPr lang="en-US" altLang="ja-JP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AGV</a:t>
                      </a:r>
                      <a:r>
                        <a:rPr lang="ja-JP" altLang="en-US" sz="1600" b="1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バッテリー搭載</a:t>
                      </a:r>
                      <a:endParaRPr kumimoji="1"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DLaM Display" panose="02010000000000000000" pitchFamily="2" charset="0"/>
                      </a:endParaRPr>
                    </a:p>
                  </p:txBody>
                </p:sp>
              </p:grpSp>
            </p:grpSp>
            <p:grpSp>
              <p:nvGrpSpPr>
                <p:cNvPr id="664" name="グループ化 663">
                  <a:extLst>
                    <a:ext uri="{FF2B5EF4-FFF2-40B4-BE49-F238E27FC236}">
                      <a16:creationId xmlns:a16="http://schemas.microsoft.com/office/drawing/2014/main" id="{1C299E29-D836-CCCA-D333-721C13B700A7}"/>
                    </a:ext>
                  </a:extLst>
                </p:cNvPr>
                <p:cNvGrpSpPr/>
                <p:nvPr/>
              </p:nvGrpSpPr>
              <p:grpSpPr>
                <a:xfrm>
                  <a:off x="7309460" y="5608315"/>
                  <a:ext cx="2652410" cy="953531"/>
                  <a:chOff x="7618271" y="5740743"/>
                  <a:chExt cx="2652410" cy="953531"/>
                </a:xfrm>
              </p:grpSpPr>
              <p:sp>
                <p:nvSpPr>
                  <p:cNvPr id="668" name="吹き出し: 線 667">
                    <a:extLst>
                      <a:ext uri="{FF2B5EF4-FFF2-40B4-BE49-F238E27FC236}">
                        <a16:creationId xmlns:a16="http://schemas.microsoft.com/office/drawing/2014/main" id="{CF1DA28C-C07E-697D-8987-724654F988D5}"/>
                      </a:ext>
                    </a:extLst>
                  </p:cNvPr>
                  <p:cNvSpPr/>
                  <p:nvPr/>
                </p:nvSpPr>
                <p:spPr>
                  <a:xfrm>
                    <a:off x="7639212" y="5740743"/>
                    <a:ext cx="2631469" cy="953531"/>
                  </a:xfrm>
                  <a:prstGeom prst="borderCallout1">
                    <a:avLst>
                      <a:gd name="adj1" fmla="val 1981"/>
                      <a:gd name="adj2" fmla="val -486"/>
                      <a:gd name="adj3" fmla="val -21088"/>
                      <a:gd name="adj4" fmla="val -9226"/>
                    </a:avLst>
                  </a:prstGeom>
                  <a:solidFill>
                    <a:srgbClr val="FFFF00"/>
                  </a:solidFill>
                  <a:ln w="28575">
                    <a:solidFill>
                      <a:srgbClr val="00B050"/>
                    </a:solidFill>
                    <a:headEnd type="none" w="med" len="med"/>
                    <a:tailEnd type="arrow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400"/>
                  </a:p>
                </p:txBody>
              </p:sp>
              <p:sp>
                <p:nvSpPr>
                  <p:cNvPr id="669" name="テキスト ボックス 668">
                    <a:extLst>
                      <a:ext uri="{FF2B5EF4-FFF2-40B4-BE49-F238E27FC236}">
                        <a16:creationId xmlns:a16="http://schemas.microsoft.com/office/drawing/2014/main" id="{4C096F1B-1B37-9978-7E95-82CB1A90005F}"/>
                      </a:ext>
                    </a:extLst>
                  </p:cNvPr>
                  <p:cNvSpPr txBox="1"/>
                  <p:nvPr/>
                </p:nvSpPr>
                <p:spPr>
                  <a:xfrm>
                    <a:off x="7618271" y="5753326"/>
                    <a:ext cx="2631473" cy="92607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>
                      <a:lnSpc>
                        <a:spcPts val="2100"/>
                      </a:lnSpc>
                    </a:pPr>
                    <a:r>
                      <a:rPr kumimoji="1"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DLaM Display" panose="02010000000000000000" pitchFamily="2" charset="0"/>
                      </a:rPr>
                      <a:t>サークルの想い</a:t>
                    </a:r>
                    <a:r>
                      <a:rPr kumimoji="1" lang="en-US" altLang="ja-JP" sz="1600" b="1">
                        <a:latin typeface="Meiryo UI" panose="020B0604030504040204" pitchFamily="50" charset="-128"/>
                        <a:ea typeface="Meiryo UI" panose="020B0604030504040204" pitchFamily="50" charset="-128"/>
                        <a:cs typeface="ADLaM Display" panose="02010000000000000000" pitchFamily="2" charset="0"/>
                      </a:rPr>
                      <a:t>Ⅱ</a:t>
                    </a:r>
                  </a:p>
                  <a:p>
                    <a:pPr>
                      <a:lnSpc>
                        <a:spcPts val="2100"/>
                      </a:lnSpc>
                      <a:defRPr/>
                    </a:pPr>
                    <a:r>
                      <a:rPr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・地上から</a:t>
                    </a:r>
                    <a:endParaRPr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>
                      <a:lnSpc>
                        <a:spcPts val="2100"/>
                      </a:lnSpc>
                      <a:defRPr/>
                    </a:pPr>
                    <a:r>
                      <a:rPr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　</a:t>
                    </a:r>
                    <a:r>
                      <a:rPr lang="en-US" altLang="ja-JP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900</a:t>
                    </a:r>
                    <a:r>
                      <a:rPr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㎜～</a:t>
                    </a:r>
                    <a:r>
                      <a:rPr lang="en-US" altLang="ja-JP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1000</a:t>
                    </a:r>
                    <a:r>
                      <a:rPr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㎜に設置</a:t>
                    </a:r>
                    <a:endParaRPr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665" name="グループ化 664">
                  <a:extLst>
                    <a:ext uri="{FF2B5EF4-FFF2-40B4-BE49-F238E27FC236}">
                      <a16:creationId xmlns:a16="http://schemas.microsoft.com/office/drawing/2014/main" id="{B02BE35B-0B6A-C699-2A01-FADA58D01675}"/>
                    </a:ext>
                  </a:extLst>
                </p:cNvPr>
                <p:cNvGrpSpPr/>
                <p:nvPr/>
              </p:nvGrpSpPr>
              <p:grpSpPr>
                <a:xfrm>
                  <a:off x="6913744" y="5426635"/>
                  <a:ext cx="360000" cy="1357604"/>
                  <a:chOff x="6913744" y="5426635"/>
                  <a:chExt cx="360000" cy="1357604"/>
                </a:xfrm>
              </p:grpSpPr>
              <p:cxnSp>
                <p:nvCxnSpPr>
                  <p:cNvPr id="666" name="直線矢印コネクタ 665">
                    <a:extLst>
                      <a:ext uri="{FF2B5EF4-FFF2-40B4-BE49-F238E27FC236}">
                        <a16:creationId xmlns:a16="http://schemas.microsoft.com/office/drawing/2014/main" id="{BD7C8183-3643-8565-AFBD-F744682785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87983" y="5426635"/>
                    <a:ext cx="0" cy="1357603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headEnd type="oval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7" name="直線コネクタ 666">
                    <a:extLst>
                      <a:ext uri="{FF2B5EF4-FFF2-40B4-BE49-F238E27FC236}">
                        <a16:creationId xmlns:a16="http://schemas.microsoft.com/office/drawing/2014/main" id="{B121CCF3-BF24-562E-66CE-571CC9DC03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13744" y="6784239"/>
                    <a:ext cx="360000" cy="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9" name="矢印: 右 18">
                <a:extLst>
                  <a:ext uri="{FF2B5EF4-FFF2-40B4-BE49-F238E27FC236}">
                    <a16:creationId xmlns:a16="http://schemas.microsoft.com/office/drawing/2014/main" id="{5AD77CFA-4D30-8B29-0F1E-C5F2F4F6245C}"/>
                  </a:ext>
                </a:extLst>
              </p:cNvPr>
              <p:cNvSpPr/>
              <p:nvPr/>
            </p:nvSpPr>
            <p:spPr>
              <a:xfrm>
                <a:off x="4868207" y="1958892"/>
                <a:ext cx="788608" cy="523875"/>
              </a:xfrm>
              <a:prstGeom prst="right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C851D15-C365-6CA4-923E-772988B760A9}"/>
              </a:ext>
            </a:extLst>
          </p:cNvPr>
          <p:cNvSpPr/>
          <p:nvPr/>
        </p:nvSpPr>
        <p:spPr>
          <a:xfrm flipH="1">
            <a:off x="10950893" y="6301518"/>
            <a:ext cx="80021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ja-JP" altLang="en-US" sz="12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木村工長</a:t>
            </a:r>
            <a:endParaRPr lang="ja-JP" altLang="en-US" sz="12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" name="表 2">
            <a:extLst>
              <a:ext uri="{FF2B5EF4-FFF2-40B4-BE49-F238E27FC236}">
                <a16:creationId xmlns:a16="http://schemas.microsoft.com/office/drawing/2014/main" id="{E5406E89-C8DC-8808-2937-C5527A14A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180465"/>
              </p:ext>
            </p:extLst>
          </p:nvPr>
        </p:nvGraphicFramePr>
        <p:xfrm>
          <a:off x="250171" y="3932294"/>
          <a:ext cx="4680000" cy="87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000">
                  <a:extLst>
                    <a:ext uri="{9D8B030D-6E8A-4147-A177-3AD203B41FA5}">
                      <a16:colId xmlns:a16="http://schemas.microsoft.com/office/drawing/2014/main" val="139204475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【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ありたい姿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】</a:t>
                      </a:r>
                      <a:endParaRPr kumimoji="1" lang="ja-JP" altLang="en-US" sz="1600" b="1">
                        <a:solidFill>
                          <a:schemeClr val="tx1"/>
                        </a:solidFill>
                        <a:highlight>
                          <a:srgbClr val="00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3200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ts val="3500"/>
                        </a:lnSpc>
                      </a:pPr>
                      <a:r>
                        <a:rPr lang="ja-JP" altLang="en-US" sz="20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楽な姿勢</a:t>
                      </a:r>
                      <a:r>
                        <a:rPr lang="ja-JP" altLang="en-US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で</a:t>
                      </a:r>
                      <a:r>
                        <a:rPr lang="ja-JP" altLang="en-US" sz="20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安全</a:t>
                      </a:r>
                      <a:r>
                        <a:rPr lang="ja-JP" altLang="en-US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</a:t>
                      </a:r>
                      <a:r>
                        <a:rPr lang="ja-JP" altLang="en-US" sz="2000" b="1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バッテリー交換</a:t>
                      </a:r>
                      <a:r>
                        <a:rPr lang="ja-JP" altLang="en-US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を行う</a:t>
                      </a:r>
                      <a:r>
                        <a:rPr lang="en-US" altLang="ja-JP" sz="20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!!</a:t>
                      </a:r>
                      <a:endParaRPr lang="en-US" altLang="ja-JP" sz="20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56730"/>
                  </a:ext>
                </a:extLst>
              </a:tr>
            </a:tbl>
          </a:graphicData>
        </a:graphic>
      </p:graphicFrame>
      <p:grpSp>
        <p:nvGrpSpPr>
          <p:cNvPr id="526" name="グループ化 525">
            <a:extLst>
              <a:ext uri="{FF2B5EF4-FFF2-40B4-BE49-F238E27FC236}">
                <a16:creationId xmlns:a16="http://schemas.microsoft.com/office/drawing/2014/main" id="{44269292-C2FA-48D1-B0BE-B52C3D14C2C1}"/>
              </a:ext>
            </a:extLst>
          </p:cNvPr>
          <p:cNvGrpSpPr/>
          <p:nvPr/>
        </p:nvGrpSpPr>
        <p:grpSpPr>
          <a:xfrm>
            <a:off x="636758" y="5570631"/>
            <a:ext cx="5040440" cy="542061"/>
            <a:chOff x="636758" y="5570631"/>
            <a:chExt cx="5040440" cy="542061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8C207112-C5EB-4AF8-8474-C8C6E746885A}"/>
                </a:ext>
              </a:extLst>
            </p:cNvPr>
            <p:cNvGrpSpPr>
              <a:grpSpLocks/>
            </p:cNvGrpSpPr>
            <p:nvPr/>
          </p:nvGrpSpPr>
          <p:grpSpPr bwMode="auto">
            <a:xfrm rot="1253462">
              <a:off x="5479473" y="5571132"/>
              <a:ext cx="197725" cy="308283"/>
              <a:chOff x="657259" y="29378"/>
              <a:chExt cx="816475" cy="1370025"/>
            </a:xfrm>
          </p:grpSpPr>
          <p:sp>
            <p:nvSpPr>
              <p:cNvPr id="16" name="フリーフォーム 1101">
                <a:extLst>
                  <a:ext uri="{FF2B5EF4-FFF2-40B4-BE49-F238E27FC236}">
                    <a16:creationId xmlns:a16="http://schemas.microsoft.com/office/drawing/2014/main" id="{7C97B6CF-FE50-4478-23BC-AEEB9090F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259" y="29378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8" name="フリーフォーム 1102">
                <a:extLst>
                  <a:ext uri="{FF2B5EF4-FFF2-40B4-BE49-F238E27FC236}">
                    <a16:creationId xmlns:a16="http://schemas.microsoft.com/office/drawing/2014/main" id="{13254433-0233-A985-9C94-D68C1E65A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610" y="408861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29" name="フリーフォーム 1103">
                <a:extLst>
                  <a:ext uri="{FF2B5EF4-FFF2-40B4-BE49-F238E27FC236}">
                    <a16:creationId xmlns:a16="http://schemas.microsoft.com/office/drawing/2014/main" id="{7F76F113-9FCF-EEC2-5416-0FBFFFA58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285" y="645536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75BA1263-C295-456F-9DC1-6AF0141BD749}"/>
                </a:ext>
              </a:extLst>
            </p:cNvPr>
            <p:cNvGrpSpPr>
              <a:grpSpLocks/>
            </p:cNvGrpSpPr>
            <p:nvPr/>
          </p:nvGrpSpPr>
          <p:grpSpPr bwMode="auto">
            <a:xfrm rot="20391273">
              <a:off x="5110124" y="5570631"/>
              <a:ext cx="197725" cy="308283"/>
              <a:chOff x="0" y="0"/>
              <a:chExt cx="816475" cy="1370025"/>
            </a:xfrm>
          </p:grpSpPr>
          <p:sp>
            <p:nvSpPr>
              <p:cNvPr id="13" name="フリーフォーム 1101">
                <a:extLst>
                  <a:ext uri="{FF2B5EF4-FFF2-40B4-BE49-F238E27FC236}">
                    <a16:creationId xmlns:a16="http://schemas.microsoft.com/office/drawing/2014/main" id="{3270A828-66AE-1844-B991-E36DDA007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14" name="フリーフォーム 1102">
                <a:extLst>
                  <a:ext uri="{FF2B5EF4-FFF2-40B4-BE49-F238E27FC236}">
                    <a16:creationId xmlns:a16="http://schemas.microsoft.com/office/drawing/2014/main" id="{5FA43A5B-B5E4-B573-C3C5-0836A5DB9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1" y="379483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15" name="フリーフォーム 1103">
                <a:extLst>
                  <a:ext uri="{FF2B5EF4-FFF2-40B4-BE49-F238E27FC236}">
                    <a16:creationId xmlns:a16="http://schemas.microsoft.com/office/drawing/2014/main" id="{41EC0A29-FD61-D6D2-B392-E5A2E4850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6" y="616158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683" name="グループ化 682">
              <a:extLst>
                <a:ext uri="{FF2B5EF4-FFF2-40B4-BE49-F238E27FC236}">
                  <a16:creationId xmlns:a16="http://schemas.microsoft.com/office/drawing/2014/main" id="{10FE6D48-6A80-B261-E622-59E4A47E58A4}"/>
                </a:ext>
              </a:extLst>
            </p:cNvPr>
            <p:cNvGrpSpPr>
              <a:grpSpLocks/>
            </p:cNvGrpSpPr>
            <p:nvPr/>
          </p:nvGrpSpPr>
          <p:grpSpPr bwMode="auto">
            <a:xfrm rot="1253462">
              <a:off x="4413445" y="5716474"/>
              <a:ext cx="197725" cy="308283"/>
              <a:chOff x="657259" y="29378"/>
              <a:chExt cx="816475" cy="1370025"/>
            </a:xfrm>
          </p:grpSpPr>
          <p:sp>
            <p:nvSpPr>
              <p:cNvPr id="684" name="フリーフォーム 1101">
                <a:extLst>
                  <a:ext uri="{FF2B5EF4-FFF2-40B4-BE49-F238E27FC236}">
                    <a16:creationId xmlns:a16="http://schemas.microsoft.com/office/drawing/2014/main" id="{BE73F54F-BAE5-8C79-CCF7-4F97BBE76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259" y="29378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85" name="フリーフォーム 1102">
                <a:extLst>
                  <a:ext uri="{FF2B5EF4-FFF2-40B4-BE49-F238E27FC236}">
                    <a16:creationId xmlns:a16="http://schemas.microsoft.com/office/drawing/2014/main" id="{94CED7EA-B572-1F1F-2EB3-80D944A89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610" y="408861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86" name="フリーフォーム 1103">
                <a:extLst>
                  <a:ext uri="{FF2B5EF4-FFF2-40B4-BE49-F238E27FC236}">
                    <a16:creationId xmlns:a16="http://schemas.microsoft.com/office/drawing/2014/main" id="{33B03EDD-CD8C-D94E-4A25-E78350297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285" y="645536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687" name="グループ化 686">
              <a:extLst>
                <a:ext uri="{FF2B5EF4-FFF2-40B4-BE49-F238E27FC236}">
                  <a16:creationId xmlns:a16="http://schemas.microsoft.com/office/drawing/2014/main" id="{C8BB85F8-A873-26F9-AE86-7BFE39779862}"/>
                </a:ext>
              </a:extLst>
            </p:cNvPr>
            <p:cNvGrpSpPr>
              <a:grpSpLocks/>
            </p:cNvGrpSpPr>
            <p:nvPr/>
          </p:nvGrpSpPr>
          <p:grpSpPr bwMode="auto">
            <a:xfrm rot="20391273">
              <a:off x="4044096" y="5715973"/>
              <a:ext cx="197725" cy="308283"/>
              <a:chOff x="0" y="0"/>
              <a:chExt cx="816475" cy="1370025"/>
            </a:xfrm>
          </p:grpSpPr>
          <p:sp>
            <p:nvSpPr>
              <p:cNvPr id="688" name="フリーフォーム 1101">
                <a:extLst>
                  <a:ext uri="{FF2B5EF4-FFF2-40B4-BE49-F238E27FC236}">
                    <a16:creationId xmlns:a16="http://schemas.microsoft.com/office/drawing/2014/main" id="{C0BC8F21-142B-7240-1C54-9B0D2D020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89" name="フリーフォーム 1102">
                <a:extLst>
                  <a:ext uri="{FF2B5EF4-FFF2-40B4-BE49-F238E27FC236}">
                    <a16:creationId xmlns:a16="http://schemas.microsoft.com/office/drawing/2014/main" id="{18692F7C-AC1A-AF55-952E-EFA73B7F8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1" y="379483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90" name="フリーフォーム 1103">
                <a:extLst>
                  <a:ext uri="{FF2B5EF4-FFF2-40B4-BE49-F238E27FC236}">
                    <a16:creationId xmlns:a16="http://schemas.microsoft.com/office/drawing/2014/main" id="{8C7E7BDC-8FB6-7B90-5989-0A93294C1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6" y="616158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691" name="グループ化 690">
              <a:extLst>
                <a:ext uri="{FF2B5EF4-FFF2-40B4-BE49-F238E27FC236}">
                  <a16:creationId xmlns:a16="http://schemas.microsoft.com/office/drawing/2014/main" id="{9A55C8CC-AE59-611E-3D21-349104D16DC7}"/>
                </a:ext>
              </a:extLst>
            </p:cNvPr>
            <p:cNvGrpSpPr>
              <a:grpSpLocks/>
            </p:cNvGrpSpPr>
            <p:nvPr/>
          </p:nvGrpSpPr>
          <p:grpSpPr bwMode="auto">
            <a:xfrm rot="1253462">
              <a:off x="3313627" y="5804409"/>
              <a:ext cx="197725" cy="308283"/>
              <a:chOff x="657259" y="29378"/>
              <a:chExt cx="816475" cy="1370025"/>
            </a:xfrm>
          </p:grpSpPr>
          <p:sp>
            <p:nvSpPr>
              <p:cNvPr id="692" name="フリーフォーム 1101">
                <a:extLst>
                  <a:ext uri="{FF2B5EF4-FFF2-40B4-BE49-F238E27FC236}">
                    <a16:creationId xmlns:a16="http://schemas.microsoft.com/office/drawing/2014/main" id="{7050C0BD-437C-D01C-3643-629346309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259" y="29378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93" name="フリーフォーム 1102">
                <a:extLst>
                  <a:ext uri="{FF2B5EF4-FFF2-40B4-BE49-F238E27FC236}">
                    <a16:creationId xmlns:a16="http://schemas.microsoft.com/office/drawing/2014/main" id="{C26D4391-6064-B844-231B-1B7BC55A1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610" y="408861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94" name="フリーフォーム 1103">
                <a:extLst>
                  <a:ext uri="{FF2B5EF4-FFF2-40B4-BE49-F238E27FC236}">
                    <a16:creationId xmlns:a16="http://schemas.microsoft.com/office/drawing/2014/main" id="{08F24051-15AF-86CB-E927-3F2A7531A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285" y="645536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695" name="グループ化 694">
              <a:extLst>
                <a:ext uri="{FF2B5EF4-FFF2-40B4-BE49-F238E27FC236}">
                  <a16:creationId xmlns:a16="http://schemas.microsoft.com/office/drawing/2014/main" id="{BBAAAD54-B180-F388-5ED5-875EC3A9C170}"/>
                </a:ext>
              </a:extLst>
            </p:cNvPr>
            <p:cNvGrpSpPr>
              <a:grpSpLocks/>
            </p:cNvGrpSpPr>
            <p:nvPr/>
          </p:nvGrpSpPr>
          <p:grpSpPr bwMode="auto">
            <a:xfrm rot="20391273">
              <a:off x="2944278" y="5803908"/>
              <a:ext cx="197725" cy="308283"/>
              <a:chOff x="0" y="0"/>
              <a:chExt cx="816475" cy="1370025"/>
            </a:xfrm>
          </p:grpSpPr>
          <p:sp>
            <p:nvSpPr>
              <p:cNvPr id="696" name="フリーフォーム 1101">
                <a:extLst>
                  <a:ext uri="{FF2B5EF4-FFF2-40B4-BE49-F238E27FC236}">
                    <a16:creationId xmlns:a16="http://schemas.microsoft.com/office/drawing/2014/main" id="{577E4EE1-49F2-B09E-DC91-853C7E388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97" name="フリーフォーム 1102">
                <a:extLst>
                  <a:ext uri="{FF2B5EF4-FFF2-40B4-BE49-F238E27FC236}">
                    <a16:creationId xmlns:a16="http://schemas.microsoft.com/office/drawing/2014/main" id="{7F491C00-B41C-9665-103A-E7D5A3B28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1" y="379483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698" name="フリーフォーム 1103">
                <a:extLst>
                  <a:ext uri="{FF2B5EF4-FFF2-40B4-BE49-F238E27FC236}">
                    <a16:creationId xmlns:a16="http://schemas.microsoft.com/office/drawing/2014/main" id="{DE4FA794-916D-08E0-A678-23D3BC5FB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6" y="616158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699" name="グループ化 698">
              <a:extLst>
                <a:ext uri="{FF2B5EF4-FFF2-40B4-BE49-F238E27FC236}">
                  <a16:creationId xmlns:a16="http://schemas.microsoft.com/office/drawing/2014/main" id="{73B33B84-678C-06DE-0898-C4DD7A013537}"/>
                </a:ext>
              </a:extLst>
            </p:cNvPr>
            <p:cNvGrpSpPr>
              <a:grpSpLocks/>
            </p:cNvGrpSpPr>
            <p:nvPr/>
          </p:nvGrpSpPr>
          <p:grpSpPr bwMode="auto">
            <a:xfrm rot="1253462">
              <a:off x="2182927" y="5784493"/>
              <a:ext cx="197725" cy="308283"/>
              <a:chOff x="657259" y="29378"/>
              <a:chExt cx="816475" cy="1370025"/>
            </a:xfrm>
          </p:grpSpPr>
          <p:sp>
            <p:nvSpPr>
              <p:cNvPr id="700" name="フリーフォーム 1101">
                <a:extLst>
                  <a:ext uri="{FF2B5EF4-FFF2-40B4-BE49-F238E27FC236}">
                    <a16:creationId xmlns:a16="http://schemas.microsoft.com/office/drawing/2014/main" id="{60AFD202-04E1-E3C9-C1CC-F36512C37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259" y="29378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701" name="フリーフォーム 1102">
                <a:extLst>
                  <a:ext uri="{FF2B5EF4-FFF2-40B4-BE49-F238E27FC236}">
                    <a16:creationId xmlns:a16="http://schemas.microsoft.com/office/drawing/2014/main" id="{80D6DC7D-EA95-76C0-B1EC-A4F6AFD5AA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610" y="408861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702" name="フリーフォーム 1103">
                <a:extLst>
                  <a:ext uri="{FF2B5EF4-FFF2-40B4-BE49-F238E27FC236}">
                    <a16:creationId xmlns:a16="http://schemas.microsoft.com/office/drawing/2014/main" id="{5D14E7F6-67DF-E962-FB2F-2DE0788A0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285" y="645536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703" name="グループ化 702">
              <a:extLst>
                <a:ext uri="{FF2B5EF4-FFF2-40B4-BE49-F238E27FC236}">
                  <a16:creationId xmlns:a16="http://schemas.microsoft.com/office/drawing/2014/main" id="{1C829BCA-DD00-8FB0-143E-F0D02D3B047C}"/>
                </a:ext>
              </a:extLst>
            </p:cNvPr>
            <p:cNvGrpSpPr>
              <a:grpSpLocks/>
            </p:cNvGrpSpPr>
            <p:nvPr/>
          </p:nvGrpSpPr>
          <p:grpSpPr bwMode="auto">
            <a:xfrm rot="20391273">
              <a:off x="1813578" y="5783992"/>
              <a:ext cx="197725" cy="308283"/>
              <a:chOff x="0" y="0"/>
              <a:chExt cx="816475" cy="1370025"/>
            </a:xfrm>
          </p:grpSpPr>
          <p:sp>
            <p:nvSpPr>
              <p:cNvPr id="512" name="フリーフォーム 1101">
                <a:extLst>
                  <a:ext uri="{FF2B5EF4-FFF2-40B4-BE49-F238E27FC236}">
                    <a16:creationId xmlns:a16="http://schemas.microsoft.com/office/drawing/2014/main" id="{6390F3FA-2AB1-422E-BBCA-07DA01E45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13" name="フリーフォーム 1102">
                <a:extLst>
                  <a:ext uri="{FF2B5EF4-FFF2-40B4-BE49-F238E27FC236}">
                    <a16:creationId xmlns:a16="http://schemas.microsoft.com/office/drawing/2014/main" id="{D1761597-2AEC-F85F-CF5E-CD80218DF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1" y="379483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14" name="フリーフォーム 1103">
                <a:extLst>
                  <a:ext uri="{FF2B5EF4-FFF2-40B4-BE49-F238E27FC236}">
                    <a16:creationId xmlns:a16="http://schemas.microsoft.com/office/drawing/2014/main" id="{0D9A90D0-F1BD-E9BA-D2B8-9F1CDBA9E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6" y="616158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515" name="グループ化 514">
              <a:extLst>
                <a:ext uri="{FF2B5EF4-FFF2-40B4-BE49-F238E27FC236}">
                  <a16:creationId xmlns:a16="http://schemas.microsoft.com/office/drawing/2014/main" id="{8075EDBF-F5CA-121A-3085-1D04E157BE39}"/>
                </a:ext>
              </a:extLst>
            </p:cNvPr>
            <p:cNvGrpSpPr>
              <a:grpSpLocks/>
            </p:cNvGrpSpPr>
            <p:nvPr/>
          </p:nvGrpSpPr>
          <p:grpSpPr bwMode="auto">
            <a:xfrm rot="1253462">
              <a:off x="1006107" y="5605230"/>
              <a:ext cx="197725" cy="308283"/>
              <a:chOff x="657259" y="29378"/>
              <a:chExt cx="816475" cy="1370025"/>
            </a:xfrm>
          </p:grpSpPr>
          <p:sp>
            <p:nvSpPr>
              <p:cNvPr id="516" name="フリーフォーム 1101">
                <a:extLst>
                  <a:ext uri="{FF2B5EF4-FFF2-40B4-BE49-F238E27FC236}">
                    <a16:creationId xmlns:a16="http://schemas.microsoft.com/office/drawing/2014/main" id="{AB92DA43-CBBD-060E-9EEB-AC4FB1AAD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259" y="29378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17" name="フリーフォーム 1102">
                <a:extLst>
                  <a:ext uri="{FF2B5EF4-FFF2-40B4-BE49-F238E27FC236}">
                    <a16:creationId xmlns:a16="http://schemas.microsoft.com/office/drawing/2014/main" id="{96D11F8B-C4CF-3929-DD12-9645BC527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610" y="408861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21" name="フリーフォーム 1103">
                <a:extLst>
                  <a:ext uri="{FF2B5EF4-FFF2-40B4-BE49-F238E27FC236}">
                    <a16:creationId xmlns:a16="http://schemas.microsoft.com/office/drawing/2014/main" id="{C108F73C-8B21-663F-2376-0934FB8E9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7285" y="645536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  <p:grpSp>
          <p:nvGrpSpPr>
            <p:cNvPr id="522" name="グループ化 521">
              <a:extLst>
                <a:ext uri="{FF2B5EF4-FFF2-40B4-BE49-F238E27FC236}">
                  <a16:creationId xmlns:a16="http://schemas.microsoft.com/office/drawing/2014/main" id="{DF4AFC7D-35D9-0E28-D58C-D86358F5DAD2}"/>
                </a:ext>
              </a:extLst>
            </p:cNvPr>
            <p:cNvGrpSpPr>
              <a:grpSpLocks/>
            </p:cNvGrpSpPr>
            <p:nvPr/>
          </p:nvGrpSpPr>
          <p:grpSpPr bwMode="auto">
            <a:xfrm rot="20391273">
              <a:off x="636758" y="5604729"/>
              <a:ext cx="197725" cy="308283"/>
              <a:chOff x="0" y="0"/>
              <a:chExt cx="816475" cy="1370025"/>
            </a:xfrm>
          </p:grpSpPr>
          <p:sp>
            <p:nvSpPr>
              <p:cNvPr id="523" name="フリーフォーム 1101">
                <a:extLst>
                  <a:ext uri="{FF2B5EF4-FFF2-40B4-BE49-F238E27FC236}">
                    <a16:creationId xmlns:a16="http://schemas.microsoft.com/office/drawing/2014/main" id="{76B37802-10B1-0809-CADF-A068A602EE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16475" cy="1370025"/>
              </a:xfrm>
              <a:custGeom>
                <a:avLst/>
                <a:gdLst>
                  <a:gd name="T0" fmla="*/ 592340 w 816475"/>
                  <a:gd name="T1" fmla="*/ 1357519 h 1370025"/>
                  <a:gd name="T2" fmla="*/ 287540 w 816475"/>
                  <a:gd name="T3" fmla="*/ 1347994 h 1370025"/>
                  <a:gd name="T4" fmla="*/ 30365 w 816475"/>
                  <a:gd name="T5" fmla="*/ 1157494 h 1370025"/>
                  <a:gd name="T6" fmla="*/ 11315 w 816475"/>
                  <a:gd name="T7" fmla="*/ 890794 h 1370025"/>
                  <a:gd name="T8" fmla="*/ 87515 w 816475"/>
                  <a:gd name="T9" fmla="*/ 652669 h 1370025"/>
                  <a:gd name="T10" fmla="*/ 173240 w 816475"/>
                  <a:gd name="T11" fmla="*/ 462169 h 1370025"/>
                  <a:gd name="T12" fmla="*/ 201815 w 816475"/>
                  <a:gd name="T13" fmla="*/ 624094 h 1370025"/>
                  <a:gd name="T14" fmla="*/ 297065 w 816475"/>
                  <a:gd name="T15" fmla="*/ 271669 h 1370025"/>
                  <a:gd name="T16" fmla="*/ 335165 w 816475"/>
                  <a:gd name="T17" fmla="*/ 490744 h 1370025"/>
                  <a:gd name="T18" fmla="*/ 401840 w 816475"/>
                  <a:gd name="T19" fmla="*/ 119269 h 1370025"/>
                  <a:gd name="T20" fmla="*/ 449465 w 816475"/>
                  <a:gd name="T21" fmla="*/ 14494 h 1370025"/>
                  <a:gd name="T22" fmla="*/ 544715 w 816475"/>
                  <a:gd name="T23" fmla="*/ 395494 h 1370025"/>
                  <a:gd name="T24" fmla="*/ 563765 w 816475"/>
                  <a:gd name="T25" fmla="*/ 471694 h 1370025"/>
                  <a:gd name="T26" fmla="*/ 592340 w 816475"/>
                  <a:gd name="T27" fmla="*/ 271669 h 1370025"/>
                  <a:gd name="T28" fmla="*/ 639965 w 816475"/>
                  <a:gd name="T29" fmla="*/ 471694 h 1370025"/>
                  <a:gd name="T30" fmla="*/ 659015 w 816475"/>
                  <a:gd name="T31" fmla="*/ 566944 h 1370025"/>
                  <a:gd name="T32" fmla="*/ 697115 w 816475"/>
                  <a:gd name="T33" fmla="*/ 452644 h 1370025"/>
                  <a:gd name="T34" fmla="*/ 725690 w 816475"/>
                  <a:gd name="T35" fmla="*/ 405019 h 1370025"/>
                  <a:gd name="T36" fmla="*/ 792365 w 816475"/>
                  <a:gd name="T37" fmla="*/ 814594 h 1370025"/>
                  <a:gd name="T38" fmla="*/ 811415 w 816475"/>
                  <a:gd name="T39" fmla="*/ 1071769 h 1370025"/>
                  <a:gd name="T40" fmla="*/ 706640 w 816475"/>
                  <a:gd name="T41" fmla="*/ 1271794 h 1370025"/>
                  <a:gd name="T42" fmla="*/ 592340 w 816475"/>
                  <a:gd name="T43" fmla="*/ 1357519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24" name="フリーフォーム 1102">
                <a:extLst>
                  <a:ext uri="{FF2B5EF4-FFF2-40B4-BE49-F238E27FC236}">
                    <a16:creationId xmlns:a16="http://schemas.microsoft.com/office/drawing/2014/main" id="{FDD26EFA-74E9-1882-5F27-BD5EBDDE9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351" y="379483"/>
                <a:ext cx="573290" cy="961967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  <p:sp>
            <p:nvSpPr>
              <p:cNvPr id="525" name="フリーフォーム 1103">
                <a:extLst>
                  <a:ext uri="{FF2B5EF4-FFF2-40B4-BE49-F238E27FC236}">
                    <a16:creationId xmlns:a16="http://schemas.microsoft.com/office/drawing/2014/main" id="{F8CC59F7-B6EA-5C45-884F-60D9C5270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26" y="616158"/>
                <a:ext cx="420889" cy="706242"/>
              </a:xfrm>
              <a:custGeom>
                <a:avLst/>
                <a:gdLst>
                  <a:gd name="T0" fmla="*/ 1 w 816475"/>
                  <a:gd name="T1" fmla="*/ 1 h 1370025"/>
                  <a:gd name="T2" fmla="*/ 1 w 816475"/>
                  <a:gd name="T3" fmla="*/ 1 h 1370025"/>
                  <a:gd name="T4" fmla="*/ 1 w 816475"/>
                  <a:gd name="T5" fmla="*/ 1 h 1370025"/>
                  <a:gd name="T6" fmla="*/ 1 w 816475"/>
                  <a:gd name="T7" fmla="*/ 1 h 1370025"/>
                  <a:gd name="T8" fmla="*/ 1 w 816475"/>
                  <a:gd name="T9" fmla="*/ 1 h 1370025"/>
                  <a:gd name="T10" fmla="*/ 1 w 816475"/>
                  <a:gd name="T11" fmla="*/ 1 h 1370025"/>
                  <a:gd name="T12" fmla="*/ 1 w 816475"/>
                  <a:gd name="T13" fmla="*/ 1 h 1370025"/>
                  <a:gd name="T14" fmla="*/ 1 w 816475"/>
                  <a:gd name="T15" fmla="*/ 1 h 1370025"/>
                  <a:gd name="T16" fmla="*/ 1 w 816475"/>
                  <a:gd name="T17" fmla="*/ 1 h 1370025"/>
                  <a:gd name="T18" fmla="*/ 1 w 816475"/>
                  <a:gd name="T19" fmla="*/ 1 h 1370025"/>
                  <a:gd name="T20" fmla="*/ 1 w 816475"/>
                  <a:gd name="T21" fmla="*/ 1 h 1370025"/>
                  <a:gd name="T22" fmla="*/ 1 w 816475"/>
                  <a:gd name="T23" fmla="*/ 1 h 1370025"/>
                  <a:gd name="T24" fmla="*/ 1 w 816475"/>
                  <a:gd name="T25" fmla="*/ 1 h 1370025"/>
                  <a:gd name="T26" fmla="*/ 1 w 816475"/>
                  <a:gd name="T27" fmla="*/ 1 h 1370025"/>
                  <a:gd name="T28" fmla="*/ 1 w 816475"/>
                  <a:gd name="T29" fmla="*/ 1 h 1370025"/>
                  <a:gd name="T30" fmla="*/ 1 w 816475"/>
                  <a:gd name="T31" fmla="*/ 1 h 1370025"/>
                  <a:gd name="T32" fmla="*/ 1 w 816475"/>
                  <a:gd name="T33" fmla="*/ 1 h 1370025"/>
                  <a:gd name="T34" fmla="*/ 1 w 816475"/>
                  <a:gd name="T35" fmla="*/ 1 h 1370025"/>
                  <a:gd name="T36" fmla="*/ 1 w 816475"/>
                  <a:gd name="T37" fmla="*/ 1 h 1370025"/>
                  <a:gd name="T38" fmla="*/ 1 w 816475"/>
                  <a:gd name="T39" fmla="*/ 1 h 1370025"/>
                  <a:gd name="T40" fmla="*/ 1 w 816475"/>
                  <a:gd name="T41" fmla="*/ 1 h 1370025"/>
                  <a:gd name="T42" fmla="*/ 1 w 816475"/>
                  <a:gd name="T43" fmla="*/ 1 h 13700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816475" h="1370025">
                    <a:moveTo>
                      <a:pt x="592340" y="1357519"/>
                    </a:moveTo>
                    <a:cubicBezTo>
                      <a:pt x="522490" y="1370219"/>
                      <a:pt x="381202" y="1381331"/>
                      <a:pt x="287540" y="1347994"/>
                    </a:cubicBezTo>
                    <a:cubicBezTo>
                      <a:pt x="193878" y="1314657"/>
                      <a:pt x="76402" y="1233694"/>
                      <a:pt x="30365" y="1157494"/>
                    </a:cubicBezTo>
                    <a:cubicBezTo>
                      <a:pt x="-15673" y="1081294"/>
                      <a:pt x="1790" y="974931"/>
                      <a:pt x="11315" y="890794"/>
                    </a:cubicBezTo>
                    <a:cubicBezTo>
                      <a:pt x="20840" y="806656"/>
                      <a:pt x="60528" y="724106"/>
                      <a:pt x="87515" y="652669"/>
                    </a:cubicBezTo>
                    <a:cubicBezTo>
                      <a:pt x="114502" y="581232"/>
                      <a:pt x="154190" y="466931"/>
                      <a:pt x="173240" y="462169"/>
                    </a:cubicBezTo>
                    <a:cubicBezTo>
                      <a:pt x="192290" y="457407"/>
                      <a:pt x="181178" y="655844"/>
                      <a:pt x="201815" y="624094"/>
                    </a:cubicBezTo>
                    <a:cubicBezTo>
                      <a:pt x="222452" y="592344"/>
                      <a:pt x="274840" y="293894"/>
                      <a:pt x="297065" y="271669"/>
                    </a:cubicBezTo>
                    <a:cubicBezTo>
                      <a:pt x="319290" y="249444"/>
                      <a:pt x="317702" y="516144"/>
                      <a:pt x="335165" y="490744"/>
                    </a:cubicBezTo>
                    <a:cubicBezTo>
                      <a:pt x="352628" y="465344"/>
                      <a:pt x="382790" y="198644"/>
                      <a:pt x="401840" y="119269"/>
                    </a:cubicBezTo>
                    <a:cubicBezTo>
                      <a:pt x="420890" y="39894"/>
                      <a:pt x="425652" y="-31544"/>
                      <a:pt x="449465" y="14494"/>
                    </a:cubicBezTo>
                    <a:cubicBezTo>
                      <a:pt x="473277" y="60531"/>
                      <a:pt x="544715" y="395494"/>
                      <a:pt x="544715" y="395494"/>
                    </a:cubicBezTo>
                    <a:cubicBezTo>
                      <a:pt x="563765" y="471694"/>
                      <a:pt x="555827" y="492331"/>
                      <a:pt x="563765" y="471694"/>
                    </a:cubicBezTo>
                    <a:cubicBezTo>
                      <a:pt x="571702" y="451056"/>
                      <a:pt x="579640" y="271669"/>
                      <a:pt x="592340" y="271669"/>
                    </a:cubicBezTo>
                    <a:cubicBezTo>
                      <a:pt x="605040" y="271669"/>
                      <a:pt x="628853" y="422482"/>
                      <a:pt x="639965" y="471694"/>
                    </a:cubicBezTo>
                    <a:cubicBezTo>
                      <a:pt x="651077" y="520906"/>
                      <a:pt x="649490" y="570119"/>
                      <a:pt x="659015" y="566944"/>
                    </a:cubicBezTo>
                    <a:cubicBezTo>
                      <a:pt x="668540" y="563769"/>
                      <a:pt x="686003" y="479631"/>
                      <a:pt x="697115" y="452644"/>
                    </a:cubicBezTo>
                    <a:cubicBezTo>
                      <a:pt x="708227" y="425657"/>
                      <a:pt x="709815" y="344694"/>
                      <a:pt x="725690" y="405019"/>
                    </a:cubicBezTo>
                    <a:cubicBezTo>
                      <a:pt x="741565" y="465344"/>
                      <a:pt x="778078" y="703469"/>
                      <a:pt x="792365" y="814594"/>
                    </a:cubicBezTo>
                    <a:cubicBezTo>
                      <a:pt x="806652" y="925719"/>
                      <a:pt x="825703" y="995569"/>
                      <a:pt x="811415" y="1071769"/>
                    </a:cubicBezTo>
                    <a:cubicBezTo>
                      <a:pt x="797128" y="1147969"/>
                      <a:pt x="746327" y="1224169"/>
                      <a:pt x="706640" y="1271794"/>
                    </a:cubicBezTo>
                    <a:cubicBezTo>
                      <a:pt x="666953" y="1319419"/>
                      <a:pt x="662190" y="1344819"/>
                      <a:pt x="592340" y="1357519"/>
                    </a:cubicBezTo>
                    <a:close/>
                  </a:path>
                </a:pathLst>
              </a:custGeom>
              <a:solidFill>
                <a:srgbClr val="E46C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ja-JP" altLang="en-US"/>
              </a:p>
            </p:txBody>
          </p:sp>
        </p:grp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9E95DDD8-3285-2A4E-9D89-EA187B33F520}"/>
              </a:ext>
            </a:extLst>
          </p:cNvPr>
          <p:cNvGrpSpPr/>
          <p:nvPr/>
        </p:nvGrpSpPr>
        <p:grpSpPr>
          <a:xfrm>
            <a:off x="5302745" y="3917411"/>
            <a:ext cx="5045884" cy="823994"/>
            <a:chOff x="5302745" y="3917411"/>
            <a:chExt cx="5045884" cy="823994"/>
          </a:xfrm>
        </p:grpSpPr>
        <p:grpSp>
          <p:nvGrpSpPr>
            <p:cNvPr id="518" name="グループ化 517">
              <a:extLst>
                <a:ext uri="{FF2B5EF4-FFF2-40B4-BE49-F238E27FC236}">
                  <a16:creationId xmlns:a16="http://schemas.microsoft.com/office/drawing/2014/main" id="{34C76128-F32B-41E9-8D4A-7F083F66C8BA}"/>
                </a:ext>
              </a:extLst>
            </p:cNvPr>
            <p:cNvGrpSpPr/>
            <p:nvPr/>
          </p:nvGrpSpPr>
          <p:grpSpPr>
            <a:xfrm>
              <a:off x="5302745" y="3917411"/>
              <a:ext cx="4903990" cy="823994"/>
              <a:chOff x="4028305" y="5653994"/>
              <a:chExt cx="3349243" cy="557641"/>
            </a:xfrm>
          </p:grpSpPr>
          <p:sp>
            <p:nvSpPr>
              <p:cNvPr id="519" name="吹き出し: 角を丸めた四角形 518">
                <a:extLst>
                  <a:ext uri="{FF2B5EF4-FFF2-40B4-BE49-F238E27FC236}">
                    <a16:creationId xmlns:a16="http://schemas.microsoft.com/office/drawing/2014/main" id="{95C99C2A-5767-62BE-AA41-2FC4404504B3}"/>
                  </a:ext>
                </a:extLst>
              </p:cNvPr>
              <p:cNvSpPr/>
              <p:nvPr/>
            </p:nvSpPr>
            <p:spPr bwMode="auto">
              <a:xfrm flipH="1">
                <a:off x="4028305" y="5653994"/>
                <a:ext cx="3349243" cy="557641"/>
              </a:xfrm>
              <a:prstGeom prst="wedgeRoundRectCallout">
                <a:avLst>
                  <a:gd name="adj1" fmla="val 41989"/>
                  <a:gd name="adj2" fmla="val 88344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0000FF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520" name="テキスト ボックス 6">
                <a:extLst>
                  <a:ext uri="{FF2B5EF4-FFF2-40B4-BE49-F238E27FC236}">
                    <a16:creationId xmlns:a16="http://schemas.microsoft.com/office/drawing/2014/main" id="{9B4D2C2F-FCD7-519B-D8C0-4CBCDFD4ECBE}"/>
                  </a:ext>
                </a:extLst>
              </p:cNvPr>
              <p:cNvSpPr txBox="1"/>
              <p:nvPr/>
            </p:nvSpPr>
            <p:spPr>
              <a:xfrm>
                <a:off x="4091802" y="5697590"/>
                <a:ext cx="2953966" cy="2447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台車の間口を整頓して</a:t>
                </a:r>
                <a:r>
                  <a:rPr lang="ja-JP" altLang="en-US" sz="18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空きスペースを活用</a:t>
                </a: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し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528" name="テキスト ボックス 6">
              <a:extLst>
                <a:ext uri="{FF2B5EF4-FFF2-40B4-BE49-F238E27FC236}">
                  <a16:creationId xmlns:a16="http://schemas.microsoft.com/office/drawing/2014/main" id="{7251BEFF-BB00-4D3F-FD41-0E4D6C840563}"/>
                </a:ext>
              </a:extLst>
            </p:cNvPr>
            <p:cNvSpPr txBox="1"/>
            <p:nvPr/>
          </p:nvSpPr>
          <p:spPr>
            <a:xfrm>
              <a:off x="5327703" y="4320793"/>
              <a:ext cx="5020926" cy="3616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100"/>
                </a:lnSpc>
                <a:defRPr/>
              </a:pPr>
              <a:r>
                <a:rPr lang="ja-JP" altLang="en-US" sz="2400" b="1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バッテリーを台車枠に搭載したいです！</a:t>
              </a:r>
              <a:endParaRPr lang="en-US" altLang="ja-JP" sz="2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7AE1C1-6AB6-72E7-6999-EC9773CB7B58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27/43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77" name="グループ化 676">
            <a:extLst>
              <a:ext uri="{FF2B5EF4-FFF2-40B4-BE49-F238E27FC236}">
                <a16:creationId xmlns:a16="http://schemas.microsoft.com/office/drawing/2014/main" id="{9B61E36E-23FB-E3D2-A0B8-D6457EC3EC0E}"/>
              </a:ext>
            </a:extLst>
          </p:cNvPr>
          <p:cNvGrpSpPr/>
          <p:nvPr/>
        </p:nvGrpSpPr>
        <p:grpSpPr>
          <a:xfrm>
            <a:off x="5849235" y="4889484"/>
            <a:ext cx="3755248" cy="1415931"/>
            <a:chOff x="5849235" y="4889484"/>
            <a:chExt cx="3755248" cy="1415931"/>
          </a:xfrm>
        </p:grpSpPr>
        <p:grpSp>
          <p:nvGrpSpPr>
            <p:cNvPr id="632" name="グループ化 631">
              <a:extLst>
                <a:ext uri="{FF2B5EF4-FFF2-40B4-BE49-F238E27FC236}">
                  <a16:creationId xmlns:a16="http://schemas.microsoft.com/office/drawing/2014/main" id="{8D4A4A95-A196-C424-47C8-E9EEEB5E3179}"/>
                </a:ext>
              </a:extLst>
            </p:cNvPr>
            <p:cNvGrpSpPr/>
            <p:nvPr/>
          </p:nvGrpSpPr>
          <p:grpSpPr>
            <a:xfrm>
              <a:off x="5849235" y="4946477"/>
              <a:ext cx="3755248" cy="1358938"/>
              <a:chOff x="3788998" y="5450077"/>
              <a:chExt cx="2462722" cy="919540"/>
            </a:xfrm>
          </p:grpSpPr>
          <p:sp>
            <p:nvSpPr>
              <p:cNvPr id="633" name="吹き出し: 角を丸めた四角形 632">
                <a:extLst>
                  <a:ext uri="{FF2B5EF4-FFF2-40B4-BE49-F238E27FC236}">
                    <a16:creationId xmlns:a16="http://schemas.microsoft.com/office/drawing/2014/main" id="{DBDDEC32-BDF7-2C2F-7776-C036A850DCA0}"/>
                  </a:ext>
                </a:extLst>
              </p:cNvPr>
              <p:cNvSpPr/>
              <p:nvPr/>
            </p:nvSpPr>
            <p:spPr bwMode="auto">
              <a:xfrm flipH="1">
                <a:off x="3788998" y="5450077"/>
                <a:ext cx="2462722" cy="919540"/>
              </a:xfrm>
              <a:custGeom>
                <a:avLst/>
                <a:gdLst>
                  <a:gd name="connsiteX0" fmla="*/ 0 w 2797094"/>
                  <a:gd name="connsiteY0" fmla="*/ 137354 h 824107"/>
                  <a:gd name="connsiteX1" fmla="*/ 137354 w 2797094"/>
                  <a:gd name="connsiteY1" fmla="*/ 0 h 824107"/>
                  <a:gd name="connsiteX2" fmla="*/ 1631638 w 2797094"/>
                  <a:gd name="connsiteY2" fmla="*/ 0 h 824107"/>
                  <a:gd name="connsiteX3" fmla="*/ 1631638 w 2797094"/>
                  <a:gd name="connsiteY3" fmla="*/ 0 h 824107"/>
                  <a:gd name="connsiteX4" fmla="*/ 2330912 w 2797094"/>
                  <a:gd name="connsiteY4" fmla="*/ 0 h 824107"/>
                  <a:gd name="connsiteX5" fmla="*/ 2659740 w 2797094"/>
                  <a:gd name="connsiteY5" fmla="*/ 0 h 824107"/>
                  <a:gd name="connsiteX6" fmla="*/ 2797094 w 2797094"/>
                  <a:gd name="connsiteY6" fmla="*/ 137354 h 824107"/>
                  <a:gd name="connsiteX7" fmla="*/ 2797094 w 2797094"/>
                  <a:gd name="connsiteY7" fmla="*/ 480729 h 824107"/>
                  <a:gd name="connsiteX8" fmla="*/ 2797094 w 2797094"/>
                  <a:gd name="connsiteY8" fmla="*/ 480729 h 824107"/>
                  <a:gd name="connsiteX9" fmla="*/ 2797094 w 2797094"/>
                  <a:gd name="connsiteY9" fmla="*/ 686756 h 824107"/>
                  <a:gd name="connsiteX10" fmla="*/ 2797094 w 2797094"/>
                  <a:gd name="connsiteY10" fmla="*/ 686753 h 824107"/>
                  <a:gd name="connsiteX11" fmla="*/ 2659740 w 2797094"/>
                  <a:gd name="connsiteY11" fmla="*/ 824107 h 824107"/>
                  <a:gd name="connsiteX12" fmla="*/ 2330912 w 2797094"/>
                  <a:gd name="connsiteY12" fmla="*/ 824107 h 824107"/>
                  <a:gd name="connsiteX13" fmla="*/ 2906544 w 2797094"/>
                  <a:gd name="connsiteY13" fmla="*/ 992126 h 824107"/>
                  <a:gd name="connsiteX14" fmla="*/ 1631638 w 2797094"/>
                  <a:gd name="connsiteY14" fmla="*/ 824107 h 824107"/>
                  <a:gd name="connsiteX15" fmla="*/ 137354 w 2797094"/>
                  <a:gd name="connsiteY15" fmla="*/ 824107 h 824107"/>
                  <a:gd name="connsiteX16" fmla="*/ 0 w 2797094"/>
                  <a:gd name="connsiteY16" fmla="*/ 686753 h 824107"/>
                  <a:gd name="connsiteX17" fmla="*/ 0 w 2797094"/>
                  <a:gd name="connsiteY17" fmla="*/ 686756 h 824107"/>
                  <a:gd name="connsiteX18" fmla="*/ 0 w 2797094"/>
                  <a:gd name="connsiteY18" fmla="*/ 480729 h 824107"/>
                  <a:gd name="connsiteX19" fmla="*/ 0 w 2797094"/>
                  <a:gd name="connsiteY19" fmla="*/ 480729 h 824107"/>
                  <a:gd name="connsiteX20" fmla="*/ 0 w 2797094"/>
                  <a:gd name="connsiteY20" fmla="*/ 137354 h 824107"/>
                  <a:gd name="connsiteX0" fmla="*/ 0 w 2906544"/>
                  <a:gd name="connsiteY0" fmla="*/ 362438 h 1217210"/>
                  <a:gd name="connsiteX1" fmla="*/ 137354 w 2906544"/>
                  <a:gd name="connsiteY1" fmla="*/ 225084 h 1217210"/>
                  <a:gd name="connsiteX2" fmla="*/ 1631638 w 2906544"/>
                  <a:gd name="connsiteY2" fmla="*/ 225084 h 1217210"/>
                  <a:gd name="connsiteX3" fmla="*/ 1631638 w 2906544"/>
                  <a:gd name="connsiteY3" fmla="*/ 0 h 1217210"/>
                  <a:gd name="connsiteX4" fmla="*/ 2330912 w 2906544"/>
                  <a:gd name="connsiteY4" fmla="*/ 225084 h 1217210"/>
                  <a:gd name="connsiteX5" fmla="*/ 2659740 w 2906544"/>
                  <a:gd name="connsiteY5" fmla="*/ 225084 h 1217210"/>
                  <a:gd name="connsiteX6" fmla="*/ 2797094 w 2906544"/>
                  <a:gd name="connsiteY6" fmla="*/ 362438 h 1217210"/>
                  <a:gd name="connsiteX7" fmla="*/ 2797094 w 2906544"/>
                  <a:gd name="connsiteY7" fmla="*/ 705813 h 1217210"/>
                  <a:gd name="connsiteX8" fmla="*/ 2797094 w 2906544"/>
                  <a:gd name="connsiteY8" fmla="*/ 705813 h 1217210"/>
                  <a:gd name="connsiteX9" fmla="*/ 2797094 w 2906544"/>
                  <a:gd name="connsiteY9" fmla="*/ 911840 h 1217210"/>
                  <a:gd name="connsiteX10" fmla="*/ 2797094 w 2906544"/>
                  <a:gd name="connsiteY10" fmla="*/ 911837 h 1217210"/>
                  <a:gd name="connsiteX11" fmla="*/ 2659740 w 2906544"/>
                  <a:gd name="connsiteY11" fmla="*/ 1049191 h 1217210"/>
                  <a:gd name="connsiteX12" fmla="*/ 2330912 w 2906544"/>
                  <a:gd name="connsiteY12" fmla="*/ 1049191 h 1217210"/>
                  <a:gd name="connsiteX13" fmla="*/ 2906544 w 2906544"/>
                  <a:gd name="connsiteY13" fmla="*/ 1217210 h 1217210"/>
                  <a:gd name="connsiteX14" fmla="*/ 1631638 w 2906544"/>
                  <a:gd name="connsiteY14" fmla="*/ 1049191 h 1217210"/>
                  <a:gd name="connsiteX15" fmla="*/ 137354 w 2906544"/>
                  <a:gd name="connsiteY15" fmla="*/ 1049191 h 1217210"/>
                  <a:gd name="connsiteX16" fmla="*/ 0 w 2906544"/>
                  <a:gd name="connsiteY16" fmla="*/ 911837 h 1217210"/>
                  <a:gd name="connsiteX17" fmla="*/ 0 w 2906544"/>
                  <a:gd name="connsiteY17" fmla="*/ 911840 h 1217210"/>
                  <a:gd name="connsiteX18" fmla="*/ 0 w 2906544"/>
                  <a:gd name="connsiteY18" fmla="*/ 705813 h 1217210"/>
                  <a:gd name="connsiteX19" fmla="*/ 0 w 2906544"/>
                  <a:gd name="connsiteY19" fmla="*/ 705813 h 1217210"/>
                  <a:gd name="connsiteX20" fmla="*/ 0 w 2906544"/>
                  <a:gd name="connsiteY20" fmla="*/ 362438 h 1217210"/>
                  <a:gd name="connsiteX0" fmla="*/ 0 w 2906544"/>
                  <a:gd name="connsiteY0" fmla="*/ 362438 h 1217210"/>
                  <a:gd name="connsiteX1" fmla="*/ 137354 w 2906544"/>
                  <a:gd name="connsiteY1" fmla="*/ 225084 h 1217210"/>
                  <a:gd name="connsiteX2" fmla="*/ 1167404 w 2906544"/>
                  <a:gd name="connsiteY2" fmla="*/ 168813 h 1217210"/>
                  <a:gd name="connsiteX3" fmla="*/ 1631638 w 2906544"/>
                  <a:gd name="connsiteY3" fmla="*/ 0 h 1217210"/>
                  <a:gd name="connsiteX4" fmla="*/ 2330912 w 2906544"/>
                  <a:gd name="connsiteY4" fmla="*/ 225084 h 1217210"/>
                  <a:gd name="connsiteX5" fmla="*/ 2659740 w 2906544"/>
                  <a:gd name="connsiteY5" fmla="*/ 225084 h 1217210"/>
                  <a:gd name="connsiteX6" fmla="*/ 2797094 w 2906544"/>
                  <a:gd name="connsiteY6" fmla="*/ 362438 h 1217210"/>
                  <a:gd name="connsiteX7" fmla="*/ 2797094 w 2906544"/>
                  <a:gd name="connsiteY7" fmla="*/ 705813 h 1217210"/>
                  <a:gd name="connsiteX8" fmla="*/ 2797094 w 2906544"/>
                  <a:gd name="connsiteY8" fmla="*/ 705813 h 1217210"/>
                  <a:gd name="connsiteX9" fmla="*/ 2797094 w 2906544"/>
                  <a:gd name="connsiteY9" fmla="*/ 911840 h 1217210"/>
                  <a:gd name="connsiteX10" fmla="*/ 2797094 w 2906544"/>
                  <a:gd name="connsiteY10" fmla="*/ 911837 h 1217210"/>
                  <a:gd name="connsiteX11" fmla="*/ 2659740 w 2906544"/>
                  <a:gd name="connsiteY11" fmla="*/ 1049191 h 1217210"/>
                  <a:gd name="connsiteX12" fmla="*/ 2330912 w 2906544"/>
                  <a:gd name="connsiteY12" fmla="*/ 1049191 h 1217210"/>
                  <a:gd name="connsiteX13" fmla="*/ 2906544 w 2906544"/>
                  <a:gd name="connsiteY13" fmla="*/ 1217210 h 1217210"/>
                  <a:gd name="connsiteX14" fmla="*/ 1631638 w 2906544"/>
                  <a:gd name="connsiteY14" fmla="*/ 1049191 h 1217210"/>
                  <a:gd name="connsiteX15" fmla="*/ 137354 w 2906544"/>
                  <a:gd name="connsiteY15" fmla="*/ 1049191 h 1217210"/>
                  <a:gd name="connsiteX16" fmla="*/ 0 w 2906544"/>
                  <a:gd name="connsiteY16" fmla="*/ 911837 h 1217210"/>
                  <a:gd name="connsiteX17" fmla="*/ 0 w 2906544"/>
                  <a:gd name="connsiteY17" fmla="*/ 911840 h 1217210"/>
                  <a:gd name="connsiteX18" fmla="*/ 0 w 2906544"/>
                  <a:gd name="connsiteY18" fmla="*/ 705813 h 1217210"/>
                  <a:gd name="connsiteX19" fmla="*/ 0 w 2906544"/>
                  <a:gd name="connsiteY19" fmla="*/ 705813 h 1217210"/>
                  <a:gd name="connsiteX20" fmla="*/ 0 w 2906544"/>
                  <a:gd name="connsiteY20" fmla="*/ 362438 h 1217210"/>
                  <a:gd name="connsiteX0" fmla="*/ 0 w 2906544"/>
                  <a:gd name="connsiteY0" fmla="*/ 306167 h 1160939"/>
                  <a:gd name="connsiteX1" fmla="*/ 137354 w 2906544"/>
                  <a:gd name="connsiteY1" fmla="*/ 168813 h 1160939"/>
                  <a:gd name="connsiteX2" fmla="*/ 1167404 w 2906544"/>
                  <a:gd name="connsiteY2" fmla="*/ 112542 h 1160939"/>
                  <a:gd name="connsiteX3" fmla="*/ 1842653 w 2906544"/>
                  <a:gd name="connsiteY3" fmla="*/ 0 h 1160939"/>
                  <a:gd name="connsiteX4" fmla="*/ 2330912 w 2906544"/>
                  <a:gd name="connsiteY4" fmla="*/ 168813 h 1160939"/>
                  <a:gd name="connsiteX5" fmla="*/ 2659740 w 2906544"/>
                  <a:gd name="connsiteY5" fmla="*/ 168813 h 1160939"/>
                  <a:gd name="connsiteX6" fmla="*/ 2797094 w 2906544"/>
                  <a:gd name="connsiteY6" fmla="*/ 306167 h 1160939"/>
                  <a:gd name="connsiteX7" fmla="*/ 2797094 w 2906544"/>
                  <a:gd name="connsiteY7" fmla="*/ 649542 h 1160939"/>
                  <a:gd name="connsiteX8" fmla="*/ 2797094 w 2906544"/>
                  <a:gd name="connsiteY8" fmla="*/ 649542 h 1160939"/>
                  <a:gd name="connsiteX9" fmla="*/ 2797094 w 2906544"/>
                  <a:gd name="connsiteY9" fmla="*/ 855569 h 1160939"/>
                  <a:gd name="connsiteX10" fmla="*/ 2797094 w 2906544"/>
                  <a:gd name="connsiteY10" fmla="*/ 855566 h 1160939"/>
                  <a:gd name="connsiteX11" fmla="*/ 2659740 w 2906544"/>
                  <a:gd name="connsiteY11" fmla="*/ 992920 h 1160939"/>
                  <a:gd name="connsiteX12" fmla="*/ 2330912 w 2906544"/>
                  <a:gd name="connsiteY12" fmla="*/ 992920 h 1160939"/>
                  <a:gd name="connsiteX13" fmla="*/ 2906544 w 2906544"/>
                  <a:gd name="connsiteY13" fmla="*/ 1160939 h 1160939"/>
                  <a:gd name="connsiteX14" fmla="*/ 1631638 w 2906544"/>
                  <a:gd name="connsiteY14" fmla="*/ 992920 h 1160939"/>
                  <a:gd name="connsiteX15" fmla="*/ 137354 w 2906544"/>
                  <a:gd name="connsiteY15" fmla="*/ 992920 h 1160939"/>
                  <a:gd name="connsiteX16" fmla="*/ 0 w 2906544"/>
                  <a:gd name="connsiteY16" fmla="*/ 855566 h 1160939"/>
                  <a:gd name="connsiteX17" fmla="*/ 0 w 2906544"/>
                  <a:gd name="connsiteY17" fmla="*/ 855569 h 1160939"/>
                  <a:gd name="connsiteX18" fmla="*/ 0 w 2906544"/>
                  <a:gd name="connsiteY18" fmla="*/ 649542 h 1160939"/>
                  <a:gd name="connsiteX19" fmla="*/ 0 w 2906544"/>
                  <a:gd name="connsiteY19" fmla="*/ 649542 h 1160939"/>
                  <a:gd name="connsiteX20" fmla="*/ 0 w 2906544"/>
                  <a:gd name="connsiteY20" fmla="*/ 306167 h 1160939"/>
                  <a:gd name="connsiteX0" fmla="*/ 0 w 2906544"/>
                  <a:gd name="connsiteY0" fmla="*/ 306167 h 1208274"/>
                  <a:gd name="connsiteX1" fmla="*/ 137354 w 2906544"/>
                  <a:gd name="connsiteY1" fmla="*/ 168813 h 1208274"/>
                  <a:gd name="connsiteX2" fmla="*/ 1167404 w 2906544"/>
                  <a:gd name="connsiteY2" fmla="*/ 112542 h 1208274"/>
                  <a:gd name="connsiteX3" fmla="*/ 1842653 w 2906544"/>
                  <a:gd name="connsiteY3" fmla="*/ 0 h 1208274"/>
                  <a:gd name="connsiteX4" fmla="*/ 2330912 w 2906544"/>
                  <a:gd name="connsiteY4" fmla="*/ 168813 h 1208274"/>
                  <a:gd name="connsiteX5" fmla="*/ 2659740 w 2906544"/>
                  <a:gd name="connsiteY5" fmla="*/ 168813 h 1208274"/>
                  <a:gd name="connsiteX6" fmla="*/ 2797094 w 2906544"/>
                  <a:gd name="connsiteY6" fmla="*/ 306167 h 1208274"/>
                  <a:gd name="connsiteX7" fmla="*/ 2797094 w 2906544"/>
                  <a:gd name="connsiteY7" fmla="*/ 649542 h 1208274"/>
                  <a:gd name="connsiteX8" fmla="*/ 2797094 w 2906544"/>
                  <a:gd name="connsiteY8" fmla="*/ 649542 h 1208274"/>
                  <a:gd name="connsiteX9" fmla="*/ 2797094 w 2906544"/>
                  <a:gd name="connsiteY9" fmla="*/ 855569 h 1208274"/>
                  <a:gd name="connsiteX10" fmla="*/ 2797094 w 2906544"/>
                  <a:gd name="connsiteY10" fmla="*/ 855566 h 1208274"/>
                  <a:gd name="connsiteX11" fmla="*/ 2659740 w 2906544"/>
                  <a:gd name="connsiteY11" fmla="*/ 992920 h 1208274"/>
                  <a:gd name="connsiteX12" fmla="*/ 2330912 w 2906544"/>
                  <a:gd name="connsiteY12" fmla="*/ 992920 h 1208274"/>
                  <a:gd name="connsiteX13" fmla="*/ 2906544 w 2906544"/>
                  <a:gd name="connsiteY13" fmla="*/ 1160939 h 1208274"/>
                  <a:gd name="connsiteX14" fmla="*/ 1631638 w 2906544"/>
                  <a:gd name="connsiteY14" fmla="*/ 992920 h 1208274"/>
                  <a:gd name="connsiteX15" fmla="*/ 977220 w 2906544"/>
                  <a:gd name="connsiteY15" fmla="*/ 1208274 h 1208274"/>
                  <a:gd name="connsiteX16" fmla="*/ 137354 w 2906544"/>
                  <a:gd name="connsiteY16" fmla="*/ 992920 h 1208274"/>
                  <a:gd name="connsiteX17" fmla="*/ 0 w 2906544"/>
                  <a:gd name="connsiteY17" fmla="*/ 855566 h 1208274"/>
                  <a:gd name="connsiteX18" fmla="*/ 0 w 2906544"/>
                  <a:gd name="connsiteY18" fmla="*/ 855569 h 1208274"/>
                  <a:gd name="connsiteX19" fmla="*/ 0 w 2906544"/>
                  <a:gd name="connsiteY19" fmla="*/ 649542 h 1208274"/>
                  <a:gd name="connsiteX20" fmla="*/ 0 w 2906544"/>
                  <a:gd name="connsiteY20" fmla="*/ 649542 h 1208274"/>
                  <a:gd name="connsiteX21" fmla="*/ 0 w 2906544"/>
                  <a:gd name="connsiteY21" fmla="*/ 306167 h 1208274"/>
                  <a:gd name="connsiteX0" fmla="*/ 0 w 2906544"/>
                  <a:gd name="connsiteY0" fmla="*/ 306167 h 1208274"/>
                  <a:gd name="connsiteX1" fmla="*/ 418708 w 2906544"/>
                  <a:gd name="connsiteY1" fmla="*/ 70340 h 1208274"/>
                  <a:gd name="connsiteX2" fmla="*/ 1167404 w 2906544"/>
                  <a:gd name="connsiteY2" fmla="*/ 112542 h 1208274"/>
                  <a:gd name="connsiteX3" fmla="*/ 1842653 w 2906544"/>
                  <a:gd name="connsiteY3" fmla="*/ 0 h 1208274"/>
                  <a:gd name="connsiteX4" fmla="*/ 2330912 w 2906544"/>
                  <a:gd name="connsiteY4" fmla="*/ 168813 h 1208274"/>
                  <a:gd name="connsiteX5" fmla="*/ 2659740 w 2906544"/>
                  <a:gd name="connsiteY5" fmla="*/ 168813 h 1208274"/>
                  <a:gd name="connsiteX6" fmla="*/ 2797094 w 2906544"/>
                  <a:gd name="connsiteY6" fmla="*/ 306167 h 1208274"/>
                  <a:gd name="connsiteX7" fmla="*/ 2797094 w 2906544"/>
                  <a:gd name="connsiteY7" fmla="*/ 649542 h 1208274"/>
                  <a:gd name="connsiteX8" fmla="*/ 2797094 w 2906544"/>
                  <a:gd name="connsiteY8" fmla="*/ 649542 h 1208274"/>
                  <a:gd name="connsiteX9" fmla="*/ 2797094 w 2906544"/>
                  <a:gd name="connsiteY9" fmla="*/ 855569 h 1208274"/>
                  <a:gd name="connsiteX10" fmla="*/ 2797094 w 2906544"/>
                  <a:gd name="connsiteY10" fmla="*/ 855566 h 1208274"/>
                  <a:gd name="connsiteX11" fmla="*/ 2659740 w 2906544"/>
                  <a:gd name="connsiteY11" fmla="*/ 992920 h 1208274"/>
                  <a:gd name="connsiteX12" fmla="*/ 2330912 w 2906544"/>
                  <a:gd name="connsiteY12" fmla="*/ 992920 h 1208274"/>
                  <a:gd name="connsiteX13" fmla="*/ 2906544 w 2906544"/>
                  <a:gd name="connsiteY13" fmla="*/ 1160939 h 1208274"/>
                  <a:gd name="connsiteX14" fmla="*/ 1631638 w 2906544"/>
                  <a:gd name="connsiteY14" fmla="*/ 992920 h 1208274"/>
                  <a:gd name="connsiteX15" fmla="*/ 977220 w 2906544"/>
                  <a:gd name="connsiteY15" fmla="*/ 1208274 h 1208274"/>
                  <a:gd name="connsiteX16" fmla="*/ 137354 w 2906544"/>
                  <a:gd name="connsiteY16" fmla="*/ 992920 h 1208274"/>
                  <a:gd name="connsiteX17" fmla="*/ 0 w 2906544"/>
                  <a:gd name="connsiteY17" fmla="*/ 855566 h 1208274"/>
                  <a:gd name="connsiteX18" fmla="*/ 0 w 2906544"/>
                  <a:gd name="connsiteY18" fmla="*/ 855569 h 1208274"/>
                  <a:gd name="connsiteX19" fmla="*/ 0 w 2906544"/>
                  <a:gd name="connsiteY19" fmla="*/ 649542 h 1208274"/>
                  <a:gd name="connsiteX20" fmla="*/ 0 w 2906544"/>
                  <a:gd name="connsiteY20" fmla="*/ 649542 h 1208274"/>
                  <a:gd name="connsiteX21" fmla="*/ 0 w 2906544"/>
                  <a:gd name="connsiteY21" fmla="*/ 306167 h 1208274"/>
                  <a:gd name="connsiteX0" fmla="*/ 0 w 2906544"/>
                  <a:gd name="connsiteY0" fmla="*/ 306167 h 1208274"/>
                  <a:gd name="connsiteX1" fmla="*/ 418708 w 2906544"/>
                  <a:gd name="connsiteY1" fmla="*/ 70340 h 1208274"/>
                  <a:gd name="connsiteX2" fmla="*/ 1167404 w 2906544"/>
                  <a:gd name="connsiteY2" fmla="*/ 112542 h 1208274"/>
                  <a:gd name="connsiteX3" fmla="*/ 1842653 w 2906544"/>
                  <a:gd name="connsiteY3" fmla="*/ 0 h 1208274"/>
                  <a:gd name="connsiteX4" fmla="*/ 2330912 w 2906544"/>
                  <a:gd name="connsiteY4" fmla="*/ 168813 h 1208274"/>
                  <a:gd name="connsiteX5" fmla="*/ 2659740 w 2906544"/>
                  <a:gd name="connsiteY5" fmla="*/ 168813 h 1208274"/>
                  <a:gd name="connsiteX6" fmla="*/ 2797094 w 2906544"/>
                  <a:gd name="connsiteY6" fmla="*/ 306167 h 1208274"/>
                  <a:gd name="connsiteX7" fmla="*/ 2797094 w 2906544"/>
                  <a:gd name="connsiteY7" fmla="*/ 649542 h 1208274"/>
                  <a:gd name="connsiteX8" fmla="*/ 2797094 w 2906544"/>
                  <a:gd name="connsiteY8" fmla="*/ 649542 h 1208274"/>
                  <a:gd name="connsiteX9" fmla="*/ 2797094 w 2906544"/>
                  <a:gd name="connsiteY9" fmla="*/ 855569 h 1208274"/>
                  <a:gd name="connsiteX10" fmla="*/ 2797094 w 2906544"/>
                  <a:gd name="connsiteY10" fmla="*/ 855566 h 1208274"/>
                  <a:gd name="connsiteX11" fmla="*/ 2659740 w 2906544"/>
                  <a:gd name="connsiteY11" fmla="*/ 992920 h 1208274"/>
                  <a:gd name="connsiteX12" fmla="*/ 2330912 w 2906544"/>
                  <a:gd name="connsiteY12" fmla="*/ 992920 h 1208274"/>
                  <a:gd name="connsiteX13" fmla="*/ 2906544 w 2906544"/>
                  <a:gd name="connsiteY13" fmla="*/ 1160939 h 1208274"/>
                  <a:gd name="connsiteX14" fmla="*/ 1631638 w 2906544"/>
                  <a:gd name="connsiteY14" fmla="*/ 992920 h 1208274"/>
                  <a:gd name="connsiteX15" fmla="*/ 977220 w 2906544"/>
                  <a:gd name="connsiteY15" fmla="*/ 1208274 h 1208274"/>
                  <a:gd name="connsiteX16" fmla="*/ 137354 w 2906544"/>
                  <a:gd name="connsiteY16" fmla="*/ 992920 h 1208274"/>
                  <a:gd name="connsiteX17" fmla="*/ 0 w 2906544"/>
                  <a:gd name="connsiteY17" fmla="*/ 855566 h 1208274"/>
                  <a:gd name="connsiteX18" fmla="*/ 0 w 2906544"/>
                  <a:gd name="connsiteY18" fmla="*/ 855569 h 1208274"/>
                  <a:gd name="connsiteX19" fmla="*/ 0 w 2906544"/>
                  <a:gd name="connsiteY19" fmla="*/ 649542 h 1208274"/>
                  <a:gd name="connsiteX20" fmla="*/ 168812 w 2906544"/>
                  <a:gd name="connsiteY20" fmla="*/ 663610 h 1208274"/>
                  <a:gd name="connsiteX21" fmla="*/ 0 w 2906544"/>
                  <a:gd name="connsiteY21" fmla="*/ 306167 h 1208274"/>
                  <a:gd name="connsiteX0" fmla="*/ 0 w 2906544"/>
                  <a:gd name="connsiteY0" fmla="*/ 123287 h 1208274"/>
                  <a:gd name="connsiteX1" fmla="*/ 418708 w 2906544"/>
                  <a:gd name="connsiteY1" fmla="*/ 70340 h 1208274"/>
                  <a:gd name="connsiteX2" fmla="*/ 1167404 w 2906544"/>
                  <a:gd name="connsiteY2" fmla="*/ 112542 h 1208274"/>
                  <a:gd name="connsiteX3" fmla="*/ 1842653 w 2906544"/>
                  <a:gd name="connsiteY3" fmla="*/ 0 h 1208274"/>
                  <a:gd name="connsiteX4" fmla="*/ 2330912 w 2906544"/>
                  <a:gd name="connsiteY4" fmla="*/ 168813 h 1208274"/>
                  <a:gd name="connsiteX5" fmla="*/ 2659740 w 2906544"/>
                  <a:gd name="connsiteY5" fmla="*/ 168813 h 1208274"/>
                  <a:gd name="connsiteX6" fmla="*/ 2797094 w 2906544"/>
                  <a:gd name="connsiteY6" fmla="*/ 306167 h 1208274"/>
                  <a:gd name="connsiteX7" fmla="*/ 2797094 w 2906544"/>
                  <a:gd name="connsiteY7" fmla="*/ 649542 h 1208274"/>
                  <a:gd name="connsiteX8" fmla="*/ 2797094 w 2906544"/>
                  <a:gd name="connsiteY8" fmla="*/ 649542 h 1208274"/>
                  <a:gd name="connsiteX9" fmla="*/ 2797094 w 2906544"/>
                  <a:gd name="connsiteY9" fmla="*/ 855569 h 1208274"/>
                  <a:gd name="connsiteX10" fmla="*/ 2797094 w 2906544"/>
                  <a:gd name="connsiteY10" fmla="*/ 855566 h 1208274"/>
                  <a:gd name="connsiteX11" fmla="*/ 2659740 w 2906544"/>
                  <a:gd name="connsiteY11" fmla="*/ 992920 h 1208274"/>
                  <a:gd name="connsiteX12" fmla="*/ 2330912 w 2906544"/>
                  <a:gd name="connsiteY12" fmla="*/ 992920 h 1208274"/>
                  <a:gd name="connsiteX13" fmla="*/ 2906544 w 2906544"/>
                  <a:gd name="connsiteY13" fmla="*/ 1160939 h 1208274"/>
                  <a:gd name="connsiteX14" fmla="*/ 1631638 w 2906544"/>
                  <a:gd name="connsiteY14" fmla="*/ 992920 h 1208274"/>
                  <a:gd name="connsiteX15" fmla="*/ 977220 w 2906544"/>
                  <a:gd name="connsiteY15" fmla="*/ 1208274 h 1208274"/>
                  <a:gd name="connsiteX16" fmla="*/ 137354 w 2906544"/>
                  <a:gd name="connsiteY16" fmla="*/ 992920 h 1208274"/>
                  <a:gd name="connsiteX17" fmla="*/ 0 w 2906544"/>
                  <a:gd name="connsiteY17" fmla="*/ 855566 h 1208274"/>
                  <a:gd name="connsiteX18" fmla="*/ 0 w 2906544"/>
                  <a:gd name="connsiteY18" fmla="*/ 855569 h 1208274"/>
                  <a:gd name="connsiteX19" fmla="*/ 0 w 2906544"/>
                  <a:gd name="connsiteY19" fmla="*/ 649542 h 1208274"/>
                  <a:gd name="connsiteX20" fmla="*/ 168812 w 2906544"/>
                  <a:gd name="connsiteY20" fmla="*/ 663610 h 1208274"/>
                  <a:gd name="connsiteX21" fmla="*/ 0 w 2906544"/>
                  <a:gd name="connsiteY21" fmla="*/ 123287 h 1208274"/>
                  <a:gd name="connsiteX0" fmla="*/ 0 w 2906544"/>
                  <a:gd name="connsiteY0" fmla="*/ 123287 h 1208274"/>
                  <a:gd name="connsiteX1" fmla="*/ 418708 w 2906544"/>
                  <a:gd name="connsiteY1" fmla="*/ 70340 h 1208274"/>
                  <a:gd name="connsiteX2" fmla="*/ 1167404 w 2906544"/>
                  <a:gd name="connsiteY2" fmla="*/ 112542 h 1208274"/>
                  <a:gd name="connsiteX3" fmla="*/ 1842653 w 2906544"/>
                  <a:gd name="connsiteY3" fmla="*/ 0 h 1208274"/>
                  <a:gd name="connsiteX4" fmla="*/ 2330912 w 2906544"/>
                  <a:gd name="connsiteY4" fmla="*/ 168813 h 1208274"/>
                  <a:gd name="connsiteX5" fmla="*/ 2659740 w 2906544"/>
                  <a:gd name="connsiteY5" fmla="*/ 168813 h 1208274"/>
                  <a:gd name="connsiteX6" fmla="*/ 2797094 w 2906544"/>
                  <a:gd name="connsiteY6" fmla="*/ 306167 h 1208274"/>
                  <a:gd name="connsiteX7" fmla="*/ 2797094 w 2906544"/>
                  <a:gd name="connsiteY7" fmla="*/ 649542 h 1208274"/>
                  <a:gd name="connsiteX8" fmla="*/ 2797094 w 2906544"/>
                  <a:gd name="connsiteY8" fmla="*/ 649542 h 1208274"/>
                  <a:gd name="connsiteX9" fmla="*/ 2797094 w 2906544"/>
                  <a:gd name="connsiteY9" fmla="*/ 855569 h 1208274"/>
                  <a:gd name="connsiteX10" fmla="*/ 2797094 w 2906544"/>
                  <a:gd name="connsiteY10" fmla="*/ 855566 h 1208274"/>
                  <a:gd name="connsiteX11" fmla="*/ 2659740 w 2906544"/>
                  <a:gd name="connsiteY11" fmla="*/ 992920 h 1208274"/>
                  <a:gd name="connsiteX12" fmla="*/ 2330912 w 2906544"/>
                  <a:gd name="connsiteY12" fmla="*/ 992920 h 1208274"/>
                  <a:gd name="connsiteX13" fmla="*/ 2906544 w 2906544"/>
                  <a:gd name="connsiteY13" fmla="*/ 1160939 h 1208274"/>
                  <a:gd name="connsiteX14" fmla="*/ 1631638 w 2906544"/>
                  <a:gd name="connsiteY14" fmla="*/ 992920 h 1208274"/>
                  <a:gd name="connsiteX15" fmla="*/ 977220 w 2906544"/>
                  <a:gd name="connsiteY15" fmla="*/ 1208274 h 1208274"/>
                  <a:gd name="connsiteX16" fmla="*/ 137354 w 2906544"/>
                  <a:gd name="connsiteY16" fmla="*/ 992920 h 1208274"/>
                  <a:gd name="connsiteX17" fmla="*/ 0 w 2906544"/>
                  <a:gd name="connsiteY17" fmla="*/ 855566 h 1208274"/>
                  <a:gd name="connsiteX18" fmla="*/ 0 w 2906544"/>
                  <a:gd name="connsiteY18" fmla="*/ 855569 h 1208274"/>
                  <a:gd name="connsiteX19" fmla="*/ 0 w 2906544"/>
                  <a:gd name="connsiteY19" fmla="*/ 649542 h 1208274"/>
                  <a:gd name="connsiteX20" fmla="*/ 98473 w 2906544"/>
                  <a:gd name="connsiteY20" fmla="*/ 508865 h 1208274"/>
                  <a:gd name="connsiteX21" fmla="*/ 0 w 2906544"/>
                  <a:gd name="connsiteY21" fmla="*/ 123287 h 1208274"/>
                  <a:gd name="connsiteX0" fmla="*/ 70338 w 2976882"/>
                  <a:gd name="connsiteY0" fmla="*/ 123287 h 1208274"/>
                  <a:gd name="connsiteX1" fmla="*/ 489046 w 2976882"/>
                  <a:gd name="connsiteY1" fmla="*/ 70340 h 1208274"/>
                  <a:gd name="connsiteX2" fmla="*/ 1237742 w 2976882"/>
                  <a:gd name="connsiteY2" fmla="*/ 112542 h 1208274"/>
                  <a:gd name="connsiteX3" fmla="*/ 1912991 w 2976882"/>
                  <a:gd name="connsiteY3" fmla="*/ 0 h 1208274"/>
                  <a:gd name="connsiteX4" fmla="*/ 2401250 w 2976882"/>
                  <a:gd name="connsiteY4" fmla="*/ 168813 h 1208274"/>
                  <a:gd name="connsiteX5" fmla="*/ 2730078 w 2976882"/>
                  <a:gd name="connsiteY5" fmla="*/ 168813 h 1208274"/>
                  <a:gd name="connsiteX6" fmla="*/ 2867432 w 2976882"/>
                  <a:gd name="connsiteY6" fmla="*/ 306167 h 1208274"/>
                  <a:gd name="connsiteX7" fmla="*/ 2867432 w 2976882"/>
                  <a:gd name="connsiteY7" fmla="*/ 649542 h 1208274"/>
                  <a:gd name="connsiteX8" fmla="*/ 2867432 w 2976882"/>
                  <a:gd name="connsiteY8" fmla="*/ 649542 h 1208274"/>
                  <a:gd name="connsiteX9" fmla="*/ 2867432 w 2976882"/>
                  <a:gd name="connsiteY9" fmla="*/ 855569 h 1208274"/>
                  <a:gd name="connsiteX10" fmla="*/ 2867432 w 2976882"/>
                  <a:gd name="connsiteY10" fmla="*/ 855566 h 1208274"/>
                  <a:gd name="connsiteX11" fmla="*/ 2730078 w 2976882"/>
                  <a:gd name="connsiteY11" fmla="*/ 992920 h 1208274"/>
                  <a:gd name="connsiteX12" fmla="*/ 2401250 w 2976882"/>
                  <a:gd name="connsiteY12" fmla="*/ 992920 h 1208274"/>
                  <a:gd name="connsiteX13" fmla="*/ 2976882 w 2976882"/>
                  <a:gd name="connsiteY13" fmla="*/ 1160939 h 1208274"/>
                  <a:gd name="connsiteX14" fmla="*/ 1701976 w 2976882"/>
                  <a:gd name="connsiteY14" fmla="*/ 992920 h 1208274"/>
                  <a:gd name="connsiteX15" fmla="*/ 1047558 w 2976882"/>
                  <a:gd name="connsiteY15" fmla="*/ 1208274 h 1208274"/>
                  <a:gd name="connsiteX16" fmla="*/ 207692 w 2976882"/>
                  <a:gd name="connsiteY16" fmla="*/ 992920 h 1208274"/>
                  <a:gd name="connsiteX17" fmla="*/ 70338 w 2976882"/>
                  <a:gd name="connsiteY17" fmla="*/ 855566 h 1208274"/>
                  <a:gd name="connsiteX18" fmla="*/ 70338 w 2976882"/>
                  <a:gd name="connsiteY18" fmla="*/ 855569 h 1208274"/>
                  <a:gd name="connsiteX19" fmla="*/ 0 w 2976882"/>
                  <a:gd name="connsiteY19" fmla="*/ 705813 h 1208274"/>
                  <a:gd name="connsiteX20" fmla="*/ 168811 w 2976882"/>
                  <a:gd name="connsiteY20" fmla="*/ 508865 h 1208274"/>
                  <a:gd name="connsiteX21" fmla="*/ 70338 w 2976882"/>
                  <a:gd name="connsiteY21" fmla="*/ 123287 h 1208274"/>
                  <a:gd name="connsiteX0" fmla="*/ 70338 w 2976882"/>
                  <a:gd name="connsiteY0" fmla="*/ 123287 h 1208274"/>
                  <a:gd name="connsiteX1" fmla="*/ 489046 w 2976882"/>
                  <a:gd name="connsiteY1" fmla="*/ 70340 h 1208274"/>
                  <a:gd name="connsiteX2" fmla="*/ 1237742 w 2976882"/>
                  <a:gd name="connsiteY2" fmla="*/ 112542 h 1208274"/>
                  <a:gd name="connsiteX3" fmla="*/ 1912991 w 2976882"/>
                  <a:gd name="connsiteY3" fmla="*/ 0 h 1208274"/>
                  <a:gd name="connsiteX4" fmla="*/ 2401250 w 2976882"/>
                  <a:gd name="connsiteY4" fmla="*/ 168813 h 1208274"/>
                  <a:gd name="connsiteX5" fmla="*/ 2730078 w 2976882"/>
                  <a:gd name="connsiteY5" fmla="*/ 168813 h 1208274"/>
                  <a:gd name="connsiteX6" fmla="*/ 2867432 w 2976882"/>
                  <a:gd name="connsiteY6" fmla="*/ 306167 h 1208274"/>
                  <a:gd name="connsiteX7" fmla="*/ 2867432 w 2976882"/>
                  <a:gd name="connsiteY7" fmla="*/ 649542 h 1208274"/>
                  <a:gd name="connsiteX8" fmla="*/ 2867432 w 2976882"/>
                  <a:gd name="connsiteY8" fmla="*/ 649542 h 1208274"/>
                  <a:gd name="connsiteX9" fmla="*/ 2867432 w 2976882"/>
                  <a:gd name="connsiteY9" fmla="*/ 855569 h 1208274"/>
                  <a:gd name="connsiteX10" fmla="*/ 2867432 w 2976882"/>
                  <a:gd name="connsiteY10" fmla="*/ 855566 h 1208274"/>
                  <a:gd name="connsiteX11" fmla="*/ 2730078 w 2976882"/>
                  <a:gd name="connsiteY11" fmla="*/ 992920 h 1208274"/>
                  <a:gd name="connsiteX12" fmla="*/ 2401250 w 2976882"/>
                  <a:gd name="connsiteY12" fmla="*/ 992920 h 1208274"/>
                  <a:gd name="connsiteX13" fmla="*/ 2976882 w 2976882"/>
                  <a:gd name="connsiteY13" fmla="*/ 1160939 h 1208274"/>
                  <a:gd name="connsiteX14" fmla="*/ 1701976 w 2976882"/>
                  <a:gd name="connsiteY14" fmla="*/ 992920 h 1208274"/>
                  <a:gd name="connsiteX15" fmla="*/ 1047558 w 2976882"/>
                  <a:gd name="connsiteY15" fmla="*/ 1208274 h 1208274"/>
                  <a:gd name="connsiteX16" fmla="*/ 207692 w 2976882"/>
                  <a:gd name="connsiteY16" fmla="*/ 992920 h 1208274"/>
                  <a:gd name="connsiteX17" fmla="*/ 70338 w 2976882"/>
                  <a:gd name="connsiteY17" fmla="*/ 855566 h 1208274"/>
                  <a:gd name="connsiteX18" fmla="*/ 84406 w 2976882"/>
                  <a:gd name="connsiteY18" fmla="*/ 968111 h 1208274"/>
                  <a:gd name="connsiteX19" fmla="*/ 0 w 2976882"/>
                  <a:gd name="connsiteY19" fmla="*/ 705813 h 1208274"/>
                  <a:gd name="connsiteX20" fmla="*/ 168811 w 2976882"/>
                  <a:gd name="connsiteY20" fmla="*/ 508865 h 1208274"/>
                  <a:gd name="connsiteX21" fmla="*/ 70338 w 2976882"/>
                  <a:gd name="connsiteY21" fmla="*/ 123287 h 1208274"/>
                  <a:gd name="connsiteX0" fmla="*/ 70338 w 2976882"/>
                  <a:gd name="connsiteY0" fmla="*/ 123287 h 1208274"/>
                  <a:gd name="connsiteX1" fmla="*/ 489046 w 2976882"/>
                  <a:gd name="connsiteY1" fmla="*/ 70340 h 1208274"/>
                  <a:gd name="connsiteX2" fmla="*/ 1237742 w 2976882"/>
                  <a:gd name="connsiteY2" fmla="*/ 112542 h 1208274"/>
                  <a:gd name="connsiteX3" fmla="*/ 1912991 w 2976882"/>
                  <a:gd name="connsiteY3" fmla="*/ 0 h 1208274"/>
                  <a:gd name="connsiteX4" fmla="*/ 2401250 w 2976882"/>
                  <a:gd name="connsiteY4" fmla="*/ 168813 h 1208274"/>
                  <a:gd name="connsiteX5" fmla="*/ 2730078 w 2976882"/>
                  <a:gd name="connsiteY5" fmla="*/ 168813 h 1208274"/>
                  <a:gd name="connsiteX6" fmla="*/ 2867432 w 2976882"/>
                  <a:gd name="connsiteY6" fmla="*/ 306167 h 1208274"/>
                  <a:gd name="connsiteX7" fmla="*/ 2867432 w 2976882"/>
                  <a:gd name="connsiteY7" fmla="*/ 649542 h 1208274"/>
                  <a:gd name="connsiteX8" fmla="*/ 2867432 w 2976882"/>
                  <a:gd name="connsiteY8" fmla="*/ 649542 h 1208274"/>
                  <a:gd name="connsiteX9" fmla="*/ 2867432 w 2976882"/>
                  <a:gd name="connsiteY9" fmla="*/ 855569 h 1208274"/>
                  <a:gd name="connsiteX10" fmla="*/ 2867432 w 2976882"/>
                  <a:gd name="connsiteY10" fmla="*/ 855566 h 1208274"/>
                  <a:gd name="connsiteX11" fmla="*/ 2730078 w 2976882"/>
                  <a:gd name="connsiteY11" fmla="*/ 992920 h 1208274"/>
                  <a:gd name="connsiteX12" fmla="*/ 2401250 w 2976882"/>
                  <a:gd name="connsiteY12" fmla="*/ 992920 h 1208274"/>
                  <a:gd name="connsiteX13" fmla="*/ 2976882 w 2976882"/>
                  <a:gd name="connsiteY13" fmla="*/ 1160939 h 1208274"/>
                  <a:gd name="connsiteX14" fmla="*/ 1701976 w 2976882"/>
                  <a:gd name="connsiteY14" fmla="*/ 992920 h 1208274"/>
                  <a:gd name="connsiteX15" fmla="*/ 1047558 w 2976882"/>
                  <a:gd name="connsiteY15" fmla="*/ 1208274 h 1208274"/>
                  <a:gd name="connsiteX16" fmla="*/ 559385 w 2976882"/>
                  <a:gd name="connsiteY16" fmla="*/ 1021055 h 1208274"/>
                  <a:gd name="connsiteX17" fmla="*/ 70338 w 2976882"/>
                  <a:gd name="connsiteY17" fmla="*/ 855566 h 1208274"/>
                  <a:gd name="connsiteX18" fmla="*/ 84406 w 2976882"/>
                  <a:gd name="connsiteY18" fmla="*/ 968111 h 1208274"/>
                  <a:gd name="connsiteX19" fmla="*/ 0 w 2976882"/>
                  <a:gd name="connsiteY19" fmla="*/ 705813 h 1208274"/>
                  <a:gd name="connsiteX20" fmla="*/ 168811 w 2976882"/>
                  <a:gd name="connsiteY20" fmla="*/ 508865 h 1208274"/>
                  <a:gd name="connsiteX21" fmla="*/ 70338 w 2976882"/>
                  <a:gd name="connsiteY21" fmla="*/ 123287 h 1208274"/>
                  <a:gd name="connsiteX0" fmla="*/ 70338 w 2976882"/>
                  <a:gd name="connsiteY0" fmla="*/ 123287 h 1208274"/>
                  <a:gd name="connsiteX1" fmla="*/ 489046 w 2976882"/>
                  <a:gd name="connsiteY1" fmla="*/ 70340 h 1208274"/>
                  <a:gd name="connsiteX2" fmla="*/ 1237742 w 2976882"/>
                  <a:gd name="connsiteY2" fmla="*/ 112542 h 1208274"/>
                  <a:gd name="connsiteX3" fmla="*/ 1912991 w 2976882"/>
                  <a:gd name="connsiteY3" fmla="*/ 0 h 1208274"/>
                  <a:gd name="connsiteX4" fmla="*/ 2401250 w 2976882"/>
                  <a:gd name="connsiteY4" fmla="*/ 168813 h 1208274"/>
                  <a:gd name="connsiteX5" fmla="*/ 2730078 w 2976882"/>
                  <a:gd name="connsiteY5" fmla="*/ 168813 h 1208274"/>
                  <a:gd name="connsiteX6" fmla="*/ 2867432 w 2976882"/>
                  <a:gd name="connsiteY6" fmla="*/ 306167 h 1208274"/>
                  <a:gd name="connsiteX7" fmla="*/ 2867432 w 2976882"/>
                  <a:gd name="connsiteY7" fmla="*/ 649542 h 1208274"/>
                  <a:gd name="connsiteX8" fmla="*/ 2867432 w 2976882"/>
                  <a:gd name="connsiteY8" fmla="*/ 649542 h 1208274"/>
                  <a:gd name="connsiteX9" fmla="*/ 2867432 w 2976882"/>
                  <a:gd name="connsiteY9" fmla="*/ 855569 h 1208274"/>
                  <a:gd name="connsiteX10" fmla="*/ 2867432 w 2976882"/>
                  <a:gd name="connsiteY10" fmla="*/ 855566 h 1208274"/>
                  <a:gd name="connsiteX11" fmla="*/ 2730078 w 2976882"/>
                  <a:gd name="connsiteY11" fmla="*/ 992920 h 1208274"/>
                  <a:gd name="connsiteX12" fmla="*/ 2401250 w 2976882"/>
                  <a:gd name="connsiteY12" fmla="*/ 992920 h 1208274"/>
                  <a:gd name="connsiteX13" fmla="*/ 2976882 w 2976882"/>
                  <a:gd name="connsiteY13" fmla="*/ 1160939 h 1208274"/>
                  <a:gd name="connsiteX14" fmla="*/ 1701976 w 2976882"/>
                  <a:gd name="connsiteY14" fmla="*/ 992920 h 1208274"/>
                  <a:gd name="connsiteX15" fmla="*/ 1047558 w 2976882"/>
                  <a:gd name="connsiteY15" fmla="*/ 1208274 h 1208274"/>
                  <a:gd name="connsiteX16" fmla="*/ 559385 w 2976882"/>
                  <a:gd name="connsiteY16" fmla="*/ 1021055 h 1208274"/>
                  <a:gd name="connsiteX17" fmla="*/ 70338 w 2976882"/>
                  <a:gd name="connsiteY17" fmla="*/ 855566 h 1208274"/>
                  <a:gd name="connsiteX18" fmla="*/ 225083 w 2976882"/>
                  <a:gd name="connsiteY18" fmla="*/ 1024382 h 1208274"/>
                  <a:gd name="connsiteX19" fmla="*/ 0 w 2976882"/>
                  <a:gd name="connsiteY19" fmla="*/ 705813 h 1208274"/>
                  <a:gd name="connsiteX20" fmla="*/ 168811 w 2976882"/>
                  <a:gd name="connsiteY20" fmla="*/ 508865 h 1208274"/>
                  <a:gd name="connsiteX21" fmla="*/ 70338 w 2976882"/>
                  <a:gd name="connsiteY21" fmla="*/ 123287 h 1208274"/>
                  <a:gd name="connsiteX0" fmla="*/ 70338 w 2976882"/>
                  <a:gd name="connsiteY0" fmla="*/ 123287 h 1208274"/>
                  <a:gd name="connsiteX1" fmla="*/ 489046 w 2976882"/>
                  <a:gd name="connsiteY1" fmla="*/ 70340 h 1208274"/>
                  <a:gd name="connsiteX2" fmla="*/ 1237742 w 2976882"/>
                  <a:gd name="connsiteY2" fmla="*/ 112542 h 1208274"/>
                  <a:gd name="connsiteX3" fmla="*/ 1912991 w 2976882"/>
                  <a:gd name="connsiteY3" fmla="*/ 0 h 1208274"/>
                  <a:gd name="connsiteX4" fmla="*/ 2401250 w 2976882"/>
                  <a:gd name="connsiteY4" fmla="*/ 168813 h 1208274"/>
                  <a:gd name="connsiteX5" fmla="*/ 2730078 w 2976882"/>
                  <a:gd name="connsiteY5" fmla="*/ 168813 h 1208274"/>
                  <a:gd name="connsiteX6" fmla="*/ 2867432 w 2976882"/>
                  <a:gd name="connsiteY6" fmla="*/ 306167 h 1208274"/>
                  <a:gd name="connsiteX7" fmla="*/ 2867432 w 2976882"/>
                  <a:gd name="connsiteY7" fmla="*/ 649542 h 1208274"/>
                  <a:gd name="connsiteX8" fmla="*/ 2867432 w 2976882"/>
                  <a:gd name="connsiteY8" fmla="*/ 649542 h 1208274"/>
                  <a:gd name="connsiteX9" fmla="*/ 2867432 w 2976882"/>
                  <a:gd name="connsiteY9" fmla="*/ 855569 h 1208274"/>
                  <a:gd name="connsiteX10" fmla="*/ 2867432 w 2976882"/>
                  <a:gd name="connsiteY10" fmla="*/ 855566 h 1208274"/>
                  <a:gd name="connsiteX11" fmla="*/ 2730078 w 2976882"/>
                  <a:gd name="connsiteY11" fmla="*/ 992920 h 1208274"/>
                  <a:gd name="connsiteX12" fmla="*/ 2401250 w 2976882"/>
                  <a:gd name="connsiteY12" fmla="*/ 992920 h 1208274"/>
                  <a:gd name="connsiteX13" fmla="*/ 2976882 w 2976882"/>
                  <a:gd name="connsiteY13" fmla="*/ 1160939 h 1208274"/>
                  <a:gd name="connsiteX14" fmla="*/ 1701976 w 2976882"/>
                  <a:gd name="connsiteY14" fmla="*/ 992920 h 1208274"/>
                  <a:gd name="connsiteX15" fmla="*/ 1047558 w 2976882"/>
                  <a:gd name="connsiteY15" fmla="*/ 1208274 h 1208274"/>
                  <a:gd name="connsiteX16" fmla="*/ 559385 w 2976882"/>
                  <a:gd name="connsiteY16" fmla="*/ 1021055 h 1208274"/>
                  <a:gd name="connsiteX17" fmla="*/ 70338 w 2976882"/>
                  <a:gd name="connsiteY17" fmla="*/ 855566 h 1208274"/>
                  <a:gd name="connsiteX18" fmla="*/ 0 w 2976882"/>
                  <a:gd name="connsiteY18" fmla="*/ 705813 h 1208274"/>
                  <a:gd name="connsiteX19" fmla="*/ 168811 w 2976882"/>
                  <a:gd name="connsiteY19" fmla="*/ 508865 h 1208274"/>
                  <a:gd name="connsiteX20" fmla="*/ 70338 w 2976882"/>
                  <a:gd name="connsiteY20" fmla="*/ 123287 h 1208274"/>
                  <a:gd name="connsiteX0" fmla="*/ 70338 w 2976882"/>
                  <a:gd name="connsiteY0" fmla="*/ 123287 h 1208274"/>
                  <a:gd name="connsiteX1" fmla="*/ 489046 w 2976882"/>
                  <a:gd name="connsiteY1" fmla="*/ 70340 h 1208274"/>
                  <a:gd name="connsiteX2" fmla="*/ 1237742 w 2976882"/>
                  <a:gd name="connsiteY2" fmla="*/ 112542 h 1208274"/>
                  <a:gd name="connsiteX3" fmla="*/ 1912991 w 2976882"/>
                  <a:gd name="connsiteY3" fmla="*/ 0 h 1208274"/>
                  <a:gd name="connsiteX4" fmla="*/ 2401250 w 2976882"/>
                  <a:gd name="connsiteY4" fmla="*/ 168813 h 1208274"/>
                  <a:gd name="connsiteX5" fmla="*/ 2730078 w 2976882"/>
                  <a:gd name="connsiteY5" fmla="*/ 168813 h 1208274"/>
                  <a:gd name="connsiteX6" fmla="*/ 2867432 w 2976882"/>
                  <a:gd name="connsiteY6" fmla="*/ 306167 h 1208274"/>
                  <a:gd name="connsiteX7" fmla="*/ 2867432 w 2976882"/>
                  <a:gd name="connsiteY7" fmla="*/ 649542 h 1208274"/>
                  <a:gd name="connsiteX8" fmla="*/ 2867432 w 2976882"/>
                  <a:gd name="connsiteY8" fmla="*/ 649542 h 1208274"/>
                  <a:gd name="connsiteX9" fmla="*/ 2867432 w 2976882"/>
                  <a:gd name="connsiteY9" fmla="*/ 855569 h 1208274"/>
                  <a:gd name="connsiteX10" fmla="*/ 2867432 w 2976882"/>
                  <a:gd name="connsiteY10" fmla="*/ 855566 h 1208274"/>
                  <a:gd name="connsiteX11" fmla="*/ 2730078 w 2976882"/>
                  <a:gd name="connsiteY11" fmla="*/ 992920 h 1208274"/>
                  <a:gd name="connsiteX12" fmla="*/ 2401250 w 2976882"/>
                  <a:gd name="connsiteY12" fmla="*/ 992920 h 1208274"/>
                  <a:gd name="connsiteX13" fmla="*/ 2976882 w 2976882"/>
                  <a:gd name="connsiteY13" fmla="*/ 1160939 h 1208274"/>
                  <a:gd name="connsiteX14" fmla="*/ 1701976 w 2976882"/>
                  <a:gd name="connsiteY14" fmla="*/ 992920 h 1208274"/>
                  <a:gd name="connsiteX15" fmla="*/ 1047558 w 2976882"/>
                  <a:gd name="connsiteY15" fmla="*/ 1208274 h 1208274"/>
                  <a:gd name="connsiteX16" fmla="*/ 559385 w 2976882"/>
                  <a:gd name="connsiteY16" fmla="*/ 1021055 h 1208274"/>
                  <a:gd name="connsiteX17" fmla="*/ 182880 w 2976882"/>
                  <a:gd name="connsiteY17" fmla="*/ 911837 h 1208274"/>
                  <a:gd name="connsiteX18" fmla="*/ 0 w 2976882"/>
                  <a:gd name="connsiteY18" fmla="*/ 705813 h 1208274"/>
                  <a:gd name="connsiteX19" fmla="*/ 168811 w 2976882"/>
                  <a:gd name="connsiteY19" fmla="*/ 508865 h 1208274"/>
                  <a:gd name="connsiteX20" fmla="*/ 70338 w 2976882"/>
                  <a:gd name="connsiteY20" fmla="*/ 123287 h 1208274"/>
                  <a:gd name="connsiteX0" fmla="*/ 70338 w 2994041"/>
                  <a:gd name="connsiteY0" fmla="*/ 123287 h 1208274"/>
                  <a:gd name="connsiteX1" fmla="*/ 489046 w 2994041"/>
                  <a:gd name="connsiteY1" fmla="*/ 70340 h 1208274"/>
                  <a:gd name="connsiteX2" fmla="*/ 1237742 w 2994041"/>
                  <a:gd name="connsiteY2" fmla="*/ 112542 h 1208274"/>
                  <a:gd name="connsiteX3" fmla="*/ 1912991 w 2994041"/>
                  <a:gd name="connsiteY3" fmla="*/ 0 h 1208274"/>
                  <a:gd name="connsiteX4" fmla="*/ 2401250 w 2994041"/>
                  <a:gd name="connsiteY4" fmla="*/ 168813 h 1208274"/>
                  <a:gd name="connsiteX5" fmla="*/ 2730078 w 2994041"/>
                  <a:gd name="connsiteY5" fmla="*/ 168813 h 1208274"/>
                  <a:gd name="connsiteX6" fmla="*/ 2994041 w 2994041"/>
                  <a:gd name="connsiteY6" fmla="*/ 446844 h 1208274"/>
                  <a:gd name="connsiteX7" fmla="*/ 2867432 w 2994041"/>
                  <a:gd name="connsiteY7" fmla="*/ 649542 h 1208274"/>
                  <a:gd name="connsiteX8" fmla="*/ 2867432 w 2994041"/>
                  <a:gd name="connsiteY8" fmla="*/ 649542 h 1208274"/>
                  <a:gd name="connsiteX9" fmla="*/ 2867432 w 2994041"/>
                  <a:gd name="connsiteY9" fmla="*/ 855569 h 1208274"/>
                  <a:gd name="connsiteX10" fmla="*/ 2867432 w 2994041"/>
                  <a:gd name="connsiteY10" fmla="*/ 855566 h 1208274"/>
                  <a:gd name="connsiteX11" fmla="*/ 2730078 w 2994041"/>
                  <a:gd name="connsiteY11" fmla="*/ 992920 h 1208274"/>
                  <a:gd name="connsiteX12" fmla="*/ 2401250 w 2994041"/>
                  <a:gd name="connsiteY12" fmla="*/ 992920 h 1208274"/>
                  <a:gd name="connsiteX13" fmla="*/ 2976882 w 2994041"/>
                  <a:gd name="connsiteY13" fmla="*/ 1160939 h 1208274"/>
                  <a:gd name="connsiteX14" fmla="*/ 1701976 w 2994041"/>
                  <a:gd name="connsiteY14" fmla="*/ 992920 h 1208274"/>
                  <a:gd name="connsiteX15" fmla="*/ 1047558 w 2994041"/>
                  <a:gd name="connsiteY15" fmla="*/ 1208274 h 1208274"/>
                  <a:gd name="connsiteX16" fmla="*/ 559385 w 2994041"/>
                  <a:gd name="connsiteY16" fmla="*/ 1021055 h 1208274"/>
                  <a:gd name="connsiteX17" fmla="*/ 182880 w 2994041"/>
                  <a:gd name="connsiteY17" fmla="*/ 911837 h 1208274"/>
                  <a:gd name="connsiteX18" fmla="*/ 0 w 2994041"/>
                  <a:gd name="connsiteY18" fmla="*/ 705813 h 1208274"/>
                  <a:gd name="connsiteX19" fmla="*/ 168811 w 2994041"/>
                  <a:gd name="connsiteY19" fmla="*/ 508865 h 1208274"/>
                  <a:gd name="connsiteX20" fmla="*/ 70338 w 2994041"/>
                  <a:gd name="connsiteY20" fmla="*/ 123287 h 1208274"/>
                  <a:gd name="connsiteX0" fmla="*/ 70338 w 2994041"/>
                  <a:gd name="connsiteY0" fmla="*/ 123287 h 1208274"/>
                  <a:gd name="connsiteX1" fmla="*/ 489046 w 2994041"/>
                  <a:gd name="connsiteY1" fmla="*/ 70340 h 1208274"/>
                  <a:gd name="connsiteX2" fmla="*/ 1237742 w 2994041"/>
                  <a:gd name="connsiteY2" fmla="*/ 112542 h 1208274"/>
                  <a:gd name="connsiteX3" fmla="*/ 1912991 w 2994041"/>
                  <a:gd name="connsiteY3" fmla="*/ 0 h 1208274"/>
                  <a:gd name="connsiteX4" fmla="*/ 2401250 w 2994041"/>
                  <a:gd name="connsiteY4" fmla="*/ 168813 h 1208274"/>
                  <a:gd name="connsiteX5" fmla="*/ 2730078 w 2994041"/>
                  <a:gd name="connsiteY5" fmla="*/ 168813 h 1208274"/>
                  <a:gd name="connsiteX6" fmla="*/ 2994041 w 2994041"/>
                  <a:gd name="connsiteY6" fmla="*/ 446844 h 1208274"/>
                  <a:gd name="connsiteX7" fmla="*/ 2867432 w 2994041"/>
                  <a:gd name="connsiteY7" fmla="*/ 649542 h 1208274"/>
                  <a:gd name="connsiteX8" fmla="*/ 2867432 w 2994041"/>
                  <a:gd name="connsiteY8" fmla="*/ 748016 h 1208274"/>
                  <a:gd name="connsiteX9" fmla="*/ 2867432 w 2994041"/>
                  <a:gd name="connsiteY9" fmla="*/ 855569 h 1208274"/>
                  <a:gd name="connsiteX10" fmla="*/ 2867432 w 2994041"/>
                  <a:gd name="connsiteY10" fmla="*/ 855566 h 1208274"/>
                  <a:gd name="connsiteX11" fmla="*/ 2730078 w 2994041"/>
                  <a:gd name="connsiteY11" fmla="*/ 992920 h 1208274"/>
                  <a:gd name="connsiteX12" fmla="*/ 2401250 w 2994041"/>
                  <a:gd name="connsiteY12" fmla="*/ 992920 h 1208274"/>
                  <a:gd name="connsiteX13" fmla="*/ 2976882 w 2994041"/>
                  <a:gd name="connsiteY13" fmla="*/ 1160939 h 1208274"/>
                  <a:gd name="connsiteX14" fmla="*/ 1701976 w 2994041"/>
                  <a:gd name="connsiteY14" fmla="*/ 992920 h 1208274"/>
                  <a:gd name="connsiteX15" fmla="*/ 1047558 w 2994041"/>
                  <a:gd name="connsiteY15" fmla="*/ 1208274 h 1208274"/>
                  <a:gd name="connsiteX16" fmla="*/ 559385 w 2994041"/>
                  <a:gd name="connsiteY16" fmla="*/ 1021055 h 1208274"/>
                  <a:gd name="connsiteX17" fmla="*/ 182880 w 2994041"/>
                  <a:gd name="connsiteY17" fmla="*/ 911837 h 1208274"/>
                  <a:gd name="connsiteX18" fmla="*/ 0 w 2994041"/>
                  <a:gd name="connsiteY18" fmla="*/ 705813 h 1208274"/>
                  <a:gd name="connsiteX19" fmla="*/ 168811 w 2994041"/>
                  <a:gd name="connsiteY19" fmla="*/ 508865 h 1208274"/>
                  <a:gd name="connsiteX20" fmla="*/ 70338 w 2994041"/>
                  <a:gd name="connsiteY20" fmla="*/ 123287 h 1208274"/>
                  <a:gd name="connsiteX0" fmla="*/ 70338 w 2994041"/>
                  <a:gd name="connsiteY0" fmla="*/ 123287 h 1208274"/>
                  <a:gd name="connsiteX1" fmla="*/ 489046 w 2994041"/>
                  <a:gd name="connsiteY1" fmla="*/ 70340 h 1208274"/>
                  <a:gd name="connsiteX2" fmla="*/ 1237742 w 2994041"/>
                  <a:gd name="connsiteY2" fmla="*/ 112542 h 1208274"/>
                  <a:gd name="connsiteX3" fmla="*/ 1912991 w 2994041"/>
                  <a:gd name="connsiteY3" fmla="*/ 0 h 1208274"/>
                  <a:gd name="connsiteX4" fmla="*/ 2401250 w 2994041"/>
                  <a:gd name="connsiteY4" fmla="*/ 168813 h 1208274"/>
                  <a:gd name="connsiteX5" fmla="*/ 2730078 w 2994041"/>
                  <a:gd name="connsiteY5" fmla="*/ 168813 h 1208274"/>
                  <a:gd name="connsiteX6" fmla="*/ 2994041 w 2994041"/>
                  <a:gd name="connsiteY6" fmla="*/ 404641 h 1208274"/>
                  <a:gd name="connsiteX7" fmla="*/ 2867432 w 2994041"/>
                  <a:gd name="connsiteY7" fmla="*/ 649542 h 1208274"/>
                  <a:gd name="connsiteX8" fmla="*/ 2867432 w 2994041"/>
                  <a:gd name="connsiteY8" fmla="*/ 748016 h 1208274"/>
                  <a:gd name="connsiteX9" fmla="*/ 2867432 w 2994041"/>
                  <a:gd name="connsiteY9" fmla="*/ 855569 h 1208274"/>
                  <a:gd name="connsiteX10" fmla="*/ 2867432 w 2994041"/>
                  <a:gd name="connsiteY10" fmla="*/ 855566 h 1208274"/>
                  <a:gd name="connsiteX11" fmla="*/ 2730078 w 2994041"/>
                  <a:gd name="connsiteY11" fmla="*/ 992920 h 1208274"/>
                  <a:gd name="connsiteX12" fmla="*/ 2401250 w 2994041"/>
                  <a:gd name="connsiteY12" fmla="*/ 992920 h 1208274"/>
                  <a:gd name="connsiteX13" fmla="*/ 2976882 w 2994041"/>
                  <a:gd name="connsiteY13" fmla="*/ 1160939 h 1208274"/>
                  <a:gd name="connsiteX14" fmla="*/ 1701976 w 2994041"/>
                  <a:gd name="connsiteY14" fmla="*/ 992920 h 1208274"/>
                  <a:gd name="connsiteX15" fmla="*/ 1047558 w 2994041"/>
                  <a:gd name="connsiteY15" fmla="*/ 1208274 h 1208274"/>
                  <a:gd name="connsiteX16" fmla="*/ 559385 w 2994041"/>
                  <a:gd name="connsiteY16" fmla="*/ 1021055 h 1208274"/>
                  <a:gd name="connsiteX17" fmla="*/ 182880 w 2994041"/>
                  <a:gd name="connsiteY17" fmla="*/ 911837 h 1208274"/>
                  <a:gd name="connsiteX18" fmla="*/ 0 w 2994041"/>
                  <a:gd name="connsiteY18" fmla="*/ 705813 h 1208274"/>
                  <a:gd name="connsiteX19" fmla="*/ 168811 w 2994041"/>
                  <a:gd name="connsiteY19" fmla="*/ 508865 h 1208274"/>
                  <a:gd name="connsiteX20" fmla="*/ 70338 w 2994041"/>
                  <a:gd name="connsiteY20" fmla="*/ 123287 h 1208274"/>
                  <a:gd name="connsiteX0" fmla="*/ 70338 w 2994041"/>
                  <a:gd name="connsiteY0" fmla="*/ 123287 h 1208274"/>
                  <a:gd name="connsiteX1" fmla="*/ 489046 w 2994041"/>
                  <a:gd name="connsiteY1" fmla="*/ 70340 h 1208274"/>
                  <a:gd name="connsiteX2" fmla="*/ 1237742 w 2994041"/>
                  <a:gd name="connsiteY2" fmla="*/ 112542 h 1208274"/>
                  <a:gd name="connsiteX3" fmla="*/ 1912991 w 2994041"/>
                  <a:gd name="connsiteY3" fmla="*/ 0 h 1208274"/>
                  <a:gd name="connsiteX4" fmla="*/ 2401250 w 2994041"/>
                  <a:gd name="connsiteY4" fmla="*/ 168813 h 1208274"/>
                  <a:gd name="connsiteX5" fmla="*/ 2730078 w 2994041"/>
                  <a:gd name="connsiteY5" fmla="*/ 168813 h 1208274"/>
                  <a:gd name="connsiteX6" fmla="*/ 2994041 w 2994041"/>
                  <a:gd name="connsiteY6" fmla="*/ 404641 h 1208274"/>
                  <a:gd name="connsiteX7" fmla="*/ 2867432 w 2994041"/>
                  <a:gd name="connsiteY7" fmla="*/ 649542 h 1208274"/>
                  <a:gd name="connsiteX8" fmla="*/ 2867432 w 2994041"/>
                  <a:gd name="connsiteY8" fmla="*/ 748016 h 1208274"/>
                  <a:gd name="connsiteX9" fmla="*/ 2867432 w 2994041"/>
                  <a:gd name="connsiteY9" fmla="*/ 855569 h 1208274"/>
                  <a:gd name="connsiteX10" fmla="*/ 2937770 w 2994041"/>
                  <a:gd name="connsiteY10" fmla="*/ 911837 h 1208274"/>
                  <a:gd name="connsiteX11" fmla="*/ 2730078 w 2994041"/>
                  <a:gd name="connsiteY11" fmla="*/ 992920 h 1208274"/>
                  <a:gd name="connsiteX12" fmla="*/ 2401250 w 2994041"/>
                  <a:gd name="connsiteY12" fmla="*/ 992920 h 1208274"/>
                  <a:gd name="connsiteX13" fmla="*/ 2976882 w 2994041"/>
                  <a:gd name="connsiteY13" fmla="*/ 1160939 h 1208274"/>
                  <a:gd name="connsiteX14" fmla="*/ 1701976 w 2994041"/>
                  <a:gd name="connsiteY14" fmla="*/ 992920 h 1208274"/>
                  <a:gd name="connsiteX15" fmla="*/ 1047558 w 2994041"/>
                  <a:gd name="connsiteY15" fmla="*/ 1208274 h 1208274"/>
                  <a:gd name="connsiteX16" fmla="*/ 559385 w 2994041"/>
                  <a:gd name="connsiteY16" fmla="*/ 1021055 h 1208274"/>
                  <a:gd name="connsiteX17" fmla="*/ 182880 w 2994041"/>
                  <a:gd name="connsiteY17" fmla="*/ 911837 h 1208274"/>
                  <a:gd name="connsiteX18" fmla="*/ 0 w 2994041"/>
                  <a:gd name="connsiteY18" fmla="*/ 705813 h 1208274"/>
                  <a:gd name="connsiteX19" fmla="*/ 168811 w 2994041"/>
                  <a:gd name="connsiteY19" fmla="*/ 508865 h 1208274"/>
                  <a:gd name="connsiteX20" fmla="*/ 70338 w 2994041"/>
                  <a:gd name="connsiteY20" fmla="*/ 123287 h 1208274"/>
                  <a:gd name="connsiteX0" fmla="*/ 70338 w 2994041"/>
                  <a:gd name="connsiteY0" fmla="*/ 123287 h 1208274"/>
                  <a:gd name="connsiteX1" fmla="*/ 489046 w 2994041"/>
                  <a:gd name="connsiteY1" fmla="*/ 70340 h 1208274"/>
                  <a:gd name="connsiteX2" fmla="*/ 1237742 w 2994041"/>
                  <a:gd name="connsiteY2" fmla="*/ 112542 h 1208274"/>
                  <a:gd name="connsiteX3" fmla="*/ 1912991 w 2994041"/>
                  <a:gd name="connsiteY3" fmla="*/ 0 h 1208274"/>
                  <a:gd name="connsiteX4" fmla="*/ 2401250 w 2994041"/>
                  <a:gd name="connsiteY4" fmla="*/ 168813 h 1208274"/>
                  <a:gd name="connsiteX5" fmla="*/ 2730078 w 2994041"/>
                  <a:gd name="connsiteY5" fmla="*/ 168813 h 1208274"/>
                  <a:gd name="connsiteX6" fmla="*/ 2994041 w 2994041"/>
                  <a:gd name="connsiteY6" fmla="*/ 404641 h 1208274"/>
                  <a:gd name="connsiteX7" fmla="*/ 2867432 w 2994041"/>
                  <a:gd name="connsiteY7" fmla="*/ 565136 h 1208274"/>
                  <a:gd name="connsiteX8" fmla="*/ 2867432 w 2994041"/>
                  <a:gd name="connsiteY8" fmla="*/ 748016 h 1208274"/>
                  <a:gd name="connsiteX9" fmla="*/ 2867432 w 2994041"/>
                  <a:gd name="connsiteY9" fmla="*/ 855569 h 1208274"/>
                  <a:gd name="connsiteX10" fmla="*/ 2937770 w 2994041"/>
                  <a:gd name="connsiteY10" fmla="*/ 911837 h 1208274"/>
                  <a:gd name="connsiteX11" fmla="*/ 2730078 w 2994041"/>
                  <a:gd name="connsiteY11" fmla="*/ 992920 h 1208274"/>
                  <a:gd name="connsiteX12" fmla="*/ 2401250 w 2994041"/>
                  <a:gd name="connsiteY12" fmla="*/ 992920 h 1208274"/>
                  <a:gd name="connsiteX13" fmla="*/ 2976882 w 2994041"/>
                  <a:gd name="connsiteY13" fmla="*/ 1160939 h 1208274"/>
                  <a:gd name="connsiteX14" fmla="*/ 1701976 w 2994041"/>
                  <a:gd name="connsiteY14" fmla="*/ 992920 h 1208274"/>
                  <a:gd name="connsiteX15" fmla="*/ 1047558 w 2994041"/>
                  <a:gd name="connsiteY15" fmla="*/ 1208274 h 1208274"/>
                  <a:gd name="connsiteX16" fmla="*/ 559385 w 2994041"/>
                  <a:gd name="connsiteY16" fmla="*/ 1021055 h 1208274"/>
                  <a:gd name="connsiteX17" fmla="*/ 182880 w 2994041"/>
                  <a:gd name="connsiteY17" fmla="*/ 911837 h 1208274"/>
                  <a:gd name="connsiteX18" fmla="*/ 0 w 2994041"/>
                  <a:gd name="connsiteY18" fmla="*/ 705813 h 1208274"/>
                  <a:gd name="connsiteX19" fmla="*/ 168811 w 2994041"/>
                  <a:gd name="connsiteY19" fmla="*/ 508865 h 1208274"/>
                  <a:gd name="connsiteX20" fmla="*/ 70338 w 2994041"/>
                  <a:gd name="connsiteY20" fmla="*/ 123287 h 1208274"/>
                  <a:gd name="connsiteX0" fmla="*/ 239151 w 2994041"/>
                  <a:gd name="connsiteY0" fmla="*/ 207693 h 1208274"/>
                  <a:gd name="connsiteX1" fmla="*/ 489046 w 2994041"/>
                  <a:gd name="connsiteY1" fmla="*/ 70340 h 1208274"/>
                  <a:gd name="connsiteX2" fmla="*/ 1237742 w 2994041"/>
                  <a:gd name="connsiteY2" fmla="*/ 112542 h 1208274"/>
                  <a:gd name="connsiteX3" fmla="*/ 1912991 w 2994041"/>
                  <a:gd name="connsiteY3" fmla="*/ 0 h 1208274"/>
                  <a:gd name="connsiteX4" fmla="*/ 2401250 w 2994041"/>
                  <a:gd name="connsiteY4" fmla="*/ 168813 h 1208274"/>
                  <a:gd name="connsiteX5" fmla="*/ 2730078 w 2994041"/>
                  <a:gd name="connsiteY5" fmla="*/ 168813 h 1208274"/>
                  <a:gd name="connsiteX6" fmla="*/ 2994041 w 2994041"/>
                  <a:gd name="connsiteY6" fmla="*/ 404641 h 1208274"/>
                  <a:gd name="connsiteX7" fmla="*/ 2867432 w 2994041"/>
                  <a:gd name="connsiteY7" fmla="*/ 565136 h 1208274"/>
                  <a:gd name="connsiteX8" fmla="*/ 2867432 w 2994041"/>
                  <a:gd name="connsiteY8" fmla="*/ 748016 h 1208274"/>
                  <a:gd name="connsiteX9" fmla="*/ 2867432 w 2994041"/>
                  <a:gd name="connsiteY9" fmla="*/ 855569 h 1208274"/>
                  <a:gd name="connsiteX10" fmla="*/ 2937770 w 2994041"/>
                  <a:gd name="connsiteY10" fmla="*/ 911837 h 1208274"/>
                  <a:gd name="connsiteX11" fmla="*/ 2730078 w 2994041"/>
                  <a:gd name="connsiteY11" fmla="*/ 992920 h 1208274"/>
                  <a:gd name="connsiteX12" fmla="*/ 2401250 w 2994041"/>
                  <a:gd name="connsiteY12" fmla="*/ 992920 h 1208274"/>
                  <a:gd name="connsiteX13" fmla="*/ 2976882 w 2994041"/>
                  <a:gd name="connsiteY13" fmla="*/ 1160939 h 1208274"/>
                  <a:gd name="connsiteX14" fmla="*/ 1701976 w 2994041"/>
                  <a:gd name="connsiteY14" fmla="*/ 992920 h 1208274"/>
                  <a:gd name="connsiteX15" fmla="*/ 1047558 w 2994041"/>
                  <a:gd name="connsiteY15" fmla="*/ 1208274 h 1208274"/>
                  <a:gd name="connsiteX16" fmla="*/ 559385 w 2994041"/>
                  <a:gd name="connsiteY16" fmla="*/ 1021055 h 1208274"/>
                  <a:gd name="connsiteX17" fmla="*/ 182880 w 2994041"/>
                  <a:gd name="connsiteY17" fmla="*/ 911837 h 1208274"/>
                  <a:gd name="connsiteX18" fmla="*/ 0 w 2994041"/>
                  <a:gd name="connsiteY18" fmla="*/ 705813 h 1208274"/>
                  <a:gd name="connsiteX19" fmla="*/ 168811 w 2994041"/>
                  <a:gd name="connsiteY19" fmla="*/ 508865 h 1208274"/>
                  <a:gd name="connsiteX20" fmla="*/ 239151 w 2994041"/>
                  <a:gd name="connsiteY20" fmla="*/ 207693 h 1208274"/>
                  <a:gd name="connsiteX0" fmla="*/ 239151 w 2994041"/>
                  <a:gd name="connsiteY0" fmla="*/ 207693 h 1208274"/>
                  <a:gd name="connsiteX1" fmla="*/ 531249 w 2994041"/>
                  <a:gd name="connsiteY1" fmla="*/ 70340 h 1208274"/>
                  <a:gd name="connsiteX2" fmla="*/ 1237742 w 2994041"/>
                  <a:gd name="connsiteY2" fmla="*/ 112542 h 1208274"/>
                  <a:gd name="connsiteX3" fmla="*/ 1912991 w 2994041"/>
                  <a:gd name="connsiteY3" fmla="*/ 0 h 1208274"/>
                  <a:gd name="connsiteX4" fmla="*/ 2401250 w 2994041"/>
                  <a:gd name="connsiteY4" fmla="*/ 168813 h 1208274"/>
                  <a:gd name="connsiteX5" fmla="*/ 2730078 w 2994041"/>
                  <a:gd name="connsiteY5" fmla="*/ 168813 h 1208274"/>
                  <a:gd name="connsiteX6" fmla="*/ 2994041 w 2994041"/>
                  <a:gd name="connsiteY6" fmla="*/ 404641 h 1208274"/>
                  <a:gd name="connsiteX7" fmla="*/ 2867432 w 2994041"/>
                  <a:gd name="connsiteY7" fmla="*/ 565136 h 1208274"/>
                  <a:gd name="connsiteX8" fmla="*/ 2867432 w 2994041"/>
                  <a:gd name="connsiteY8" fmla="*/ 748016 h 1208274"/>
                  <a:gd name="connsiteX9" fmla="*/ 2867432 w 2994041"/>
                  <a:gd name="connsiteY9" fmla="*/ 855569 h 1208274"/>
                  <a:gd name="connsiteX10" fmla="*/ 2937770 w 2994041"/>
                  <a:gd name="connsiteY10" fmla="*/ 911837 h 1208274"/>
                  <a:gd name="connsiteX11" fmla="*/ 2730078 w 2994041"/>
                  <a:gd name="connsiteY11" fmla="*/ 992920 h 1208274"/>
                  <a:gd name="connsiteX12" fmla="*/ 2401250 w 2994041"/>
                  <a:gd name="connsiteY12" fmla="*/ 992920 h 1208274"/>
                  <a:gd name="connsiteX13" fmla="*/ 2976882 w 2994041"/>
                  <a:gd name="connsiteY13" fmla="*/ 1160939 h 1208274"/>
                  <a:gd name="connsiteX14" fmla="*/ 1701976 w 2994041"/>
                  <a:gd name="connsiteY14" fmla="*/ 992920 h 1208274"/>
                  <a:gd name="connsiteX15" fmla="*/ 1047558 w 2994041"/>
                  <a:gd name="connsiteY15" fmla="*/ 1208274 h 1208274"/>
                  <a:gd name="connsiteX16" fmla="*/ 559385 w 2994041"/>
                  <a:gd name="connsiteY16" fmla="*/ 1021055 h 1208274"/>
                  <a:gd name="connsiteX17" fmla="*/ 182880 w 2994041"/>
                  <a:gd name="connsiteY17" fmla="*/ 911837 h 1208274"/>
                  <a:gd name="connsiteX18" fmla="*/ 0 w 2994041"/>
                  <a:gd name="connsiteY18" fmla="*/ 705813 h 1208274"/>
                  <a:gd name="connsiteX19" fmla="*/ 168811 w 2994041"/>
                  <a:gd name="connsiteY19" fmla="*/ 508865 h 1208274"/>
                  <a:gd name="connsiteX20" fmla="*/ 239151 w 2994041"/>
                  <a:gd name="connsiteY20" fmla="*/ 207693 h 1208274"/>
                  <a:gd name="connsiteX0" fmla="*/ 239151 w 3131627"/>
                  <a:gd name="connsiteY0" fmla="*/ 207693 h 1208274"/>
                  <a:gd name="connsiteX1" fmla="*/ 531249 w 3131627"/>
                  <a:gd name="connsiteY1" fmla="*/ 70340 h 1208274"/>
                  <a:gd name="connsiteX2" fmla="*/ 1237742 w 3131627"/>
                  <a:gd name="connsiteY2" fmla="*/ 112542 h 1208274"/>
                  <a:gd name="connsiteX3" fmla="*/ 1912991 w 3131627"/>
                  <a:gd name="connsiteY3" fmla="*/ 0 h 1208274"/>
                  <a:gd name="connsiteX4" fmla="*/ 2401250 w 3131627"/>
                  <a:gd name="connsiteY4" fmla="*/ 168813 h 1208274"/>
                  <a:gd name="connsiteX5" fmla="*/ 2730078 w 3131627"/>
                  <a:gd name="connsiteY5" fmla="*/ 168813 h 1208274"/>
                  <a:gd name="connsiteX6" fmla="*/ 2994041 w 3131627"/>
                  <a:gd name="connsiteY6" fmla="*/ 404641 h 1208274"/>
                  <a:gd name="connsiteX7" fmla="*/ 2867432 w 3131627"/>
                  <a:gd name="connsiteY7" fmla="*/ 565136 h 1208274"/>
                  <a:gd name="connsiteX8" fmla="*/ 2867432 w 3131627"/>
                  <a:gd name="connsiteY8" fmla="*/ 748016 h 1208274"/>
                  <a:gd name="connsiteX9" fmla="*/ 2867432 w 3131627"/>
                  <a:gd name="connsiteY9" fmla="*/ 855569 h 1208274"/>
                  <a:gd name="connsiteX10" fmla="*/ 2937770 w 3131627"/>
                  <a:gd name="connsiteY10" fmla="*/ 911837 h 1208274"/>
                  <a:gd name="connsiteX11" fmla="*/ 2730078 w 3131627"/>
                  <a:gd name="connsiteY11" fmla="*/ 992920 h 1208274"/>
                  <a:gd name="connsiteX12" fmla="*/ 2401250 w 3131627"/>
                  <a:gd name="connsiteY12" fmla="*/ 992920 h 1208274"/>
                  <a:gd name="connsiteX13" fmla="*/ 3131627 w 3131627"/>
                  <a:gd name="connsiteY13" fmla="*/ 1146872 h 1208274"/>
                  <a:gd name="connsiteX14" fmla="*/ 1701976 w 3131627"/>
                  <a:gd name="connsiteY14" fmla="*/ 992920 h 1208274"/>
                  <a:gd name="connsiteX15" fmla="*/ 1047558 w 3131627"/>
                  <a:gd name="connsiteY15" fmla="*/ 1208274 h 1208274"/>
                  <a:gd name="connsiteX16" fmla="*/ 559385 w 3131627"/>
                  <a:gd name="connsiteY16" fmla="*/ 1021055 h 1208274"/>
                  <a:gd name="connsiteX17" fmla="*/ 182880 w 3131627"/>
                  <a:gd name="connsiteY17" fmla="*/ 911837 h 1208274"/>
                  <a:gd name="connsiteX18" fmla="*/ 0 w 3131627"/>
                  <a:gd name="connsiteY18" fmla="*/ 705813 h 1208274"/>
                  <a:gd name="connsiteX19" fmla="*/ 168811 w 3131627"/>
                  <a:gd name="connsiteY19" fmla="*/ 508865 h 1208274"/>
                  <a:gd name="connsiteX20" fmla="*/ 239151 w 3131627"/>
                  <a:gd name="connsiteY20" fmla="*/ 207693 h 1208274"/>
                  <a:gd name="connsiteX0" fmla="*/ 239151 w 3145695"/>
                  <a:gd name="connsiteY0" fmla="*/ 207693 h 1259414"/>
                  <a:gd name="connsiteX1" fmla="*/ 531249 w 3145695"/>
                  <a:gd name="connsiteY1" fmla="*/ 70340 h 1259414"/>
                  <a:gd name="connsiteX2" fmla="*/ 1237742 w 3145695"/>
                  <a:gd name="connsiteY2" fmla="*/ 112542 h 1259414"/>
                  <a:gd name="connsiteX3" fmla="*/ 1912991 w 3145695"/>
                  <a:gd name="connsiteY3" fmla="*/ 0 h 1259414"/>
                  <a:gd name="connsiteX4" fmla="*/ 2401250 w 3145695"/>
                  <a:gd name="connsiteY4" fmla="*/ 168813 h 1259414"/>
                  <a:gd name="connsiteX5" fmla="*/ 2730078 w 3145695"/>
                  <a:gd name="connsiteY5" fmla="*/ 168813 h 1259414"/>
                  <a:gd name="connsiteX6" fmla="*/ 2994041 w 3145695"/>
                  <a:gd name="connsiteY6" fmla="*/ 404641 h 1259414"/>
                  <a:gd name="connsiteX7" fmla="*/ 2867432 w 3145695"/>
                  <a:gd name="connsiteY7" fmla="*/ 565136 h 1259414"/>
                  <a:gd name="connsiteX8" fmla="*/ 2867432 w 3145695"/>
                  <a:gd name="connsiteY8" fmla="*/ 748016 h 1259414"/>
                  <a:gd name="connsiteX9" fmla="*/ 2867432 w 3145695"/>
                  <a:gd name="connsiteY9" fmla="*/ 855569 h 1259414"/>
                  <a:gd name="connsiteX10" fmla="*/ 2937770 w 3145695"/>
                  <a:gd name="connsiteY10" fmla="*/ 911837 h 1259414"/>
                  <a:gd name="connsiteX11" fmla="*/ 2730078 w 3145695"/>
                  <a:gd name="connsiteY11" fmla="*/ 992920 h 1259414"/>
                  <a:gd name="connsiteX12" fmla="*/ 2401250 w 3145695"/>
                  <a:gd name="connsiteY12" fmla="*/ 992920 h 1259414"/>
                  <a:gd name="connsiteX13" fmla="*/ 3145695 w 3145695"/>
                  <a:gd name="connsiteY13" fmla="*/ 1259414 h 1259414"/>
                  <a:gd name="connsiteX14" fmla="*/ 1701976 w 3145695"/>
                  <a:gd name="connsiteY14" fmla="*/ 992920 h 1259414"/>
                  <a:gd name="connsiteX15" fmla="*/ 1047558 w 3145695"/>
                  <a:gd name="connsiteY15" fmla="*/ 1208274 h 1259414"/>
                  <a:gd name="connsiteX16" fmla="*/ 559385 w 3145695"/>
                  <a:gd name="connsiteY16" fmla="*/ 1021055 h 1259414"/>
                  <a:gd name="connsiteX17" fmla="*/ 182880 w 3145695"/>
                  <a:gd name="connsiteY17" fmla="*/ 911837 h 1259414"/>
                  <a:gd name="connsiteX18" fmla="*/ 0 w 3145695"/>
                  <a:gd name="connsiteY18" fmla="*/ 705813 h 1259414"/>
                  <a:gd name="connsiteX19" fmla="*/ 168811 w 3145695"/>
                  <a:gd name="connsiteY19" fmla="*/ 508865 h 1259414"/>
                  <a:gd name="connsiteX20" fmla="*/ 239151 w 3145695"/>
                  <a:gd name="connsiteY20" fmla="*/ 207693 h 1259414"/>
                  <a:gd name="connsiteX0" fmla="*/ 239151 w 3145695"/>
                  <a:gd name="connsiteY0" fmla="*/ 207693 h 1259414"/>
                  <a:gd name="connsiteX1" fmla="*/ 531249 w 3145695"/>
                  <a:gd name="connsiteY1" fmla="*/ 70340 h 1259414"/>
                  <a:gd name="connsiteX2" fmla="*/ 1237742 w 3145695"/>
                  <a:gd name="connsiteY2" fmla="*/ 112542 h 1259414"/>
                  <a:gd name="connsiteX3" fmla="*/ 1912991 w 3145695"/>
                  <a:gd name="connsiteY3" fmla="*/ 0 h 1259414"/>
                  <a:gd name="connsiteX4" fmla="*/ 2401250 w 3145695"/>
                  <a:gd name="connsiteY4" fmla="*/ 168813 h 1259414"/>
                  <a:gd name="connsiteX5" fmla="*/ 2730078 w 3145695"/>
                  <a:gd name="connsiteY5" fmla="*/ 168813 h 1259414"/>
                  <a:gd name="connsiteX6" fmla="*/ 2994041 w 3145695"/>
                  <a:gd name="connsiteY6" fmla="*/ 404641 h 1259414"/>
                  <a:gd name="connsiteX7" fmla="*/ 2867432 w 3145695"/>
                  <a:gd name="connsiteY7" fmla="*/ 565136 h 1259414"/>
                  <a:gd name="connsiteX8" fmla="*/ 2867432 w 3145695"/>
                  <a:gd name="connsiteY8" fmla="*/ 748016 h 1259414"/>
                  <a:gd name="connsiteX9" fmla="*/ 2867432 w 3145695"/>
                  <a:gd name="connsiteY9" fmla="*/ 855569 h 1259414"/>
                  <a:gd name="connsiteX10" fmla="*/ 2937770 w 3145695"/>
                  <a:gd name="connsiteY10" fmla="*/ 911837 h 1259414"/>
                  <a:gd name="connsiteX11" fmla="*/ 2730078 w 3145695"/>
                  <a:gd name="connsiteY11" fmla="*/ 992920 h 1259414"/>
                  <a:gd name="connsiteX12" fmla="*/ 2401250 w 3145695"/>
                  <a:gd name="connsiteY12" fmla="*/ 992920 h 1259414"/>
                  <a:gd name="connsiteX13" fmla="*/ 3145695 w 3145695"/>
                  <a:gd name="connsiteY13" fmla="*/ 1259414 h 1259414"/>
                  <a:gd name="connsiteX14" fmla="*/ 1701976 w 3145695"/>
                  <a:gd name="connsiteY14" fmla="*/ 992920 h 1259414"/>
                  <a:gd name="connsiteX15" fmla="*/ 1047558 w 3145695"/>
                  <a:gd name="connsiteY15" fmla="*/ 1208274 h 1259414"/>
                  <a:gd name="connsiteX16" fmla="*/ 559385 w 3145695"/>
                  <a:gd name="connsiteY16" fmla="*/ 1021055 h 1259414"/>
                  <a:gd name="connsiteX17" fmla="*/ 182880 w 3145695"/>
                  <a:gd name="connsiteY17" fmla="*/ 911837 h 1259414"/>
                  <a:gd name="connsiteX18" fmla="*/ 0 w 3145695"/>
                  <a:gd name="connsiteY18" fmla="*/ 705813 h 1259414"/>
                  <a:gd name="connsiteX19" fmla="*/ 168811 w 3145695"/>
                  <a:gd name="connsiteY19" fmla="*/ 508865 h 1259414"/>
                  <a:gd name="connsiteX20" fmla="*/ 239151 w 3145695"/>
                  <a:gd name="connsiteY20" fmla="*/ 207693 h 1259414"/>
                  <a:gd name="connsiteX0" fmla="*/ 239151 w 3145695"/>
                  <a:gd name="connsiteY0" fmla="*/ 207693 h 1259414"/>
                  <a:gd name="connsiteX1" fmla="*/ 531249 w 3145695"/>
                  <a:gd name="connsiteY1" fmla="*/ 70340 h 1259414"/>
                  <a:gd name="connsiteX2" fmla="*/ 1237742 w 3145695"/>
                  <a:gd name="connsiteY2" fmla="*/ 112542 h 1259414"/>
                  <a:gd name="connsiteX3" fmla="*/ 1912991 w 3145695"/>
                  <a:gd name="connsiteY3" fmla="*/ 0 h 1259414"/>
                  <a:gd name="connsiteX4" fmla="*/ 2401250 w 3145695"/>
                  <a:gd name="connsiteY4" fmla="*/ 168813 h 1259414"/>
                  <a:gd name="connsiteX5" fmla="*/ 2730078 w 3145695"/>
                  <a:gd name="connsiteY5" fmla="*/ 168813 h 1259414"/>
                  <a:gd name="connsiteX6" fmla="*/ 2994041 w 3145695"/>
                  <a:gd name="connsiteY6" fmla="*/ 404641 h 1259414"/>
                  <a:gd name="connsiteX7" fmla="*/ 2867432 w 3145695"/>
                  <a:gd name="connsiteY7" fmla="*/ 565136 h 1259414"/>
                  <a:gd name="connsiteX8" fmla="*/ 2867432 w 3145695"/>
                  <a:gd name="connsiteY8" fmla="*/ 748016 h 1259414"/>
                  <a:gd name="connsiteX9" fmla="*/ 2867432 w 3145695"/>
                  <a:gd name="connsiteY9" fmla="*/ 855569 h 1259414"/>
                  <a:gd name="connsiteX10" fmla="*/ 2937770 w 3145695"/>
                  <a:gd name="connsiteY10" fmla="*/ 911837 h 1259414"/>
                  <a:gd name="connsiteX11" fmla="*/ 2730078 w 3145695"/>
                  <a:gd name="connsiteY11" fmla="*/ 992920 h 1259414"/>
                  <a:gd name="connsiteX12" fmla="*/ 2401250 w 3145695"/>
                  <a:gd name="connsiteY12" fmla="*/ 992920 h 1259414"/>
                  <a:gd name="connsiteX13" fmla="*/ 3145695 w 3145695"/>
                  <a:gd name="connsiteY13" fmla="*/ 1259414 h 1259414"/>
                  <a:gd name="connsiteX14" fmla="*/ 1701976 w 3145695"/>
                  <a:gd name="connsiteY14" fmla="*/ 992920 h 1259414"/>
                  <a:gd name="connsiteX15" fmla="*/ 1047558 w 3145695"/>
                  <a:gd name="connsiteY15" fmla="*/ 1208274 h 1259414"/>
                  <a:gd name="connsiteX16" fmla="*/ 559385 w 3145695"/>
                  <a:gd name="connsiteY16" fmla="*/ 1021055 h 1259414"/>
                  <a:gd name="connsiteX17" fmla="*/ 182880 w 3145695"/>
                  <a:gd name="connsiteY17" fmla="*/ 911837 h 1259414"/>
                  <a:gd name="connsiteX18" fmla="*/ 0 w 3145695"/>
                  <a:gd name="connsiteY18" fmla="*/ 705813 h 1259414"/>
                  <a:gd name="connsiteX19" fmla="*/ 168811 w 3145695"/>
                  <a:gd name="connsiteY19" fmla="*/ 508865 h 1259414"/>
                  <a:gd name="connsiteX20" fmla="*/ 239151 w 3145695"/>
                  <a:gd name="connsiteY20" fmla="*/ 207693 h 1259414"/>
                  <a:gd name="connsiteX0" fmla="*/ 239151 w 3159762"/>
                  <a:gd name="connsiteY0" fmla="*/ 207693 h 1217210"/>
                  <a:gd name="connsiteX1" fmla="*/ 531249 w 3159762"/>
                  <a:gd name="connsiteY1" fmla="*/ 70340 h 1217210"/>
                  <a:gd name="connsiteX2" fmla="*/ 1237742 w 3159762"/>
                  <a:gd name="connsiteY2" fmla="*/ 112542 h 1217210"/>
                  <a:gd name="connsiteX3" fmla="*/ 1912991 w 3159762"/>
                  <a:gd name="connsiteY3" fmla="*/ 0 h 1217210"/>
                  <a:gd name="connsiteX4" fmla="*/ 2401250 w 3159762"/>
                  <a:gd name="connsiteY4" fmla="*/ 168813 h 1217210"/>
                  <a:gd name="connsiteX5" fmla="*/ 2730078 w 3159762"/>
                  <a:gd name="connsiteY5" fmla="*/ 168813 h 1217210"/>
                  <a:gd name="connsiteX6" fmla="*/ 2994041 w 3159762"/>
                  <a:gd name="connsiteY6" fmla="*/ 404641 h 1217210"/>
                  <a:gd name="connsiteX7" fmla="*/ 2867432 w 3159762"/>
                  <a:gd name="connsiteY7" fmla="*/ 565136 h 1217210"/>
                  <a:gd name="connsiteX8" fmla="*/ 2867432 w 3159762"/>
                  <a:gd name="connsiteY8" fmla="*/ 748016 h 1217210"/>
                  <a:gd name="connsiteX9" fmla="*/ 2867432 w 3159762"/>
                  <a:gd name="connsiteY9" fmla="*/ 855569 h 1217210"/>
                  <a:gd name="connsiteX10" fmla="*/ 2937770 w 3159762"/>
                  <a:gd name="connsiteY10" fmla="*/ 911837 h 1217210"/>
                  <a:gd name="connsiteX11" fmla="*/ 2730078 w 3159762"/>
                  <a:gd name="connsiteY11" fmla="*/ 992920 h 1217210"/>
                  <a:gd name="connsiteX12" fmla="*/ 2401250 w 3159762"/>
                  <a:gd name="connsiteY12" fmla="*/ 992920 h 1217210"/>
                  <a:gd name="connsiteX13" fmla="*/ 3159762 w 3159762"/>
                  <a:gd name="connsiteY13" fmla="*/ 1217210 h 1217210"/>
                  <a:gd name="connsiteX14" fmla="*/ 1701976 w 3159762"/>
                  <a:gd name="connsiteY14" fmla="*/ 992920 h 1217210"/>
                  <a:gd name="connsiteX15" fmla="*/ 1047558 w 3159762"/>
                  <a:gd name="connsiteY15" fmla="*/ 1208274 h 1217210"/>
                  <a:gd name="connsiteX16" fmla="*/ 559385 w 3159762"/>
                  <a:gd name="connsiteY16" fmla="*/ 1021055 h 1217210"/>
                  <a:gd name="connsiteX17" fmla="*/ 182880 w 3159762"/>
                  <a:gd name="connsiteY17" fmla="*/ 911837 h 1217210"/>
                  <a:gd name="connsiteX18" fmla="*/ 0 w 3159762"/>
                  <a:gd name="connsiteY18" fmla="*/ 705813 h 1217210"/>
                  <a:gd name="connsiteX19" fmla="*/ 168811 w 3159762"/>
                  <a:gd name="connsiteY19" fmla="*/ 508865 h 1217210"/>
                  <a:gd name="connsiteX20" fmla="*/ 239151 w 3159762"/>
                  <a:gd name="connsiteY20" fmla="*/ 207693 h 1217210"/>
                  <a:gd name="connsiteX0" fmla="*/ 239151 w 3159762"/>
                  <a:gd name="connsiteY0" fmla="*/ 207693 h 1217210"/>
                  <a:gd name="connsiteX1" fmla="*/ 531249 w 3159762"/>
                  <a:gd name="connsiteY1" fmla="*/ 70340 h 1217210"/>
                  <a:gd name="connsiteX2" fmla="*/ 1237742 w 3159762"/>
                  <a:gd name="connsiteY2" fmla="*/ 112542 h 1217210"/>
                  <a:gd name="connsiteX3" fmla="*/ 1912991 w 3159762"/>
                  <a:gd name="connsiteY3" fmla="*/ 0 h 1217210"/>
                  <a:gd name="connsiteX4" fmla="*/ 2401250 w 3159762"/>
                  <a:gd name="connsiteY4" fmla="*/ 168813 h 1217210"/>
                  <a:gd name="connsiteX5" fmla="*/ 2730078 w 3159762"/>
                  <a:gd name="connsiteY5" fmla="*/ 168813 h 1217210"/>
                  <a:gd name="connsiteX6" fmla="*/ 2994041 w 3159762"/>
                  <a:gd name="connsiteY6" fmla="*/ 404641 h 1217210"/>
                  <a:gd name="connsiteX7" fmla="*/ 2867432 w 3159762"/>
                  <a:gd name="connsiteY7" fmla="*/ 565136 h 1217210"/>
                  <a:gd name="connsiteX8" fmla="*/ 2867432 w 3159762"/>
                  <a:gd name="connsiteY8" fmla="*/ 748016 h 1217210"/>
                  <a:gd name="connsiteX9" fmla="*/ 2867432 w 3159762"/>
                  <a:gd name="connsiteY9" fmla="*/ 855569 h 1217210"/>
                  <a:gd name="connsiteX10" fmla="*/ 2937770 w 3159762"/>
                  <a:gd name="connsiteY10" fmla="*/ 911837 h 1217210"/>
                  <a:gd name="connsiteX11" fmla="*/ 2730078 w 3159762"/>
                  <a:gd name="connsiteY11" fmla="*/ 992920 h 1217210"/>
                  <a:gd name="connsiteX12" fmla="*/ 2401250 w 3159762"/>
                  <a:gd name="connsiteY12" fmla="*/ 992920 h 1217210"/>
                  <a:gd name="connsiteX13" fmla="*/ 3159762 w 3159762"/>
                  <a:gd name="connsiteY13" fmla="*/ 1217210 h 1217210"/>
                  <a:gd name="connsiteX14" fmla="*/ 1701976 w 3159762"/>
                  <a:gd name="connsiteY14" fmla="*/ 992920 h 1217210"/>
                  <a:gd name="connsiteX15" fmla="*/ 1047558 w 3159762"/>
                  <a:gd name="connsiteY15" fmla="*/ 1208274 h 1217210"/>
                  <a:gd name="connsiteX16" fmla="*/ 559385 w 3159762"/>
                  <a:gd name="connsiteY16" fmla="*/ 1021055 h 1217210"/>
                  <a:gd name="connsiteX17" fmla="*/ 182880 w 3159762"/>
                  <a:gd name="connsiteY17" fmla="*/ 911837 h 1217210"/>
                  <a:gd name="connsiteX18" fmla="*/ 0 w 3159762"/>
                  <a:gd name="connsiteY18" fmla="*/ 705813 h 1217210"/>
                  <a:gd name="connsiteX19" fmla="*/ 168811 w 3159762"/>
                  <a:gd name="connsiteY19" fmla="*/ 508865 h 1217210"/>
                  <a:gd name="connsiteX20" fmla="*/ 239151 w 3159762"/>
                  <a:gd name="connsiteY20" fmla="*/ 207693 h 1217210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2994041 w 3159762"/>
                  <a:gd name="connsiteY6" fmla="*/ 404641 h 1234387"/>
                  <a:gd name="connsiteX7" fmla="*/ 2867432 w 3159762"/>
                  <a:gd name="connsiteY7" fmla="*/ 565136 h 1234387"/>
                  <a:gd name="connsiteX8" fmla="*/ 2867432 w 3159762"/>
                  <a:gd name="connsiteY8" fmla="*/ 748016 h 1234387"/>
                  <a:gd name="connsiteX9" fmla="*/ 2867432 w 3159762"/>
                  <a:gd name="connsiteY9" fmla="*/ 855569 h 1234387"/>
                  <a:gd name="connsiteX10" fmla="*/ 2937770 w 3159762"/>
                  <a:gd name="connsiteY10" fmla="*/ 911837 h 1234387"/>
                  <a:gd name="connsiteX11" fmla="*/ 2730078 w 3159762"/>
                  <a:gd name="connsiteY11" fmla="*/ 992920 h 1234387"/>
                  <a:gd name="connsiteX12" fmla="*/ 2401250 w 3159762"/>
                  <a:gd name="connsiteY12" fmla="*/ 992920 h 1234387"/>
                  <a:gd name="connsiteX13" fmla="*/ 3159762 w 3159762"/>
                  <a:gd name="connsiteY13" fmla="*/ 1217210 h 1234387"/>
                  <a:gd name="connsiteX14" fmla="*/ 1701976 w 3159762"/>
                  <a:gd name="connsiteY14" fmla="*/ 992920 h 1234387"/>
                  <a:gd name="connsiteX15" fmla="*/ 1047558 w 3159762"/>
                  <a:gd name="connsiteY15" fmla="*/ 1208274 h 1234387"/>
                  <a:gd name="connsiteX16" fmla="*/ 559385 w 3159762"/>
                  <a:gd name="connsiteY16" fmla="*/ 1021055 h 1234387"/>
                  <a:gd name="connsiteX17" fmla="*/ 182880 w 3159762"/>
                  <a:gd name="connsiteY17" fmla="*/ 911837 h 1234387"/>
                  <a:gd name="connsiteX18" fmla="*/ 0 w 3159762"/>
                  <a:gd name="connsiteY18" fmla="*/ 705813 h 1234387"/>
                  <a:gd name="connsiteX19" fmla="*/ 168811 w 3159762"/>
                  <a:gd name="connsiteY19" fmla="*/ 508865 h 1234387"/>
                  <a:gd name="connsiteX20" fmla="*/ 239151 w 3159762"/>
                  <a:gd name="connsiteY20" fmla="*/ 207693 h 1234387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3033070 w 3159762"/>
                  <a:gd name="connsiteY6" fmla="*/ 113568 h 1234387"/>
                  <a:gd name="connsiteX7" fmla="*/ 2867432 w 3159762"/>
                  <a:gd name="connsiteY7" fmla="*/ 565136 h 1234387"/>
                  <a:gd name="connsiteX8" fmla="*/ 2867432 w 3159762"/>
                  <a:gd name="connsiteY8" fmla="*/ 748016 h 1234387"/>
                  <a:gd name="connsiteX9" fmla="*/ 2867432 w 3159762"/>
                  <a:gd name="connsiteY9" fmla="*/ 855569 h 1234387"/>
                  <a:gd name="connsiteX10" fmla="*/ 2937770 w 3159762"/>
                  <a:gd name="connsiteY10" fmla="*/ 911837 h 1234387"/>
                  <a:gd name="connsiteX11" fmla="*/ 2730078 w 3159762"/>
                  <a:gd name="connsiteY11" fmla="*/ 992920 h 1234387"/>
                  <a:gd name="connsiteX12" fmla="*/ 2401250 w 3159762"/>
                  <a:gd name="connsiteY12" fmla="*/ 992920 h 1234387"/>
                  <a:gd name="connsiteX13" fmla="*/ 3159762 w 3159762"/>
                  <a:gd name="connsiteY13" fmla="*/ 1217210 h 1234387"/>
                  <a:gd name="connsiteX14" fmla="*/ 1701976 w 3159762"/>
                  <a:gd name="connsiteY14" fmla="*/ 992920 h 1234387"/>
                  <a:gd name="connsiteX15" fmla="*/ 1047558 w 3159762"/>
                  <a:gd name="connsiteY15" fmla="*/ 1208274 h 1234387"/>
                  <a:gd name="connsiteX16" fmla="*/ 559385 w 3159762"/>
                  <a:gd name="connsiteY16" fmla="*/ 1021055 h 1234387"/>
                  <a:gd name="connsiteX17" fmla="*/ 182880 w 3159762"/>
                  <a:gd name="connsiteY17" fmla="*/ 911837 h 1234387"/>
                  <a:gd name="connsiteX18" fmla="*/ 0 w 3159762"/>
                  <a:gd name="connsiteY18" fmla="*/ 705813 h 1234387"/>
                  <a:gd name="connsiteX19" fmla="*/ 168811 w 3159762"/>
                  <a:gd name="connsiteY19" fmla="*/ 508865 h 1234387"/>
                  <a:gd name="connsiteX20" fmla="*/ 239151 w 3159762"/>
                  <a:gd name="connsiteY20" fmla="*/ 207693 h 1234387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3033070 w 3159762"/>
                  <a:gd name="connsiteY6" fmla="*/ 113568 h 1234387"/>
                  <a:gd name="connsiteX7" fmla="*/ 2906460 w 3159762"/>
                  <a:gd name="connsiteY7" fmla="*/ 618058 h 1234387"/>
                  <a:gd name="connsiteX8" fmla="*/ 2867432 w 3159762"/>
                  <a:gd name="connsiteY8" fmla="*/ 748016 h 1234387"/>
                  <a:gd name="connsiteX9" fmla="*/ 2867432 w 3159762"/>
                  <a:gd name="connsiteY9" fmla="*/ 855569 h 1234387"/>
                  <a:gd name="connsiteX10" fmla="*/ 2937770 w 3159762"/>
                  <a:gd name="connsiteY10" fmla="*/ 911837 h 1234387"/>
                  <a:gd name="connsiteX11" fmla="*/ 2730078 w 3159762"/>
                  <a:gd name="connsiteY11" fmla="*/ 992920 h 1234387"/>
                  <a:gd name="connsiteX12" fmla="*/ 2401250 w 3159762"/>
                  <a:gd name="connsiteY12" fmla="*/ 992920 h 1234387"/>
                  <a:gd name="connsiteX13" fmla="*/ 3159762 w 3159762"/>
                  <a:gd name="connsiteY13" fmla="*/ 1217210 h 1234387"/>
                  <a:gd name="connsiteX14" fmla="*/ 1701976 w 3159762"/>
                  <a:gd name="connsiteY14" fmla="*/ 992920 h 1234387"/>
                  <a:gd name="connsiteX15" fmla="*/ 1047558 w 3159762"/>
                  <a:gd name="connsiteY15" fmla="*/ 1208274 h 1234387"/>
                  <a:gd name="connsiteX16" fmla="*/ 559385 w 3159762"/>
                  <a:gd name="connsiteY16" fmla="*/ 1021055 h 1234387"/>
                  <a:gd name="connsiteX17" fmla="*/ 182880 w 3159762"/>
                  <a:gd name="connsiteY17" fmla="*/ 911837 h 1234387"/>
                  <a:gd name="connsiteX18" fmla="*/ 0 w 3159762"/>
                  <a:gd name="connsiteY18" fmla="*/ 705813 h 1234387"/>
                  <a:gd name="connsiteX19" fmla="*/ 168811 w 3159762"/>
                  <a:gd name="connsiteY19" fmla="*/ 508865 h 1234387"/>
                  <a:gd name="connsiteX20" fmla="*/ 239151 w 3159762"/>
                  <a:gd name="connsiteY20" fmla="*/ 207693 h 1234387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3033070 w 3159762"/>
                  <a:gd name="connsiteY6" fmla="*/ 113568 h 1234387"/>
                  <a:gd name="connsiteX7" fmla="*/ 2906460 w 3159762"/>
                  <a:gd name="connsiteY7" fmla="*/ 618058 h 1234387"/>
                  <a:gd name="connsiteX8" fmla="*/ 2867432 w 3159762"/>
                  <a:gd name="connsiteY8" fmla="*/ 748016 h 1234387"/>
                  <a:gd name="connsiteX9" fmla="*/ 2867432 w 3159762"/>
                  <a:gd name="connsiteY9" fmla="*/ 855569 h 1234387"/>
                  <a:gd name="connsiteX10" fmla="*/ 2937770 w 3159762"/>
                  <a:gd name="connsiteY10" fmla="*/ 911837 h 1234387"/>
                  <a:gd name="connsiteX11" fmla="*/ 2730078 w 3159762"/>
                  <a:gd name="connsiteY11" fmla="*/ 992920 h 1234387"/>
                  <a:gd name="connsiteX12" fmla="*/ 2401250 w 3159762"/>
                  <a:gd name="connsiteY12" fmla="*/ 992920 h 1234387"/>
                  <a:gd name="connsiteX13" fmla="*/ 3159762 w 3159762"/>
                  <a:gd name="connsiteY13" fmla="*/ 1217210 h 1234387"/>
                  <a:gd name="connsiteX14" fmla="*/ 1701976 w 3159762"/>
                  <a:gd name="connsiteY14" fmla="*/ 992920 h 1234387"/>
                  <a:gd name="connsiteX15" fmla="*/ 1047558 w 3159762"/>
                  <a:gd name="connsiteY15" fmla="*/ 1208274 h 1234387"/>
                  <a:gd name="connsiteX16" fmla="*/ 559385 w 3159762"/>
                  <a:gd name="connsiteY16" fmla="*/ 1021055 h 1234387"/>
                  <a:gd name="connsiteX17" fmla="*/ 182880 w 3159762"/>
                  <a:gd name="connsiteY17" fmla="*/ 911837 h 1234387"/>
                  <a:gd name="connsiteX18" fmla="*/ 0 w 3159762"/>
                  <a:gd name="connsiteY18" fmla="*/ 705813 h 1234387"/>
                  <a:gd name="connsiteX19" fmla="*/ 168811 w 3159762"/>
                  <a:gd name="connsiteY19" fmla="*/ 508865 h 1234387"/>
                  <a:gd name="connsiteX20" fmla="*/ 239151 w 3159762"/>
                  <a:gd name="connsiteY20" fmla="*/ 207693 h 1234387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3033070 w 3159762"/>
                  <a:gd name="connsiteY6" fmla="*/ 113568 h 1234387"/>
                  <a:gd name="connsiteX7" fmla="*/ 3080539 w 3159762"/>
                  <a:gd name="connsiteY7" fmla="*/ 358265 h 1234387"/>
                  <a:gd name="connsiteX8" fmla="*/ 2906460 w 3159762"/>
                  <a:gd name="connsiteY8" fmla="*/ 618058 h 1234387"/>
                  <a:gd name="connsiteX9" fmla="*/ 2867432 w 3159762"/>
                  <a:gd name="connsiteY9" fmla="*/ 748016 h 1234387"/>
                  <a:gd name="connsiteX10" fmla="*/ 2867432 w 3159762"/>
                  <a:gd name="connsiteY10" fmla="*/ 855569 h 1234387"/>
                  <a:gd name="connsiteX11" fmla="*/ 2937770 w 3159762"/>
                  <a:gd name="connsiteY11" fmla="*/ 911837 h 1234387"/>
                  <a:gd name="connsiteX12" fmla="*/ 2730078 w 3159762"/>
                  <a:gd name="connsiteY12" fmla="*/ 992920 h 1234387"/>
                  <a:gd name="connsiteX13" fmla="*/ 2401250 w 3159762"/>
                  <a:gd name="connsiteY13" fmla="*/ 992920 h 1234387"/>
                  <a:gd name="connsiteX14" fmla="*/ 3159762 w 3159762"/>
                  <a:gd name="connsiteY14" fmla="*/ 1217210 h 1234387"/>
                  <a:gd name="connsiteX15" fmla="*/ 1701976 w 3159762"/>
                  <a:gd name="connsiteY15" fmla="*/ 992920 h 1234387"/>
                  <a:gd name="connsiteX16" fmla="*/ 1047558 w 3159762"/>
                  <a:gd name="connsiteY16" fmla="*/ 1208274 h 1234387"/>
                  <a:gd name="connsiteX17" fmla="*/ 559385 w 3159762"/>
                  <a:gd name="connsiteY17" fmla="*/ 1021055 h 1234387"/>
                  <a:gd name="connsiteX18" fmla="*/ 182880 w 3159762"/>
                  <a:gd name="connsiteY18" fmla="*/ 911837 h 1234387"/>
                  <a:gd name="connsiteX19" fmla="*/ 0 w 3159762"/>
                  <a:gd name="connsiteY19" fmla="*/ 705813 h 1234387"/>
                  <a:gd name="connsiteX20" fmla="*/ 168811 w 3159762"/>
                  <a:gd name="connsiteY20" fmla="*/ 508865 h 1234387"/>
                  <a:gd name="connsiteX21" fmla="*/ 239151 w 3159762"/>
                  <a:gd name="connsiteY21" fmla="*/ 207693 h 1234387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3033070 w 3159762"/>
                  <a:gd name="connsiteY6" fmla="*/ 113568 h 1234387"/>
                  <a:gd name="connsiteX7" fmla="*/ 3080539 w 3159762"/>
                  <a:gd name="connsiteY7" fmla="*/ 450879 h 1234387"/>
                  <a:gd name="connsiteX8" fmla="*/ 2906460 w 3159762"/>
                  <a:gd name="connsiteY8" fmla="*/ 618058 h 1234387"/>
                  <a:gd name="connsiteX9" fmla="*/ 2867432 w 3159762"/>
                  <a:gd name="connsiteY9" fmla="*/ 748016 h 1234387"/>
                  <a:gd name="connsiteX10" fmla="*/ 2867432 w 3159762"/>
                  <a:gd name="connsiteY10" fmla="*/ 855569 h 1234387"/>
                  <a:gd name="connsiteX11" fmla="*/ 2937770 w 3159762"/>
                  <a:gd name="connsiteY11" fmla="*/ 911837 h 1234387"/>
                  <a:gd name="connsiteX12" fmla="*/ 2730078 w 3159762"/>
                  <a:gd name="connsiteY12" fmla="*/ 992920 h 1234387"/>
                  <a:gd name="connsiteX13" fmla="*/ 2401250 w 3159762"/>
                  <a:gd name="connsiteY13" fmla="*/ 992920 h 1234387"/>
                  <a:gd name="connsiteX14" fmla="*/ 3159762 w 3159762"/>
                  <a:gd name="connsiteY14" fmla="*/ 1217210 h 1234387"/>
                  <a:gd name="connsiteX15" fmla="*/ 1701976 w 3159762"/>
                  <a:gd name="connsiteY15" fmla="*/ 992920 h 1234387"/>
                  <a:gd name="connsiteX16" fmla="*/ 1047558 w 3159762"/>
                  <a:gd name="connsiteY16" fmla="*/ 1208274 h 1234387"/>
                  <a:gd name="connsiteX17" fmla="*/ 559385 w 3159762"/>
                  <a:gd name="connsiteY17" fmla="*/ 1021055 h 1234387"/>
                  <a:gd name="connsiteX18" fmla="*/ 182880 w 3159762"/>
                  <a:gd name="connsiteY18" fmla="*/ 911837 h 1234387"/>
                  <a:gd name="connsiteX19" fmla="*/ 0 w 3159762"/>
                  <a:gd name="connsiteY19" fmla="*/ 705813 h 1234387"/>
                  <a:gd name="connsiteX20" fmla="*/ 168811 w 3159762"/>
                  <a:gd name="connsiteY20" fmla="*/ 508865 h 1234387"/>
                  <a:gd name="connsiteX21" fmla="*/ 239151 w 3159762"/>
                  <a:gd name="connsiteY21" fmla="*/ 207693 h 1234387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3033070 w 3159762"/>
                  <a:gd name="connsiteY6" fmla="*/ 113568 h 1234387"/>
                  <a:gd name="connsiteX7" fmla="*/ 2937433 w 3159762"/>
                  <a:gd name="connsiteY7" fmla="*/ 397957 h 1234387"/>
                  <a:gd name="connsiteX8" fmla="*/ 3080539 w 3159762"/>
                  <a:gd name="connsiteY8" fmla="*/ 450879 h 1234387"/>
                  <a:gd name="connsiteX9" fmla="*/ 2906460 w 3159762"/>
                  <a:gd name="connsiteY9" fmla="*/ 618058 h 1234387"/>
                  <a:gd name="connsiteX10" fmla="*/ 2867432 w 3159762"/>
                  <a:gd name="connsiteY10" fmla="*/ 748016 h 1234387"/>
                  <a:gd name="connsiteX11" fmla="*/ 2867432 w 3159762"/>
                  <a:gd name="connsiteY11" fmla="*/ 855569 h 1234387"/>
                  <a:gd name="connsiteX12" fmla="*/ 2937770 w 3159762"/>
                  <a:gd name="connsiteY12" fmla="*/ 911837 h 1234387"/>
                  <a:gd name="connsiteX13" fmla="*/ 2730078 w 3159762"/>
                  <a:gd name="connsiteY13" fmla="*/ 992920 h 1234387"/>
                  <a:gd name="connsiteX14" fmla="*/ 2401250 w 3159762"/>
                  <a:gd name="connsiteY14" fmla="*/ 992920 h 1234387"/>
                  <a:gd name="connsiteX15" fmla="*/ 3159762 w 3159762"/>
                  <a:gd name="connsiteY15" fmla="*/ 1217210 h 1234387"/>
                  <a:gd name="connsiteX16" fmla="*/ 1701976 w 3159762"/>
                  <a:gd name="connsiteY16" fmla="*/ 992920 h 1234387"/>
                  <a:gd name="connsiteX17" fmla="*/ 1047558 w 3159762"/>
                  <a:gd name="connsiteY17" fmla="*/ 1208274 h 1234387"/>
                  <a:gd name="connsiteX18" fmla="*/ 559385 w 3159762"/>
                  <a:gd name="connsiteY18" fmla="*/ 1021055 h 1234387"/>
                  <a:gd name="connsiteX19" fmla="*/ 182880 w 3159762"/>
                  <a:gd name="connsiteY19" fmla="*/ 911837 h 1234387"/>
                  <a:gd name="connsiteX20" fmla="*/ 0 w 3159762"/>
                  <a:gd name="connsiteY20" fmla="*/ 705813 h 1234387"/>
                  <a:gd name="connsiteX21" fmla="*/ 168811 w 3159762"/>
                  <a:gd name="connsiteY21" fmla="*/ 508865 h 1234387"/>
                  <a:gd name="connsiteX22" fmla="*/ 239151 w 3159762"/>
                  <a:gd name="connsiteY22" fmla="*/ 207693 h 1234387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3033070 w 3159762"/>
                  <a:gd name="connsiteY6" fmla="*/ 113568 h 1234387"/>
                  <a:gd name="connsiteX7" fmla="*/ 2937433 w 3159762"/>
                  <a:gd name="connsiteY7" fmla="*/ 397957 h 1234387"/>
                  <a:gd name="connsiteX8" fmla="*/ 3080539 w 3159762"/>
                  <a:gd name="connsiteY8" fmla="*/ 450879 h 1234387"/>
                  <a:gd name="connsiteX9" fmla="*/ 2906460 w 3159762"/>
                  <a:gd name="connsiteY9" fmla="*/ 618058 h 1234387"/>
                  <a:gd name="connsiteX10" fmla="*/ 2867432 w 3159762"/>
                  <a:gd name="connsiteY10" fmla="*/ 748016 h 1234387"/>
                  <a:gd name="connsiteX11" fmla="*/ 3153643 w 3159762"/>
                  <a:gd name="connsiteY11" fmla="*/ 762954 h 1234387"/>
                  <a:gd name="connsiteX12" fmla="*/ 2937770 w 3159762"/>
                  <a:gd name="connsiteY12" fmla="*/ 911837 h 1234387"/>
                  <a:gd name="connsiteX13" fmla="*/ 2730078 w 3159762"/>
                  <a:gd name="connsiteY13" fmla="*/ 992920 h 1234387"/>
                  <a:gd name="connsiteX14" fmla="*/ 2401250 w 3159762"/>
                  <a:gd name="connsiteY14" fmla="*/ 992920 h 1234387"/>
                  <a:gd name="connsiteX15" fmla="*/ 3159762 w 3159762"/>
                  <a:gd name="connsiteY15" fmla="*/ 1217210 h 1234387"/>
                  <a:gd name="connsiteX16" fmla="*/ 1701976 w 3159762"/>
                  <a:gd name="connsiteY16" fmla="*/ 992920 h 1234387"/>
                  <a:gd name="connsiteX17" fmla="*/ 1047558 w 3159762"/>
                  <a:gd name="connsiteY17" fmla="*/ 1208274 h 1234387"/>
                  <a:gd name="connsiteX18" fmla="*/ 559385 w 3159762"/>
                  <a:gd name="connsiteY18" fmla="*/ 1021055 h 1234387"/>
                  <a:gd name="connsiteX19" fmla="*/ 182880 w 3159762"/>
                  <a:gd name="connsiteY19" fmla="*/ 911837 h 1234387"/>
                  <a:gd name="connsiteX20" fmla="*/ 0 w 3159762"/>
                  <a:gd name="connsiteY20" fmla="*/ 705813 h 1234387"/>
                  <a:gd name="connsiteX21" fmla="*/ 168811 w 3159762"/>
                  <a:gd name="connsiteY21" fmla="*/ 508865 h 1234387"/>
                  <a:gd name="connsiteX22" fmla="*/ 239151 w 3159762"/>
                  <a:gd name="connsiteY22" fmla="*/ 207693 h 1234387"/>
                  <a:gd name="connsiteX0" fmla="*/ 239151 w 3159762"/>
                  <a:gd name="connsiteY0" fmla="*/ 207693 h 1234387"/>
                  <a:gd name="connsiteX1" fmla="*/ 531249 w 3159762"/>
                  <a:gd name="connsiteY1" fmla="*/ 70340 h 1234387"/>
                  <a:gd name="connsiteX2" fmla="*/ 1237742 w 3159762"/>
                  <a:gd name="connsiteY2" fmla="*/ 112542 h 1234387"/>
                  <a:gd name="connsiteX3" fmla="*/ 1912991 w 3159762"/>
                  <a:gd name="connsiteY3" fmla="*/ 0 h 1234387"/>
                  <a:gd name="connsiteX4" fmla="*/ 2401250 w 3159762"/>
                  <a:gd name="connsiteY4" fmla="*/ 168813 h 1234387"/>
                  <a:gd name="connsiteX5" fmla="*/ 2730078 w 3159762"/>
                  <a:gd name="connsiteY5" fmla="*/ 168813 h 1234387"/>
                  <a:gd name="connsiteX6" fmla="*/ 3033070 w 3159762"/>
                  <a:gd name="connsiteY6" fmla="*/ 113568 h 1234387"/>
                  <a:gd name="connsiteX7" fmla="*/ 2937433 w 3159762"/>
                  <a:gd name="connsiteY7" fmla="*/ 397957 h 1234387"/>
                  <a:gd name="connsiteX8" fmla="*/ 3080539 w 3159762"/>
                  <a:gd name="connsiteY8" fmla="*/ 450879 h 1234387"/>
                  <a:gd name="connsiteX9" fmla="*/ 2906460 w 3159762"/>
                  <a:gd name="connsiteY9" fmla="*/ 618058 h 1234387"/>
                  <a:gd name="connsiteX10" fmla="*/ 2867432 w 3159762"/>
                  <a:gd name="connsiteY10" fmla="*/ 748016 h 1234387"/>
                  <a:gd name="connsiteX11" fmla="*/ 3153643 w 3159762"/>
                  <a:gd name="connsiteY11" fmla="*/ 762954 h 1234387"/>
                  <a:gd name="connsiteX12" fmla="*/ 2872723 w 3159762"/>
                  <a:gd name="connsiteY12" fmla="*/ 911837 h 1234387"/>
                  <a:gd name="connsiteX13" fmla="*/ 2730078 w 3159762"/>
                  <a:gd name="connsiteY13" fmla="*/ 992920 h 1234387"/>
                  <a:gd name="connsiteX14" fmla="*/ 2401250 w 3159762"/>
                  <a:gd name="connsiteY14" fmla="*/ 992920 h 1234387"/>
                  <a:gd name="connsiteX15" fmla="*/ 3159762 w 3159762"/>
                  <a:gd name="connsiteY15" fmla="*/ 1217210 h 1234387"/>
                  <a:gd name="connsiteX16" fmla="*/ 1701976 w 3159762"/>
                  <a:gd name="connsiteY16" fmla="*/ 992920 h 1234387"/>
                  <a:gd name="connsiteX17" fmla="*/ 1047558 w 3159762"/>
                  <a:gd name="connsiteY17" fmla="*/ 1208274 h 1234387"/>
                  <a:gd name="connsiteX18" fmla="*/ 559385 w 3159762"/>
                  <a:gd name="connsiteY18" fmla="*/ 1021055 h 1234387"/>
                  <a:gd name="connsiteX19" fmla="*/ 182880 w 3159762"/>
                  <a:gd name="connsiteY19" fmla="*/ 911837 h 1234387"/>
                  <a:gd name="connsiteX20" fmla="*/ 0 w 3159762"/>
                  <a:gd name="connsiteY20" fmla="*/ 705813 h 1234387"/>
                  <a:gd name="connsiteX21" fmla="*/ 168811 w 3159762"/>
                  <a:gd name="connsiteY21" fmla="*/ 508865 h 1234387"/>
                  <a:gd name="connsiteX22" fmla="*/ 239151 w 3159762"/>
                  <a:gd name="connsiteY22" fmla="*/ 207693 h 1234387"/>
                  <a:gd name="connsiteX0" fmla="*/ 0 w 3206821"/>
                  <a:gd name="connsiteY0" fmla="*/ 21400 h 1259783"/>
                  <a:gd name="connsiteX1" fmla="*/ 578308 w 3206821"/>
                  <a:gd name="connsiteY1" fmla="*/ 95736 h 1259783"/>
                  <a:gd name="connsiteX2" fmla="*/ 1284801 w 3206821"/>
                  <a:gd name="connsiteY2" fmla="*/ 137938 h 1259783"/>
                  <a:gd name="connsiteX3" fmla="*/ 1960050 w 3206821"/>
                  <a:gd name="connsiteY3" fmla="*/ 25396 h 1259783"/>
                  <a:gd name="connsiteX4" fmla="*/ 2448309 w 3206821"/>
                  <a:gd name="connsiteY4" fmla="*/ 194209 h 1259783"/>
                  <a:gd name="connsiteX5" fmla="*/ 2777137 w 3206821"/>
                  <a:gd name="connsiteY5" fmla="*/ 194209 h 1259783"/>
                  <a:gd name="connsiteX6" fmla="*/ 3080129 w 3206821"/>
                  <a:gd name="connsiteY6" fmla="*/ 138964 h 1259783"/>
                  <a:gd name="connsiteX7" fmla="*/ 2984492 w 3206821"/>
                  <a:gd name="connsiteY7" fmla="*/ 423353 h 1259783"/>
                  <a:gd name="connsiteX8" fmla="*/ 3127598 w 3206821"/>
                  <a:gd name="connsiteY8" fmla="*/ 476275 h 1259783"/>
                  <a:gd name="connsiteX9" fmla="*/ 2953519 w 3206821"/>
                  <a:gd name="connsiteY9" fmla="*/ 643454 h 1259783"/>
                  <a:gd name="connsiteX10" fmla="*/ 2914491 w 3206821"/>
                  <a:gd name="connsiteY10" fmla="*/ 773412 h 1259783"/>
                  <a:gd name="connsiteX11" fmla="*/ 3200702 w 3206821"/>
                  <a:gd name="connsiteY11" fmla="*/ 788350 h 1259783"/>
                  <a:gd name="connsiteX12" fmla="*/ 2919782 w 3206821"/>
                  <a:gd name="connsiteY12" fmla="*/ 937233 h 1259783"/>
                  <a:gd name="connsiteX13" fmla="*/ 2777137 w 3206821"/>
                  <a:gd name="connsiteY13" fmla="*/ 1018316 h 1259783"/>
                  <a:gd name="connsiteX14" fmla="*/ 2448309 w 3206821"/>
                  <a:gd name="connsiteY14" fmla="*/ 1018316 h 1259783"/>
                  <a:gd name="connsiteX15" fmla="*/ 3206821 w 3206821"/>
                  <a:gd name="connsiteY15" fmla="*/ 1242606 h 1259783"/>
                  <a:gd name="connsiteX16" fmla="*/ 1749035 w 3206821"/>
                  <a:gd name="connsiteY16" fmla="*/ 1018316 h 1259783"/>
                  <a:gd name="connsiteX17" fmla="*/ 1094617 w 3206821"/>
                  <a:gd name="connsiteY17" fmla="*/ 1233670 h 1259783"/>
                  <a:gd name="connsiteX18" fmla="*/ 606444 w 3206821"/>
                  <a:gd name="connsiteY18" fmla="*/ 1046451 h 1259783"/>
                  <a:gd name="connsiteX19" fmla="*/ 229939 w 3206821"/>
                  <a:gd name="connsiteY19" fmla="*/ 937233 h 1259783"/>
                  <a:gd name="connsiteX20" fmla="*/ 47059 w 3206821"/>
                  <a:gd name="connsiteY20" fmla="*/ 731209 h 1259783"/>
                  <a:gd name="connsiteX21" fmla="*/ 215870 w 3206821"/>
                  <a:gd name="connsiteY21" fmla="*/ 534261 h 1259783"/>
                  <a:gd name="connsiteX22" fmla="*/ 0 w 3206821"/>
                  <a:gd name="connsiteY22" fmla="*/ 21400 h 1259783"/>
                  <a:gd name="connsiteX0" fmla="*/ 0 w 3206821"/>
                  <a:gd name="connsiteY0" fmla="*/ 21400 h 1259783"/>
                  <a:gd name="connsiteX1" fmla="*/ 578308 w 3206821"/>
                  <a:gd name="connsiteY1" fmla="*/ 95736 h 1259783"/>
                  <a:gd name="connsiteX2" fmla="*/ 1284801 w 3206821"/>
                  <a:gd name="connsiteY2" fmla="*/ 137938 h 1259783"/>
                  <a:gd name="connsiteX3" fmla="*/ 1960050 w 3206821"/>
                  <a:gd name="connsiteY3" fmla="*/ 25396 h 1259783"/>
                  <a:gd name="connsiteX4" fmla="*/ 2448309 w 3206821"/>
                  <a:gd name="connsiteY4" fmla="*/ 194209 h 1259783"/>
                  <a:gd name="connsiteX5" fmla="*/ 2777137 w 3206821"/>
                  <a:gd name="connsiteY5" fmla="*/ 194209 h 1259783"/>
                  <a:gd name="connsiteX6" fmla="*/ 3080129 w 3206821"/>
                  <a:gd name="connsiteY6" fmla="*/ 138964 h 1259783"/>
                  <a:gd name="connsiteX7" fmla="*/ 2984492 w 3206821"/>
                  <a:gd name="connsiteY7" fmla="*/ 423353 h 1259783"/>
                  <a:gd name="connsiteX8" fmla="*/ 3127598 w 3206821"/>
                  <a:gd name="connsiteY8" fmla="*/ 476275 h 1259783"/>
                  <a:gd name="connsiteX9" fmla="*/ 2953519 w 3206821"/>
                  <a:gd name="connsiteY9" fmla="*/ 643454 h 1259783"/>
                  <a:gd name="connsiteX10" fmla="*/ 2914491 w 3206821"/>
                  <a:gd name="connsiteY10" fmla="*/ 773412 h 1259783"/>
                  <a:gd name="connsiteX11" fmla="*/ 3200702 w 3206821"/>
                  <a:gd name="connsiteY11" fmla="*/ 788350 h 1259783"/>
                  <a:gd name="connsiteX12" fmla="*/ 2919782 w 3206821"/>
                  <a:gd name="connsiteY12" fmla="*/ 937233 h 1259783"/>
                  <a:gd name="connsiteX13" fmla="*/ 2777137 w 3206821"/>
                  <a:gd name="connsiteY13" fmla="*/ 1018316 h 1259783"/>
                  <a:gd name="connsiteX14" fmla="*/ 2448309 w 3206821"/>
                  <a:gd name="connsiteY14" fmla="*/ 1018316 h 1259783"/>
                  <a:gd name="connsiteX15" fmla="*/ 3206821 w 3206821"/>
                  <a:gd name="connsiteY15" fmla="*/ 1242606 h 1259783"/>
                  <a:gd name="connsiteX16" fmla="*/ 1749035 w 3206821"/>
                  <a:gd name="connsiteY16" fmla="*/ 1018316 h 1259783"/>
                  <a:gd name="connsiteX17" fmla="*/ 1094617 w 3206821"/>
                  <a:gd name="connsiteY17" fmla="*/ 1233670 h 1259783"/>
                  <a:gd name="connsiteX18" fmla="*/ 606444 w 3206821"/>
                  <a:gd name="connsiteY18" fmla="*/ 1046451 h 1259783"/>
                  <a:gd name="connsiteX19" fmla="*/ 229939 w 3206821"/>
                  <a:gd name="connsiteY19" fmla="*/ 937233 h 1259783"/>
                  <a:gd name="connsiteX20" fmla="*/ 47059 w 3206821"/>
                  <a:gd name="connsiteY20" fmla="*/ 731209 h 1259783"/>
                  <a:gd name="connsiteX21" fmla="*/ 267908 w 3206821"/>
                  <a:gd name="connsiteY21" fmla="*/ 309341 h 1259783"/>
                  <a:gd name="connsiteX22" fmla="*/ 0 w 3206821"/>
                  <a:gd name="connsiteY22" fmla="*/ 21400 h 1259783"/>
                  <a:gd name="connsiteX0" fmla="*/ 0 w 3219831"/>
                  <a:gd name="connsiteY0" fmla="*/ 35696 h 1234387"/>
                  <a:gd name="connsiteX1" fmla="*/ 591318 w 3219831"/>
                  <a:gd name="connsiteY1" fmla="*/ 70340 h 1234387"/>
                  <a:gd name="connsiteX2" fmla="*/ 1297811 w 3219831"/>
                  <a:gd name="connsiteY2" fmla="*/ 112542 h 1234387"/>
                  <a:gd name="connsiteX3" fmla="*/ 1973060 w 3219831"/>
                  <a:gd name="connsiteY3" fmla="*/ 0 h 1234387"/>
                  <a:gd name="connsiteX4" fmla="*/ 2461319 w 3219831"/>
                  <a:gd name="connsiteY4" fmla="*/ 168813 h 1234387"/>
                  <a:gd name="connsiteX5" fmla="*/ 2790147 w 3219831"/>
                  <a:gd name="connsiteY5" fmla="*/ 168813 h 1234387"/>
                  <a:gd name="connsiteX6" fmla="*/ 3093139 w 3219831"/>
                  <a:gd name="connsiteY6" fmla="*/ 113568 h 1234387"/>
                  <a:gd name="connsiteX7" fmla="*/ 2997502 w 3219831"/>
                  <a:gd name="connsiteY7" fmla="*/ 397957 h 1234387"/>
                  <a:gd name="connsiteX8" fmla="*/ 3140608 w 3219831"/>
                  <a:gd name="connsiteY8" fmla="*/ 450879 h 1234387"/>
                  <a:gd name="connsiteX9" fmla="*/ 2966529 w 3219831"/>
                  <a:gd name="connsiteY9" fmla="*/ 618058 h 1234387"/>
                  <a:gd name="connsiteX10" fmla="*/ 2927501 w 3219831"/>
                  <a:gd name="connsiteY10" fmla="*/ 748016 h 1234387"/>
                  <a:gd name="connsiteX11" fmla="*/ 3213712 w 3219831"/>
                  <a:gd name="connsiteY11" fmla="*/ 762954 h 1234387"/>
                  <a:gd name="connsiteX12" fmla="*/ 2932792 w 3219831"/>
                  <a:gd name="connsiteY12" fmla="*/ 911837 h 1234387"/>
                  <a:gd name="connsiteX13" fmla="*/ 2790147 w 3219831"/>
                  <a:gd name="connsiteY13" fmla="*/ 992920 h 1234387"/>
                  <a:gd name="connsiteX14" fmla="*/ 2461319 w 3219831"/>
                  <a:gd name="connsiteY14" fmla="*/ 992920 h 1234387"/>
                  <a:gd name="connsiteX15" fmla="*/ 3219831 w 3219831"/>
                  <a:gd name="connsiteY15" fmla="*/ 1217210 h 1234387"/>
                  <a:gd name="connsiteX16" fmla="*/ 1762045 w 3219831"/>
                  <a:gd name="connsiteY16" fmla="*/ 992920 h 1234387"/>
                  <a:gd name="connsiteX17" fmla="*/ 1107627 w 3219831"/>
                  <a:gd name="connsiteY17" fmla="*/ 1208274 h 1234387"/>
                  <a:gd name="connsiteX18" fmla="*/ 619454 w 3219831"/>
                  <a:gd name="connsiteY18" fmla="*/ 1021055 h 1234387"/>
                  <a:gd name="connsiteX19" fmla="*/ 242949 w 3219831"/>
                  <a:gd name="connsiteY19" fmla="*/ 911837 h 1234387"/>
                  <a:gd name="connsiteX20" fmla="*/ 60069 w 3219831"/>
                  <a:gd name="connsiteY20" fmla="*/ 705813 h 1234387"/>
                  <a:gd name="connsiteX21" fmla="*/ 280918 w 3219831"/>
                  <a:gd name="connsiteY21" fmla="*/ 283945 h 1234387"/>
                  <a:gd name="connsiteX22" fmla="*/ 0 w 3219831"/>
                  <a:gd name="connsiteY22" fmla="*/ 35696 h 1234387"/>
                  <a:gd name="connsiteX0" fmla="*/ 78270 w 3298101"/>
                  <a:gd name="connsiteY0" fmla="*/ 35696 h 1234387"/>
                  <a:gd name="connsiteX1" fmla="*/ 669588 w 3298101"/>
                  <a:gd name="connsiteY1" fmla="*/ 70340 h 1234387"/>
                  <a:gd name="connsiteX2" fmla="*/ 1376081 w 3298101"/>
                  <a:gd name="connsiteY2" fmla="*/ 112542 h 1234387"/>
                  <a:gd name="connsiteX3" fmla="*/ 2051330 w 3298101"/>
                  <a:gd name="connsiteY3" fmla="*/ 0 h 1234387"/>
                  <a:gd name="connsiteX4" fmla="*/ 2539589 w 3298101"/>
                  <a:gd name="connsiteY4" fmla="*/ 168813 h 1234387"/>
                  <a:gd name="connsiteX5" fmla="*/ 2868417 w 3298101"/>
                  <a:gd name="connsiteY5" fmla="*/ 168813 h 1234387"/>
                  <a:gd name="connsiteX6" fmla="*/ 3171409 w 3298101"/>
                  <a:gd name="connsiteY6" fmla="*/ 113568 h 1234387"/>
                  <a:gd name="connsiteX7" fmla="*/ 3075772 w 3298101"/>
                  <a:gd name="connsiteY7" fmla="*/ 397957 h 1234387"/>
                  <a:gd name="connsiteX8" fmla="*/ 3218878 w 3298101"/>
                  <a:gd name="connsiteY8" fmla="*/ 450879 h 1234387"/>
                  <a:gd name="connsiteX9" fmla="*/ 3044799 w 3298101"/>
                  <a:gd name="connsiteY9" fmla="*/ 618058 h 1234387"/>
                  <a:gd name="connsiteX10" fmla="*/ 3005771 w 3298101"/>
                  <a:gd name="connsiteY10" fmla="*/ 748016 h 1234387"/>
                  <a:gd name="connsiteX11" fmla="*/ 3291982 w 3298101"/>
                  <a:gd name="connsiteY11" fmla="*/ 762954 h 1234387"/>
                  <a:gd name="connsiteX12" fmla="*/ 3011062 w 3298101"/>
                  <a:gd name="connsiteY12" fmla="*/ 911837 h 1234387"/>
                  <a:gd name="connsiteX13" fmla="*/ 2868417 w 3298101"/>
                  <a:gd name="connsiteY13" fmla="*/ 992920 h 1234387"/>
                  <a:gd name="connsiteX14" fmla="*/ 2539589 w 3298101"/>
                  <a:gd name="connsiteY14" fmla="*/ 992920 h 1234387"/>
                  <a:gd name="connsiteX15" fmla="*/ 3298101 w 3298101"/>
                  <a:gd name="connsiteY15" fmla="*/ 1217210 h 1234387"/>
                  <a:gd name="connsiteX16" fmla="*/ 1840315 w 3298101"/>
                  <a:gd name="connsiteY16" fmla="*/ 992920 h 1234387"/>
                  <a:gd name="connsiteX17" fmla="*/ 1185897 w 3298101"/>
                  <a:gd name="connsiteY17" fmla="*/ 1208274 h 1234387"/>
                  <a:gd name="connsiteX18" fmla="*/ 697724 w 3298101"/>
                  <a:gd name="connsiteY18" fmla="*/ 1021055 h 1234387"/>
                  <a:gd name="connsiteX19" fmla="*/ 321219 w 3298101"/>
                  <a:gd name="connsiteY19" fmla="*/ 911837 h 1234387"/>
                  <a:gd name="connsiteX20" fmla="*/ 138339 w 3298101"/>
                  <a:gd name="connsiteY20" fmla="*/ 705813 h 1234387"/>
                  <a:gd name="connsiteX21" fmla="*/ 5520 w 3298101"/>
                  <a:gd name="connsiteY21" fmla="*/ 345035 h 1234387"/>
                  <a:gd name="connsiteX22" fmla="*/ 359188 w 3298101"/>
                  <a:gd name="connsiteY22" fmla="*/ 283945 h 1234387"/>
                  <a:gd name="connsiteX23" fmla="*/ 78270 w 3298101"/>
                  <a:gd name="connsiteY23" fmla="*/ 35696 h 1234387"/>
                  <a:gd name="connsiteX0" fmla="*/ 76620 w 3296451"/>
                  <a:gd name="connsiteY0" fmla="*/ 35696 h 1234387"/>
                  <a:gd name="connsiteX1" fmla="*/ 667938 w 3296451"/>
                  <a:gd name="connsiteY1" fmla="*/ 70340 h 1234387"/>
                  <a:gd name="connsiteX2" fmla="*/ 1374431 w 3296451"/>
                  <a:gd name="connsiteY2" fmla="*/ 112542 h 1234387"/>
                  <a:gd name="connsiteX3" fmla="*/ 2049680 w 3296451"/>
                  <a:gd name="connsiteY3" fmla="*/ 0 h 1234387"/>
                  <a:gd name="connsiteX4" fmla="*/ 2537939 w 3296451"/>
                  <a:gd name="connsiteY4" fmla="*/ 168813 h 1234387"/>
                  <a:gd name="connsiteX5" fmla="*/ 2866767 w 3296451"/>
                  <a:gd name="connsiteY5" fmla="*/ 168813 h 1234387"/>
                  <a:gd name="connsiteX6" fmla="*/ 3169759 w 3296451"/>
                  <a:gd name="connsiteY6" fmla="*/ 113568 h 1234387"/>
                  <a:gd name="connsiteX7" fmla="*/ 3074122 w 3296451"/>
                  <a:gd name="connsiteY7" fmla="*/ 397957 h 1234387"/>
                  <a:gd name="connsiteX8" fmla="*/ 3217228 w 3296451"/>
                  <a:gd name="connsiteY8" fmla="*/ 450879 h 1234387"/>
                  <a:gd name="connsiteX9" fmla="*/ 3043149 w 3296451"/>
                  <a:gd name="connsiteY9" fmla="*/ 618058 h 1234387"/>
                  <a:gd name="connsiteX10" fmla="*/ 3004121 w 3296451"/>
                  <a:gd name="connsiteY10" fmla="*/ 748016 h 1234387"/>
                  <a:gd name="connsiteX11" fmla="*/ 3290332 w 3296451"/>
                  <a:gd name="connsiteY11" fmla="*/ 762954 h 1234387"/>
                  <a:gd name="connsiteX12" fmla="*/ 3009412 w 3296451"/>
                  <a:gd name="connsiteY12" fmla="*/ 911837 h 1234387"/>
                  <a:gd name="connsiteX13" fmla="*/ 2866767 w 3296451"/>
                  <a:gd name="connsiteY13" fmla="*/ 992920 h 1234387"/>
                  <a:gd name="connsiteX14" fmla="*/ 2537939 w 3296451"/>
                  <a:gd name="connsiteY14" fmla="*/ 992920 h 1234387"/>
                  <a:gd name="connsiteX15" fmla="*/ 3296451 w 3296451"/>
                  <a:gd name="connsiteY15" fmla="*/ 1217210 h 1234387"/>
                  <a:gd name="connsiteX16" fmla="*/ 1838665 w 3296451"/>
                  <a:gd name="connsiteY16" fmla="*/ 992920 h 1234387"/>
                  <a:gd name="connsiteX17" fmla="*/ 1184247 w 3296451"/>
                  <a:gd name="connsiteY17" fmla="*/ 1208274 h 1234387"/>
                  <a:gd name="connsiteX18" fmla="*/ 696074 w 3296451"/>
                  <a:gd name="connsiteY18" fmla="*/ 1021055 h 1234387"/>
                  <a:gd name="connsiteX19" fmla="*/ 319569 w 3296451"/>
                  <a:gd name="connsiteY19" fmla="*/ 911837 h 1234387"/>
                  <a:gd name="connsiteX20" fmla="*/ 240766 w 3296451"/>
                  <a:gd name="connsiteY20" fmla="*/ 613199 h 1234387"/>
                  <a:gd name="connsiteX21" fmla="*/ 3870 w 3296451"/>
                  <a:gd name="connsiteY21" fmla="*/ 345035 h 1234387"/>
                  <a:gd name="connsiteX22" fmla="*/ 357538 w 3296451"/>
                  <a:gd name="connsiteY22" fmla="*/ 283945 h 1234387"/>
                  <a:gd name="connsiteX23" fmla="*/ 76620 w 3296451"/>
                  <a:gd name="connsiteY23" fmla="*/ 35696 h 1234387"/>
                  <a:gd name="connsiteX0" fmla="*/ 82290 w 3302121"/>
                  <a:gd name="connsiteY0" fmla="*/ 35696 h 1234387"/>
                  <a:gd name="connsiteX1" fmla="*/ 673608 w 3302121"/>
                  <a:gd name="connsiteY1" fmla="*/ 70340 h 1234387"/>
                  <a:gd name="connsiteX2" fmla="*/ 1380101 w 3302121"/>
                  <a:gd name="connsiteY2" fmla="*/ 112542 h 1234387"/>
                  <a:gd name="connsiteX3" fmla="*/ 2055350 w 3302121"/>
                  <a:gd name="connsiteY3" fmla="*/ 0 h 1234387"/>
                  <a:gd name="connsiteX4" fmla="*/ 2543609 w 3302121"/>
                  <a:gd name="connsiteY4" fmla="*/ 168813 h 1234387"/>
                  <a:gd name="connsiteX5" fmla="*/ 2872437 w 3302121"/>
                  <a:gd name="connsiteY5" fmla="*/ 168813 h 1234387"/>
                  <a:gd name="connsiteX6" fmla="*/ 3175429 w 3302121"/>
                  <a:gd name="connsiteY6" fmla="*/ 113568 h 1234387"/>
                  <a:gd name="connsiteX7" fmla="*/ 3079792 w 3302121"/>
                  <a:gd name="connsiteY7" fmla="*/ 397957 h 1234387"/>
                  <a:gd name="connsiteX8" fmla="*/ 3222898 w 3302121"/>
                  <a:gd name="connsiteY8" fmla="*/ 450879 h 1234387"/>
                  <a:gd name="connsiteX9" fmla="*/ 3048819 w 3302121"/>
                  <a:gd name="connsiteY9" fmla="*/ 618058 h 1234387"/>
                  <a:gd name="connsiteX10" fmla="*/ 3009791 w 3302121"/>
                  <a:gd name="connsiteY10" fmla="*/ 748016 h 1234387"/>
                  <a:gd name="connsiteX11" fmla="*/ 3296002 w 3302121"/>
                  <a:gd name="connsiteY11" fmla="*/ 762954 h 1234387"/>
                  <a:gd name="connsiteX12" fmla="*/ 3015082 w 3302121"/>
                  <a:gd name="connsiteY12" fmla="*/ 911837 h 1234387"/>
                  <a:gd name="connsiteX13" fmla="*/ 2872437 w 3302121"/>
                  <a:gd name="connsiteY13" fmla="*/ 992920 h 1234387"/>
                  <a:gd name="connsiteX14" fmla="*/ 2543609 w 3302121"/>
                  <a:gd name="connsiteY14" fmla="*/ 992920 h 1234387"/>
                  <a:gd name="connsiteX15" fmla="*/ 3302121 w 3302121"/>
                  <a:gd name="connsiteY15" fmla="*/ 1217210 h 1234387"/>
                  <a:gd name="connsiteX16" fmla="*/ 1844335 w 3302121"/>
                  <a:gd name="connsiteY16" fmla="*/ 992920 h 1234387"/>
                  <a:gd name="connsiteX17" fmla="*/ 1189917 w 3302121"/>
                  <a:gd name="connsiteY17" fmla="*/ 1208274 h 1234387"/>
                  <a:gd name="connsiteX18" fmla="*/ 701744 w 3302121"/>
                  <a:gd name="connsiteY18" fmla="*/ 1021055 h 1234387"/>
                  <a:gd name="connsiteX19" fmla="*/ 0 w 3302121"/>
                  <a:gd name="connsiteY19" fmla="*/ 739839 h 1234387"/>
                  <a:gd name="connsiteX20" fmla="*/ 246436 w 3302121"/>
                  <a:gd name="connsiteY20" fmla="*/ 613199 h 1234387"/>
                  <a:gd name="connsiteX21" fmla="*/ 9540 w 3302121"/>
                  <a:gd name="connsiteY21" fmla="*/ 345035 h 1234387"/>
                  <a:gd name="connsiteX22" fmla="*/ 363208 w 3302121"/>
                  <a:gd name="connsiteY22" fmla="*/ 283945 h 1234387"/>
                  <a:gd name="connsiteX23" fmla="*/ 82290 w 3302121"/>
                  <a:gd name="connsiteY23" fmla="*/ 35696 h 1234387"/>
                  <a:gd name="connsiteX0" fmla="*/ 82290 w 3302121"/>
                  <a:gd name="connsiteY0" fmla="*/ 35696 h 1234387"/>
                  <a:gd name="connsiteX1" fmla="*/ 673608 w 3302121"/>
                  <a:gd name="connsiteY1" fmla="*/ 70340 h 1234387"/>
                  <a:gd name="connsiteX2" fmla="*/ 1380101 w 3302121"/>
                  <a:gd name="connsiteY2" fmla="*/ 112542 h 1234387"/>
                  <a:gd name="connsiteX3" fmla="*/ 2055350 w 3302121"/>
                  <a:gd name="connsiteY3" fmla="*/ 0 h 1234387"/>
                  <a:gd name="connsiteX4" fmla="*/ 2543609 w 3302121"/>
                  <a:gd name="connsiteY4" fmla="*/ 168813 h 1234387"/>
                  <a:gd name="connsiteX5" fmla="*/ 2872437 w 3302121"/>
                  <a:gd name="connsiteY5" fmla="*/ 168813 h 1234387"/>
                  <a:gd name="connsiteX6" fmla="*/ 3175429 w 3302121"/>
                  <a:gd name="connsiteY6" fmla="*/ 113568 h 1234387"/>
                  <a:gd name="connsiteX7" fmla="*/ 3079792 w 3302121"/>
                  <a:gd name="connsiteY7" fmla="*/ 397957 h 1234387"/>
                  <a:gd name="connsiteX8" fmla="*/ 3222898 w 3302121"/>
                  <a:gd name="connsiteY8" fmla="*/ 450879 h 1234387"/>
                  <a:gd name="connsiteX9" fmla="*/ 3048819 w 3302121"/>
                  <a:gd name="connsiteY9" fmla="*/ 618058 h 1234387"/>
                  <a:gd name="connsiteX10" fmla="*/ 3009791 w 3302121"/>
                  <a:gd name="connsiteY10" fmla="*/ 748016 h 1234387"/>
                  <a:gd name="connsiteX11" fmla="*/ 3296002 w 3302121"/>
                  <a:gd name="connsiteY11" fmla="*/ 762954 h 1234387"/>
                  <a:gd name="connsiteX12" fmla="*/ 3015082 w 3302121"/>
                  <a:gd name="connsiteY12" fmla="*/ 911837 h 1234387"/>
                  <a:gd name="connsiteX13" fmla="*/ 2872437 w 3302121"/>
                  <a:gd name="connsiteY13" fmla="*/ 992920 h 1234387"/>
                  <a:gd name="connsiteX14" fmla="*/ 2543609 w 3302121"/>
                  <a:gd name="connsiteY14" fmla="*/ 992920 h 1234387"/>
                  <a:gd name="connsiteX15" fmla="*/ 3302121 w 3302121"/>
                  <a:gd name="connsiteY15" fmla="*/ 1217210 h 1234387"/>
                  <a:gd name="connsiteX16" fmla="*/ 1844335 w 3302121"/>
                  <a:gd name="connsiteY16" fmla="*/ 992920 h 1234387"/>
                  <a:gd name="connsiteX17" fmla="*/ 1189917 w 3302121"/>
                  <a:gd name="connsiteY17" fmla="*/ 1208274 h 1234387"/>
                  <a:gd name="connsiteX18" fmla="*/ 701744 w 3302121"/>
                  <a:gd name="connsiteY18" fmla="*/ 1021055 h 1234387"/>
                  <a:gd name="connsiteX19" fmla="*/ 0 w 3302121"/>
                  <a:gd name="connsiteY19" fmla="*/ 739839 h 1234387"/>
                  <a:gd name="connsiteX20" fmla="*/ 246436 w 3302121"/>
                  <a:gd name="connsiteY20" fmla="*/ 613199 h 1234387"/>
                  <a:gd name="connsiteX21" fmla="*/ 9540 w 3302121"/>
                  <a:gd name="connsiteY21" fmla="*/ 345035 h 1234387"/>
                  <a:gd name="connsiteX22" fmla="*/ 363208 w 3302121"/>
                  <a:gd name="connsiteY22" fmla="*/ 283945 h 1234387"/>
                  <a:gd name="connsiteX23" fmla="*/ 82290 w 3302121"/>
                  <a:gd name="connsiteY23" fmla="*/ 35696 h 1234387"/>
                  <a:gd name="connsiteX0" fmla="*/ 82290 w 3302121"/>
                  <a:gd name="connsiteY0" fmla="*/ 0 h 1278075"/>
                  <a:gd name="connsiteX1" fmla="*/ 673608 w 3302121"/>
                  <a:gd name="connsiteY1" fmla="*/ 114028 h 1278075"/>
                  <a:gd name="connsiteX2" fmla="*/ 1380101 w 3302121"/>
                  <a:gd name="connsiteY2" fmla="*/ 156230 h 1278075"/>
                  <a:gd name="connsiteX3" fmla="*/ 2055350 w 3302121"/>
                  <a:gd name="connsiteY3" fmla="*/ 43688 h 1278075"/>
                  <a:gd name="connsiteX4" fmla="*/ 2543609 w 3302121"/>
                  <a:gd name="connsiteY4" fmla="*/ 212501 h 1278075"/>
                  <a:gd name="connsiteX5" fmla="*/ 2872437 w 3302121"/>
                  <a:gd name="connsiteY5" fmla="*/ 212501 h 1278075"/>
                  <a:gd name="connsiteX6" fmla="*/ 3175429 w 3302121"/>
                  <a:gd name="connsiteY6" fmla="*/ 157256 h 1278075"/>
                  <a:gd name="connsiteX7" fmla="*/ 3079792 w 3302121"/>
                  <a:gd name="connsiteY7" fmla="*/ 441645 h 1278075"/>
                  <a:gd name="connsiteX8" fmla="*/ 3222898 w 3302121"/>
                  <a:gd name="connsiteY8" fmla="*/ 494567 h 1278075"/>
                  <a:gd name="connsiteX9" fmla="*/ 3048819 w 3302121"/>
                  <a:gd name="connsiteY9" fmla="*/ 661746 h 1278075"/>
                  <a:gd name="connsiteX10" fmla="*/ 3009791 w 3302121"/>
                  <a:gd name="connsiteY10" fmla="*/ 791704 h 1278075"/>
                  <a:gd name="connsiteX11" fmla="*/ 3296002 w 3302121"/>
                  <a:gd name="connsiteY11" fmla="*/ 806642 h 1278075"/>
                  <a:gd name="connsiteX12" fmla="*/ 3015082 w 3302121"/>
                  <a:gd name="connsiteY12" fmla="*/ 955525 h 1278075"/>
                  <a:gd name="connsiteX13" fmla="*/ 2872437 w 3302121"/>
                  <a:gd name="connsiteY13" fmla="*/ 1036608 h 1278075"/>
                  <a:gd name="connsiteX14" fmla="*/ 2543609 w 3302121"/>
                  <a:gd name="connsiteY14" fmla="*/ 1036608 h 1278075"/>
                  <a:gd name="connsiteX15" fmla="*/ 3302121 w 3302121"/>
                  <a:gd name="connsiteY15" fmla="*/ 1260898 h 1278075"/>
                  <a:gd name="connsiteX16" fmla="*/ 1844335 w 3302121"/>
                  <a:gd name="connsiteY16" fmla="*/ 1036608 h 1278075"/>
                  <a:gd name="connsiteX17" fmla="*/ 1189917 w 3302121"/>
                  <a:gd name="connsiteY17" fmla="*/ 1251962 h 1278075"/>
                  <a:gd name="connsiteX18" fmla="*/ 701744 w 3302121"/>
                  <a:gd name="connsiteY18" fmla="*/ 1064743 h 1278075"/>
                  <a:gd name="connsiteX19" fmla="*/ 0 w 3302121"/>
                  <a:gd name="connsiteY19" fmla="*/ 783527 h 1278075"/>
                  <a:gd name="connsiteX20" fmla="*/ 246436 w 3302121"/>
                  <a:gd name="connsiteY20" fmla="*/ 656887 h 1278075"/>
                  <a:gd name="connsiteX21" fmla="*/ 9540 w 3302121"/>
                  <a:gd name="connsiteY21" fmla="*/ 388723 h 1278075"/>
                  <a:gd name="connsiteX22" fmla="*/ 363208 w 3302121"/>
                  <a:gd name="connsiteY22" fmla="*/ 327633 h 1278075"/>
                  <a:gd name="connsiteX23" fmla="*/ 82290 w 3302121"/>
                  <a:gd name="connsiteY23" fmla="*/ 0 h 1278075"/>
                  <a:gd name="connsiteX0" fmla="*/ 82290 w 3302121"/>
                  <a:gd name="connsiteY0" fmla="*/ 0 h 1278075"/>
                  <a:gd name="connsiteX1" fmla="*/ 673608 w 3302121"/>
                  <a:gd name="connsiteY1" fmla="*/ 114028 h 1278075"/>
                  <a:gd name="connsiteX2" fmla="*/ 1380101 w 3302121"/>
                  <a:gd name="connsiteY2" fmla="*/ 156230 h 1278075"/>
                  <a:gd name="connsiteX3" fmla="*/ 2055350 w 3302121"/>
                  <a:gd name="connsiteY3" fmla="*/ 43688 h 1278075"/>
                  <a:gd name="connsiteX4" fmla="*/ 2543609 w 3302121"/>
                  <a:gd name="connsiteY4" fmla="*/ 212501 h 1278075"/>
                  <a:gd name="connsiteX5" fmla="*/ 2872437 w 3302121"/>
                  <a:gd name="connsiteY5" fmla="*/ 212501 h 1278075"/>
                  <a:gd name="connsiteX6" fmla="*/ 3175429 w 3302121"/>
                  <a:gd name="connsiteY6" fmla="*/ 157256 h 1278075"/>
                  <a:gd name="connsiteX7" fmla="*/ 3079792 w 3302121"/>
                  <a:gd name="connsiteY7" fmla="*/ 441645 h 1278075"/>
                  <a:gd name="connsiteX8" fmla="*/ 3222898 w 3302121"/>
                  <a:gd name="connsiteY8" fmla="*/ 494567 h 1278075"/>
                  <a:gd name="connsiteX9" fmla="*/ 3048819 w 3302121"/>
                  <a:gd name="connsiteY9" fmla="*/ 661746 h 1278075"/>
                  <a:gd name="connsiteX10" fmla="*/ 3009791 w 3302121"/>
                  <a:gd name="connsiteY10" fmla="*/ 791704 h 1278075"/>
                  <a:gd name="connsiteX11" fmla="*/ 3296002 w 3302121"/>
                  <a:gd name="connsiteY11" fmla="*/ 806642 h 1278075"/>
                  <a:gd name="connsiteX12" fmla="*/ 3015082 w 3302121"/>
                  <a:gd name="connsiteY12" fmla="*/ 955525 h 1278075"/>
                  <a:gd name="connsiteX13" fmla="*/ 2872437 w 3302121"/>
                  <a:gd name="connsiteY13" fmla="*/ 1036608 h 1278075"/>
                  <a:gd name="connsiteX14" fmla="*/ 2543609 w 3302121"/>
                  <a:gd name="connsiteY14" fmla="*/ 1036608 h 1278075"/>
                  <a:gd name="connsiteX15" fmla="*/ 3302121 w 3302121"/>
                  <a:gd name="connsiteY15" fmla="*/ 1260898 h 1278075"/>
                  <a:gd name="connsiteX16" fmla="*/ 1844335 w 3302121"/>
                  <a:gd name="connsiteY16" fmla="*/ 1036608 h 1278075"/>
                  <a:gd name="connsiteX17" fmla="*/ 1189917 w 3302121"/>
                  <a:gd name="connsiteY17" fmla="*/ 1251962 h 1278075"/>
                  <a:gd name="connsiteX18" fmla="*/ 701744 w 3302121"/>
                  <a:gd name="connsiteY18" fmla="*/ 1064743 h 1278075"/>
                  <a:gd name="connsiteX19" fmla="*/ 0 w 3302121"/>
                  <a:gd name="connsiteY19" fmla="*/ 783527 h 1278075"/>
                  <a:gd name="connsiteX20" fmla="*/ 246436 w 3302121"/>
                  <a:gd name="connsiteY20" fmla="*/ 656887 h 1278075"/>
                  <a:gd name="connsiteX21" fmla="*/ 9540 w 3302121"/>
                  <a:gd name="connsiteY21" fmla="*/ 388723 h 1278075"/>
                  <a:gd name="connsiteX22" fmla="*/ 363208 w 3302121"/>
                  <a:gd name="connsiteY22" fmla="*/ 327633 h 1278075"/>
                  <a:gd name="connsiteX23" fmla="*/ 82290 w 3302121"/>
                  <a:gd name="connsiteY23" fmla="*/ 0 h 1278075"/>
                  <a:gd name="connsiteX0" fmla="*/ 153969 w 3373800"/>
                  <a:gd name="connsiteY0" fmla="*/ 0 h 1278075"/>
                  <a:gd name="connsiteX1" fmla="*/ 745287 w 3373800"/>
                  <a:gd name="connsiteY1" fmla="*/ 114028 h 1278075"/>
                  <a:gd name="connsiteX2" fmla="*/ 1451780 w 3373800"/>
                  <a:gd name="connsiteY2" fmla="*/ 156230 h 1278075"/>
                  <a:gd name="connsiteX3" fmla="*/ 2127029 w 3373800"/>
                  <a:gd name="connsiteY3" fmla="*/ 43688 h 1278075"/>
                  <a:gd name="connsiteX4" fmla="*/ 2615288 w 3373800"/>
                  <a:gd name="connsiteY4" fmla="*/ 212501 h 1278075"/>
                  <a:gd name="connsiteX5" fmla="*/ 2944116 w 3373800"/>
                  <a:gd name="connsiteY5" fmla="*/ 212501 h 1278075"/>
                  <a:gd name="connsiteX6" fmla="*/ 3247108 w 3373800"/>
                  <a:gd name="connsiteY6" fmla="*/ 157256 h 1278075"/>
                  <a:gd name="connsiteX7" fmla="*/ 3151471 w 3373800"/>
                  <a:gd name="connsiteY7" fmla="*/ 441645 h 1278075"/>
                  <a:gd name="connsiteX8" fmla="*/ 3294577 w 3373800"/>
                  <a:gd name="connsiteY8" fmla="*/ 494567 h 1278075"/>
                  <a:gd name="connsiteX9" fmla="*/ 3120498 w 3373800"/>
                  <a:gd name="connsiteY9" fmla="*/ 661746 h 1278075"/>
                  <a:gd name="connsiteX10" fmla="*/ 3081470 w 3373800"/>
                  <a:gd name="connsiteY10" fmla="*/ 791704 h 1278075"/>
                  <a:gd name="connsiteX11" fmla="*/ 3367681 w 3373800"/>
                  <a:gd name="connsiteY11" fmla="*/ 806642 h 1278075"/>
                  <a:gd name="connsiteX12" fmla="*/ 3086761 w 3373800"/>
                  <a:gd name="connsiteY12" fmla="*/ 955525 h 1278075"/>
                  <a:gd name="connsiteX13" fmla="*/ 2944116 w 3373800"/>
                  <a:gd name="connsiteY13" fmla="*/ 1036608 h 1278075"/>
                  <a:gd name="connsiteX14" fmla="*/ 2615288 w 3373800"/>
                  <a:gd name="connsiteY14" fmla="*/ 1036608 h 1278075"/>
                  <a:gd name="connsiteX15" fmla="*/ 3373800 w 3373800"/>
                  <a:gd name="connsiteY15" fmla="*/ 1260898 h 1278075"/>
                  <a:gd name="connsiteX16" fmla="*/ 1916014 w 3373800"/>
                  <a:gd name="connsiteY16" fmla="*/ 1036608 h 1278075"/>
                  <a:gd name="connsiteX17" fmla="*/ 1261596 w 3373800"/>
                  <a:gd name="connsiteY17" fmla="*/ 1251962 h 1278075"/>
                  <a:gd name="connsiteX18" fmla="*/ 773423 w 3373800"/>
                  <a:gd name="connsiteY18" fmla="*/ 1064743 h 1278075"/>
                  <a:gd name="connsiteX19" fmla="*/ 71679 w 3373800"/>
                  <a:gd name="connsiteY19" fmla="*/ 783527 h 1278075"/>
                  <a:gd name="connsiteX20" fmla="*/ 318115 w 3373800"/>
                  <a:gd name="connsiteY20" fmla="*/ 656887 h 1278075"/>
                  <a:gd name="connsiteX21" fmla="*/ 3162 w 3373800"/>
                  <a:gd name="connsiteY21" fmla="*/ 190264 h 1278075"/>
                  <a:gd name="connsiteX22" fmla="*/ 434887 w 3373800"/>
                  <a:gd name="connsiteY22" fmla="*/ 327633 h 1278075"/>
                  <a:gd name="connsiteX23" fmla="*/ 153969 w 3373800"/>
                  <a:gd name="connsiteY23" fmla="*/ 0 h 1278075"/>
                  <a:gd name="connsiteX0" fmla="*/ 153969 w 3373800"/>
                  <a:gd name="connsiteY0" fmla="*/ 0 h 1278075"/>
                  <a:gd name="connsiteX1" fmla="*/ 745287 w 3373800"/>
                  <a:gd name="connsiteY1" fmla="*/ 114028 h 1278075"/>
                  <a:gd name="connsiteX2" fmla="*/ 1451780 w 3373800"/>
                  <a:gd name="connsiteY2" fmla="*/ 156230 h 1278075"/>
                  <a:gd name="connsiteX3" fmla="*/ 2127029 w 3373800"/>
                  <a:gd name="connsiteY3" fmla="*/ 43688 h 1278075"/>
                  <a:gd name="connsiteX4" fmla="*/ 2615288 w 3373800"/>
                  <a:gd name="connsiteY4" fmla="*/ 212501 h 1278075"/>
                  <a:gd name="connsiteX5" fmla="*/ 2944116 w 3373800"/>
                  <a:gd name="connsiteY5" fmla="*/ 212501 h 1278075"/>
                  <a:gd name="connsiteX6" fmla="*/ 3247108 w 3373800"/>
                  <a:gd name="connsiteY6" fmla="*/ 157256 h 1278075"/>
                  <a:gd name="connsiteX7" fmla="*/ 3151471 w 3373800"/>
                  <a:gd name="connsiteY7" fmla="*/ 441645 h 1278075"/>
                  <a:gd name="connsiteX8" fmla="*/ 3294577 w 3373800"/>
                  <a:gd name="connsiteY8" fmla="*/ 494567 h 1278075"/>
                  <a:gd name="connsiteX9" fmla="*/ 3120498 w 3373800"/>
                  <a:gd name="connsiteY9" fmla="*/ 661746 h 1278075"/>
                  <a:gd name="connsiteX10" fmla="*/ 3081470 w 3373800"/>
                  <a:gd name="connsiteY10" fmla="*/ 791704 h 1278075"/>
                  <a:gd name="connsiteX11" fmla="*/ 3367681 w 3373800"/>
                  <a:gd name="connsiteY11" fmla="*/ 806642 h 1278075"/>
                  <a:gd name="connsiteX12" fmla="*/ 3086761 w 3373800"/>
                  <a:gd name="connsiteY12" fmla="*/ 955525 h 1278075"/>
                  <a:gd name="connsiteX13" fmla="*/ 2944116 w 3373800"/>
                  <a:gd name="connsiteY13" fmla="*/ 1036608 h 1278075"/>
                  <a:gd name="connsiteX14" fmla="*/ 2615288 w 3373800"/>
                  <a:gd name="connsiteY14" fmla="*/ 1036608 h 1278075"/>
                  <a:gd name="connsiteX15" fmla="*/ 3373800 w 3373800"/>
                  <a:gd name="connsiteY15" fmla="*/ 1260898 h 1278075"/>
                  <a:gd name="connsiteX16" fmla="*/ 1916014 w 3373800"/>
                  <a:gd name="connsiteY16" fmla="*/ 1036608 h 1278075"/>
                  <a:gd name="connsiteX17" fmla="*/ 1261596 w 3373800"/>
                  <a:gd name="connsiteY17" fmla="*/ 1251962 h 1278075"/>
                  <a:gd name="connsiteX18" fmla="*/ 773423 w 3373800"/>
                  <a:gd name="connsiteY18" fmla="*/ 1064743 h 1278075"/>
                  <a:gd name="connsiteX19" fmla="*/ 71679 w 3373800"/>
                  <a:gd name="connsiteY19" fmla="*/ 783527 h 1278075"/>
                  <a:gd name="connsiteX20" fmla="*/ 318115 w 3373800"/>
                  <a:gd name="connsiteY20" fmla="*/ 656887 h 1278075"/>
                  <a:gd name="connsiteX21" fmla="*/ 3162 w 3373800"/>
                  <a:gd name="connsiteY21" fmla="*/ 190264 h 1278075"/>
                  <a:gd name="connsiteX22" fmla="*/ 434887 w 3373800"/>
                  <a:gd name="connsiteY22" fmla="*/ 327633 h 1278075"/>
                  <a:gd name="connsiteX23" fmla="*/ 153969 w 3373800"/>
                  <a:gd name="connsiteY23" fmla="*/ 0 h 1278075"/>
                  <a:gd name="connsiteX0" fmla="*/ 150807 w 3370638"/>
                  <a:gd name="connsiteY0" fmla="*/ 0 h 1278075"/>
                  <a:gd name="connsiteX1" fmla="*/ 742125 w 3370638"/>
                  <a:gd name="connsiteY1" fmla="*/ 114028 h 1278075"/>
                  <a:gd name="connsiteX2" fmla="*/ 1448618 w 3370638"/>
                  <a:gd name="connsiteY2" fmla="*/ 156230 h 1278075"/>
                  <a:gd name="connsiteX3" fmla="*/ 2123867 w 3370638"/>
                  <a:gd name="connsiteY3" fmla="*/ 43688 h 1278075"/>
                  <a:gd name="connsiteX4" fmla="*/ 2612126 w 3370638"/>
                  <a:gd name="connsiteY4" fmla="*/ 212501 h 1278075"/>
                  <a:gd name="connsiteX5" fmla="*/ 2940954 w 3370638"/>
                  <a:gd name="connsiteY5" fmla="*/ 212501 h 1278075"/>
                  <a:gd name="connsiteX6" fmla="*/ 3243946 w 3370638"/>
                  <a:gd name="connsiteY6" fmla="*/ 157256 h 1278075"/>
                  <a:gd name="connsiteX7" fmla="*/ 3148309 w 3370638"/>
                  <a:gd name="connsiteY7" fmla="*/ 441645 h 1278075"/>
                  <a:gd name="connsiteX8" fmla="*/ 3291415 w 3370638"/>
                  <a:gd name="connsiteY8" fmla="*/ 494567 h 1278075"/>
                  <a:gd name="connsiteX9" fmla="*/ 3117336 w 3370638"/>
                  <a:gd name="connsiteY9" fmla="*/ 661746 h 1278075"/>
                  <a:gd name="connsiteX10" fmla="*/ 3078308 w 3370638"/>
                  <a:gd name="connsiteY10" fmla="*/ 791704 h 1278075"/>
                  <a:gd name="connsiteX11" fmla="*/ 3364519 w 3370638"/>
                  <a:gd name="connsiteY11" fmla="*/ 806642 h 1278075"/>
                  <a:gd name="connsiteX12" fmla="*/ 3083599 w 3370638"/>
                  <a:gd name="connsiteY12" fmla="*/ 955525 h 1278075"/>
                  <a:gd name="connsiteX13" fmla="*/ 2940954 w 3370638"/>
                  <a:gd name="connsiteY13" fmla="*/ 1036608 h 1278075"/>
                  <a:gd name="connsiteX14" fmla="*/ 2612126 w 3370638"/>
                  <a:gd name="connsiteY14" fmla="*/ 1036608 h 1278075"/>
                  <a:gd name="connsiteX15" fmla="*/ 3370638 w 3370638"/>
                  <a:gd name="connsiteY15" fmla="*/ 1260898 h 1278075"/>
                  <a:gd name="connsiteX16" fmla="*/ 1912852 w 3370638"/>
                  <a:gd name="connsiteY16" fmla="*/ 1036608 h 1278075"/>
                  <a:gd name="connsiteX17" fmla="*/ 1258434 w 3370638"/>
                  <a:gd name="connsiteY17" fmla="*/ 1251962 h 1278075"/>
                  <a:gd name="connsiteX18" fmla="*/ 770261 w 3370638"/>
                  <a:gd name="connsiteY18" fmla="*/ 1064743 h 1278075"/>
                  <a:gd name="connsiteX19" fmla="*/ 68517 w 3370638"/>
                  <a:gd name="connsiteY19" fmla="*/ 783527 h 1278075"/>
                  <a:gd name="connsiteX20" fmla="*/ 314953 w 3370638"/>
                  <a:gd name="connsiteY20" fmla="*/ 656887 h 1278075"/>
                  <a:gd name="connsiteX21" fmla="*/ 0 w 3370638"/>
                  <a:gd name="connsiteY21" fmla="*/ 190264 h 1278075"/>
                  <a:gd name="connsiteX22" fmla="*/ 431725 w 3370638"/>
                  <a:gd name="connsiteY22" fmla="*/ 327633 h 1278075"/>
                  <a:gd name="connsiteX23" fmla="*/ 150807 w 3370638"/>
                  <a:gd name="connsiteY23" fmla="*/ 0 h 1278075"/>
                  <a:gd name="connsiteX0" fmla="*/ 212385 w 3432216"/>
                  <a:gd name="connsiteY0" fmla="*/ 0 h 1278075"/>
                  <a:gd name="connsiteX1" fmla="*/ 803703 w 3432216"/>
                  <a:gd name="connsiteY1" fmla="*/ 114028 h 1278075"/>
                  <a:gd name="connsiteX2" fmla="*/ 1510196 w 3432216"/>
                  <a:gd name="connsiteY2" fmla="*/ 156230 h 1278075"/>
                  <a:gd name="connsiteX3" fmla="*/ 2185445 w 3432216"/>
                  <a:gd name="connsiteY3" fmla="*/ 43688 h 1278075"/>
                  <a:gd name="connsiteX4" fmla="*/ 2673704 w 3432216"/>
                  <a:gd name="connsiteY4" fmla="*/ 212501 h 1278075"/>
                  <a:gd name="connsiteX5" fmla="*/ 3002532 w 3432216"/>
                  <a:gd name="connsiteY5" fmla="*/ 212501 h 1278075"/>
                  <a:gd name="connsiteX6" fmla="*/ 3305524 w 3432216"/>
                  <a:gd name="connsiteY6" fmla="*/ 157256 h 1278075"/>
                  <a:gd name="connsiteX7" fmla="*/ 3209887 w 3432216"/>
                  <a:gd name="connsiteY7" fmla="*/ 441645 h 1278075"/>
                  <a:gd name="connsiteX8" fmla="*/ 3352993 w 3432216"/>
                  <a:gd name="connsiteY8" fmla="*/ 494567 h 1278075"/>
                  <a:gd name="connsiteX9" fmla="*/ 3178914 w 3432216"/>
                  <a:gd name="connsiteY9" fmla="*/ 661746 h 1278075"/>
                  <a:gd name="connsiteX10" fmla="*/ 3139886 w 3432216"/>
                  <a:gd name="connsiteY10" fmla="*/ 791704 h 1278075"/>
                  <a:gd name="connsiteX11" fmla="*/ 3426097 w 3432216"/>
                  <a:gd name="connsiteY11" fmla="*/ 806642 h 1278075"/>
                  <a:gd name="connsiteX12" fmla="*/ 3145177 w 3432216"/>
                  <a:gd name="connsiteY12" fmla="*/ 955525 h 1278075"/>
                  <a:gd name="connsiteX13" fmla="*/ 3002532 w 3432216"/>
                  <a:gd name="connsiteY13" fmla="*/ 1036608 h 1278075"/>
                  <a:gd name="connsiteX14" fmla="*/ 2673704 w 3432216"/>
                  <a:gd name="connsiteY14" fmla="*/ 1036608 h 1278075"/>
                  <a:gd name="connsiteX15" fmla="*/ 3432216 w 3432216"/>
                  <a:gd name="connsiteY15" fmla="*/ 1260898 h 1278075"/>
                  <a:gd name="connsiteX16" fmla="*/ 1974430 w 3432216"/>
                  <a:gd name="connsiteY16" fmla="*/ 1036608 h 1278075"/>
                  <a:gd name="connsiteX17" fmla="*/ 1320012 w 3432216"/>
                  <a:gd name="connsiteY17" fmla="*/ 1251962 h 1278075"/>
                  <a:gd name="connsiteX18" fmla="*/ 831839 w 3432216"/>
                  <a:gd name="connsiteY18" fmla="*/ 1064743 h 1278075"/>
                  <a:gd name="connsiteX19" fmla="*/ 0 w 3432216"/>
                  <a:gd name="connsiteY19" fmla="*/ 664451 h 1278075"/>
                  <a:gd name="connsiteX20" fmla="*/ 376531 w 3432216"/>
                  <a:gd name="connsiteY20" fmla="*/ 656887 h 1278075"/>
                  <a:gd name="connsiteX21" fmla="*/ 61578 w 3432216"/>
                  <a:gd name="connsiteY21" fmla="*/ 190264 h 1278075"/>
                  <a:gd name="connsiteX22" fmla="*/ 493303 w 3432216"/>
                  <a:gd name="connsiteY22" fmla="*/ 327633 h 1278075"/>
                  <a:gd name="connsiteX23" fmla="*/ 212385 w 3432216"/>
                  <a:gd name="connsiteY23" fmla="*/ 0 h 1278075"/>
                  <a:gd name="connsiteX0" fmla="*/ 212385 w 3432216"/>
                  <a:gd name="connsiteY0" fmla="*/ 0 h 1278075"/>
                  <a:gd name="connsiteX1" fmla="*/ 803703 w 3432216"/>
                  <a:gd name="connsiteY1" fmla="*/ 114028 h 1278075"/>
                  <a:gd name="connsiteX2" fmla="*/ 1510196 w 3432216"/>
                  <a:gd name="connsiteY2" fmla="*/ 156230 h 1278075"/>
                  <a:gd name="connsiteX3" fmla="*/ 2185445 w 3432216"/>
                  <a:gd name="connsiteY3" fmla="*/ 43688 h 1278075"/>
                  <a:gd name="connsiteX4" fmla="*/ 2673704 w 3432216"/>
                  <a:gd name="connsiteY4" fmla="*/ 212501 h 1278075"/>
                  <a:gd name="connsiteX5" fmla="*/ 3002532 w 3432216"/>
                  <a:gd name="connsiteY5" fmla="*/ 212501 h 1278075"/>
                  <a:gd name="connsiteX6" fmla="*/ 3305524 w 3432216"/>
                  <a:gd name="connsiteY6" fmla="*/ 157256 h 1278075"/>
                  <a:gd name="connsiteX7" fmla="*/ 3209887 w 3432216"/>
                  <a:gd name="connsiteY7" fmla="*/ 441645 h 1278075"/>
                  <a:gd name="connsiteX8" fmla="*/ 3352993 w 3432216"/>
                  <a:gd name="connsiteY8" fmla="*/ 494567 h 1278075"/>
                  <a:gd name="connsiteX9" fmla="*/ 3178914 w 3432216"/>
                  <a:gd name="connsiteY9" fmla="*/ 661746 h 1278075"/>
                  <a:gd name="connsiteX10" fmla="*/ 3139886 w 3432216"/>
                  <a:gd name="connsiteY10" fmla="*/ 791704 h 1278075"/>
                  <a:gd name="connsiteX11" fmla="*/ 3426097 w 3432216"/>
                  <a:gd name="connsiteY11" fmla="*/ 806642 h 1278075"/>
                  <a:gd name="connsiteX12" fmla="*/ 3145177 w 3432216"/>
                  <a:gd name="connsiteY12" fmla="*/ 955525 h 1278075"/>
                  <a:gd name="connsiteX13" fmla="*/ 3002532 w 3432216"/>
                  <a:gd name="connsiteY13" fmla="*/ 1036608 h 1278075"/>
                  <a:gd name="connsiteX14" fmla="*/ 2673704 w 3432216"/>
                  <a:gd name="connsiteY14" fmla="*/ 1036608 h 1278075"/>
                  <a:gd name="connsiteX15" fmla="*/ 3432216 w 3432216"/>
                  <a:gd name="connsiteY15" fmla="*/ 1260898 h 1278075"/>
                  <a:gd name="connsiteX16" fmla="*/ 1974430 w 3432216"/>
                  <a:gd name="connsiteY16" fmla="*/ 1036608 h 1278075"/>
                  <a:gd name="connsiteX17" fmla="*/ 1320012 w 3432216"/>
                  <a:gd name="connsiteY17" fmla="*/ 1251962 h 1278075"/>
                  <a:gd name="connsiteX18" fmla="*/ 831839 w 3432216"/>
                  <a:gd name="connsiteY18" fmla="*/ 1064743 h 1278075"/>
                  <a:gd name="connsiteX19" fmla="*/ 0 w 3432216"/>
                  <a:gd name="connsiteY19" fmla="*/ 664451 h 1278075"/>
                  <a:gd name="connsiteX20" fmla="*/ 376531 w 3432216"/>
                  <a:gd name="connsiteY20" fmla="*/ 656887 h 1278075"/>
                  <a:gd name="connsiteX21" fmla="*/ 61578 w 3432216"/>
                  <a:gd name="connsiteY21" fmla="*/ 190264 h 1278075"/>
                  <a:gd name="connsiteX22" fmla="*/ 493303 w 3432216"/>
                  <a:gd name="connsiteY22" fmla="*/ 327633 h 1278075"/>
                  <a:gd name="connsiteX23" fmla="*/ 212385 w 3432216"/>
                  <a:gd name="connsiteY23" fmla="*/ 0 h 1278075"/>
                  <a:gd name="connsiteX0" fmla="*/ 212385 w 3432216"/>
                  <a:gd name="connsiteY0" fmla="*/ 0 h 1278075"/>
                  <a:gd name="connsiteX1" fmla="*/ 803703 w 3432216"/>
                  <a:gd name="connsiteY1" fmla="*/ 114028 h 1278075"/>
                  <a:gd name="connsiteX2" fmla="*/ 1510196 w 3432216"/>
                  <a:gd name="connsiteY2" fmla="*/ 156230 h 1278075"/>
                  <a:gd name="connsiteX3" fmla="*/ 2185445 w 3432216"/>
                  <a:gd name="connsiteY3" fmla="*/ 43688 h 1278075"/>
                  <a:gd name="connsiteX4" fmla="*/ 2673704 w 3432216"/>
                  <a:gd name="connsiteY4" fmla="*/ 212501 h 1278075"/>
                  <a:gd name="connsiteX5" fmla="*/ 3002532 w 3432216"/>
                  <a:gd name="connsiteY5" fmla="*/ 212501 h 1278075"/>
                  <a:gd name="connsiteX6" fmla="*/ 3305524 w 3432216"/>
                  <a:gd name="connsiteY6" fmla="*/ 157256 h 1278075"/>
                  <a:gd name="connsiteX7" fmla="*/ 3209887 w 3432216"/>
                  <a:gd name="connsiteY7" fmla="*/ 441645 h 1278075"/>
                  <a:gd name="connsiteX8" fmla="*/ 3352993 w 3432216"/>
                  <a:gd name="connsiteY8" fmla="*/ 494567 h 1278075"/>
                  <a:gd name="connsiteX9" fmla="*/ 3178914 w 3432216"/>
                  <a:gd name="connsiteY9" fmla="*/ 661746 h 1278075"/>
                  <a:gd name="connsiteX10" fmla="*/ 3139886 w 3432216"/>
                  <a:gd name="connsiteY10" fmla="*/ 791704 h 1278075"/>
                  <a:gd name="connsiteX11" fmla="*/ 3426097 w 3432216"/>
                  <a:gd name="connsiteY11" fmla="*/ 806642 h 1278075"/>
                  <a:gd name="connsiteX12" fmla="*/ 3145177 w 3432216"/>
                  <a:gd name="connsiteY12" fmla="*/ 955525 h 1278075"/>
                  <a:gd name="connsiteX13" fmla="*/ 3002532 w 3432216"/>
                  <a:gd name="connsiteY13" fmla="*/ 1036608 h 1278075"/>
                  <a:gd name="connsiteX14" fmla="*/ 2673704 w 3432216"/>
                  <a:gd name="connsiteY14" fmla="*/ 1036608 h 1278075"/>
                  <a:gd name="connsiteX15" fmla="*/ 3432216 w 3432216"/>
                  <a:gd name="connsiteY15" fmla="*/ 1260898 h 1278075"/>
                  <a:gd name="connsiteX16" fmla="*/ 1974430 w 3432216"/>
                  <a:gd name="connsiteY16" fmla="*/ 1036608 h 1278075"/>
                  <a:gd name="connsiteX17" fmla="*/ 1320012 w 3432216"/>
                  <a:gd name="connsiteY17" fmla="*/ 1251962 h 1278075"/>
                  <a:gd name="connsiteX18" fmla="*/ 831839 w 3432216"/>
                  <a:gd name="connsiteY18" fmla="*/ 1064743 h 1278075"/>
                  <a:gd name="connsiteX19" fmla="*/ 0 w 3432216"/>
                  <a:gd name="connsiteY19" fmla="*/ 664451 h 1278075"/>
                  <a:gd name="connsiteX20" fmla="*/ 376531 w 3432216"/>
                  <a:gd name="connsiteY20" fmla="*/ 656887 h 1278075"/>
                  <a:gd name="connsiteX21" fmla="*/ 61578 w 3432216"/>
                  <a:gd name="connsiteY21" fmla="*/ 190264 h 1278075"/>
                  <a:gd name="connsiteX22" fmla="*/ 493303 w 3432216"/>
                  <a:gd name="connsiteY22" fmla="*/ 327633 h 1278075"/>
                  <a:gd name="connsiteX23" fmla="*/ 212385 w 3432216"/>
                  <a:gd name="connsiteY23" fmla="*/ 0 h 1278075"/>
                  <a:gd name="connsiteX0" fmla="*/ 212385 w 3432216"/>
                  <a:gd name="connsiteY0" fmla="*/ 0 h 1278075"/>
                  <a:gd name="connsiteX1" fmla="*/ 803703 w 3432216"/>
                  <a:gd name="connsiteY1" fmla="*/ 114028 h 1278075"/>
                  <a:gd name="connsiteX2" fmla="*/ 1510196 w 3432216"/>
                  <a:gd name="connsiteY2" fmla="*/ 156230 h 1278075"/>
                  <a:gd name="connsiteX3" fmla="*/ 2185445 w 3432216"/>
                  <a:gd name="connsiteY3" fmla="*/ 43688 h 1278075"/>
                  <a:gd name="connsiteX4" fmla="*/ 2673704 w 3432216"/>
                  <a:gd name="connsiteY4" fmla="*/ 212501 h 1278075"/>
                  <a:gd name="connsiteX5" fmla="*/ 3002532 w 3432216"/>
                  <a:gd name="connsiteY5" fmla="*/ 212501 h 1278075"/>
                  <a:gd name="connsiteX6" fmla="*/ 3214458 w 3432216"/>
                  <a:gd name="connsiteY6" fmla="*/ 157256 h 1278075"/>
                  <a:gd name="connsiteX7" fmla="*/ 3209887 w 3432216"/>
                  <a:gd name="connsiteY7" fmla="*/ 441645 h 1278075"/>
                  <a:gd name="connsiteX8" fmla="*/ 3352993 w 3432216"/>
                  <a:gd name="connsiteY8" fmla="*/ 494567 h 1278075"/>
                  <a:gd name="connsiteX9" fmla="*/ 3178914 w 3432216"/>
                  <a:gd name="connsiteY9" fmla="*/ 661746 h 1278075"/>
                  <a:gd name="connsiteX10" fmla="*/ 3139886 w 3432216"/>
                  <a:gd name="connsiteY10" fmla="*/ 791704 h 1278075"/>
                  <a:gd name="connsiteX11" fmla="*/ 3426097 w 3432216"/>
                  <a:gd name="connsiteY11" fmla="*/ 806642 h 1278075"/>
                  <a:gd name="connsiteX12" fmla="*/ 3145177 w 3432216"/>
                  <a:gd name="connsiteY12" fmla="*/ 955525 h 1278075"/>
                  <a:gd name="connsiteX13" fmla="*/ 3002532 w 3432216"/>
                  <a:gd name="connsiteY13" fmla="*/ 1036608 h 1278075"/>
                  <a:gd name="connsiteX14" fmla="*/ 2673704 w 3432216"/>
                  <a:gd name="connsiteY14" fmla="*/ 1036608 h 1278075"/>
                  <a:gd name="connsiteX15" fmla="*/ 3432216 w 3432216"/>
                  <a:gd name="connsiteY15" fmla="*/ 1260898 h 1278075"/>
                  <a:gd name="connsiteX16" fmla="*/ 1974430 w 3432216"/>
                  <a:gd name="connsiteY16" fmla="*/ 1036608 h 1278075"/>
                  <a:gd name="connsiteX17" fmla="*/ 1320012 w 3432216"/>
                  <a:gd name="connsiteY17" fmla="*/ 1251962 h 1278075"/>
                  <a:gd name="connsiteX18" fmla="*/ 831839 w 3432216"/>
                  <a:gd name="connsiteY18" fmla="*/ 1064743 h 1278075"/>
                  <a:gd name="connsiteX19" fmla="*/ 0 w 3432216"/>
                  <a:gd name="connsiteY19" fmla="*/ 664451 h 1278075"/>
                  <a:gd name="connsiteX20" fmla="*/ 376531 w 3432216"/>
                  <a:gd name="connsiteY20" fmla="*/ 656887 h 1278075"/>
                  <a:gd name="connsiteX21" fmla="*/ 61578 w 3432216"/>
                  <a:gd name="connsiteY21" fmla="*/ 190264 h 1278075"/>
                  <a:gd name="connsiteX22" fmla="*/ 493303 w 3432216"/>
                  <a:gd name="connsiteY22" fmla="*/ 327633 h 1278075"/>
                  <a:gd name="connsiteX23" fmla="*/ 212385 w 3432216"/>
                  <a:gd name="connsiteY23" fmla="*/ 0 h 1278075"/>
                  <a:gd name="connsiteX0" fmla="*/ 212385 w 3432216"/>
                  <a:gd name="connsiteY0" fmla="*/ 0 h 1278075"/>
                  <a:gd name="connsiteX1" fmla="*/ 803703 w 3432216"/>
                  <a:gd name="connsiteY1" fmla="*/ 114028 h 1278075"/>
                  <a:gd name="connsiteX2" fmla="*/ 1510196 w 3432216"/>
                  <a:gd name="connsiteY2" fmla="*/ 156230 h 1278075"/>
                  <a:gd name="connsiteX3" fmla="*/ 2185445 w 3432216"/>
                  <a:gd name="connsiteY3" fmla="*/ 43688 h 1278075"/>
                  <a:gd name="connsiteX4" fmla="*/ 2673704 w 3432216"/>
                  <a:gd name="connsiteY4" fmla="*/ 212501 h 1278075"/>
                  <a:gd name="connsiteX5" fmla="*/ 3002532 w 3432216"/>
                  <a:gd name="connsiteY5" fmla="*/ 212501 h 1278075"/>
                  <a:gd name="connsiteX6" fmla="*/ 3370574 w 3432216"/>
                  <a:gd name="connsiteY6" fmla="*/ 130794 h 1278075"/>
                  <a:gd name="connsiteX7" fmla="*/ 3209887 w 3432216"/>
                  <a:gd name="connsiteY7" fmla="*/ 441645 h 1278075"/>
                  <a:gd name="connsiteX8" fmla="*/ 3352993 w 3432216"/>
                  <a:gd name="connsiteY8" fmla="*/ 494567 h 1278075"/>
                  <a:gd name="connsiteX9" fmla="*/ 3178914 w 3432216"/>
                  <a:gd name="connsiteY9" fmla="*/ 661746 h 1278075"/>
                  <a:gd name="connsiteX10" fmla="*/ 3139886 w 3432216"/>
                  <a:gd name="connsiteY10" fmla="*/ 791704 h 1278075"/>
                  <a:gd name="connsiteX11" fmla="*/ 3426097 w 3432216"/>
                  <a:gd name="connsiteY11" fmla="*/ 806642 h 1278075"/>
                  <a:gd name="connsiteX12" fmla="*/ 3145177 w 3432216"/>
                  <a:gd name="connsiteY12" fmla="*/ 955525 h 1278075"/>
                  <a:gd name="connsiteX13" fmla="*/ 3002532 w 3432216"/>
                  <a:gd name="connsiteY13" fmla="*/ 1036608 h 1278075"/>
                  <a:gd name="connsiteX14" fmla="*/ 2673704 w 3432216"/>
                  <a:gd name="connsiteY14" fmla="*/ 1036608 h 1278075"/>
                  <a:gd name="connsiteX15" fmla="*/ 3432216 w 3432216"/>
                  <a:gd name="connsiteY15" fmla="*/ 1260898 h 1278075"/>
                  <a:gd name="connsiteX16" fmla="*/ 1974430 w 3432216"/>
                  <a:gd name="connsiteY16" fmla="*/ 1036608 h 1278075"/>
                  <a:gd name="connsiteX17" fmla="*/ 1320012 w 3432216"/>
                  <a:gd name="connsiteY17" fmla="*/ 1251962 h 1278075"/>
                  <a:gd name="connsiteX18" fmla="*/ 831839 w 3432216"/>
                  <a:gd name="connsiteY18" fmla="*/ 1064743 h 1278075"/>
                  <a:gd name="connsiteX19" fmla="*/ 0 w 3432216"/>
                  <a:gd name="connsiteY19" fmla="*/ 664451 h 1278075"/>
                  <a:gd name="connsiteX20" fmla="*/ 376531 w 3432216"/>
                  <a:gd name="connsiteY20" fmla="*/ 656887 h 1278075"/>
                  <a:gd name="connsiteX21" fmla="*/ 61578 w 3432216"/>
                  <a:gd name="connsiteY21" fmla="*/ 190264 h 1278075"/>
                  <a:gd name="connsiteX22" fmla="*/ 493303 w 3432216"/>
                  <a:gd name="connsiteY22" fmla="*/ 327633 h 1278075"/>
                  <a:gd name="connsiteX23" fmla="*/ 212385 w 3432216"/>
                  <a:gd name="connsiteY23" fmla="*/ 0 h 1278075"/>
                  <a:gd name="connsiteX0" fmla="*/ 212385 w 3432216"/>
                  <a:gd name="connsiteY0" fmla="*/ 0 h 1278075"/>
                  <a:gd name="connsiteX1" fmla="*/ 803703 w 3432216"/>
                  <a:gd name="connsiteY1" fmla="*/ 114028 h 1278075"/>
                  <a:gd name="connsiteX2" fmla="*/ 1510196 w 3432216"/>
                  <a:gd name="connsiteY2" fmla="*/ 156230 h 1278075"/>
                  <a:gd name="connsiteX3" fmla="*/ 2185445 w 3432216"/>
                  <a:gd name="connsiteY3" fmla="*/ 43688 h 1278075"/>
                  <a:gd name="connsiteX4" fmla="*/ 2673704 w 3432216"/>
                  <a:gd name="connsiteY4" fmla="*/ 212501 h 1278075"/>
                  <a:gd name="connsiteX5" fmla="*/ 3002532 w 3432216"/>
                  <a:gd name="connsiteY5" fmla="*/ 212501 h 1278075"/>
                  <a:gd name="connsiteX6" fmla="*/ 3318535 w 3432216"/>
                  <a:gd name="connsiteY6" fmla="*/ 130794 h 1278075"/>
                  <a:gd name="connsiteX7" fmla="*/ 3209887 w 3432216"/>
                  <a:gd name="connsiteY7" fmla="*/ 441645 h 1278075"/>
                  <a:gd name="connsiteX8" fmla="*/ 3352993 w 3432216"/>
                  <a:gd name="connsiteY8" fmla="*/ 494567 h 1278075"/>
                  <a:gd name="connsiteX9" fmla="*/ 3178914 w 3432216"/>
                  <a:gd name="connsiteY9" fmla="*/ 661746 h 1278075"/>
                  <a:gd name="connsiteX10" fmla="*/ 3139886 w 3432216"/>
                  <a:gd name="connsiteY10" fmla="*/ 791704 h 1278075"/>
                  <a:gd name="connsiteX11" fmla="*/ 3426097 w 3432216"/>
                  <a:gd name="connsiteY11" fmla="*/ 806642 h 1278075"/>
                  <a:gd name="connsiteX12" fmla="*/ 3145177 w 3432216"/>
                  <a:gd name="connsiteY12" fmla="*/ 955525 h 1278075"/>
                  <a:gd name="connsiteX13" fmla="*/ 3002532 w 3432216"/>
                  <a:gd name="connsiteY13" fmla="*/ 1036608 h 1278075"/>
                  <a:gd name="connsiteX14" fmla="*/ 2673704 w 3432216"/>
                  <a:gd name="connsiteY14" fmla="*/ 1036608 h 1278075"/>
                  <a:gd name="connsiteX15" fmla="*/ 3432216 w 3432216"/>
                  <a:gd name="connsiteY15" fmla="*/ 1260898 h 1278075"/>
                  <a:gd name="connsiteX16" fmla="*/ 1974430 w 3432216"/>
                  <a:gd name="connsiteY16" fmla="*/ 1036608 h 1278075"/>
                  <a:gd name="connsiteX17" fmla="*/ 1320012 w 3432216"/>
                  <a:gd name="connsiteY17" fmla="*/ 1251962 h 1278075"/>
                  <a:gd name="connsiteX18" fmla="*/ 831839 w 3432216"/>
                  <a:gd name="connsiteY18" fmla="*/ 1064743 h 1278075"/>
                  <a:gd name="connsiteX19" fmla="*/ 0 w 3432216"/>
                  <a:gd name="connsiteY19" fmla="*/ 664451 h 1278075"/>
                  <a:gd name="connsiteX20" fmla="*/ 376531 w 3432216"/>
                  <a:gd name="connsiteY20" fmla="*/ 656887 h 1278075"/>
                  <a:gd name="connsiteX21" fmla="*/ 61578 w 3432216"/>
                  <a:gd name="connsiteY21" fmla="*/ 190264 h 1278075"/>
                  <a:gd name="connsiteX22" fmla="*/ 493303 w 3432216"/>
                  <a:gd name="connsiteY22" fmla="*/ 327633 h 1278075"/>
                  <a:gd name="connsiteX23" fmla="*/ 212385 w 3432216"/>
                  <a:gd name="connsiteY23" fmla="*/ 0 h 1278075"/>
                  <a:gd name="connsiteX0" fmla="*/ 212385 w 3432216"/>
                  <a:gd name="connsiteY0" fmla="*/ 0 h 1278075"/>
                  <a:gd name="connsiteX1" fmla="*/ 803703 w 3432216"/>
                  <a:gd name="connsiteY1" fmla="*/ 114028 h 1278075"/>
                  <a:gd name="connsiteX2" fmla="*/ 1510196 w 3432216"/>
                  <a:gd name="connsiteY2" fmla="*/ 156230 h 1278075"/>
                  <a:gd name="connsiteX3" fmla="*/ 2185445 w 3432216"/>
                  <a:gd name="connsiteY3" fmla="*/ 43688 h 1278075"/>
                  <a:gd name="connsiteX4" fmla="*/ 2673704 w 3432216"/>
                  <a:gd name="connsiteY4" fmla="*/ 212501 h 1278075"/>
                  <a:gd name="connsiteX5" fmla="*/ 3002532 w 3432216"/>
                  <a:gd name="connsiteY5" fmla="*/ 212501 h 1278075"/>
                  <a:gd name="connsiteX6" fmla="*/ 3318535 w 3432216"/>
                  <a:gd name="connsiteY6" fmla="*/ 130794 h 1278075"/>
                  <a:gd name="connsiteX7" fmla="*/ 3209887 w 3432216"/>
                  <a:gd name="connsiteY7" fmla="*/ 441645 h 1278075"/>
                  <a:gd name="connsiteX8" fmla="*/ 3352993 w 3432216"/>
                  <a:gd name="connsiteY8" fmla="*/ 494567 h 1278075"/>
                  <a:gd name="connsiteX9" fmla="*/ 3178914 w 3432216"/>
                  <a:gd name="connsiteY9" fmla="*/ 661746 h 1278075"/>
                  <a:gd name="connsiteX10" fmla="*/ 3139886 w 3432216"/>
                  <a:gd name="connsiteY10" fmla="*/ 791704 h 1278075"/>
                  <a:gd name="connsiteX11" fmla="*/ 3426097 w 3432216"/>
                  <a:gd name="connsiteY11" fmla="*/ 806642 h 1278075"/>
                  <a:gd name="connsiteX12" fmla="*/ 3145177 w 3432216"/>
                  <a:gd name="connsiteY12" fmla="*/ 955525 h 1278075"/>
                  <a:gd name="connsiteX13" fmla="*/ 3002532 w 3432216"/>
                  <a:gd name="connsiteY13" fmla="*/ 1036608 h 1278075"/>
                  <a:gd name="connsiteX14" fmla="*/ 2673704 w 3432216"/>
                  <a:gd name="connsiteY14" fmla="*/ 1036608 h 1278075"/>
                  <a:gd name="connsiteX15" fmla="*/ 3432216 w 3432216"/>
                  <a:gd name="connsiteY15" fmla="*/ 1260898 h 1278075"/>
                  <a:gd name="connsiteX16" fmla="*/ 1974430 w 3432216"/>
                  <a:gd name="connsiteY16" fmla="*/ 1036608 h 1278075"/>
                  <a:gd name="connsiteX17" fmla="*/ 1320012 w 3432216"/>
                  <a:gd name="connsiteY17" fmla="*/ 1251962 h 1278075"/>
                  <a:gd name="connsiteX18" fmla="*/ 831839 w 3432216"/>
                  <a:gd name="connsiteY18" fmla="*/ 1064743 h 1278075"/>
                  <a:gd name="connsiteX19" fmla="*/ 0 w 3432216"/>
                  <a:gd name="connsiteY19" fmla="*/ 664451 h 1278075"/>
                  <a:gd name="connsiteX20" fmla="*/ 376531 w 3432216"/>
                  <a:gd name="connsiteY20" fmla="*/ 656887 h 1278075"/>
                  <a:gd name="connsiteX21" fmla="*/ 61578 w 3432216"/>
                  <a:gd name="connsiteY21" fmla="*/ 190264 h 1278075"/>
                  <a:gd name="connsiteX22" fmla="*/ 493303 w 3432216"/>
                  <a:gd name="connsiteY22" fmla="*/ 327633 h 1278075"/>
                  <a:gd name="connsiteX23" fmla="*/ 212385 w 3432216"/>
                  <a:gd name="connsiteY23" fmla="*/ 0 h 1278075"/>
                  <a:gd name="connsiteX0" fmla="*/ 212385 w 3472785"/>
                  <a:gd name="connsiteY0" fmla="*/ 0 h 1278075"/>
                  <a:gd name="connsiteX1" fmla="*/ 803703 w 3472785"/>
                  <a:gd name="connsiteY1" fmla="*/ 114028 h 1278075"/>
                  <a:gd name="connsiteX2" fmla="*/ 1510196 w 3472785"/>
                  <a:gd name="connsiteY2" fmla="*/ 156230 h 1278075"/>
                  <a:gd name="connsiteX3" fmla="*/ 2185445 w 3472785"/>
                  <a:gd name="connsiteY3" fmla="*/ 43688 h 1278075"/>
                  <a:gd name="connsiteX4" fmla="*/ 2673704 w 3472785"/>
                  <a:gd name="connsiteY4" fmla="*/ 212501 h 1278075"/>
                  <a:gd name="connsiteX5" fmla="*/ 3002532 w 3472785"/>
                  <a:gd name="connsiteY5" fmla="*/ 212501 h 1278075"/>
                  <a:gd name="connsiteX6" fmla="*/ 3318535 w 3472785"/>
                  <a:gd name="connsiteY6" fmla="*/ 130794 h 1278075"/>
                  <a:gd name="connsiteX7" fmla="*/ 3209887 w 3472785"/>
                  <a:gd name="connsiteY7" fmla="*/ 441645 h 1278075"/>
                  <a:gd name="connsiteX8" fmla="*/ 3470078 w 3472785"/>
                  <a:gd name="connsiteY8" fmla="*/ 415184 h 1278075"/>
                  <a:gd name="connsiteX9" fmla="*/ 3178914 w 3472785"/>
                  <a:gd name="connsiteY9" fmla="*/ 661746 h 1278075"/>
                  <a:gd name="connsiteX10" fmla="*/ 3139886 w 3472785"/>
                  <a:gd name="connsiteY10" fmla="*/ 791704 h 1278075"/>
                  <a:gd name="connsiteX11" fmla="*/ 3426097 w 3472785"/>
                  <a:gd name="connsiteY11" fmla="*/ 806642 h 1278075"/>
                  <a:gd name="connsiteX12" fmla="*/ 3145177 w 3472785"/>
                  <a:gd name="connsiteY12" fmla="*/ 955525 h 1278075"/>
                  <a:gd name="connsiteX13" fmla="*/ 3002532 w 3472785"/>
                  <a:gd name="connsiteY13" fmla="*/ 1036608 h 1278075"/>
                  <a:gd name="connsiteX14" fmla="*/ 2673704 w 3472785"/>
                  <a:gd name="connsiteY14" fmla="*/ 1036608 h 1278075"/>
                  <a:gd name="connsiteX15" fmla="*/ 3432216 w 3472785"/>
                  <a:gd name="connsiteY15" fmla="*/ 1260898 h 1278075"/>
                  <a:gd name="connsiteX16" fmla="*/ 1974430 w 3472785"/>
                  <a:gd name="connsiteY16" fmla="*/ 1036608 h 1278075"/>
                  <a:gd name="connsiteX17" fmla="*/ 1320012 w 3472785"/>
                  <a:gd name="connsiteY17" fmla="*/ 1251962 h 1278075"/>
                  <a:gd name="connsiteX18" fmla="*/ 831839 w 3472785"/>
                  <a:gd name="connsiteY18" fmla="*/ 1064743 h 1278075"/>
                  <a:gd name="connsiteX19" fmla="*/ 0 w 3472785"/>
                  <a:gd name="connsiteY19" fmla="*/ 664451 h 1278075"/>
                  <a:gd name="connsiteX20" fmla="*/ 376531 w 3472785"/>
                  <a:gd name="connsiteY20" fmla="*/ 656887 h 1278075"/>
                  <a:gd name="connsiteX21" fmla="*/ 61578 w 3472785"/>
                  <a:gd name="connsiteY21" fmla="*/ 190264 h 1278075"/>
                  <a:gd name="connsiteX22" fmla="*/ 493303 w 3472785"/>
                  <a:gd name="connsiteY22" fmla="*/ 327633 h 1278075"/>
                  <a:gd name="connsiteX23" fmla="*/ 212385 w 3472785"/>
                  <a:gd name="connsiteY23" fmla="*/ 0 h 1278075"/>
                  <a:gd name="connsiteX0" fmla="*/ 212385 w 3472785"/>
                  <a:gd name="connsiteY0" fmla="*/ 0 h 1278075"/>
                  <a:gd name="connsiteX1" fmla="*/ 803703 w 3472785"/>
                  <a:gd name="connsiteY1" fmla="*/ 114028 h 1278075"/>
                  <a:gd name="connsiteX2" fmla="*/ 1510196 w 3472785"/>
                  <a:gd name="connsiteY2" fmla="*/ 156230 h 1278075"/>
                  <a:gd name="connsiteX3" fmla="*/ 2185445 w 3472785"/>
                  <a:gd name="connsiteY3" fmla="*/ 43688 h 1278075"/>
                  <a:gd name="connsiteX4" fmla="*/ 2673704 w 3472785"/>
                  <a:gd name="connsiteY4" fmla="*/ 212501 h 1278075"/>
                  <a:gd name="connsiteX5" fmla="*/ 3002532 w 3472785"/>
                  <a:gd name="connsiteY5" fmla="*/ 212501 h 1278075"/>
                  <a:gd name="connsiteX6" fmla="*/ 3318535 w 3472785"/>
                  <a:gd name="connsiteY6" fmla="*/ 130794 h 1278075"/>
                  <a:gd name="connsiteX7" fmla="*/ 3209887 w 3472785"/>
                  <a:gd name="connsiteY7" fmla="*/ 441645 h 1278075"/>
                  <a:gd name="connsiteX8" fmla="*/ 3470078 w 3472785"/>
                  <a:gd name="connsiteY8" fmla="*/ 415184 h 1278075"/>
                  <a:gd name="connsiteX9" fmla="*/ 3178914 w 3472785"/>
                  <a:gd name="connsiteY9" fmla="*/ 661746 h 1278075"/>
                  <a:gd name="connsiteX10" fmla="*/ 3139886 w 3472785"/>
                  <a:gd name="connsiteY10" fmla="*/ 791704 h 1278075"/>
                  <a:gd name="connsiteX11" fmla="*/ 3426097 w 3472785"/>
                  <a:gd name="connsiteY11" fmla="*/ 806642 h 1278075"/>
                  <a:gd name="connsiteX12" fmla="*/ 3145177 w 3472785"/>
                  <a:gd name="connsiteY12" fmla="*/ 955525 h 1278075"/>
                  <a:gd name="connsiteX13" fmla="*/ 3002532 w 3472785"/>
                  <a:gd name="connsiteY13" fmla="*/ 1036608 h 1278075"/>
                  <a:gd name="connsiteX14" fmla="*/ 2673704 w 3472785"/>
                  <a:gd name="connsiteY14" fmla="*/ 1036608 h 1278075"/>
                  <a:gd name="connsiteX15" fmla="*/ 3432216 w 3472785"/>
                  <a:gd name="connsiteY15" fmla="*/ 1260898 h 1278075"/>
                  <a:gd name="connsiteX16" fmla="*/ 1974430 w 3472785"/>
                  <a:gd name="connsiteY16" fmla="*/ 1036608 h 1278075"/>
                  <a:gd name="connsiteX17" fmla="*/ 1320012 w 3472785"/>
                  <a:gd name="connsiteY17" fmla="*/ 1251962 h 1278075"/>
                  <a:gd name="connsiteX18" fmla="*/ 831839 w 3472785"/>
                  <a:gd name="connsiteY18" fmla="*/ 1064743 h 1278075"/>
                  <a:gd name="connsiteX19" fmla="*/ 0 w 3472785"/>
                  <a:gd name="connsiteY19" fmla="*/ 664451 h 1278075"/>
                  <a:gd name="connsiteX20" fmla="*/ 376531 w 3472785"/>
                  <a:gd name="connsiteY20" fmla="*/ 656887 h 1278075"/>
                  <a:gd name="connsiteX21" fmla="*/ 61578 w 3472785"/>
                  <a:gd name="connsiteY21" fmla="*/ 190264 h 1278075"/>
                  <a:gd name="connsiteX22" fmla="*/ 493303 w 3472785"/>
                  <a:gd name="connsiteY22" fmla="*/ 327633 h 1278075"/>
                  <a:gd name="connsiteX23" fmla="*/ 212385 w 3472785"/>
                  <a:gd name="connsiteY23" fmla="*/ 0 h 1278075"/>
                  <a:gd name="connsiteX0" fmla="*/ 212385 w 3472785"/>
                  <a:gd name="connsiteY0" fmla="*/ 0 h 1278075"/>
                  <a:gd name="connsiteX1" fmla="*/ 803703 w 3472785"/>
                  <a:gd name="connsiteY1" fmla="*/ 114028 h 1278075"/>
                  <a:gd name="connsiteX2" fmla="*/ 1510196 w 3472785"/>
                  <a:gd name="connsiteY2" fmla="*/ 156230 h 1278075"/>
                  <a:gd name="connsiteX3" fmla="*/ 2185445 w 3472785"/>
                  <a:gd name="connsiteY3" fmla="*/ 43688 h 1278075"/>
                  <a:gd name="connsiteX4" fmla="*/ 2673704 w 3472785"/>
                  <a:gd name="connsiteY4" fmla="*/ 212501 h 1278075"/>
                  <a:gd name="connsiteX5" fmla="*/ 3002532 w 3472785"/>
                  <a:gd name="connsiteY5" fmla="*/ 212501 h 1278075"/>
                  <a:gd name="connsiteX6" fmla="*/ 3422612 w 3472785"/>
                  <a:gd name="connsiteY6" fmla="*/ 77872 h 1278075"/>
                  <a:gd name="connsiteX7" fmla="*/ 3209887 w 3472785"/>
                  <a:gd name="connsiteY7" fmla="*/ 441645 h 1278075"/>
                  <a:gd name="connsiteX8" fmla="*/ 3470078 w 3472785"/>
                  <a:gd name="connsiteY8" fmla="*/ 415184 h 1278075"/>
                  <a:gd name="connsiteX9" fmla="*/ 3178914 w 3472785"/>
                  <a:gd name="connsiteY9" fmla="*/ 661746 h 1278075"/>
                  <a:gd name="connsiteX10" fmla="*/ 3139886 w 3472785"/>
                  <a:gd name="connsiteY10" fmla="*/ 791704 h 1278075"/>
                  <a:gd name="connsiteX11" fmla="*/ 3426097 w 3472785"/>
                  <a:gd name="connsiteY11" fmla="*/ 806642 h 1278075"/>
                  <a:gd name="connsiteX12" fmla="*/ 3145177 w 3472785"/>
                  <a:gd name="connsiteY12" fmla="*/ 955525 h 1278075"/>
                  <a:gd name="connsiteX13" fmla="*/ 3002532 w 3472785"/>
                  <a:gd name="connsiteY13" fmla="*/ 1036608 h 1278075"/>
                  <a:gd name="connsiteX14" fmla="*/ 2673704 w 3472785"/>
                  <a:gd name="connsiteY14" fmla="*/ 1036608 h 1278075"/>
                  <a:gd name="connsiteX15" fmla="*/ 3432216 w 3472785"/>
                  <a:gd name="connsiteY15" fmla="*/ 1260898 h 1278075"/>
                  <a:gd name="connsiteX16" fmla="*/ 1974430 w 3472785"/>
                  <a:gd name="connsiteY16" fmla="*/ 1036608 h 1278075"/>
                  <a:gd name="connsiteX17" fmla="*/ 1320012 w 3472785"/>
                  <a:gd name="connsiteY17" fmla="*/ 1251962 h 1278075"/>
                  <a:gd name="connsiteX18" fmla="*/ 831839 w 3472785"/>
                  <a:gd name="connsiteY18" fmla="*/ 1064743 h 1278075"/>
                  <a:gd name="connsiteX19" fmla="*/ 0 w 3472785"/>
                  <a:gd name="connsiteY19" fmla="*/ 664451 h 1278075"/>
                  <a:gd name="connsiteX20" fmla="*/ 376531 w 3472785"/>
                  <a:gd name="connsiteY20" fmla="*/ 656887 h 1278075"/>
                  <a:gd name="connsiteX21" fmla="*/ 61578 w 3472785"/>
                  <a:gd name="connsiteY21" fmla="*/ 190264 h 1278075"/>
                  <a:gd name="connsiteX22" fmla="*/ 493303 w 3472785"/>
                  <a:gd name="connsiteY22" fmla="*/ 327633 h 1278075"/>
                  <a:gd name="connsiteX23" fmla="*/ 212385 w 3472785"/>
                  <a:gd name="connsiteY23" fmla="*/ 0 h 1278075"/>
                  <a:gd name="connsiteX0" fmla="*/ 212385 w 3472785"/>
                  <a:gd name="connsiteY0" fmla="*/ 0 h 1278075"/>
                  <a:gd name="connsiteX1" fmla="*/ 803703 w 3472785"/>
                  <a:gd name="connsiteY1" fmla="*/ 114028 h 1278075"/>
                  <a:gd name="connsiteX2" fmla="*/ 1510196 w 3472785"/>
                  <a:gd name="connsiteY2" fmla="*/ 156230 h 1278075"/>
                  <a:gd name="connsiteX3" fmla="*/ 2185445 w 3472785"/>
                  <a:gd name="connsiteY3" fmla="*/ 43688 h 1278075"/>
                  <a:gd name="connsiteX4" fmla="*/ 2673704 w 3472785"/>
                  <a:gd name="connsiteY4" fmla="*/ 212501 h 1278075"/>
                  <a:gd name="connsiteX5" fmla="*/ 3002532 w 3472785"/>
                  <a:gd name="connsiteY5" fmla="*/ 212501 h 1278075"/>
                  <a:gd name="connsiteX6" fmla="*/ 3422612 w 3472785"/>
                  <a:gd name="connsiteY6" fmla="*/ 117564 h 1278075"/>
                  <a:gd name="connsiteX7" fmla="*/ 3209887 w 3472785"/>
                  <a:gd name="connsiteY7" fmla="*/ 441645 h 1278075"/>
                  <a:gd name="connsiteX8" fmla="*/ 3470078 w 3472785"/>
                  <a:gd name="connsiteY8" fmla="*/ 415184 h 1278075"/>
                  <a:gd name="connsiteX9" fmla="*/ 3178914 w 3472785"/>
                  <a:gd name="connsiteY9" fmla="*/ 661746 h 1278075"/>
                  <a:gd name="connsiteX10" fmla="*/ 3139886 w 3472785"/>
                  <a:gd name="connsiteY10" fmla="*/ 791704 h 1278075"/>
                  <a:gd name="connsiteX11" fmla="*/ 3426097 w 3472785"/>
                  <a:gd name="connsiteY11" fmla="*/ 806642 h 1278075"/>
                  <a:gd name="connsiteX12" fmla="*/ 3145177 w 3472785"/>
                  <a:gd name="connsiteY12" fmla="*/ 955525 h 1278075"/>
                  <a:gd name="connsiteX13" fmla="*/ 3002532 w 3472785"/>
                  <a:gd name="connsiteY13" fmla="*/ 1036608 h 1278075"/>
                  <a:gd name="connsiteX14" fmla="*/ 2673704 w 3472785"/>
                  <a:gd name="connsiteY14" fmla="*/ 1036608 h 1278075"/>
                  <a:gd name="connsiteX15" fmla="*/ 3432216 w 3472785"/>
                  <a:gd name="connsiteY15" fmla="*/ 1260898 h 1278075"/>
                  <a:gd name="connsiteX16" fmla="*/ 1974430 w 3472785"/>
                  <a:gd name="connsiteY16" fmla="*/ 1036608 h 1278075"/>
                  <a:gd name="connsiteX17" fmla="*/ 1320012 w 3472785"/>
                  <a:gd name="connsiteY17" fmla="*/ 1251962 h 1278075"/>
                  <a:gd name="connsiteX18" fmla="*/ 831839 w 3472785"/>
                  <a:gd name="connsiteY18" fmla="*/ 1064743 h 1278075"/>
                  <a:gd name="connsiteX19" fmla="*/ 0 w 3472785"/>
                  <a:gd name="connsiteY19" fmla="*/ 664451 h 1278075"/>
                  <a:gd name="connsiteX20" fmla="*/ 376531 w 3472785"/>
                  <a:gd name="connsiteY20" fmla="*/ 656887 h 1278075"/>
                  <a:gd name="connsiteX21" fmla="*/ 61578 w 3472785"/>
                  <a:gd name="connsiteY21" fmla="*/ 190264 h 1278075"/>
                  <a:gd name="connsiteX22" fmla="*/ 493303 w 3472785"/>
                  <a:gd name="connsiteY22" fmla="*/ 327633 h 1278075"/>
                  <a:gd name="connsiteX23" fmla="*/ 212385 w 3472785"/>
                  <a:gd name="connsiteY23" fmla="*/ 0 h 1278075"/>
                  <a:gd name="connsiteX0" fmla="*/ 212385 w 3472785"/>
                  <a:gd name="connsiteY0" fmla="*/ 0 h 1278075"/>
                  <a:gd name="connsiteX1" fmla="*/ 803703 w 3472785"/>
                  <a:gd name="connsiteY1" fmla="*/ 114028 h 1278075"/>
                  <a:gd name="connsiteX2" fmla="*/ 1510196 w 3472785"/>
                  <a:gd name="connsiteY2" fmla="*/ 156230 h 1278075"/>
                  <a:gd name="connsiteX3" fmla="*/ 2185445 w 3472785"/>
                  <a:gd name="connsiteY3" fmla="*/ 43688 h 1278075"/>
                  <a:gd name="connsiteX4" fmla="*/ 2673704 w 3472785"/>
                  <a:gd name="connsiteY4" fmla="*/ 212501 h 1278075"/>
                  <a:gd name="connsiteX5" fmla="*/ 3002532 w 3472785"/>
                  <a:gd name="connsiteY5" fmla="*/ 212501 h 1278075"/>
                  <a:gd name="connsiteX6" fmla="*/ 3422612 w 3472785"/>
                  <a:gd name="connsiteY6" fmla="*/ 117564 h 1278075"/>
                  <a:gd name="connsiteX7" fmla="*/ 3209887 w 3472785"/>
                  <a:gd name="connsiteY7" fmla="*/ 441645 h 1278075"/>
                  <a:gd name="connsiteX8" fmla="*/ 3470078 w 3472785"/>
                  <a:gd name="connsiteY8" fmla="*/ 415184 h 1278075"/>
                  <a:gd name="connsiteX9" fmla="*/ 3178914 w 3472785"/>
                  <a:gd name="connsiteY9" fmla="*/ 661746 h 1278075"/>
                  <a:gd name="connsiteX10" fmla="*/ 3139886 w 3472785"/>
                  <a:gd name="connsiteY10" fmla="*/ 791704 h 1278075"/>
                  <a:gd name="connsiteX11" fmla="*/ 3426097 w 3472785"/>
                  <a:gd name="connsiteY11" fmla="*/ 806642 h 1278075"/>
                  <a:gd name="connsiteX12" fmla="*/ 3145177 w 3472785"/>
                  <a:gd name="connsiteY12" fmla="*/ 955525 h 1278075"/>
                  <a:gd name="connsiteX13" fmla="*/ 3002532 w 3472785"/>
                  <a:gd name="connsiteY13" fmla="*/ 1036608 h 1278075"/>
                  <a:gd name="connsiteX14" fmla="*/ 2673704 w 3472785"/>
                  <a:gd name="connsiteY14" fmla="*/ 1036608 h 1278075"/>
                  <a:gd name="connsiteX15" fmla="*/ 3432216 w 3472785"/>
                  <a:gd name="connsiteY15" fmla="*/ 1260898 h 1278075"/>
                  <a:gd name="connsiteX16" fmla="*/ 1974430 w 3472785"/>
                  <a:gd name="connsiteY16" fmla="*/ 1036608 h 1278075"/>
                  <a:gd name="connsiteX17" fmla="*/ 1333021 w 3472785"/>
                  <a:gd name="connsiteY17" fmla="*/ 1185810 h 1278075"/>
                  <a:gd name="connsiteX18" fmla="*/ 831839 w 3472785"/>
                  <a:gd name="connsiteY18" fmla="*/ 1064743 h 1278075"/>
                  <a:gd name="connsiteX19" fmla="*/ 0 w 3472785"/>
                  <a:gd name="connsiteY19" fmla="*/ 664451 h 1278075"/>
                  <a:gd name="connsiteX20" fmla="*/ 376531 w 3472785"/>
                  <a:gd name="connsiteY20" fmla="*/ 656887 h 1278075"/>
                  <a:gd name="connsiteX21" fmla="*/ 61578 w 3472785"/>
                  <a:gd name="connsiteY21" fmla="*/ 190264 h 1278075"/>
                  <a:gd name="connsiteX22" fmla="*/ 493303 w 3472785"/>
                  <a:gd name="connsiteY22" fmla="*/ 327633 h 1278075"/>
                  <a:gd name="connsiteX23" fmla="*/ 212385 w 3472785"/>
                  <a:gd name="connsiteY23" fmla="*/ 0 h 1278075"/>
                  <a:gd name="connsiteX0" fmla="*/ 212385 w 3472785"/>
                  <a:gd name="connsiteY0" fmla="*/ 0 h 1278075"/>
                  <a:gd name="connsiteX1" fmla="*/ 803703 w 3472785"/>
                  <a:gd name="connsiteY1" fmla="*/ 114028 h 1278075"/>
                  <a:gd name="connsiteX2" fmla="*/ 1510196 w 3472785"/>
                  <a:gd name="connsiteY2" fmla="*/ 156230 h 1278075"/>
                  <a:gd name="connsiteX3" fmla="*/ 2185445 w 3472785"/>
                  <a:gd name="connsiteY3" fmla="*/ 43688 h 1278075"/>
                  <a:gd name="connsiteX4" fmla="*/ 2673704 w 3472785"/>
                  <a:gd name="connsiteY4" fmla="*/ 212501 h 1278075"/>
                  <a:gd name="connsiteX5" fmla="*/ 3002532 w 3472785"/>
                  <a:gd name="connsiteY5" fmla="*/ 212501 h 1278075"/>
                  <a:gd name="connsiteX6" fmla="*/ 3422612 w 3472785"/>
                  <a:gd name="connsiteY6" fmla="*/ 117564 h 1278075"/>
                  <a:gd name="connsiteX7" fmla="*/ 3209887 w 3472785"/>
                  <a:gd name="connsiteY7" fmla="*/ 441645 h 1278075"/>
                  <a:gd name="connsiteX8" fmla="*/ 3470078 w 3472785"/>
                  <a:gd name="connsiteY8" fmla="*/ 415184 h 1278075"/>
                  <a:gd name="connsiteX9" fmla="*/ 3178914 w 3472785"/>
                  <a:gd name="connsiteY9" fmla="*/ 661746 h 1278075"/>
                  <a:gd name="connsiteX10" fmla="*/ 3139886 w 3472785"/>
                  <a:gd name="connsiteY10" fmla="*/ 791704 h 1278075"/>
                  <a:gd name="connsiteX11" fmla="*/ 3426097 w 3472785"/>
                  <a:gd name="connsiteY11" fmla="*/ 806642 h 1278075"/>
                  <a:gd name="connsiteX12" fmla="*/ 3145177 w 3472785"/>
                  <a:gd name="connsiteY12" fmla="*/ 955525 h 1278075"/>
                  <a:gd name="connsiteX13" fmla="*/ 3002532 w 3472785"/>
                  <a:gd name="connsiteY13" fmla="*/ 1036608 h 1278075"/>
                  <a:gd name="connsiteX14" fmla="*/ 2673704 w 3472785"/>
                  <a:gd name="connsiteY14" fmla="*/ 1036608 h 1278075"/>
                  <a:gd name="connsiteX15" fmla="*/ 3432216 w 3472785"/>
                  <a:gd name="connsiteY15" fmla="*/ 1260898 h 1278075"/>
                  <a:gd name="connsiteX16" fmla="*/ 1974430 w 3472785"/>
                  <a:gd name="connsiteY16" fmla="*/ 1036608 h 1278075"/>
                  <a:gd name="connsiteX17" fmla="*/ 1333021 w 3472785"/>
                  <a:gd name="connsiteY17" fmla="*/ 1185810 h 1278075"/>
                  <a:gd name="connsiteX18" fmla="*/ 753782 w 3472785"/>
                  <a:gd name="connsiteY18" fmla="*/ 1038282 h 1278075"/>
                  <a:gd name="connsiteX19" fmla="*/ 0 w 3472785"/>
                  <a:gd name="connsiteY19" fmla="*/ 664451 h 1278075"/>
                  <a:gd name="connsiteX20" fmla="*/ 376531 w 3472785"/>
                  <a:gd name="connsiteY20" fmla="*/ 656887 h 1278075"/>
                  <a:gd name="connsiteX21" fmla="*/ 61578 w 3472785"/>
                  <a:gd name="connsiteY21" fmla="*/ 190264 h 1278075"/>
                  <a:gd name="connsiteX22" fmla="*/ 493303 w 3472785"/>
                  <a:gd name="connsiteY22" fmla="*/ 327633 h 1278075"/>
                  <a:gd name="connsiteX23" fmla="*/ 212385 w 3472785"/>
                  <a:gd name="connsiteY23" fmla="*/ 0 h 1278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72785" h="1278075">
                    <a:moveTo>
                      <a:pt x="212385" y="0"/>
                    </a:moveTo>
                    <a:cubicBezTo>
                      <a:pt x="251413" y="3525"/>
                      <a:pt x="727844" y="114028"/>
                      <a:pt x="803703" y="114028"/>
                    </a:cubicBezTo>
                    <a:lnTo>
                      <a:pt x="1510196" y="156230"/>
                    </a:lnTo>
                    <a:lnTo>
                      <a:pt x="2185445" y="43688"/>
                    </a:lnTo>
                    <a:lnTo>
                      <a:pt x="2673704" y="212501"/>
                    </a:lnTo>
                    <a:lnTo>
                      <a:pt x="3002532" y="212501"/>
                    </a:lnTo>
                    <a:cubicBezTo>
                      <a:pt x="3078391" y="212501"/>
                      <a:pt x="3409602" y="81398"/>
                      <a:pt x="3422612" y="117564"/>
                    </a:cubicBezTo>
                    <a:cubicBezTo>
                      <a:pt x="3355263" y="184420"/>
                      <a:pt x="3201976" y="385427"/>
                      <a:pt x="3209887" y="441645"/>
                    </a:cubicBezTo>
                    <a:cubicBezTo>
                      <a:pt x="3217799" y="497864"/>
                      <a:pt x="3503427" y="354244"/>
                      <a:pt x="3470078" y="415184"/>
                    </a:cubicBezTo>
                    <a:cubicBezTo>
                      <a:pt x="3436729" y="476124"/>
                      <a:pt x="3214432" y="596788"/>
                      <a:pt x="3178914" y="661746"/>
                    </a:cubicBezTo>
                    <a:lnTo>
                      <a:pt x="3139886" y="791704"/>
                    </a:lnTo>
                    <a:lnTo>
                      <a:pt x="3426097" y="806642"/>
                    </a:lnTo>
                    <a:lnTo>
                      <a:pt x="3145177" y="955525"/>
                    </a:lnTo>
                    <a:cubicBezTo>
                      <a:pt x="3145177" y="1031384"/>
                      <a:pt x="3078391" y="1036608"/>
                      <a:pt x="3002532" y="1036608"/>
                    </a:cubicBezTo>
                    <a:lnTo>
                      <a:pt x="2673704" y="1036608"/>
                    </a:lnTo>
                    <a:cubicBezTo>
                      <a:pt x="2921852" y="1125439"/>
                      <a:pt x="2987120" y="1143933"/>
                      <a:pt x="3432216" y="1260898"/>
                    </a:cubicBezTo>
                    <a:cubicBezTo>
                      <a:pt x="2739960" y="1345570"/>
                      <a:pt x="2399399" y="1092614"/>
                      <a:pt x="1974430" y="1036608"/>
                    </a:cubicBezTo>
                    <a:cubicBezTo>
                      <a:pt x="1789115" y="1042743"/>
                      <a:pt x="1518336" y="1179675"/>
                      <a:pt x="1333021" y="1185810"/>
                    </a:cubicBezTo>
                    <a:lnTo>
                      <a:pt x="753782" y="1038282"/>
                    </a:lnTo>
                    <a:cubicBezTo>
                      <a:pt x="677923" y="1038282"/>
                      <a:pt x="91067" y="740310"/>
                      <a:pt x="0" y="664451"/>
                    </a:cubicBezTo>
                    <a:lnTo>
                      <a:pt x="376531" y="656887"/>
                    </a:lnTo>
                    <a:cubicBezTo>
                      <a:pt x="418988" y="589550"/>
                      <a:pt x="149217" y="284063"/>
                      <a:pt x="61578" y="190264"/>
                    </a:cubicBezTo>
                    <a:cubicBezTo>
                      <a:pt x="114419" y="236054"/>
                      <a:pt x="349395" y="281843"/>
                      <a:pt x="493303" y="327633"/>
                    </a:cubicBezTo>
                    <a:cubicBezTo>
                      <a:pt x="399664" y="218422"/>
                      <a:pt x="306024" y="43058"/>
                      <a:pt x="21238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57150">
                <a:solidFill>
                  <a:srgbClr val="FF0000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634" name="テキスト ボックス 6">
                <a:extLst>
                  <a:ext uri="{FF2B5EF4-FFF2-40B4-BE49-F238E27FC236}">
                    <a16:creationId xmlns:a16="http://schemas.microsoft.com/office/drawing/2014/main" id="{2F0C17BD-4541-5A3E-8C9C-04F078853406}"/>
                  </a:ext>
                </a:extLst>
              </p:cNvPr>
              <p:cNvSpPr txBox="1"/>
              <p:nvPr/>
            </p:nvSpPr>
            <p:spPr>
              <a:xfrm>
                <a:off x="4048684" y="5685473"/>
                <a:ext cx="1939790" cy="426934"/>
              </a:xfrm>
              <a:custGeom>
                <a:avLst/>
                <a:gdLst>
                  <a:gd name="connsiteX0" fmla="*/ 0 w 1939790"/>
                  <a:gd name="connsiteY0" fmla="*/ 0 h 426934"/>
                  <a:gd name="connsiteX1" fmla="*/ 465550 w 1939790"/>
                  <a:gd name="connsiteY1" fmla="*/ 0 h 426934"/>
                  <a:gd name="connsiteX2" fmla="*/ 892303 w 1939790"/>
                  <a:gd name="connsiteY2" fmla="*/ 0 h 426934"/>
                  <a:gd name="connsiteX3" fmla="*/ 1416047 w 1939790"/>
                  <a:gd name="connsiteY3" fmla="*/ 0 h 426934"/>
                  <a:gd name="connsiteX4" fmla="*/ 1939790 w 1939790"/>
                  <a:gd name="connsiteY4" fmla="*/ 0 h 426934"/>
                  <a:gd name="connsiteX5" fmla="*/ 1939790 w 1939790"/>
                  <a:gd name="connsiteY5" fmla="*/ 426934 h 426934"/>
                  <a:gd name="connsiteX6" fmla="*/ 1493638 w 1939790"/>
                  <a:gd name="connsiteY6" fmla="*/ 426934 h 426934"/>
                  <a:gd name="connsiteX7" fmla="*/ 1047487 w 1939790"/>
                  <a:gd name="connsiteY7" fmla="*/ 426934 h 426934"/>
                  <a:gd name="connsiteX8" fmla="*/ 523743 w 1939790"/>
                  <a:gd name="connsiteY8" fmla="*/ 426934 h 426934"/>
                  <a:gd name="connsiteX9" fmla="*/ 0 w 1939790"/>
                  <a:gd name="connsiteY9" fmla="*/ 426934 h 426934"/>
                  <a:gd name="connsiteX10" fmla="*/ 0 w 1939790"/>
                  <a:gd name="connsiteY10" fmla="*/ 0 h 426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39790" h="426934" extrusionOk="0">
                    <a:moveTo>
                      <a:pt x="0" y="0"/>
                    </a:moveTo>
                    <a:cubicBezTo>
                      <a:pt x="205377" y="-15565"/>
                      <a:pt x="268845" y="54131"/>
                      <a:pt x="465550" y="0"/>
                    </a:cubicBezTo>
                    <a:cubicBezTo>
                      <a:pt x="662255" y="-54131"/>
                      <a:pt x="741943" y="30750"/>
                      <a:pt x="892303" y="0"/>
                    </a:cubicBezTo>
                    <a:cubicBezTo>
                      <a:pt x="1042663" y="-30750"/>
                      <a:pt x="1165619" y="30863"/>
                      <a:pt x="1416047" y="0"/>
                    </a:cubicBezTo>
                    <a:cubicBezTo>
                      <a:pt x="1666475" y="-30863"/>
                      <a:pt x="1719845" y="5456"/>
                      <a:pt x="1939790" y="0"/>
                    </a:cubicBezTo>
                    <a:cubicBezTo>
                      <a:pt x="1958295" y="143418"/>
                      <a:pt x="1921640" y="330781"/>
                      <a:pt x="1939790" y="426934"/>
                    </a:cubicBezTo>
                    <a:cubicBezTo>
                      <a:pt x="1773811" y="467227"/>
                      <a:pt x="1688621" y="416032"/>
                      <a:pt x="1493638" y="426934"/>
                    </a:cubicBezTo>
                    <a:cubicBezTo>
                      <a:pt x="1298655" y="437836"/>
                      <a:pt x="1201603" y="384064"/>
                      <a:pt x="1047487" y="426934"/>
                    </a:cubicBezTo>
                    <a:cubicBezTo>
                      <a:pt x="893371" y="469804"/>
                      <a:pt x="641086" y="404689"/>
                      <a:pt x="523743" y="426934"/>
                    </a:cubicBezTo>
                    <a:cubicBezTo>
                      <a:pt x="406400" y="449179"/>
                      <a:pt x="210257" y="365106"/>
                      <a:pt x="0" y="426934"/>
                    </a:cubicBezTo>
                    <a:cubicBezTo>
                      <a:pt x="-47103" y="245293"/>
                      <a:pt x="25610" y="191090"/>
                      <a:pt x="0" y="0"/>
                    </a:cubicBezTo>
                    <a:close/>
                  </a:path>
                </a:pathLst>
              </a:custGeom>
              <a:noFill/>
              <a:ln>
                <a:noFill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100"/>
                  </a:lnSpc>
                  <a:defRPr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部品シュートの高さを</a:t>
                </a:r>
                <a:endParaRPr lang="en-US" altLang="ja-JP" sz="2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100"/>
                  </a:lnSpc>
                  <a:defRPr/>
                </a:pPr>
                <a:r>
                  <a:rPr lang="ja-JP" altLang="en-US" sz="20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変更</a:t>
                </a:r>
                <a:r>
                  <a:rPr lang="ja-JP" altLang="en-US" sz="2000" b="1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しなければいけない！</a:t>
                </a:r>
                <a:endParaRPr lang="en-US" altLang="ja-JP" sz="20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7FD5AB29-BE1A-0711-443C-9DE3DA55B23D}"/>
                </a:ext>
              </a:extLst>
            </p:cNvPr>
            <p:cNvSpPr txBox="1"/>
            <p:nvPr/>
          </p:nvSpPr>
          <p:spPr>
            <a:xfrm>
              <a:off x="6957158" y="4889484"/>
              <a:ext cx="1529177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諦めたくない</a:t>
              </a:r>
              <a:r>
                <a:rPr kumimoji="1" lang="en-US" altLang="ja-JP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!!</a:t>
              </a:r>
              <a:endParaRPr kumimoji="1"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69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F74753E-1D05-1533-FCF8-63E564C7F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12-3.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DF38689-975B-9848-3AAF-F3C5DBF0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24281C6-AB9B-257A-D6BD-D8F1D6A8D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2628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仕事の進め方の見直し</a:t>
            </a:r>
            <a:endParaRPr lang="en-US" altLang="ja-JP" sz="2000" b="1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2FBDD6B-B00C-FC9F-F90B-D31D094978AF}"/>
              </a:ext>
            </a:extLst>
          </p:cNvPr>
          <p:cNvGrpSpPr/>
          <p:nvPr/>
        </p:nvGrpSpPr>
        <p:grpSpPr>
          <a:xfrm>
            <a:off x="8299041" y="4002122"/>
            <a:ext cx="3767489" cy="1438283"/>
            <a:chOff x="8706276" y="948996"/>
            <a:chExt cx="3767489" cy="1438283"/>
          </a:xfrm>
        </p:grpSpPr>
        <p:sp>
          <p:nvSpPr>
            <p:cNvPr id="27" name="テキスト ボックス 74">
              <a:extLst>
                <a:ext uri="{FF2B5EF4-FFF2-40B4-BE49-F238E27FC236}">
                  <a16:creationId xmlns:a16="http://schemas.microsoft.com/office/drawing/2014/main" id="{2077E337-53D4-393F-75A5-9D79BF8FAC88}"/>
                </a:ext>
              </a:extLst>
            </p:cNvPr>
            <p:cNvSpPr txBox="1"/>
            <p:nvPr/>
          </p:nvSpPr>
          <p:spPr>
            <a:xfrm>
              <a:off x="9210425" y="948996"/>
              <a:ext cx="2679899" cy="922150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prstTxWarp prst="textTriangleInverted">
                <a:avLst>
                  <a:gd name="adj" fmla="val 59153"/>
                </a:avLst>
              </a:prstTxWarp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ja-JP" altLang="en-US" sz="20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新</a:t>
              </a:r>
              <a:r>
                <a:rPr lang="en-US" altLang="ja-JP" sz="20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AGV</a:t>
              </a:r>
              <a:r>
                <a:rPr lang="ja-JP" altLang="en-US" sz="20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台車</a:t>
              </a:r>
              <a:endParaRPr lang="en-US" altLang="ja-JP" sz="20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2300"/>
                </a:lnSpc>
              </a:pPr>
              <a:r>
                <a:rPr lang="ja-JP" altLang="en-US" sz="20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実現の予感！</a:t>
              </a:r>
              <a:endParaRPr lang="en-US" altLang="ja-JP" sz="20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" name="稲妻 27">
              <a:extLst>
                <a:ext uri="{FF2B5EF4-FFF2-40B4-BE49-F238E27FC236}">
                  <a16:creationId xmlns:a16="http://schemas.microsoft.com/office/drawing/2014/main" id="{8FC83DC3-9BB0-2257-1B0A-A6F77B712F40}"/>
                </a:ext>
              </a:extLst>
            </p:cNvPr>
            <p:cNvSpPr/>
            <p:nvPr/>
          </p:nvSpPr>
          <p:spPr>
            <a:xfrm>
              <a:off x="8706276" y="1472879"/>
              <a:ext cx="914400" cy="914400"/>
            </a:xfrm>
            <a:prstGeom prst="lightningBol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稲妻 28">
              <a:extLst>
                <a:ext uri="{FF2B5EF4-FFF2-40B4-BE49-F238E27FC236}">
                  <a16:creationId xmlns:a16="http://schemas.microsoft.com/office/drawing/2014/main" id="{31AF051A-72D9-6D9A-BF0F-51D924080944}"/>
                </a:ext>
              </a:extLst>
            </p:cNvPr>
            <p:cNvSpPr/>
            <p:nvPr/>
          </p:nvSpPr>
          <p:spPr>
            <a:xfrm rot="21253749" flipH="1">
              <a:off x="11559365" y="1413946"/>
              <a:ext cx="914400" cy="914400"/>
            </a:xfrm>
            <a:prstGeom prst="lightningBol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0DEF5D7-1A26-0EAC-433C-FD27FBFDE30B}"/>
              </a:ext>
            </a:extLst>
          </p:cNvPr>
          <p:cNvGrpSpPr/>
          <p:nvPr/>
        </p:nvGrpSpPr>
        <p:grpSpPr>
          <a:xfrm>
            <a:off x="1414610" y="3963299"/>
            <a:ext cx="6840000" cy="2713767"/>
            <a:chOff x="1414610" y="3963299"/>
            <a:chExt cx="6840000" cy="2713767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5D54E4B4-D913-0760-3ECD-1407E9361917}"/>
                </a:ext>
              </a:extLst>
            </p:cNvPr>
            <p:cNvGrpSpPr/>
            <p:nvPr/>
          </p:nvGrpSpPr>
          <p:grpSpPr>
            <a:xfrm>
              <a:off x="1414610" y="3963299"/>
              <a:ext cx="6840000" cy="2713767"/>
              <a:chOff x="1628503" y="835124"/>
              <a:chExt cx="6840000" cy="2713767"/>
            </a:xfrm>
          </p:grpSpPr>
          <p:sp>
            <p:nvSpPr>
              <p:cNvPr id="4" name="四角形: 角を丸くする 3">
                <a:extLst>
                  <a:ext uri="{FF2B5EF4-FFF2-40B4-BE49-F238E27FC236}">
                    <a16:creationId xmlns:a16="http://schemas.microsoft.com/office/drawing/2014/main" id="{3920D916-71D1-67CA-C9E9-C8752394A414}"/>
                  </a:ext>
                </a:extLst>
              </p:cNvPr>
              <p:cNvSpPr/>
              <p:nvPr/>
            </p:nvSpPr>
            <p:spPr>
              <a:xfrm>
                <a:off x="1628503" y="1071395"/>
                <a:ext cx="6840000" cy="247749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テキスト ボックス 74">
                <a:extLst>
                  <a:ext uri="{FF2B5EF4-FFF2-40B4-BE49-F238E27FC236}">
                    <a16:creationId xmlns:a16="http://schemas.microsoft.com/office/drawing/2014/main" id="{D9E99680-C7B4-6B70-DD7F-3F98D67516EF}"/>
                  </a:ext>
                </a:extLst>
              </p:cNvPr>
              <p:cNvSpPr txBox="1"/>
              <p:nvPr/>
            </p:nvSpPr>
            <p:spPr>
              <a:xfrm>
                <a:off x="2508440" y="835124"/>
                <a:ext cx="5069016" cy="38728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ctr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300"/>
                  </a:lnSpc>
                </a:pPr>
                <a:r>
                  <a:rPr lang="ja-JP" altLang="en-US" sz="2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今までのプロジェクト立ち上げの進め方</a:t>
                </a:r>
                <a:endParaRPr lang="en-US" altLang="ja-JP" sz="24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8E19C540-FFCA-84A9-298F-B2BDB14336FE}"/>
                  </a:ext>
                </a:extLst>
              </p:cNvPr>
              <p:cNvGrpSpPr/>
              <p:nvPr/>
            </p:nvGrpSpPr>
            <p:grpSpPr>
              <a:xfrm>
                <a:off x="1819596" y="1197636"/>
                <a:ext cx="6404652" cy="1900571"/>
                <a:chOff x="1819596" y="1197636"/>
                <a:chExt cx="6404652" cy="1900571"/>
              </a:xfrm>
            </p:grpSpPr>
            <p:grpSp>
              <p:nvGrpSpPr>
                <p:cNvPr id="8" name="グループ化 7">
                  <a:extLst>
                    <a:ext uri="{FF2B5EF4-FFF2-40B4-BE49-F238E27FC236}">
                      <a16:creationId xmlns:a16="http://schemas.microsoft.com/office/drawing/2014/main" id="{4A8C6F49-3035-C3A8-6C59-9048A6D725AB}"/>
                    </a:ext>
                  </a:extLst>
                </p:cNvPr>
                <p:cNvGrpSpPr/>
                <p:nvPr/>
              </p:nvGrpSpPr>
              <p:grpSpPr>
                <a:xfrm>
                  <a:off x="1819596" y="1361611"/>
                  <a:ext cx="2810175" cy="1736596"/>
                  <a:chOff x="1919924" y="3131344"/>
                  <a:chExt cx="2442662" cy="1736596"/>
                </a:xfrm>
              </p:grpSpPr>
              <p:sp>
                <p:nvSpPr>
                  <p:cNvPr id="17" name="楕円 16">
                    <a:extLst>
                      <a:ext uri="{FF2B5EF4-FFF2-40B4-BE49-F238E27FC236}">
                        <a16:creationId xmlns:a16="http://schemas.microsoft.com/office/drawing/2014/main" id="{1AAB26D0-F659-DAA4-5566-167AF501397C}"/>
                      </a:ext>
                    </a:extLst>
                  </p:cNvPr>
                  <p:cNvSpPr/>
                  <p:nvPr/>
                </p:nvSpPr>
                <p:spPr>
                  <a:xfrm>
                    <a:off x="1919924" y="3238674"/>
                    <a:ext cx="2442662" cy="1629266"/>
                  </a:xfrm>
                  <a:prstGeom prst="ellipse">
                    <a:avLst/>
                  </a:prstGeom>
                  <a:noFill/>
                  <a:ln w="57150">
                    <a:solidFill>
                      <a:srgbClr val="3399FF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" name="テキスト ボックス 74">
                    <a:extLst>
                      <a:ext uri="{FF2B5EF4-FFF2-40B4-BE49-F238E27FC236}">
                        <a16:creationId xmlns:a16="http://schemas.microsoft.com/office/drawing/2014/main" id="{22BD386B-B6D7-3699-EA1C-460D02AA1590}"/>
                      </a:ext>
                    </a:extLst>
                  </p:cNvPr>
                  <p:cNvSpPr txBox="1"/>
                  <p:nvPr/>
                </p:nvSpPr>
                <p:spPr>
                  <a:xfrm>
                    <a:off x="2471072" y="3131344"/>
                    <a:ext cx="1362987" cy="64921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ctr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lnSpc>
                        <a:spcPts val="2300"/>
                      </a:lnSpc>
                    </a:pPr>
                    <a:r>
                      <a:rPr lang="ja-JP" altLang="en-US" sz="2000" b="1">
                        <a:highlight>
                          <a:srgbClr val="FF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製造部メイン</a:t>
                    </a:r>
                    <a:endParaRPr lang="en-US" altLang="ja-JP" sz="2000" b="1"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 algn="ctr">
                      <a:lnSpc>
                        <a:spcPts val="2300"/>
                      </a:lnSpc>
                    </a:pPr>
                    <a:r>
                      <a:rPr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（つくり）</a:t>
                    </a:r>
                    <a:endParaRPr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9" name="テキスト ボックス 74">
                  <a:extLst>
                    <a:ext uri="{FF2B5EF4-FFF2-40B4-BE49-F238E27FC236}">
                      <a16:creationId xmlns:a16="http://schemas.microsoft.com/office/drawing/2014/main" id="{4ACD7BA6-E70C-9A5B-B050-EBB8BF6D6178}"/>
                    </a:ext>
                  </a:extLst>
                </p:cNvPr>
                <p:cNvSpPr txBox="1"/>
                <p:nvPr/>
              </p:nvSpPr>
              <p:spPr>
                <a:xfrm>
                  <a:off x="2262176" y="2178374"/>
                  <a:ext cx="2021707" cy="387286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ctr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2300"/>
                    </a:lnSpc>
                  </a:pPr>
                  <a:r>
                    <a:rPr lang="ja-JP" altLang="en-US" sz="20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部品シュート製作</a:t>
                  </a:r>
                  <a:endParaRPr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grpSp>
              <p:nvGrpSpPr>
                <p:cNvPr id="10" name="グループ化 9">
                  <a:extLst>
                    <a:ext uri="{FF2B5EF4-FFF2-40B4-BE49-F238E27FC236}">
                      <a16:creationId xmlns:a16="http://schemas.microsoft.com/office/drawing/2014/main" id="{2A491885-291A-C14F-A5FC-87FCA09B4C3B}"/>
                    </a:ext>
                  </a:extLst>
                </p:cNvPr>
                <p:cNvGrpSpPr/>
                <p:nvPr/>
              </p:nvGrpSpPr>
              <p:grpSpPr>
                <a:xfrm>
                  <a:off x="5414073" y="1311216"/>
                  <a:ext cx="2810175" cy="1736595"/>
                  <a:chOff x="1919924" y="3131345"/>
                  <a:chExt cx="2442662" cy="1736595"/>
                </a:xfrm>
              </p:grpSpPr>
              <p:sp>
                <p:nvSpPr>
                  <p:cNvPr id="15" name="楕円 14">
                    <a:extLst>
                      <a:ext uri="{FF2B5EF4-FFF2-40B4-BE49-F238E27FC236}">
                        <a16:creationId xmlns:a16="http://schemas.microsoft.com/office/drawing/2014/main" id="{C9AFD2A0-A074-F8EB-4D88-C0CCCAF261A4}"/>
                      </a:ext>
                    </a:extLst>
                  </p:cNvPr>
                  <p:cNvSpPr/>
                  <p:nvPr/>
                </p:nvSpPr>
                <p:spPr>
                  <a:xfrm>
                    <a:off x="1919924" y="3238674"/>
                    <a:ext cx="2442662" cy="1629266"/>
                  </a:xfrm>
                  <a:prstGeom prst="ellipse">
                    <a:avLst/>
                  </a:prstGeom>
                  <a:noFill/>
                  <a:ln w="57150">
                    <a:solidFill>
                      <a:srgbClr val="FF99CC"/>
                    </a:solidFill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6" name="テキスト ボックス 74">
                    <a:extLst>
                      <a:ext uri="{FF2B5EF4-FFF2-40B4-BE49-F238E27FC236}">
                        <a16:creationId xmlns:a16="http://schemas.microsoft.com/office/drawing/2014/main" id="{CE31746F-AE24-1BD1-DF7B-330255543039}"/>
                      </a:ext>
                    </a:extLst>
                  </p:cNvPr>
                  <p:cNvSpPr txBox="1"/>
                  <p:nvPr/>
                </p:nvSpPr>
                <p:spPr>
                  <a:xfrm>
                    <a:off x="2514963" y="3131345"/>
                    <a:ext cx="1275206" cy="64921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ctr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lnSpc>
                        <a:spcPts val="2300"/>
                      </a:lnSpc>
                    </a:pPr>
                    <a:r>
                      <a:rPr lang="ja-JP" altLang="en-US" sz="2000" b="1">
                        <a:highlight>
                          <a:srgbClr val="FFFF00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部品供給係</a:t>
                    </a:r>
                    <a:endParaRPr lang="en-US" altLang="ja-JP" sz="2000" b="1"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 algn="ctr">
                      <a:lnSpc>
                        <a:spcPts val="2300"/>
                      </a:lnSpc>
                    </a:pPr>
                    <a:r>
                      <a:rPr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（はこび）</a:t>
                    </a:r>
                    <a:endParaRPr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11" name="テキスト ボックス 74">
                  <a:extLst>
                    <a:ext uri="{FF2B5EF4-FFF2-40B4-BE49-F238E27FC236}">
                      <a16:creationId xmlns:a16="http://schemas.microsoft.com/office/drawing/2014/main" id="{E7174738-66A5-5B24-D782-D48833211FB9}"/>
                    </a:ext>
                  </a:extLst>
                </p:cNvPr>
                <p:cNvSpPr txBox="1"/>
                <p:nvPr/>
              </p:nvSpPr>
              <p:spPr>
                <a:xfrm>
                  <a:off x="5499728" y="1971130"/>
                  <a:ext cx="2638864" cy="68223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ctr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2300"/>
                    </a:lnSpc>
                  </a:pPr>
                  <a:r>
                    <a:rPr lang="ja-JP" altLang="en-US" sz="20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部品シュートに合わせて</a:t>
                  </a:r>
                  <a:endParaRPr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ctr">
                    <a:lnSpc>
                      <a:spcPts val="2300"/>
                    </a:lnSpc>
                  </a:pPr>
                  <a:r>
                    <a:rPr lang="en-US" altLang="ja-JP" sz="20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AGV</a:t>
                  </a:r>
                  <a:r>
                    <a:rPr lang="ja-JP" altLang="en-US" sz="20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台車製作</a:t>
                  </a:r>
                  <a:endParaRPr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grpSp>
              <p:nvGrpSpPr>
                <p:cNvPr id="12" name="グループ化 11">
                  <a:extLst>
                    <a:ext uri="{FF2B5EF4-FFF2-40B4-BE49-F238E27FC236}">
                      <a16:creationId xmlns:a16="http://schemas.microsoft.com/office/drawing/2014/main" id="{BC5E3109-0246-64B3-0EB9-B098041FF2C1}"/>
                    </a:ext>
                  </a:extLst>
                </p:cNvPr>
                <p:cNvGrpSpPr/>
                <p:nvPr/>
              </p:nvGrpSpPr>
              <p:grpSpPr>
                <a:xfrm>
                  <a:off x="4492671" y="1197636"/>
                  <a:ext cx="1116405" cy="773494"/>
                  <a:chOff x="4484404" y="1228420"/>
                  <a:chExt cx="1116405" cy="773494"/>
                </a:xfrm>
              </p:grpSpPr>
              <p:sp>
                <p:nvSpPr>
                  <p:cNvPr id="13" name="矢印: 右 12">
                    <a:extLst>
                      <a:ext uri="{FF2B5EF4-FFF2-40B4-BE49-F238E27FC236}">
                        <a16:creationId xmlns:a16="http://schemas.microsoft.com/office/drawing/2014/main" id="{4F08923C-E69C-2A82-0D9C-020D7845160F}"/>
                      </a:ext>
                    </a:extLst>
                  </p:cNvPr>
                  <p:cNvSpPr/>
                  <p:nvPr/>
                </p:nvSpPr>
                <p:spPr>
                  <a:xfrm>
                    <a:off x="4484404" y="1228420"/>
                    <a:ext cx="1116405" cy="773494"/>
                  </a:xfrm>
                  <a:prstGeom prst="rightArrow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4" name="テキスト ボックス 74">
                    <a:extLst>
                      <a:ext uri="{FF2B5EF4-FFF2-40B4-BE49-F238E27FC236}">
                        <a16:creationId xmlns:a16="http://schemas.microsoft.com/office/drawing/2014/main" id="{B76F9109-BBC7-4A02-E3CB-437A22F07C9F}"/>
                      </a:ext>
                    </a:extLst>
                  </p:cNvPr>
                  <p:cNvSpPr txBox="1"/>
                  <p:nvPr/>
                </p:nvSpPr>
                <p:spPr>
                  <a:xfrm>
                    <a:off x="4504866" y="1411187"/>
                    <a:ext cx="870751" cy="387286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ctr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lnSpc>
                        <a:spcPts val="2300"/>
                      </a:lnSpc>
                    </a:pPr>
                    <a:r>
                      <a:rPr lang="ja-JP" altLang="en-US" sz="2000" b="1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その後</a:t>
                    </a:r>
                    <a:endParaRPr lang="en-US" altLang="ja-JP" sz="2000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</p:grpSp>
        </p:grpSp>
        <p:sp>
          <p:nvSpPr>
            <p:cNvPr id="30" name="テキスト ボックス 74">
              <a:extLst>
                <a:ext uri="{FF2B5EF4-FFF2-40B4-BE49-F238E27FC236}">
                  <a16:creationId xmlns:a16="http://schemas.microsoft.com/office/drawing/2014/main" id="{1D7E3D46-7BBA-F41A-D395-2008B7A362DD}"/>
                </a:ext>
              </a:extLst>
            </p:cNvPr>
            <p:cNvSpPr txBox="1"/>
            <p:nvPr/>
          </p:nvSpPr>
          <p:spPr>
            <a:xfrm>
              <a:off x="3515776" y="6194954"/>
              <a:ext cx="2711000" cy="3872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ja-JP" altLang="en-US" sz="2000" b="1">
                  <a:solidFill>
                    <a:schemeClr val="bg1"/>
                  </a:solidFill>
                  <a:highlight>
                    <a:srgbClr val="FF00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空きスペースが出来る</a:t>
              </a:r>
              <a:r>
                <a:rPr lang="en-US" altLang="ja-JP" sz="2000" b="1">
                  <a:solidFill>
                    <a:schemeClr val="bg1"/>
                  </a:solidFill>
                  <a:highlight>
                    <a:srgbClr val="FF00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!!</a:t>
              </a:r>
              <a:endParaRPr lang="en-US" altLang="ja-JP" sz="1600" b="1">
                <a:solidFill>
                  <a:schemeClr val="bg1"/>
                </a:solidFill>
                <a:highlight>
                  <a:srgbClr val="FF00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A5CFE04-5490-8715-DD52-CA85DFC4FEB4}"/>
              </a:ext>
            </a:extLst>
          </p:cNvPr>
          <p:cNvGrpSpPr/>
          <p:nvPr/>
        </p:nvGrpSpPr>
        <p:grpSpPr>
          <a:xfrm>
            <a:off x="1412991" y="3794734"/>
            <a:ext cx="6840000" cy="2854747"/>
            <a:chOff x="2978993" y="1227636"/>
            <a:chExt cx="6840000" cy="2854747"/>
          </a:xfrm>
        </p:grpSpPr>
        <p:grpSp>
          <p:nvGrpSpPr>
            <p:cNvPr id="480" name="グループ化 479">
              <a:extLst>
                <a:ext uri="{FF2B5EF4-FFF2-40B4-BE49-F238E27FC236}">
                  <a16:creationId xmlns:a16="http://schemas.microsoft.com/office/drawing/2014/main" id="{C2212BB1-F322-E2CF-587F-AF83F5F3CE5A}"/>
                </a:ext>
              </a:extLst>
            </p:cNvPr>
            <p:cNvGrpSpPr/>
            <p:nvPr/>
          </p:nvGrpSpPr>
          <p:grpSpPr>
            <a:xfrm>
              <a:off x="2978993" y="1227636"/>
              <a:ext cx="6840000" cy="2854747"/>
              <a:chOff x="1762338" y="3879303"/>
              <a:chExt cx="6840000" cy="2854747"/>
            </a:xfrm>
          </p:grpSpPr>
          <p:sp>
            <p:nvSpPr>
              <p:cNvPr id="483" name="四角形: 角を丸くする 482">
                <a:extLst>
                  <a:ext uri="{FF2B5EF4-FFF2-40B4-BE49-F238E27FC236}">
                    <a16:creationId xmlns:a16="http://schemas.microsoft.com/office/drawing/2014/main" id="{83B53C33-7001-51EE-F240-B82C6824D595}"/>
                  </a:ext>
                </a:extLst>
              </p:cNvPr>
              <p:cNvSpPr/>
              <p:nvPr/>
            </p:nvSpPr>
            <p:spPr>
              <a:xfrm>
                <a:off x="1762338" y="4256554"/>
                <a:ext cx="6840000" cy="2477496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4" name="テキスト ボックス 74">
                <a:extLst>
                  <a:ext uri="{FF2B5EF4-FFF2-40B4-BE49-F238E27FC236}">
                    <a16:creationId xmlns:a16="http://schemas.microsoft.com/office/drawing/2014/main" id="{45C8067E-2149-6C6F-BE5B-9486793B2577}"/>
                  </a:ext>
                </a:extLst>
              </p:cNvPr>
              <p:cNvSpPr txBox="1"/>
              <p:nvPr/>
            </p:nvSpPr>
            <p:spPr>
              <a:xfrm>
                <a:off x="3315922" y="3879303"/>
                <a:ext cx="3778600" cy="38728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ctr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300"/>
                  </a:lnSpc>
                </a:pPr>
                <a:r>
                  <a:rPr lang="ja-JP" altLang="en-US" sz="20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新規</a:t>
                </a:r>
                <a:r>
                  <a:rPr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S4.S5</a:t>
                </a:r>
                <a:r>
                  <a:rPr lang="ja-JP" altLang="en-US" sz="20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ライン立ち上げから！</a:t>
                </a:r>
                <a:endParaRPr lang="en-US" altLang="ja-JP" sz="20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85" name="楕円 484">
                <a:extLst>
                  <a:ext uri="{FF2B5EF4-FFF2-40B4-BE49-F238E27FC236}">
                    <a16:creationId xmlns:a16="http://schemas.microsoft.com/office/drawing/2014/main" id="{9E99536A-08A3-F050-23D8-B27CCD5410DD}"/>
                  </a:ext>
                </a:extLst>
              </p:cNvPr>
              <p:cNvSpPr/>
              <p:nvPr/>
            </p:nvSpPr>
            <p:spPr>
              <a:xfrm>
                <a:off x="2238103" y="4554281"/>
                <a:ext cx="6057169" cy="2004907"/>
              </a:xfrm>
              <a:prstGeom prst="ellipse">
                <a:avLst/>
              </a:prstGeom>
              <a:noFill/>
              <a:ln w="57150">
                <a:solidFill>
                  <a:srgbClr val="3399F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6" name="テキスト ボックス 74">
                <a:extLst>
                  <a:ext uri="{FF2B5EF4-FFF2-40B4-BE49-F238E27FC236}">
                    <a16:creationId xmlns:a16="http://schemas.microsoft.com/office/drawing/2014/main" id="{86573049-B2DE-A957-10FF-2374377E6EA8}"/>
                  </a:ext>
                </a:extLst>
              </p:cNvPr>
              <p:cNvSpPr txBox="1"/>
              <p:nvPr/>
            </p:nvSpPr>
            <p:spPr>
              <a:xfrm>
                <a:off x="3145489" y="5701214"/>
                <a:ext cx="4390305" cy="38728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ctr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300"/>
                  </a:lnSpc>
                </a:pPr>
                <a:r>
                  <a:rPr lang="ja-JP" altLang="en-US" sz="2000" b="1">
                    <a:solidFill>
                      <a:schemeClr val="bg1"/>
                    </a:solidFill>
                    <a:highlight>
                      <a:srgbClr val="0000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 部品シュートと</a:t>
                </a:r>
                <a:r>
                  <a:rPr lang="en-US" altLang="ja-JP" sz="2000" b="1">
                    <a:solidFill>
                      <a:schemeClr val="bg1"/>
                    </a:solidFill>
                    <a:highlight>
                      <a:srgbClr val="0000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AGV</a:t>
                </a:r>
                <a:r>
                  <a:rPr lang="ja-JP" altLang="en-US" sz="2000" b="1">
                    <a:solidFill>
                      <a:schemeClr val="bg1"/>
                    </a:solidFill>
                    <a:highlight>
                      <a:srgbClr val="0000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台車を同時に製作 </a:t>
                </a:r>
                <a:endParaRPr lang="en-US" altLang="ja-JP" sz="2000" b="1">
                  <a:solidFill>
                    <a:schemeClr val="bg1"/>
                  </a:solidFill>
                  <a:highlight>
                    <a:srgbClr val="0000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87" name="テキスト ボックス 74">
                <a:extLst>
                  <a:ext uri="{FF2B5EF4-FFF2-40B4-BE49-F238E27FC236}">
                    <a16:creationId xmlns:a16="http://schemas.microsoft.com/office/drawing/2014/main" id="{FD6AE47B-246E-E13A-5966-A5BDF29B7FFC}"/>
                  </a:ext>
                </a:extLst>
              </p:cNvPr>
              <p:cNvSpPr txBox="1"/>
              <p:nvPr/>
            </p:nvSpPr>
            <p:spPr>
              <a:xfrm>
                <a:off x="3152658" y="5008911"/>
                <a:ext cx="1018227" cy="64921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ctr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300"/>
                  </a:lnSpc>
                </a:pPr>
                <a:r>
                  <a:rPr lang="ja-JP" altLang="en-US" sz="20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製造部</a:t>
                </a:r>
                <a:endParaRPr lang="en-US" altLang="ja-JP" sz="20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lnSpc>
                    <a:spcPts val="2300"/>
                  </a:lnSpc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（つくり）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88" name="テキスト ボックス 74">
                <a:extLst>
                  <a:ext uri="{FF2B5EF4-FFF2-40B4-BE49-F238E27FC236}">
                    <a16:creationId xmlns:a16="http://schemas.microsoft.com/office/drawing/2014/main" id="{EA16674F-27CA-ED7F-2571-1F638B4ECF0D}"/>
                  </a:ext>
                </a:extLst>
              </p:cNvPr>
              <p:cNvSpPr txBox="1"/>
              <p:nvPr/>
            </p:nvSpPr>
            <p:spPr>
              <a:xfrm>
                <a:off x="6101727" y="5027460"/>
                <a:ext cx="1467068" cy="64921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ctr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300"/>
                  </a:lnSpc>
                </a:pPr>
                <a:r>
                  <a:rPr lang="ja-JP" altLang="en-US" sz="20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部品供給係</a:t>
                </a:r>
                <a:endParaRPr lang="en-US" altLang="ja-JP" sz="20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lnSpc>
                    <a:spcPts val="2300"/>
                  </a:lnSpc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（はこび）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489" name="3D モデル 488" descr="握手">
                    <a:extLst>
                      <a:ext uri="{FF2B5EF4-FFF2-40B4-BE49-F238E27FC236}">
                        <a16:creationId xmlns:a16="http://schemas.microsoft.com/office/drawing/2014/main" id="{6601B96F-7D81-EF9E-7864-03320201D445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4195842" y="4948890"/>
                  <a:ext cx="1930885" cy="745423"/>
                </p:xfrm>
                <a:graphic>
                  <a:graphicData uri="http://schemas.microsoft.com/office/drawing/2017/model3d">
                    <am3d:model3d r:embed="rId5">
                      <am3d:spPr>
                        <a:xfrm>
                          <a:off x="0" y="0"/>
                          <a:ext cx="1930885" cy="745423"/>
                        </a:xfrm>
                        <a:prstGeom prst="rect">
                          <a:avLst/>
                        </a:prstGeo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am3d:spPr>
                      <am3d:camera>
                        <am3d:pos x="0" y="0" z="52002578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20063" d="1000000"/>
                        <am3d:preTrans dx="15833" dy="-6963336" dz="-42949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/>
                        <am3d:postTrans dx="0" dy="0" dz="0"/>
                      </am3d:trans>
                      <am3d:raster rName="Office3DRenderer" rVer="16.0.8326">
                        <am3d:blip r:embed="rId6"/>
                      </am3d:raster>
                      <am3d:objViewport viewportSz="2101254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489" name="3D モデル 488" descr="握手">
                    <a:extLst>
                      <a:ext uri="{FF2B5EF4-FFF2-40B4-BE49-F238E27FC236}">
                        <a16:creationId xmlns:a16="http://schemas.microsoft.com/office/drawing/2014/main" id="{6601B96F-7D81-EF9E-7864-03320201D445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846495" y="4864321"/>
                    <a:ext cx="1930885" cy="745423"/>
                  </a:xfrm>
                  <a:prstGeom prst="rect">
                    <a:avLst/>
                  </a:prstGeom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</p:pic>
            </mc:Fallback>
          </mc:AlternateContent>
        </p:grpSp>
        <p:sp>
          <p:nvSpPr>
            <p:cNvPr id="481" name="楕円 480">
              <a:extLst>
                <a:ext uri="{FF2B5EF4-FFF2-40B4-BE49-F238E27FC236}">
                  <a16:creationId xmlns:a16="http://schemas.microsoft.com/office/drawing/2014/main" id="{CD08C0DA-B21E-A5E5-D26F-75F0B02C901F}"/>
                </a:ext>
              </a:extLst>
            </p:cNvPr>
            <p:cNvSpPr/>
            <p:nvPr/>
          </p:nvSpPr>
          <p:spPr>
            <a:xfrm>
              <a:off x="3706911" y="2009365"/>
              <a:ext cx="5621302" cy="1745229"/>
            </a:xfrm>
            <a:prstGeom prst="ellipse">
              <a:avLst/>
            </a:prstGeom>
            <a:noFill/>
            <a:ln w="57150">
              <a:solidFill>
                <a:srgbClr val="FF99C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2" name="テキスト ボックス 74">
              <a:extLst>
                <a:ext uri="{FF2B5EF4-FFF2-40B4-BE49-F238E27FC236}">
                  <a16:creationId xmlns:a16="http://schemas.microsoft.com/office/drawing/2014/main" id="{A2278F66-55E6-D6F2-C17D-89E05140663A}"/>
                </a:ext>
              </a:extLst>
            </p:cNvPr>
            <p:cNvSpPr txBox="1"/>
            <p:nvPr/>
          </p:nvSpPr>
          <p:spPr>
            <a:xfrm>
              <a:off x="3864039" y="1666343"/>
              <a:ext cx="4969630" cy="38728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ctr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ja-JP" altLang="en-US" sz="2800" b="1">
                  <a:highlight>
                    <a:srgbClr val="CCFF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 構想段階から一緒に取り組む！</a:t>
              </a:r>
              <a:endParaRPr lang="en-US" altLang="ja-JP" sz="2000" b="1">
                <a:highlight>
                  <a:srgbClr val="CCFFFF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507" name="図 506">
            <a:extLst>
              <a:ext uri="{FF2B5EF4-FFF2-40B4-BE49-F238E27FC236}">
                <a16:creationId xmlns:a16="http://schemas.microsoft.com/office/drawing/2014/main" id="{C25A55DD-9386-14C7-EF96-B402B68783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259"/>
          <a:stretch/>
        </p:blipFill>
        <p:spPr>
          <a:xfrm>
            <a:off x="832731" y="5499716"/>
            <a:ext cx="1284534" cy="1358284"/>
          </a:xfrm>
          <a:prstGeom prst="rect">
            <a:avLst/>
          </a:prstGeom>
        </p:spPr>
      </p:pic>
      <p:grpSp>
        <p:nvGrpSpPr>
          <p:cNvPr id="613" name="グループ化 612">
            <a:extLst>
              <a:ext uri="{FF2B5EF4-FFF2-40B4-BE49-F238E27FC236}">
                <a16:creationId xmlns:a16="http://schemas.microsoft.com/office/drawing/2014/main" id="{B67324D0-2F41-F886-EF58-F86DE44FFDDE}"/>
              </a:ext>
            </a:extLst>
          </p:cNvPr>
          <p:cNvGrpSpPr/>
          <p:nvPr/>
        </p:nvGrpSpPr>
        <p:grpSpPr>
          <a:xfrm>
            <a:off x="8271356" y="5395072"/>
            <a:ext cx="3707850" cy="1340333"/>
            <a:chOff x="6378455" y="4991005"/>
            <a:chExt cx="5059093" cy="1828787"/>
          </a:xfrm>
        </p:grpSpPr>
        <p:pic>
          <p:nvPicPr>
            <p:cNvPr id="608" name="図 607">
              <a:extLst>
                <a:ext uri="{FF2B5EF4-FFF2-40B4-BE49-F238E27FC236}">
                  <a16:creationId xmlns:a16="http://schemas.microsoft.com/office/drawing/2014/main" id="{95232259-E41D-9B40-FB42-179C8F532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9548"/>
            <a:stretch/>
          </p:blipFill>
          <p:spPr>
            <a:xfrm>
              <a:off x="6378455" y="4991005"/>
              <a:ext cx="1110298" cy="181272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11" name="図 510">
              <a:extLst>
                <a:ext uri="{FF2B5EF4-FFF2-40B4-BE49-F238E27FC236}">
                  <a16:creationId xmlns:a16="http://schemas.microsoft.com/office/drawing/2014/main" id="{AEC04C5C-7B65-63F1-C32A-EE73B62F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7522"/>
            <a:stretch/>
          </p:blipFill>
          <p:spPr>
            <a:xfrm>
              <a:off x="7392543" y="5174728"/>
              <a:ext cx="1162749" cy="163953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1" name="図 610">
              <a:extLst>
                <a:ext uri="{FF2B5EF4-FFF2-40B4-BE49-F238E27FC236}">
                  <a16:creationId xmlns:a16="http://schemas.microsoft.com/office/drawing/2014/main" id="{70E21DBE-563A-06AA-389D-0392D2993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2167"/>
            <a:stretch/>
          </p:blipFill>
          <p:spPr>
            <a:xfrm>
              <a:off x="8464380" y="5299778"/>
              <a:ext cx="1110299" cy="150395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0" name="図 609">
              <a:extLst>
                <a:ext uri="{FF2B5EF4-FFF2-40B4-BE49-F238E27FC236}">
                  <a16:creationId xmlns:a16="http://schemas.microsoft.com/office/drawing/2014/main" id="{C0242AD6-70F6-62D4-C0AA-EC2B76396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11714"/>
            <a:stretch/>
          </p:blipFill>
          <p:spPr>
            <a:xfrm>
              <a:off x="9444896" y="5378454"/>
              <a:ext cx="1103048" cy="144133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9" name="図 608">
              <a:extLst>
                <a:ext uri="{FF2B5EF4-FFF2-40B4-BE49-F238E27FC236}">
                  <a16:creationId xmlns:a16="http://schemas.microsoft.com/office/drawing/2014/main" id="{5FF731F8-7445-BA44-E0BA-77B476C54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9503"/>
            <a:stretch/>
          </p:blipFill>
          <p:spPr>
            <a:xfrm>
              <a:off x="10375249" y="5199628"/>
              <a:ext cx="1062299" cy="16122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12" name="正方形/長方形 611">
            <a:extLst>
              <a:ext uri="{FF2B5EF4-FFF2-40B4-BE49-F238E27FC236}">
                <a16:creationId xmlns:a16="http://schemas.microsoft.com/office/drawing/2014/main" id="{7DBC1E32-BA80-167E-77CE-DB4010CF5172}"/>
              </a:ext>
            </a:extLst>
          </p:cNvPr>
          <p:cNvSpPr/>
          <p:nvPr/>
        </p:nvSpPr>
        <p:spPr>
          <a:xfrm flipH="1">
            <a:off x="198483" y="6526732"/>
            <a:ext cx="80021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ja-JP" altLang="en-US" sz="12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木村工長</a:t>
            </a:r>
            <a:endParaRPr lang="ja-JP" altLang="en-US" sz="12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9" name="正方形/長方形 628">
            <a:extLst>
              <a:ext uri="{FF2B5EF4-FFF2-40B4-BE49-F238E27FC236}">
                <a16:creationId xmlns:a16="http://schemas.microsoft.com/office/drawing/2014/main" id="{FF80B014-6ED4-8AE7-EE0D-2DA424D5658B}"/>
              </a:ext>
            </a:extLst>
          </p:cNvPr>
          <p:cNvSpPr/>
          <p:nvPr/>
        </p:nvSpPr>
        <p:spPr>
          <a:xfrm rot="870277">
            <a:off x="9434754" y="5391721"/>
            <a:ext cx="484282" cy="167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05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有金</a:t>
            </a:r>
            <a:endParaRPr lang="ja-JP" altLang="en-US" sz="105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0" name="正方形/長方形 629">
            <a:extLst>
              <a:ext uri="{FF2B5EF4-FFF2-40B4-BE49-F238E27FC236}">
                <a16:creationId xmlns:a16="http://schemas.microsoft.com/office/drawing/2014/main" id="{1C1D7899-0A1A-C8FF-BAFC-2AD660E514B8}"/>
              </a:ext>
            </a:extLst>
          </p:cNvPr>
          <p:cNvSpPr/>
          <p:nvPr/>
        </p:nvSpPr>
        <p:spPr>
          <a:xfrm rot="870277">
            <a:off x="10096347" y="5491311"/>
            <a:ext cx="484282" cy="167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05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飯田</a:t>
            </a:r>
            <a:endParaRPr lang="en-US" altLang="ja-JP" sz="1050" b="1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1" name="正方形/長方形 630">
            <a:extLst>
              <a:ext uri="{FF2B5EF4-FFF2-40B4-BE49-F238E27FC236}">
                <a16:creationId xmlns:a16="http://schemas.microsoft.com/office/drawing/2014/main" id="{B80D6986-0173-2BA4-1E48-4CE7EEFB8721}"/>
              </a:ext>
            </a:extLst>
          </p:cNvPr>
          <p:cNvSpPr/>
          <p:nvPr/>
        </p:nvSpPr>
        <p:spPr>
          <a:xfrm rot="870277">
            <a:off x="10596364" y="5512443"/>
            <a:ext cx="484282" cy="167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05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上原</a:t>
            </a:r>
            <a:endParaRPr lang="en-US" altLang="ja-JP" sz="1050" b="1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2" name="正方形/長方形 631">
            <a:extLst>
              <a:ext uri="{FF2B5EF4-FFF2-40B4-BE49-F238E27FC236}">
                <a16:creationId xmlns:a16="http://schemas.microsoft.com/office/drawing/2014/main" id="{911C1C36-B62C-D58A-15F1-73FABB6AD1CE}"/>
              </a:ext>
            </a:extLst>
          </p:cNvPr>
          <p:cNvSpPr/>
          <p:nvPr/>
        </p:nvSpPr>
        <p:spPr>
          <a:xfrm rot="870277">
            <a:off x="11507859" y="5387258"/>
            <a:ext cx="484282" cy="167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05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奥山</a:t>
            </a:r>
            <a:endParaRPr lang="en-US" altLang="ja-JP" sz="1050" b="1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3" name="正方形/長方形 632">
            <a:extLst>
              <a:ext uri="{FF2B5EF4-FFF2-40B4-BE49-F238E27FC236}">
                <a16:creationId xmlns:a16="http://schemas.microsoft.com/office/drawing/2014/main" id="{EB457172-8392-8010-DF19-00C4AF92B02F}"/>
              </a:ext>
            </a:extLst>
          </p:cNvPr>
          <p:cNvSpPr/>
          <p:nvPr/>
        </p:nvSpPr>
        <p:spPr>
          <a:xfrm rot="870277">
            <a:off x="8311075" y="5223236"/>
            <a:ext cx="726355" cy="188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05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尾野班長</a:t>
            </a:r>
            <a:endParaRPr lang="en-US" altLang="ja-JP" sz="1050" b="1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C1B4D03-842A-9645-9971-971B830EAE62}"/>
              </a:ext>
            </a:extLst>
          </p:cNvPr>
          <p:cNvGrpSpPr/>
          <p:nvPr/>
        </p:nvGrpSpPr>
        <p:grpSpPr>
          <a:xfrm>
            <a:off x="275979" y="3925186"/>
            <a:ext cx="1495607" cy="1470132"/>
            <a:chOff x="275979" y="3925186"/>
            <a:chExt cx="1495607" cy="1470132"/>
          </a:xfrm>
        </p:grpSpPr>
        <p:grpSp>
          <p:nvGrpSpPr>
            <p:cNvPr id="491" name="グループ化 490">
              <a:extLst>
                <a:ext uri="{FF2B5EF4-FFF2-40B4-BE49-F238E27FC236}">
                  <a16:creationId xmlns:a16="http://schemas.microsoft.com/office/drawing/2014/main" id="{157C30B7-66F7-59B0-2626-DAA639C8A9CA}"/>
                </a:ext>
              </a:extLst>
            </p:cNvPr>
            <p:cNvGrpSpPr/>
            <p:nvPr/>
          </p:nvGrpSpPr>
          <p:grpSpPr>
            <a:xfrm>
              <a:off x="275979" y="4545427"/>
              <a:ext cx="1495607" cy="849891"/>
              <a:chOff x="462520" y="818606"/>
              <a:chExt cx="1495607" cy="849891"/>
            </a:xfrm>
          </p:grpSpPr>
          <p:sp>
            <p:nvSpPr>
              <p:cNvPr id="493" name="吹き出し: 円形 492">
                <a:extLst>
                  <a:ext uri="{FF2B5EF4-FFF2-40B4-BE49-F238E27FC236}">
                    <a16:creationId xmlns:a16="http://schemas.microsoft.com/office/drawing/2014/main" id="{24233169-898C-6D7E-7627-3871A435B1F9}"/>
                  </a:ext>
                </a:extLst>
              </p:cNvPr>
              <p:cNvSpPr/>
              <p:nvPr/>
            </p:nvSpPr>
            <p:spPr>
              <a:xfrm>
                <a:off x="462520" y="818606"/>
                <a:ext cx="1495607" cy="849891"/>
              </a:xfrm>
              <a:prstGeom prst="wedgeEllipseCallout">
                <a:avLst>
                  <a:gd name="adj1" fmla="val -6858"/>
                  <a:gd name="adj2" fmla="val 75821"/>
                </a:avLst>
              </a:prstGeom>
              <a:solidFill>
                <a:srgbClr val="CCFFFF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4" name="テキスト ボックス 74">
                <a:extLst>
                  <a:ext uri="{FF2B5EF4-FFF2-40B4-BE49-F238E27FC236}">
                    <a16:creationId xmlns:a16="http://schemas.microsoft.com/office/drawing/2014/main" id="{FC0E3DC8-EA6B-9D21-07E9-C270CAD0FB45}"/>
                  </a:ext>
                </a:extLst>
              </p:cNvPr>
              <p:cNvSpPr txBox="1"/>
              <p:nvPr/>
            </p:nvSpPr>
            <p:spPr>
              <a:xfrm>
                <a:off x="557215" y="1103676"/>
                <a:ext cx="1398214" cy="39498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sz="2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ならば</a:t>
                </a:r>
                <a:r>
                  <a:rPr lang="en-US" altLang="ja-JP" sz="2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!</a:t>
                </a:r>
              </a:p>
            </p:txBody>
          </p:sp>
        </p:grpSp>
        <p:grpSp>
          <p:nvGrpSpPr>
            <p:cNvPr id="634" name="グループ化 633">
              <a:extLst>
                <a:ext uri="{FF2B5EF4-FFF2-40B4-BE49-F238E27FC236}">
                  <a16:creationId xmlns:a16="http://schemas.microsoft.com/office/drawing/2014/main" id="{EF513D99-F07C-7940-72F0-38A46E4C1913}"/>
                </a:ext>
              </a:extLst>
            </p:cNvPr>
            <p:cNvGrpSpPr/>
            <p:nvPr/>
          </p:nvGrpSpPr>
          <p:grpSpPr>
            <a:xfrm rot="266101">
              <a:off x="484551" y="3925186"/>
              <a:ext cx="626261" cy="832744"/>
              <a:chOff x="1159844" y="641107"/>
              <a:chExt cx="626261" cy="832744"/>
            </a:xfrm>
          </p:grpSpPr>
          <p:grpSp>
            <p:nvGrpSpPr>
              <p:cNvPr id="635" name="グループ化 634">
                <a:extLst>
                  <a:ext uri="{FF2B5EF4-FFF2-40B4-BE49-F238E27FC236}">
                    <a16:creationId xmlns:a16="http://schemas.microsoft.com/office/drawing/2014/main" id="{28DEEEB6-2FC7-6234-B45E-69094969CD9F}"/>
                  </a:ext>
                </a:extLst>
              </p:cNvPr>
              <p:cNvGrpSpPr/>
              <p:nvPr/>
            </p:nvGrpSpPr>
            <p:grpSpPr>
              <a:xfrm rot="20533060">
                <a:off x="1159844" y="641107"/>
                <a:ext cx="470499" cy="185743"/>
                <a:chOff x="5675301" y="688579"/>
                <a:chExt cx="366495" cy="144684"/>
              </a:xfrm>
            </p:grpSpPr>
            <p:cxnSp>
              <p:nvCxnSpPr>
                <p:cNvPr id="641" name="直線コネクタ 640">
                  <a:extLst>
                    <a:ext uri="{FF2B5EF4-FFF2-40B4-BE49-F238E27FC236}">
                      <a16:creationId xmlns:a16="http://schemas.microsoft.com/office/drawing/2014/main" id="{77FBD71C-1CAC-710E-D2B7-C87158997CC7}"/>
                    </a:ext>
                  </a:extLst>
                </p:cNvPr>
                <p:cNvCxnSpPr/>
                <p:nvPr/>
              </p:nvCxnSpPr>
              <p:spPr>
                <a:xfrm>
                  <a:off x="5675301" y="725263"/>
                  <a:ext cx="104187" cy="108000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3" name="直線コネクタ 652">
                  <a:extLst>
                    <a:ext uri="{FF2B5EF4-FFF2-40B4-BE49-F238E27FC236}">
                      <a16:creationId xmlns:a16="http://schemas.microsoft.com/office/drawing/2014/main" id="{9892E5F5-D31E-5D92-75F8-4BE9F11CB2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69637" y="688579"/>
                  <a:ext cx="0" cy="120265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4" name="直線コネクタ 653">
                  <a:extLst>
                    <a:ext uri="{FF2B5EF4-FFF2-40B4-BE49-F238E27FC236}">
                      <a16:creationId xmlns:a16="http://schemas.microsoft.com/office/drawing/2014/main" id="{3D71DF1F-83F4-ECE1-1AAF-403D755A66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70177" y="703847"/>
                  <a:ext cx="71619" cy="104997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36" name="図 635">
                <a:extLst>
                  <a:ext uri="{FF2B5EF4-FFF2-40B4-BE49-F238E27FC236}">
                    <a16:creationId xmlns:a16="http://schemas.microsoft.com/office/drawing/2014/main" id="{4270B7C7-C49C-A6DC-720B-76DEF3908E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20235546">
                <a:off x="1346068" y="811573"/>
                <a:ext cx="440037" cy="662278"/>
              </a:xfrm>
              <a:prstGeom prst="rect">
                <a:avLst/>
              </a:prstGeom>
            </p:spPr>
          </p:pic>
        </p:grpSp>
      </p:grpSp>
      <p:grpSp>
        <p:nvGrpSpPr>
          <p:cNvPr id="656" name="グループ化 655">
            <a:extLst>
              <a:ext uri="{FF2B5EF4-FFF2-40B4-BE49-F238E27FC236}">
                <a16:creationId xmlns:a16="http://schemas.microsoft.com/office/drawing/2014/main" id="{B09B27D2-4984-5ECA-7B8F-2144D7A4D32D}"/>
              </a:ext>
            </a:extLst>
          </p:cNvPr>
          <p:cNvGrpSpPr/>
          <p:nvPr/>
        </p:nvGrpSpPr>
        <p:grpSpPr>
          <a:xfrm>
            <a:off x="2143876" y="947867"/>
            <a:ext cx="3186900" cy="2786493"/>
            <a:chOff x="9394146" y="1160086"/>
            <a:chExt cx="3360786" cy="2938533"/>
          </a:xfrm>
        </p:grpSpPr>
        <p:pic>
          <p:nvPicPr>
            <p:cNvPr id="657" name="図 656">
              <a:extLst>
                <a:ext uri="{FF2B5EF4-FFF2-40B4-BE49-F238E27FC236}">
                  <a16:creationId xmlns:a16="http://schemas.microsoft.com/office/drawing/2014/main" id="{08636D05-576C-7DD1-E374-6436281B3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94146" y="1160086"/>
              <a:ext cx="3360786" cy="2938533"/>
            </a:xfrm>
            <a:prstGeom prst="rect">
              <a:avLst/>
            </a:prstGeom>
          </p:spPr>
        </p:pic>
        <p:grpSp>
          <p:nvGrpSpPr>
            <p:cNvPr id="658" name="グループ化 657">
              <a:extLst>
                <a:ext uri="{FF2B5EF4-FFF2-40B4-BE49-F238E27FC236}">
                  <a16:creationId xmlns:a16="http://schemas.microsoft.com/office/drawing/2014/main" id="{161AFDEA-B4B7-4B2B-DCA9-6E821C50702F}"/>
                </a:ext>
              </a:extLst>
            </p:cNvPr>
            <p:cNvGrpSpPr/>
            <p:nvPr/>
          </p:nvGrpSpPr>
          <p:grpSpPr>
            <a:xfrm>
              <a:off x="10680814" y="1250488"/>
              <a:ext cx="1952796" cy="1898719"/>
              <a:chOff x="2740753" y="2595601"/>
              <a:chExt cx="2793890" cy="2716523"/>
            </a:xfrm>
          </p:grpSpPr>
          <p:sp>
            <p:nvSpPr>
              <p:cNvPr id="659" name="四角形: 角を丸くする 658">
                <a:extLst>
                  <a:ext uri="{FF2B5EF4-FFF2-40B4-BE49-F238E27FC236}">
                    <a16:creationId xmlns:a16="http://schemas.microsoft.com/office/drawing/2014/main" id="{A93C58E6-5BE9-3863-A450-56380FA98FB3}"/>
                  </a:ext>
                </a:extLst>
              </p:cNvPr>
              <p:cNvSpPr/>
              <p:nvPr/>
            </p:nvSpPr>
            <p:spPr>
              <a:xfrm>
                <a:off x="2740753" y="3504338"/>
                <a:ext cx="1585002" cy="863457"/>
              </a:xfrm>
              <a:prstGeom prst="roundRect">
                <a:avLst>
                  <a:gd name="adj" fmla="val 16546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  <p:sp>
            <p:nvSpPr>
              <p:cNvPr id="660" name="四角形: 角を丸くする 659">
                <a:extLst>
                  <a:ext uri="{FF2B5EF4-FFF2-40B4-BE49-F238E27FC236}">
                    <a16:creationId xmlns:a16="http://schemas.microsoft.com/office/drawing/2014/main" id="{2FF49C27-8924-E0BF-4BCC-ABF39158178F}"/>
                  </a:ext>
                </a:extLst>
              </p:cNvPr>
              <p:cNvSpPr/>
              <p:nvPr/>
            </p:nvSpPr>
            <p:spPr>
              <a:xfrm>
                <a:off x="4443783" y="2595601"/>
                <a:ext cx="1090860" cy="494138"/>
              </a:xfrm>
              <a:prstGeom prst="roundRect">
                <a:avLst>
                  <a:gd name="adj" fmla="val 13961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  <p:sp>
            <p:nvSpPr>
              <p:cNvPr id="661" name="四角形: 角を丸くする 660">
                <a:extLst>
                  <a:ext uri="{FF2B5EF4-FFF2-40B4-BE49-F238E27FC236}">
                    <a16:creationId xmlns:a16="http://schemas.microsoft.com/office/drawing/2014/main" id="{1D6EBC59-1489-1215-0503-CA0C4807A1A2}"/>
                  </a:ext>
                </a:extLst>
              </p:cNvPr>
              <p:cNvSpPr/>
              <p:nvPr/>
            </p:nvSpPr>
            <p:spPr>
              <a:xfrm>
                <a:off x="4473333" y="4814460"/>
                <a:ext cx="1051133" cy="497664"/>
              </a:xfrm>
              <a:prstGeom prst="roundRect">
                <a:avLst>
                  <a:gd name="adj" fmla="val 14768"/>
                </a:avLst>
              </a:prstGeom>
              <a:solidFill>
                <a:srgbClr val="FF0000">
                  <a:alpha val="69804"/>
                </a:srgbClr>
              </a:solidFill>
              <a:ln w="381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空き</a:t>
                </a:r>
              </a:p>
            </p:txBody>
          </p:sp>
        </p:grpSp>
      </p:grpSp>
      <p:sp>
        <p:nvSpPr>
          <p:cNvPr id="662" name="テキスト ボックス 661">
            <a:extLst>
              <a:ext uri="{FF2B5EF4-FFF2-40B4-BE49-F238E27FC236}">
                <a16:creationId xmlns:a16="http://schemas.microsoft.com/office/drawing/2014/main" id="{937DF77B-CC24-6BE4-3A55-F307805B0D50}"/>
              </a:ext>
            </a:extLst>
          </p:cNvPr>
          <p:cNvSpPr txBox="1"/>
          <p:nvPr/>
        </p:nvSpPr>
        <p:spPr>
          <a:xfrm>
            <a:off x="6452455" y="577341"/>
            <a:ext cx="227001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理想の新</a:t>
            </a:r>
            <a:r>
              <a:rPr kumimoji="1" lang="en-US" altLang="ja-JP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台車</a:t>
            </a:r>
            <a:endParaRPr kumimoji="1" lang="en-US" altLang="ja-JP" b="1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3" name="テキスト ボックス 662">
            <a:extLst>
              <a:ext uri="{FF2B5EF4-FFF2-40B4-BE49-F238E27FC236}">
                <a16:creationId xmlns:a16="http://schemas.microsoft.com/office/drawing/2014/main" id="{87ABD21A-E895-FCB7-CF75-2340B1B4CFF7}"/>
              </a:ext>
            </a:extLst>
          </p:cNvPr>
          <p:cNvSpPr txBox="1"/>
          <p:nvPr/>
        </p:nvSpPr>
        <p:spPr>
          <a:xfrm>
            <a:off x="2333321" y="585782"/>
            <a:ext cx="28080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現在稼動中</a:t>
            </a:r>
            <a:r>
              <a:rPr kumimoji="1" lang="ja-JP" altLang="en-US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kumimoji="1" lang="en-US" altLang="ja-JP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台車</a:t>
            </a:r>
            <a:endParaRPr kumimoji="1" lang="en-US" altLang="ja-JP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64" name="図 663">
            <a:extLst>
              <a:ext uri="{FF2B5EF4-FFF2-40B4-BE49-F238E27FC236}">
                <a16:creationId xmlns:a16="http://schemas.microsoft.com/office/drawing/2014/main" id="{77753761-5F2A-D052-246D-DC6490988F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444" y="1576884"/>
            <a:ext cx="2138330" cy="2071638"/>
          </a:xfrm>
          <a:prstGeom prst="rect">
            <a:avLst/>
          </a:prstGeom>
        </p:spPr>
      </p:pic>
      <p:grpSp>
        <p:nvGrpSpPr>
          <p:cNvPr id="665" name="グループ化 664">
            <a:extLst>
              <a:ext uri="{FF2B5EF4-FFF2-40B4-BE49-F238E27FC236}">
                <a16:creationId xmlns:a16="http://schemas.microsoft.com/office/drawing/2014/main" id="{8F21DFBF-DF7E-137E-5D95-73F72834B3F1}"/>
              </a:ext>
            </a:extLst>
          </p:cNvPr>
          <p:cNvGrpSpPr/>
          <p:nvPr/>
        </p:nvGrpSpPr>
        <p:grpSpPr>
          <a:xfrm>
            <a:off x="5970343" y="923880"/>
            <a:ext cx="6029994" cy="2786493"/>
            <a:chOff x="3641226" y="3873520"/>
            <a:chExt cx="6391940" cy="2953751"/>
          </a:xfrm>
        </p:grpSpPr>
        <p:grpSp>
          <p:nvGrpSpPr>
            <p:cNvPr id="666" name="グループ化 665">
              <a:extLst>
                <a:ext uri="{FF2B5EF4-FFF2-40B4-BE49-F238E27FC236}">
                  <a16:creationId xmlns:a16="http://schemas.microsoft.com/office/drawing/2014/main" id="{0C8767EA-F19A-52FF-37E3-3905287D5E44}"/>
                </a:ext>
              </a:extLst>
            </p:cNvPr>
            <p:cNvGrpSpPr/>
            <p:nvPr/>
          </p:nvGrpSpPr>
          <p:grpSpPr>
            <a:xfrm>
              <a:off x="3641226" y="3873520"/>
              <a:ext cx="6391940" cy="2953751"/>
              <a:chOff x="2093381" y="4126157"/>
              <a:chExt cx="5723937" cy="2645065"/>
            </a:xfrm>
          </p:grpSpPr>
          <p:pic>
            <p:nvPicPr>
              <p:cNvPr id="673" name="図 672">
                <a:extLst>
                  <a:ext uri="{FF2B5EF4-FFF2-40B4-BE49-F238E27FC236}">
                    <a16:creationId xmlns:a16="http://schemas.microsoft.com/office/drawing/2014/main" id="{311B288B-225C-5488-C5B5-870E1EBBCC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93381" y="4126157"/>
                <a:ext cx="3029390" cy="2645065"/>
              </a:xfrm>
              <a:prstGeom prst="rect">
                <a:avLst/>
              </a:prstGeom>
            </p:spPr>
          </p:pic>
          <p:sp>
            <p:nvSpPr>
              <p:cNvPr id="674" name="四角形: 角を丸くする 673">
                <a:extLst>
                  <a:ext uri="{FF2B5EF4-FFF2-40B4-BE49-F238E27FC236}">
                    <a16:creationId xmlns:a16="http://schemas.microsoft.com/office/drawing/2014/main" id="{39DE58D8-D730-96A9-EEBF-ECBDA6E00DA6}"/>
                  </a:ext>
                </a:extLst>
              </p:cNvPr>
              <p:cNvSpPr/>
              <p:nvPr/>
            </p:nvSpPr>
            <p:spPr>
              <a:xfrm>
                <a:off x="4334118" y="5342856"/>
                <a:ext cx="461554" cy="398702"/>
              </a:xfrm>
              <a:prstGeom prst="roundRect">
                <a:avLst>
                  <a:gd name="adj" fmla="val 15943"/>
                </a:avLst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75" name="正方形/長方形 674">
                <a:extLst>
                  <a:ext uri="{FF2B5EF4-FFF2-40B4-BE49-F238E27FC236}">
                    <a16:creationId xmlns:a16="http://schemas.microsoft.com/office/drawing/2014/main" id="{15481D8B-DA1A-F5A4-2AF5-1E75FE4F0694}"/>
                  </a:ext>
                </a:extLst>
              </p:cNvPr>
              <p:cNvSpPr/>
              <p:nvPr/>
            </p:nvSpPr>
            <p:spPr>
              <a:xfrm>
                <a:off x="4397828" y="5389638"/>
                <a:ext cx="347027" cy="29001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grpSp>
            <p:nvGrpSpPr>
              <p:cNvPr id="676" name="グループ化 675">
                <a:extLst>
                  <a:ext uri="{FF2B5EF4-FFF2-40B4-BE49-F238E27FC236}">
                    <a16:creationId xmlns:a16="http://schemas.microsoft.com/office/drawing/2014/main" id="{B2315DCD-2380-CA2D-D1F5-698FEC01B30C}"/>
                  </a:ext>
                </a:extLst>
              </p:cNvPr>
              <p:cNvGrpSpPr/>
              <p:nvPr/>
            </p:nvGrpSpPr>
            <p:grpSpPr>
              <a:xfrm>
                <a:off x="5202736" y="4700286"/>
                <a:ext cx="2614582" cy="642569"/>
                <a:chOff x="5249941" y="5672631"/>
                <a:chExt cx="2155603" cy="642569"/>
              </a:xfrm>
            </p:grpSpPr>
            <p:sp>
              <p:nvSpPr>
                <p:cNvPr id="677" name="吹き出し: 線 676">
                  <a:extLst>
                    <a:ext uri="{FF2B5EF4-FFF2-40B4-BE49-F238E27FC236}">
                      <a16:creationId xmlns:a16="http://schemas.microsoft.com/office/drawing/2014/main" id="{DF65761C-1AD4-B984-E943-26D4FB78F47B}"/>
                    </a:ext>
                  </a:extLst>
                </p:cNvPr>
                <p:cNvSpPr/>
                <p:nvPr/>
              </p:nvSpPr>
              <p:spPr>
                <a:xfrm>
                  <a:off x="5249941" y="5672631"/>
                  <a:ext cx="2155602" cy="642569"/>
                </a:xfrm>
                <a:prstGeom prst="borderCallout1">
                  <a:avLst>
                    <a:gd name="adj1" fmla="val 97034"/>
                    <a:gd name="adj2" fmla="val 669"/>
                    <a:gd name="adj3" fmla="val 130916"/>
                    <a:gd name="adj4" fmla="val -19032"/>
                  </a:avLst>
                </a:prstGeom>
                <a:solidFill>
                  <a:srgbClr val="FFFF00"/>
                </a:solidFill>
                <a:ln w="28575">
                  <a:solidFill>
                    <a:srgbClr val="00B050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678" name="テキスト ボックス 677">
                  <a:extLst>
                    <a:ext uri="{FF2B5EF4-FFF2-40B4-BE49-F238E27FC236}">
                      <a16:creationId xmlns:a16="http://schemas.microsoft.com/office/drawing/2014/main" id="{E76F7CEF-689C-E586-9697-1EA71B2A0E5E}"/>
                    </a:ext>
                  </a:extLst>
                </p:cNvPr>
                <p:cNvSpPr txBox="1"/>
                <p:nvPr/>
              </p:nvSpPr>
              <p:spPr>
                <a:xfrm>
                  <a:off x="5249941" y="5693985"/>
                  <a:ext cx="2155603" cy="57366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>
                    <a:lnSpc>
                      <a:spcPts val="2100"/>
                    </a:lnSpc>
                  </a:pPr>
                  <a:r>
                    <a:rPr kumimoji="1" lang="ja-JP" altLang="en-US" sz="1600" b="1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サークルの想い</a:t>
                  </a:r>
                  <a:r>
                    <a:rPr kumimoji="1"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Ⅰ</a:t>
                  </a:r>
                </a:p>
                <a:p>
                  <a:pPr>
                    <a:lnSpc>
                      <a:spcPts val="2100"/>
                    </a:lnSpc>
                  </a:pPr>
                  <a:r>
                    <a:rPr kumimoji="1" lang="ja-JP" altLang="en-US" sz="1600" b="1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・台車枠に</a:t>
                  </a:r>
                  <a:r>
                    <a:rPr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AGV</a:t>
                  </a:r>
                  <a:r>
                    <a:rPr lang="ja-JP" altLang="en-US" sz="1600" b="1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バッテリー搭載</a:t>
                  </a:r>
                  <a:endParaRPr kumimoji="1"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  <a:cs typeface="ADLaM Display" panose="02010000000000000000" pitchFamily="2" charset="0"/>
                  </a:endParaRPr>
                </a:p>
              </p:txBody>
            </p:sp>
          </p:grpSp>
        </p:grpSp>
        <p:grpSp>
          <p:nvGrpSpPr>
            <p:cNvPr id="667" name="グループ化 666">
              <a:extLst>
                <a:ext uri="{FF2B5EF4-FFF2-40B4-BE49-F238E27FC236}">
                  <a16:creationId xmlns:a16="http://schemas.microsoft.com/office/drawing/2014/main" id="{E1B2A9CF-39DB-3C47-F59C-486064D11D95}"/>
                </a:ext>
              </a:extLst>
            </p:cNvPr>
            <p:cNvGrpSpPr/>
            <p:nvPr/>
          </p:nvGrpSpPr>
          <p:grpSpPr>
            <a:xfrm>
              <a:off x="7309460" y="5608315"/>
              <a:ext cx="2652410" cy="953531"/>
              <a:chOff x="7618271" y="5740743"/>
              <a:chExt cx="2652410" cy="953531"/>
            </a:xfrm>
          </p:grpSpPr>
          <p:sp>
            <p:nvSpPr>
              <p:cNvPr id="671" name="吹き出し: 線 670">
                <a:extLst>
                  <a:ext uri="{FF2B5EF4-FFF2-40B4-BE49-F238E27FC236}">
                    <a16:creationId xmlns:a16="http://schemas.microsoft.com/office/drawing/2014/main" id="{179154CA-C8A6-5291-6BB4-82E08BE078D3}"/>
                  </a:ext>
                </a:extLst>
              </p:cNvPr>
              <p:cNvSpPr/>
              <p:nvPr/>
            </p:nvSpPr>
            <p:spPr>
              <a:xfrm>
                <a:off x="7639212" y="5740743"/>
                <a:ext cx="2631469" cy="953531"/>
              </a:xfrm>
              <a:prstGeom prst="borderCallout1">
                <a:avLst>
                  <a:gd name="adj1" fmla="val 1981"/>
                  <a:gd name="adj2" fmla="val -486"/>
                  <a:gd name="adj3" fmla="val -21088"/>
                  <a:gd name="adj4" fmla="val -9226"/>
                </a:avLst>
              </a:prstGeom>
              <a:solidFill>
                <a:srgbClr val="FFFF00"/>
              </a:solidFill>
              <a:ln w="28575">
                <a:solidFill>
                  <a:srgbClr val="00B05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672" name="テキスト ボックス 671">
                <a:extLst>
                  <a:ext uri="{FF2B5EF4-FFF2-40B4-BE49-F238E27FC236}">
                    <a16:creationId xmlns:a16="http://schemas.microsoft.com/office/drawing/2014/main" id="{AD73C2EB-3765-4DEC-9F25-3711143E8E51}"/>
                  </a:ext>
                </a:extLst>
              </p:cNvPr>
              <p:cNvSpPr txBox="1"/>
              <p:nvPr/>
            </p:nvSpPr>
            <p:spPr>
              <a:xfrm>
                <a:off x="7618271" y="5753326"/>
                <a:ext cx="2631473" cy="92607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lnSpc>
                    <a:spcPts val="2100"/>
                  </a:lnSpc>
                </a:pPr>
                <a:r>
                  <a:rPr kumimoji="1"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  <a:cs typeface="ADLaM Display" panose="02010000000000000000" pitchFamily="2" charset="0"/>
                  </a:rPr>
                  <a:t>サークルの想い</a:t>
                </a:r>
                <a:r>
                  <a:rPr kumimoji="1" lang="en-US" altLang="ja-JP" sz="1600" b="1">
                    <a:latin typeface="Meiryo UI" panose="020B0604030504040204" pitchFamily="50" charset="-128"/>
                    <a:ea typeface="Meiryo UI" panose="020B0604030504040204" pitchFamily="50" charset="-128"/>
                    <a:cs typeface="ADLaM Display" panose="02010000000000000000" pitchFamily="2" charset="0"/>
                  </a:rPr>
                  <a:t>Ⅱ</a:t>
                </a:r>
              </a:p>
              <a:p>
                <a:pPr>
                  <a:lnSpc>
                    <a:spcPts val="21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・地上から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1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</a:t>
                </a:r>
                <a:r>
                  <a:rPr lang="en-US" altLang="ja-JP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900</a:t>
                </a: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㎜～</a:t>
                </a:r>
                <a:r>
                  <a:rPr lang="en-US" altLang="ja-JP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1000</a:t>
                </a: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㎜に設置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668" name="グループ化 667">
              <a:extLst>
                <a:ext uri="{FF2B5EF4-FFF2-40B4-BE49-F238E27FC236}">
                  <a16:creationId xmlns:a16="http://schemas.microsoft.com/office/drawing/2014/main" id="{339D5B1B-2BEE-F79D-03C3-BE1B4048D451}"/>
                </a:ext>
              </a:extLst>
            </p:cNvPr>
            <p:cNvGrpSpPr/>
            <p:nvPr/>
          </p:nvGrpSpPr>
          <p:grpSpPr>
            <a:xfrm>
              <a:off x="6913744" y="5426635"/>
              <a:ext cx="360000" cy="1357604"/>
              <a:chOff x="6913744" y="5426635"/>
              <a:chExt cx="360000" cy="1357604"/>
            </a:xfrm>
          </p:grpSpPr>
          <p:cxnSp>
            <p:nvCxnSpPr>
              <p:cNvPr id="669" name="直線矢印コネクタ 668">
                <a:extLst>
                  <a:ext uri="{FF2B5EF4-FFF2-40B4-BE49-F238E27FC236}">
                    <a16:creationId xmlns:a16="http://schemas.microsoft.com/office/drawing/2014/main" id="{6340496C-AB3C-C7DF-A4F1-E63AA2AE5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7983" y="5426635"/>
                <a:ext cx="0" cy="1357603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0" name="直線コネクタ 669">
                <a:extLst>
                  <a:ext uri="{FF2B5EF4-FFF2-40B4-BE49-F238E27FC236}">
                    <a16:creationId xmlns:a16="http://schemas.microsoft.com/office/drawing/2014/main" id="{EA6C2494-4AEE-1AC4-8BA1-25156D8A7E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3744" y="6784239"/>
                <a:ext cx="36000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79" name="テキスト ボックス 678">
            <a:extLst>
              <a:ext uri="{FF2B5EF4-FFF2-40B4-BE49-F238E27FC236}">
                <a16:creationId xmlns:a16="http://schemas.microsoft.com/office/drawing/2014/main" id="{1962B9C3-450F-1E65-262E-9604FEBE55E2}"/>
              </a:ext>
            </a:extLst>
          </p:cNvPr>
          <p:cNvSpPr txBox="1"/>
          <p:nvPr/>
        </p:nvSpPr>
        <p:spPr>
          <a:xfrm>
            <a:off x="10048124" y="1114305"/>
            <a:ext cx="1080000" cy="28800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ありたい姿</a:t>
            </a:r>
            <a:endParaRPr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80" name="矢印: 右 679">
            <a:extLst>
              <a:ext uri="{FF2B5EF4-FFF2-40B4-BE49-F238E27FC236}">
                <a16:creationId xmlns:a16="http://schemas.microsoft.com/office/drawing/2014/main" id="{A5B5F49B-4C33-21F1-A349-39D7F1D38D46}"/>
              </a:ext>
            </a:extLst>
          </p:cNvPr>
          <p:cNvSpPr/>
          <p:nvPr/>
        </p:nvSpPr>
        <p:spPr>
          <a:xfrm>
            <a:off x="5465159" y="610859"/>
            <a:ext cx="470833" cy="39630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DA7ADFC-93F7-A9EC-CE9B-85EC82B68260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28/43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5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6">
            <a:extLst>
              <a:ext uri="{FF2B5EF4-FFF2-40B4-BE49-F238E27FC236}">
                <a16:creationId xmlns:a16="http://schemas.microsoft.com/office/drawing/2014/main" id="{EFDECF24-5EF6-9422-9B0E-7D7969960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会社紹介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角丸四角形 12">
            <a:extLst>
              <a:ext uri="{FF2B5EF4-FFF2-40B4-BE49-F238E27FC236}">
                <a16:creationId xmlns:a16="http://schemas.microsoft.com/office/drawing/2014/main" id="{5C32B061-0F23-06BA-C55C-B4371BBC37D2}"/>
              </a:ext>
            </a:extLst>
          </p:cNvPr>
          <p:cNvSpPr/>
          <p:nvPr/>
        </p:nvSpPr>
        <p:spPr bwMode="auto">
          <a:xfrm>
            <a:off x="336000" y="678858"/>
            <a:ext cx="11226823" cy="3059962"/>
          </a:xfrm>
          <a:prstGeom prst="roundRect">
            <a:avLst>
              <a:gd name="adj" fmla="val 5396"/>
            </a:avLst>
          </a:prstGeom>
          <a:solidFill>
            <a:schemeClr val="bg1"/>
          </a:solidFill>
          <a:ln w="57150">
            <a:solidFill>
              <a:srgbClr val="00B05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7924F8C-23E0-8C60-89CE-E79D0E821A64}"/>
              </a:ext>
            </a:extLst>
          </p:cNvPr>
          <p:cNvSpPr txBox="1"/>
          <p:nvPr/>
        </p:nvSpPr>
        <p:spPr>
          <a:xfrm>
            <a:off x="4608848" y="799717"/>
            <a:ext cx="1602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《</a:t>
            </a:r>
            <a:r>
              <a:rPr lang="ja-JP" altLang="en-US" sz="1400" b="1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国内・海外拠点</a:t>
            </a:r>
            <a:r>
              <a:rPr lang="en-US" altLang="ja-JP" sz="1400" b="1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》</a:t>
            </a:r>
            <a:endParaRPr kumimoji="1" lang="ja-JP" altLang="en-US" sz="1400" b="1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697B694E-9AC4-C7C6-8382-C0262FBF6F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77" y="142708"/>
            <a:ext cx="4875142" cy="2579311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D454BF-542D-41C8-E928-86FB22212592}"/>
              </a:ext>
            </a:extLst>
          </p:cNvPr>
          <p:cNvGrpSpPr/>
          <p:nvPr/>
        </p:nvGrpSpPr>
        <p:grpSpPr>
          <a:xfrm>
            <a:off x="670031" y="843805"/>
            <a:ext cx="3664063" cy="1295338"/>
            <a:chOff x="479359" y="637783"/>
            <a:chExt cx="3664063" cy="1399478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7F3E87B3-B1B1-21A2-E430-C3925A10A4AF}"/>
                </a:ext>
              </a:extLst>
            </p:cNvPr>
            <p:cNvGrpSpPr/>
            <p:nvPr/>
          </p:nvGrpSpPr>
          <p:grpSpPr>
            <a:xfrm>
              <a:off x="479359" y="637783"/>
              <a:ext cx="3664063" cy="1399478"/>
              <a:chOff x="638849" y="857311"/>
              <a:chExt cx="4138127" cy="1440940"/>
            </a:xfrm>
          </p:grpSpPr>
          <p:sp>
            <p:nvSpPr>
              <p:cNvPr id="10" name="角丸四角形 12">
                <a:extLst>
                  <a:ext uri="{FF2B5EF4-FFF2-40B4-BE49-F238E27FC236}">
                    <a16:creationId xmlns:a16="http://schemas.microsoft.com/office/drawing/2014/main" id="{46BB749E-2AAD-BACA-9A07-FF5F2C844976}"/>
                  </a:ext>
                </a:extLst>
              </p:cNvPr>
              <p:cNvSpPr/>
              <p:nvPr/>
            </p:nvSpPr>
            <p:spPr bwMode="auto">
              <a:xfrm>
                <a:off x="638849" y="857311"/>
                <a:ext cx="4010067" cy="1440940"/>
              </a:xfrm>
              <a:prstGeom prst="roundRect">
                <a:avLst>
                  <a:gd name="adj" fmla="val 11301"/>
                </a:avLst>
              </a:prstGeom>
              <a:solidFill>
                <a:schemeClr val="bg1"/>
              </a:solidFill>
              <a:ln w="57150">
                <a:solidFill>
                  <a:srgbClr val="00B05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/>
                <a:endPara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E592B0A7-9B4E-F986-6B45-21E2AB4D2C74}"/>
                  </a:ext>
                </a:extLst>
              </p:cNvPr>
              <p:cNvSpPr txBox="1"/>
              <p:nvPr/>
            </p:nvSpPr>
            <p:spPr>
              <a:xfrm>
                <a:off x="1744267" y="904722"/>
                <a:ext cx="3032709" cy="1288603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700"/>
                  </a:lnSpc>
                </a:pP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株式会社　三五　</a:t>
                </a:r>
                <a:r>
                  <a:rPr lang="en-US" altLang="ja-JP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1928</a:t>
                </a: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年創業</a:t>
                </a:r>
                <a:endParaRPr lang="en-US" altLang="ja-JP" sz="12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1700"/>
                  </a:lnSpc>
                </a:pP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・本社　愛知県名古屋市熱田区</a:t>
                </a:r>
                <a:endParaRPr lang="en-US" altLang="ja-JP" sz="12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1700"/>
                  </a:lnSpc>
                </a:pP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・総従業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員数　</a:t>
                </a:r>
                <a:r>
                  <a:rPr lang="en-US" altLang="ja-JP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8,129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名</a:t>
                </a:r>
                <a:endParaRPr lang="en-US" altLang="ja-JP" sz="12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1700"/>
                  </a:lnSpc>
                </a:pP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・国内生産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拠点：</a:t>
                </a:r>
                <a:r>
                  <a:rPr lang="en-US" altLang="ja-JP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13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拠点</a:t>
                </a:r>
                <a:endParaRPr lang="en-US" altLang="ja-JP" sz="12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1700"/>
                  </a:lnSpc>
                </a:pP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・海外生産拠点：</a:t>
                </a:r>
                <a:r>
                  <a:rPr lang="en-US" altLang="ja-JP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10</a:t>
                </a: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社（</a:t>
                </a:r>
                <a:r>
                  <a:rPr lang="en-US" altLang="ja-JP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  <a:r>
                  <a:rPr lang="ja-JP" altLang="en-US" sz="12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か国）</a:t>
                </a:r>
              </a:p>
            </p:txBody>
          </p:sp>
        </p:grp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A3225D4-6D8F-1883-B03F-5E40F427C26F}"/>
                </a:ext>
              </a:extLst>
            </p:cNvPr>
            <p:cNvSpPr txBox="1"/>
            <p:nvPr/>
          </p:nvSpPr>
          <p:spPr>
            <a:xfrm>
              <a:off x="498375" y="714895"/>
              <a:ext cx="1266114" cy="332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b="1" dirty="0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《</a:t>
              </a:r>
              <a:r>
                <a:rPr lang="ja-JP" altLang="en-US" sz="1400" b="1" dirty="0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会社概要</a:t>
              </a:r>
              <a:r>
                <a:rPr lang="en-US" altLang="ja-JP" sz="1400" b="1" dirty="0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》</a:t>
              </a:r>
              <a:endParaRPr kumimoji="1" lang="ja-JP" altLang="en-US" sz="1400" b="1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72BB1A87-7283-7AC0-7831-744432C9797B}"/>
              </a:ext>
            </a:extLst>
          </p:cNvPr>
          <p:cNvGrpSpPr/>
          <p:nvPr/>
        </p:nvGrpSpPr>
        <p:grpSpPr>
          <a:xfrm>
            <a:off x="398066" y="2470486"/>
            <a:ext cx="11055573" cy="1173540"/>
            <a:chOff x="149764" y="4901516"/>
            <a:chExt cx="15947633" cy="1692827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AB05A4FB-95D5-275E-D3DD-9561EA5458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344" y="5523380"/>
              <a:ext cx="1950720" cy="1057153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97A4721C-2E38-2A7D-5566-08558005E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97291" y="5484868"/>
              <a:ext cx="1950720" cy="1080121"/>
            </a:xfrm>
            <a:prstGeom prst="rect">
              <a:avLst/>
            </a:prstGeom>
          </p:spPr>
        </p:pic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A132552-A688-7374-9937-8C9656679F1E}"/>
                </a:ext>
              </a:extLst>
            </p:cNvPr>
            <p:cNvSpPr txBox="1"/>
            <p:nvPr/>
          </p:nvSpPr>
          <p:spPr>
            <a:xfrm>
              <a:off x="149764" y="4953366"/>
              <a:ext cx="2009805" cy="5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▶豊田技術センター</a:t>
              </a:r>
              <a:endParaRPr kumimoji="1" lang="en-US" altLang="ja-JP" sz="1050" b="1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kumimoji="1" lang="en-US" altLang="ja-JP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+R</a:t>
              </a:r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＆</a:t>
              </a:r>
              <a:r>
                <a:rPr kumimoji="1" lang="en-US" altLang="ja-JP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</a:t>
              </a:r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センター</a:t>
              </a:r>
              <a:endParaRPr kumimoji="1" lang="ja-JP" altLang="en-US" sz="1050" b="1" dirty="0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E12744D-8EA5-D0A2-E580-014E2FE94DA0}"/>
                </a:ext>
              </a:extLst>
            </p:cNvPr>
            <p:cNvSpPr txBox="1"/>
            <p:nvPr/>
          </p:nvSpPr>
          <p:spPr>
            <a:xfrm>
              <a:off x="2139747" y="5119782"/>
              <a:ext cx="13067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▶三好工場</a:t>
              </a:r>
              <a:endParaRPr kumimoji="1" lang="ja-JP" altLang="en-US" sz="1050" b="1" dirty="0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503108C7-FC73-47DD-4A7C-8DCB135A4018}"/>
                </a:ext>
              </a:extLst>
            </p:cNvPr>
            <p:cNvSpPr txBox="1"/>
            <p:nvPr/>
          </p:nvSpPr>
          <p:spPr>
            <a:xfrm>
              <a:off x="6058935" y="5034829"/>
              <a:ext cx="1649611" cy="348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▶とよはし工場</a:t>
              </a:r>
              <a:endParaRPr kumimoji="1" lang="ja-JP" altLang="en-US" sz="1050" b="1" dirty="0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4" name="テキスト ボックス 223">
              <a:extLst>
                <a:ext uri="{FF2B5EF4-FFF2-40B4-BE49-F238E27FC236}">
                  <a16:creationId xmlns:a16="http://schemas.microsoft.com/office/drawing/2014/main" id="{5BE5DA44-C075-FF5A-4069-559CC35F4270}"/>
                </a:ext>
              </a:extLst>
            </p:cNvPr>
            <p:cNvSpPr txBox="1"/>
            <p:nvPr/>
          </p:nvSpPr>
          <p:spPr>
            <a:xfrm>
              <a:off x="4113201" y="5113419"/>
              <a:ext cx="130675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▶福田工場</a:t>
              </a:r>
              <a:endParaRPr kumimoji="1" lang="ja-JP" altLang="en-US" sz="1050" b="1" dirty="0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5" name="テキスト ボックス 264">
              <a:extLst>
                <a:ext uri="{FF2B5EF4-FFF2-40B4-BE49-F238E27FC236}">
                  <a16:creationId xmlns:a16="http://schemas.microsoft.com/office/drawing/2014/main" id="{77EF4F69-B62F-B049-8E45-3C836BA42DCD}"/>
                </a:ext>
              </a:extLst>
            </p:cNvPr>
            <p:cNvSpPr txBox="1"/>
            <p:nvPr/>
          </p:nvSpPr>
          <p:spPr>
            <a:xfrm>
              <a:off x="8095818" y="4901516"/>
              <a:ext cx="1957801" cy="57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▶八和田山工場</a:t>
              </a:r>
              <a:r>
                <a:rPr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　　</a:t>
              </a:r>
              <a:endParaRPr lang="en-US" altLang="ja-JP" sz="1050" b="1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kumimoji="1" lang="en-US" altLang="ja-JP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+R</a:t>
              </a:r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＆</a:t>
              </a:r>
              <a:r>
                <a:rPr kumimoji="1" lang="en-US" altLang="ja-JP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D</a:t>
              </a:r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センター</a:t>
              </a:r>
              <a:endParaRPr kumimoji="1" lang="ja-JP" altLang="en-US" sz="1050" b="1" dirty="0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69" name="テキスト ボックス 268">
              <a:extLst>
                <a:ext uri="{FF2B5EF4-FFF2-40B4-BE49-F238E27FC236}">
                  <a16:creationId xmlns:a16="http://schemas.microsoft.com/office/drawing/2014/main" id="{65DAC5A8-5A02-231A-0119-A5AD78131A3B}"/>
                </a:ext>
              </a:extLst>
            </p:cNvPr>
            <p:cNvSpPr txBox="1"/>
            <p:nvPr/>
          </p:nvSpPr>
          <p:spPr>
            <a:xfrm>
              <a:off x="10046270" y="5042995"/>
              <a:ext cx="1848160" cy="348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▶三好第３工場</a:t>
              </a:r>
              <a:endParaRPr kumimoji="1" lang="ja-JP" altLang="en-US" sz="1050" b="1" dirty="0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0" name="テキスト ボックス 279">
              <a:extLst>
                <a:ext uri="{FF2B5EF4-FFF2-40B4-BE49-F238E27FC236}">
                  <a16:creationId xmlns:a16="http://schemas.microsoft.com/office/drawing/2014/main" id="{625CFB07-91DE-C041-2AC7-0BB8E50F2085}"/>
                </a:ext>
              </a:extLst>
            </p:cNvPr>
            <p:cNvSpPr txBox="1"/>
            <p:nvPr/>
          </p:nvSpPr>
          <p:spPr>
            <a:xfrm>
              <a:off x="12060614" y="5018143"/>
              <a:ext cx="1689462" cy="35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▶いなべ工場</a:t>
              </a:r>
              <a:endParaRPr kumimoji="1" lang="ja-JP" altLang="en-US" sz="1050" b="1" dirty="0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1" name="テキスト ボックス 280">
              <a:extLst>
                <a:ext uri="{FF2B5EF4-FFF2-40B4-BE49-F238E27FC236}">
                  <a16:creationId xmlns:a16="http://schemas.microsoft.com/office/drawing/2014/main" id="{5B8EAF30-1DF3-F53D-3964-67C538D73EEB}"/>
                </a:ext>
              </a:extLst>
            </p:cNvPr>
            <p:cNvSpPr txBox="1"/>
            <p:nvPr/>
          </p:nvSpPr>
          <p:spPr>
            <a:xfrm>
              <a:off x="14373565" y="5027975"/>
              <a:ext cx="1306757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050" b="1">
                  <a:solidFill>
                    <a:srgbClr val="00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▶米野工場</a:t>
              </a:r>
              <a:endParaRPr kumimoji="1" lang="ja-JP" altLang="en-US" sz="1050" b="1" dirty="0">
                <a:solidFill>
                  <a:srgbClr val="0066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21" name="図 320">
              <a:extLst>
                <a:ext uri="{FF2B5EF4-FFF2-40B4-BE49-F238E27FC236}">
                  <a16:creationId xmlns:a16="http://schemas.microsoft.com/office/drawing/2014/main" id="{45764AED-30D8-D6AF-F73B-D1330919B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3878" y="5480507"/>
              <a:ext cx="1913502" cy="1080120"/>
            </a:xfrm>
            <a:prstGeom prst="rect">
              <a:avLst/>
            </a:prstGeom>
          </p:spPr>
        </p:pic>
        <p:pic>
          <p:nvPicPr>
            <p:cNvPr id="326" name="図 325">
              <a:extLst>
                <a:ext uri="{FF2B5EF4-FFF2-40B4-BE49-F238E27FC236}">
                  <a16:creationId xmlns:a16="http://schemas.microsoft.com/office/drawing/2014/main" id="{AD94CC7A-7525-1BAC-2BA6-9ED96FAEF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4502" y="5340853"/>
              <a:ext cx="1913502" cy="1224136"/>
            </a:xfrm>
            <a:prstGeom prst="rect">
              <a:avLst/>
            </a:prstGeom>
          </p:spPr>
        </p:pic>
        <p:pic>
          <p:nvPicPr>
            <p:cNvPr id="327" name="図 326">
              <a:extLst>
                <a:ext uri="{FF2B5EF4-FFF2-40B4-BE49-F238E27FC236}">
                  <a16:creationId xmlns:a16="http://schemas.microsoft.com/office/drawing/2014/main" id="{58815673-FC40-036C-6614-243E83A33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3238" y="5439495"/>
              <a:ext cx="1913502" cy="1125494"/>
            </a:xfrm>
            <a:prstGeom prst="rect">
              <a:avLst/>
            </a:prstGeom>
          </p:spPr>
        </p:pic>
        <p:pic>
          <p:nvPicPr>
            <p:cNvPr id="354" name="図 353">
              <a:extLst>
                <a:ext uri="{FF2B5EF4-FFF2-40B4-BE49-F238E27FC236}">
                  <a16:creationId xmlns:a16="http://schemas.microsoft.com/office/drawing/2014/main" id="{C416EC5E-A515-42E7-7466-808F70011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192000" y="5370207"/>
              <a:ext cx="1913503" cy="1224136"/>
            </a:xfrm>
            <a:prstGeom prst="rect">
              <a:avLst/>
            </a:prstGeom>
          </p:spPr>
        </p:pic>
        <p:pic>
          <p:nvPicPr>
            <p:cNvPr id="355" name="図 354">
              <a:extLst>
                <a:ext uri="{FF2B5EF4-FFF2-40B4-BE49-F238E27FC236}">
                  <a16:creationId xmlns:a16="http://schemas.microsoft.com/office/drawing/2014/main" id="{EAA92FE4-3AE6-966A-A0BB-BA1A1101C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93254" y="5356397"/>
              <a:ext cx="1913503" cy="1224136"/>
            </a:xfrm>
            <a:prstGeom prst="rect">
              <a:avLst/>
            </a:prstGeom>
          </p:spPr>
        </p:pic>
        <p:pic>
          <p:nvPicPr>
            <p:cNvPr id="357" name="図 356">
              <a:extLst>
                <a:ext uri="{FF2B5EF4-FFF2-40B4-BE49-F238E27FC236}">
                  <a16:creationId xmlns:a16="http://schemas.microsoft.com/office/drawing/2014/main" id="{7F93C864-4C05-50F9-A0B1-CB1D2CAD5E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83894" y="5352551"/>
              <a:ext cx="1913503" cy="1224136"/>
            </a:xfrm>
            <a:prstGeom prst="rect">
              <a:avLst/>
            </a:prstGeom>
          </p:spPr>
        </p:pic>
      </p:grpSp>
      <p:sp>
        <p:nvSpPr>
          <p:cNvPr id="372" name="テキスト ボックス 371">
            <a:extLst>
              <a:ext uri="{FF2B5EF4-FFF2-40B4-BE49-F238E27FC236}">
                <a16:creationId xmlns:a16="http://schemas.microsoft.com/office/drawing/2014/main" id="{1B901ACB-7EF1-7426-E502-A5BD01036C30}"/>
              </a:ext>
            </a:extLst>
          </p:cNvPr>
          <p:cNvSpPr txBox="1"/>
          <p:nvPr/>
        </p:nvSpPr>
        <p:spPr>
          <a:xfrm>
            <a:off x="532679" y="2245602"/>
            <a:ext cx="21291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《</a:t>
            </a:r>
            <a:r>
              <a:rPr lang="ja-JP" altLang="en-US" sz="14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中部地方に８工場</a:t>
            </a:r>
            <a:r>
              <a:rPr lang="en-US" altLang="ja-JP" sz="14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》</a:t>
            </a:r>
            <a:endParaRPr kumimoji="1" lang="ja-JP" altLang="en-US" sz="1400" b="1" dirty="0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73" name="図 372">
            <a:extLst>
              <a:ext uri="{FF2B5EF4-FFF2-40B4-BE49-F238E27FC236}">
                <a16:creationId xmlns:a16="http://schemas.microsoft.com/office/drawing/2014/main" id="{4B46CF88-142F-E9B7-5AE1-1B851F0738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40889" y="1185651"/>
            <a:ext cx="971550" cy="11906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2F93233-3C14-DD4F-C64A-7F6EE3C181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67A113A-CC49-3431-96F6-DAC9D026D054}"/>
              </a:ext>
            </a:extLst>
          </p:cNvPr>
          <p:cNvGrpSpPr/>
          <p:nvPr/>
        </p:nvGrpSpPr>
        <p:grpSpPr>
          <a:xfrm>
            <a:off x="336000" y="4012453"/>
            <a:ext cx="11378788" cy="2656907"/>
            <a:chOff x="336000" y="4012453"/>
            <a:chExt cx="11378788" cy="2656907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43518530-058F-C620-DA10-7EBB884BB35F}"/>
                </a:ext>
              </a:extLst>
            </p:cNvPr>
            <p:cNvGrpSpPr/>
            <p:nvPr/>
          </p:nvGrpSpPr>
          <p:grpSpPr>
            <a:xfrm>
              <a:off x="336000" y="4012453"/>
              <a:ext cx="11378788" cy="2656907"/>
              <a:chOff x="336000" y="4012453"/>
              <a:chExt cx="11378788" cy="2656907"/>
            </a:xfrm>
          </p:grpSpPr>
          <p:sp>
            <p:nvSpPr>
              <p:cNvPr id="257" name="角丸四角形 12">
                <a:extLst>
                  <a:ext uri="{FF2B5EF4-FFF2-40B4-BE49-F238E27FC236}">
                    <a16:creationId xmlns:a16="http://schemas.microsoft.com/office/drawing/2014/main" id="{56FA2837-B5CA-3C5A-48B6-705B56D83613}"/>
                  </a:ext>
                </a:extLst>
              </p:cNvPr>
              <p:cNvSpPr/>
              <p:nvPr/>
            </p:nvSpPr>
            <p:spPr bwMode="auto">
              <a:xfrm>
                <a:off x="336000" y="4012453"/>
                <a:ext cx="11323321" cy="2656907"/>
              </a:xfrm>
              <a:prstGeom prst="roundRect">
                <a:avLst>
                  <a:gd name="adj" fmla="val 7170"/>
                </a:avLst>
              </a:prstGeom>
              <a:solidFill>
                <a:schemeClr val="bg1"/>
              </a:solidFill>
              <a:ln w="57150">
                <a:solidFill>
                  <a:srgbClr val="00B050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/>
                <a:endParaRPr kumimoji="1"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58" name="テキスト ボックス 257">
                <a:extLst>
                  <a:ext uri="{FF2B5EF4-FFF2-40B4-BE49-F238E27FC236}">
                    <a16:creationId xmlns:a16="http://schemas.microsoft.com/office/drawing/2014/main" id="{5FDCC996-9FBC-D579-5473-7389500A4A35}"/>
                  </a:ext>
                </a:extLst>
              </p:cNvPr>
              <p:cNvSpPr txBox="1"/>
              <p:nvPr/>
            </p:nvSpPr>
            <p:spPr>
              <a:xfrm>
                <a:off x="532679" y="4111744"/>
                <a:ext cx="14049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b="1" dirty="0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《</a:t>
                </a:r>
                <a:r>
                  <a:rPr lang="ja-JP" altLang="en-US" sz="1400" b="1" dirty="0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製品紹介</a:t>
                </a:r>
                <a:r>
                  <a:rPr lang="en-US" altLang="ja-JP" sz="1400" b="1" dirty="0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》</a:t>
                </a:r>
                <a:endParaRPr kumimoji="1" lang="ja-JP" altLang="en-US" sz="1400" b="1" dirty="0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56" name="正方形/長方形 6">
                <a:extLst>
                  <a:ext uri="{FF2B5EF4-FFF2-40B4-BE49-F238E27FC236}">
                    <a16:creationId xmlns:a16="http://schemas.microsoft.com/office/drawing/2014/main" id="{7615453B-57C2-33C3-AF76-A91A173A9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7270" y="4108508"/>
                <a:ext cx="5310750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～長年</a:t>
                </a:r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培った</a:t>
                </a:r>
                <a:r>
                  <a:rPr lang="ja-JP" altLang="en-US" sz="1400" b="1" dirty="0">
                    <a:solidFill>
                      <a:srgbClr val="0066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三五の技術</a:t>
                </a:r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を活かして　</a:t>
                </a:r>
                <a:r>
                  <a:rPr lang="ja-JP" altLang="en-US" sz="1400" b="1" dirty="0">
                    <a:solidFill>
                      <a:srgbClr val="00B05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環境を意識した</a:t>
                </a:r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製品の</a:t>
                </a: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開発へ～</a:t>
                </a:r>
                <a:endParaRPr lang="ja-JP" altLang="en-US" sz="16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367" name="グループ化 366">
                <a:extLst>
                  <a:ext uri="{FF2B5EF4-FFF2-40B4-BE49-F238E27FC236}">
                    <a16:creationId xmlns:a16="http://schemas.microsoft.com/office/drawing/2014/main" id="{543AA312-46C8-79EA-49BF-FFDBEB29CA1B}"/>
                  </a:ext>
                </a:extLst>
              </p:cNvPr>
              <p:cNvGrpSpPr/>
              <p:nvPr/>
            </p:nvGrpSpPr>
            <p:grpSpPr>
              <a:xfrm>
                <a:off x="551384" y="4489956"/>
                <a:ext cx="8990733" cy="1998180"/>
                <a:chOff x="503780" y="4457565"/>
                <a:chExt cx="8990733" cy="1998180"/>
              </a:xfrm>
            </p:grpSpPr>
            <p:grpSp>
              <p:nvGrpSpPr>
                <p:cNvPr id="323" name="グループ化 322">
                  <a:extLst>
                    <a:ext uri="{FF2B5EF4-FFF2-40B4-BE49-F238E27FC236}">
                      <a16:creationId xmlns:a16="http://schemas.microsoft.com/office/drawing/2014/main" id="{2696EA4F-3A28-21C6-CC3B-A8336CE879CE}"/>
                    </a:ext>
                  </a:extLst>
                </p:cNvPr>
                <p:cNvGrpSpPr/>
                <p:nvPr/>
              </p:nvGrpSpPr>
              <p:grpSpPr>
                <a:xfrm>
                  <a:off x="2836103" y="4457565"/>
                  <a:ext cx="1874631" cy="523220"/>
                  <a:chOff x="6480943" y="4285077"/>
                  <a:chExt cx="1662742" cy="680186"/>
                </a:xfrm>
              </p:grpSpPr>
              <p:sp>
                <p:nvSpPr>
                  <p:cNvPr id="284" name="四角形: 対角を切り取る 283">
                    <a:extLst>
                      <a:ext uri="{FF2B5EF4-FFF2-40B4-BE49-F238E27FC236}">
                        <a16:creationId xmlns:a16="http://schemas.microsoft.com/office/drawing/2014/main" id="{8849D237-423D-0038-74F1-FE1F2272330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80943" y="4375886"/>
                    <a:ext cx="1619998" cy="468000"/>
                  </a:xfrm>
                  <a:prstGeom prst="snip2DiagRect">
                    <a:avLst/>
                  </a:prstGeom>
                  <a:solidFill>
                    <a:srgbClr val="FFCC00"/>
                  </a:solidFill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rtlCol="0" fromWordArt="1" anchor="ctr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endParaRPr kumimoji="1" lang="ja-JP" altLang="en-US" sz="3200" kern="10" dirty="0">
                      <a:solidFill>
                        <a:sysClr val="windowText" lastClr="000000"/>
                      </a:solidFill>
                      <a:latin typeface="HGP創英角ﾎﾟｯﾌﾟ体"/>
                      <a:ea typeface="HGP創英角ﾎﾟｯﾌﾟ体"/>
                    </a:endParaRPr>
                  </a:p>
                </p:txBody>
              </p:sp>
              <p:sp>
                <p:nvSpPr>
                  <p:cNvPr id="285" name="テキスト ボックス 284">
                    <a:extLst>
                      <a:ext uri="{FF2B5EF4-FFF2-40B4-BE49-F238E27FC236}">
                        <a16:creationId xmlns:a16="http://schemas.microsoft.com/office/drawing/2014/main" id="{210D9C1A-1D54-190B-9272-4D859997F9C4}"/>
                      </a:ext>
                    </a:extLst>
                  </p:cNvPr>
                  <p:cNvSpPr txBox="1"/>
                  <p:nvPr/>
                </p:nvSpPr>
                <p:spPr>
                  <a:xfrm>
                    <a:off x="6523687" y="4285077"/>
                    <a:ext cx="1619998" cy="680186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square" rtlCol="0" anchor="ctr">
                    <a:spAutoFit/>
                  </a:bodyPr>
                  <a:lstStyle/>
                  <a:p>
                    <a:r>
                      <a:rPr kumimoji="1" lang="ja-JP" altLang="en-US" sz="14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ボディ</a:t>
                    </a:r>
                    <a:r>
                      <a:rPr kumimoji="1" lang="ja-JP" altLang="en-US" sz="1400" b="1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・シャシー系製品</a:t>
                    </a:r>
                    <a:endParaRPr kumimoji="1" lang="en-US" altLang="ja-JP" sz="1400" b="1" dirty="0"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324" name="グループ化 323">
                  <a:extLst>
                    <a:ext uri="{FF2B5EF4-FFF2-40B4-BE49-F238E27FC236}">
                      <a16:creationId xmlns:a16="http://schemas.microsoft.com/office/drawing/2014/main" id="{9685A6F2-2E31-AE2B-125C-93CCB2ADC563}"/>
                    </a:ext>
                  </a:extLst>
                </p:cNvPr>
                <p:cNvGrpSpPr/>
                <p:nvPr/>
              </p:nvGrpSpPr>
              <p:grpSpPr>
                <a:xfrm>
                  <a:off x="5256307" y="4530977"/>
                  <a:ext cx="1835998" cy="360000"/>
                  <a:chOff x="6701147" y="4907978"/>
                  <a:chExt cx="1624350" cy="468000"/>
                </a:xfrm>
              </p:grpSpPr>
              <p:sp>
                <p:nvSpPr>
                  <p:cNvPr id="286" name="四角形: 対角を切り取る 285">
                    <a:extLst>
                      <a:ext uri="{FF2B5EF4-FFF2-40B4-BE49-F238E27FC236}">
                        <a16:creationId xmlns:a16="http://schemas.microsoft.com/office/drawing/2014/main" id="{5AC4A9E7-A9AA-3A11-98FF-D65E95D6ED5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701147" y="4907978"/>
                    <a:ext cx="1619998" cy="468000"/>
                  </a:xfrm>
                  <a:prstGeom prst="snip2DiagRect">
                    <a:avLst/>
                  </a:prstGeom>
                  <a:solidFill>
                    <a:srgbClr val="FFCCFF"/>
                  </a:solidFill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rtlCol="0" fromWordArt="1" anchor="ctr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endParaRPr kumimoji="1" lang="ja-JP" altLang="en-US" sz="3200" kern="10" dirty="0">
                      <a:solidFill>
                        <a:sysClr val="windowText" lastClr="000000"/>
                      </a:solidFill>
                      <a:latin typeface="HGP創英角ﾎﾟｯﾌﾟ体"/>
                      <a:ea typeface="HGP創英角ﾎﾟｯﾌﾟ体"/>
                    </a:endParaRPr>
                  </a:p>
                </p:txBody>
              </p:sp>
              <p:sp>
                <p:nvSpPr>
                  <p:cNvPr id="287" name="テキスト ボックス 286">
                    <a:extLst>
                      <a:ext uri="{FF2B5EF4-FFF2-40B4-BE49-F238E27FC236}">
                        <a16:creationId xmlns:a16="http://schemas.microsoft.com/office/drawing/2014/main" id="{2246F8B0-D211-8712-4261-114AE399A7EA}"/>
                      </a:ext>
                    </a:extLst>
                  </p:cNvPr>
                  <p:cNvSpPr txBox="1"/>
                  <p:nvPr/>
                </p:nvSpPr>
                <p:spPr>
                  <a:xfrm>
                    <a:off x="6705497" y="4995658"/>
                    <a:ext cx="1620000" cy="307778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kumimoji="1" lang="ja-JP" altLang="en-US" sz="14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駆動系製品</a:t>
                    </a:r>
                    <a:endParaRPr kumimoji="1" lang="en-US" altLang="ja-JP" sz="1400" b="1" dirty="0"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325" name="グループ化 324">
                  <a:extLst>
                    <a:ext uri="{FF2B5EF4-FFF2-40B4-BE49-F238E27FC236}">
                      <a16:creationId xmlns:a16="http://schemas.microsoft.com/office/drawing/2014/main" id="{198EC10F-5C4F-2C2D-53A7-036379072346}"/>
                    </a:ext>
                  </a:extLst>
                </p:cNvPr>
                <p:cNvGrpSpPr/>
                <p:nvPr/>
              </p:nvGrpSpPr>
              <p:grpSpPr>
                <a:xfrm>
                  <a:off x="7596770" y="4524004"/>
                  <a:ext cx="1836001" cy="360000"/>
                  <a:chOff x="6796931" y="5446957"/>
                  <a:chExt cx="1628952" cy="468000"/>
                </a:xfrm>
              </p:grpSpPr>
              <p:sp>
                <p:nvSpPr>
                  <p:cNvPr id="288" name="四角形: 対角を切り取る 287">
                    <a:extLst>
                      <a:ext uri="{FF2B5EF4-FFF2-40B4-BE49-F238E27FC236}">
                        <a16:creationId xmlns:a16="http://schemas.microsoft.com/office/drawing/2014/main" id="{C01BBB65-2859-28FF-CF50-EE4FDDF0B6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5885" y="5446957"/>
                    <a:ext cx="1619998" cy="468000"/>
                  </a:xfrm>
                  <a:prstGeom prst="snip2DiagRect">
                    <a:avLst/>
                  </a:prstGeom>
                  <a:solidFill>
                    <a:srgbClr val="66FFFF"/>
                  </a:solidFill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  <a:round/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txBody>
                  <a:bodyPr wrap="none" rtlCol="0" fromWordArt="1" anchor="ctr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endParaRPr kumimoji="1" lang="ja-JP" altLang="en-US" sz="3200" kern="10" dirty="0">
                      <a:solidFill>
                        <a:sysClr val="windowText" lastClr="000000"/>
                      </a:solidFill>
                      <a:latin typeface="HGP創英角ﾎﾟｯﾌﾟ体"/>
                      <a:ea typeface="HGP創英角ﾎﾟｯﾌﾟ体"/>
                    </a:endParaRPr>
                  </a:p>
                </p:txBody>
              </p:sp>
              <p:sp>
                <p:nvSpPr>
                  <p:cNvPr id="289" name="テキスト ボックス 288">
                    <a:extLst>
                      <a:ext uri="{FF2B5EF4-FFF2-40B4-BE49-F238E27FC236}">
                        <a16:creationId xmlns:a16="http://schemas.microsoft.com/office/drawing/2014/main" id="{FF068514-316C-EC19-A6B8-8D16064FC1C6}"/>
                      </a:ext>
                    </a:extLst>
                  </p:cNvPr>
                  <p:cNvSpPr txBox="1"/>
                  <p:nvPr/>
                </p:nvSpPr>
                <p:spPr>
                  <a:xfrm>
                    <a:off x="6796931" y="5527065"/>
                    <a:ext cx="1620000" cy="307778"/>
                  </a:xfrm>
                  <a:prstGeom prst="rect">
                    <a:avLst/>
                  </a:prstGeom>
                  <a:noFill/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kumimoji="1" lang="ja-JP" altLang="en-US" sz="14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精鋼製品</a:t>
                    </a:r>
                    <a:endParaRPr kumimoji="1" lang="en-US" altLang="ja-JP" sz="1400" b="1" dirty="0"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pic>
              <p:nvPicPr>
                <p:cNvPr id="360" name="図 359">
                  <a:extLst>
                    <a:ext uri="{FF2B5EF4-FFF2-40B4-BE49-F238E27FC236}">
                      <a16:creationId xmlns:a16="http://schemas.microsoft.com/office/drawing/2014/main" id="{178DAD2A-799A-1B82-FD89-DF156F44C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504858" y="5020104"/>
                  <a:ext cx="1989655" cy="1423949"/>
                </a:xfrm>
                <a:prstGeom prst="rect">
                  <a:avLst/>
                </a:prstGeom>
                <a:ln w="57150">
                  <a:solidFill>
                    <a:srgbClr val="00B0F0"/>
                  </a:solidFill>
                </a:ln>
              </p:spPr>
            </p:pic>
            <p:pic>
              <p:nvPicPr>
                <p:cNvPr id="361" name="図 360">
                  <a:extLst>
                    <a:ext uri="{FF2B5EF4-FFF2-40B4-BE49-F238E27FC236}">
                      <a16:creationId xmlns:a16="http://schemas.microsoft.com/office/drawing/2014/main" id="{9D683DBC-D9AA-AE32-1E9C-2D80E91647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117128" y="5020104"/>
                  <a:ext cx="2069816" cy="1423949"/>
                </a:xfrm>
                <a:prstGeom prst="rect">
                  <a:avLst/>
                </a:prstGeom>
                <a:ln w="57150">
                  <a:solidFill>
                    <a:srgbClr val="FF99FF"/>
                  </a:solidFill>
                </a:ln>
              </p:spPr>
            </p:pic>
            <p:pic>
              <p:nvPicPr>
                <p:cNvPr id="362" name="図 361">
                  <a:extLst>
                    <a:ext uri="{FF2B5EF4-FFF2-40B4-BE49-F238E27FC236}">
                      <a16:creationId xmlns:a16="http://schemas.microsoft.com/office/drawing/2014/main" id="{465DE630-C980-D724-7F2A-3808C315A1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2718634" y="5031796"/>
                  <a:ext cx="2088214" cy="1423949"/>
                </a:xfrm>
                <a:prstGeom prst="rect">
                  <a:avLst/>
                </a:prstGeom>
                <a:ln w="57150">
                  <a:solidFill>
                    <a:srgbClr val="FFC000"/>
                  </a:solidFill>
                </a:ln>
              </p:spPr>
            </p:pic>
            <p:grpSp>
              <p:nvGrpSpPr>
                <p:cNvPr id="366" name="グループ化 365">
                  <a:extLst>
                    <a:ext uri="{FF2B5EF4-FFF2-40B4-BE49-F238E27FC236}">
                      <a16:creationId xmlns:a16="http://schemas.microsoft.com/office/drawing/2014/main" id="{02E17359-7E29-D55B-FD58-CE6D87CAADDD}"/>
                    </a:ext>
                  </a:extLst>
                </p:cNvPr>
                <p:cNvGrpSpPr/>
                <p:nvPr/>
              </p:nvGrpSpPr>
              <p:grpSpPr>
                <a:xfrm>
                  <a:off x="503780" y="4513769"/>
                  <a:ext cx="1918263" cy="1941976"/>
                  <a:chOff x="633298" y="4623029"/>
                  <a:chExt cx="1918263" cy="1941976"/>
                </a:xfrm>
              </p:grpSpPr>
              <p:grpSp>
                <p:nvGrpSpPr>
                  <p:cNvPr id="322" name="グループ化 321">
                    <a:extLst>
                      <a:ext uri="{FF2B5EF4-FFF2-40B4-BE49-F238E27FC236}">
                        <a16:creationId xmlns:a16="http://schemas.microsoft.com/office/drawing/2014/main" id="{466B4446-8384-5831-89B0-62CA508B0B69}"/>
                      </a:ext>
                    </a:extLst>
                  </p:cNvPr>
                  <p:cNvGrpSpPr/>
                  <p:nvPr/>
                </p:nvGrpSpPr>
                <p:grpSpPr>
                  <a:xfrm>
                    <a:off x="705308" y="4623029"/>
                    <a:ext cx="1838626" cy="360000"/>
                    <a:chOff x="6308333" y="3864623"/>
                    <a:chExt cx="1636384" cy="468000"/>
                  </a:xfrm>
                </p:grpSpPr>
                <p:sp>
                  <p:nvSpPr>
                    <p:cNvPr id="282" name="四角形: 対角を切り取る 281">
                      <a:extLst>
                        <a:ext uri="{FF2B5EF4-FFF2-40B4-BE49-F238E27FC236}">
                          <a16:creationId xmlns:a16="http://schemas.microsoft.com/office/drawing/2014/main" id="{F557D216-37C1-8E77-738D-A1580000E3C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308333" y="3864623"/>
                      <a:ext cx="1619998" cy="468000"/>
                    </a:xfrm>
                    <a:prstGeom prst="snip2DiagRect">
                      <a:avLst/>
                    </a:prstGeom>
                    <a:solidFill>
                      <a:srgbClr val="99FF99"/>
                    </a:solidFill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round/>
                      <a:headEnd/>
                      <a:tailEnd/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  <a:extLst>
                      <a:ext uri="{AF507438-7753-43E0-B8FC-AC1667EBCBE1}">
                        <a14:hiddenEffects xmlns:a14="http://schemas.microsoft.com/office/drawing/2010/main">
                          <a:effectLst/>
                        </a14:hiddenEffects>
                      </a:ext>
                    </a:extLst>
                  </p:spPr>
                  <p:txBody>
                    <a:bodyPr wrap="none" rtlCol="0" fromWordArt="1" anchor="ctr">
                      <a:prstTxWarp prst="textPlain">
                        <a:avLst>
                          <a:gd name="adj" fmla="val 50000"/>
                        </a:avLst>
                      </a:prstTxWarp>
                    </a:bodyPr>
                    <a:lstStyle/>
                    <a:p>
                      <a:pPr algn="ctr"/>
                      <a:endParaRPr kumimoji="1" lang="ja-JP" altLang="en-US" sz="3200" kern="10" dirty="0">
                        <a:solidFill>
                          <a:sysClr val="windowText" lastClr="000000"/>
                        </a:solidFill>
                        <a:latin typeface="HGP創英角ﾎﾟｯﾌﾟ体"/>
                        <a:ea typeface="HGP創英角ﾎﾟｯﾌﾟ体"/>
                      </a:endParaRPr>
                    </a:p>
                  </p:txBody>
                </p:sp>
                <p:sp>
                  <p:nvSpPr>
                    <p:cNvPr id="283" name="テキスト ボックス 282">
                      <a:extLst>
                        <a:ext uri="{FF2B5EF4-FFF2-40B4-BE49-F238E27FC236}">
                          <a16:creationId xmlns:a16="http://schemas.microsoft.com/office/drawing/2014/main" id="{09A439D4-E0A2-DAC7-D743-1DDAF710D5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24720" y="3932696"/>
                      <a:ext cx="1619997" cy="307778"/>
                    </a:xfrm>
                    <a:prstGeom prst="rect">
                      <a:avLst/>
                    </a:prstGeom>
                    <a:noFill/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排気システム</a:t>
                      </a:r>
                      <a:endParaRPr kumimoji="1" lang="en-US" altLang="ja-JP" sz="14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p:txBody>
                </p:sp>
              </p:grpSp>
              <p:pic>
                <p:nvPicPr>
                  <p:cNvPr id="363" name="図 362">
                    <a:extLst>
                      <a:ext uri="{FF2B5EF4-FFF2-40B4-BE49-F238E27FC236}">
                        <a16:creationId xmlns:a16="http://schemas.microsoft.com/office/drawing/2014/main" id="{40DFAF0D-8986-C237-E347-C3C5A06528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633298" y="5141055"/>
                    <a:ext cx="1918263" cy="1423950"/>
                  </a:xfrm>
                  <a:prstGeom prst="rect">
                    <a:avLst/>
                  </a:prstGeom>
                  <a:ln w="57150">
                    <a:solidFill>
                      <a:srgbClr val="66FF66"/>
                    </a:solidFill>
                  </a:ln>
                </p:spPr>
              </p:pic>
            </p:grpSp>
          </p:grpSp>
          <p:sp>
            <p:nvSpPr>
              <p:cNvPr id="368" name="テキスト ボックス 367">
                <a:extLst>
                  <a:ext uri="{FF2B5EF4-FFF2-40B4-BE49-F238E27FC236}">
                    <a16:creationId xmlns:a16="http://schemas.microsoft.com/office/drawing/2014/main" id="{81D946E5-EE48-9AD0-8F3E-D5EEE0F8CAA9}"/>
                  </a:ext>
                </a:extLst>
              </p:cNvPr>
              <p:cNvSpPr txBox="1"/>
              <p:nvPr/>
            </p:nvSpPr>
            <p:spPr>
              <a:xfrm>
                <a:off x="9308293" y="4084932"/>
                <a:ext cx="2406495" cy="631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4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『</a:t>
                </a:r>
                <a:r>
                  <a:rPr lang="ja-JP" altLang="en-US" sz="14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マフラーの三五</a:t>
                </a:r>
                <a:r>
                  <a:rPr lang="en-US" altLang="ja-JP" sz="14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』</a:t>
                </a: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から</a:t>
                </a:r>
                <a:endPara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3000"/>
                  </a:lnSpc>
                </a:pPr>
                <a:r>
                  <a:rPr kumimoji="1"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　　  　 　　</a:t>
                </a:r>
                <a:r>
                  <a:rPr kumimoji="1" lang="en-US" altLang="ja-JP" sz="1400" b="1">
                    <a:highlight>
                      <a:srgbClr val="00FF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『</a:t>
                </a:r>
                <a:r>
                  <a:rPr kumimoji="1" lang="ja-JP" altLang="en-US" sz="1400" b="1">
                    <a:highlight>
                      <a:srgbClr val="00FF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環境の三五</a:t>
                </a:r>
                <a:r>
                  <a:rPr kumimoji="1" lang="en-US" altLang="ja-JP" sz="1400" b="1">
                    <a:highlight>
                      <a:srgbClr val="00FF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』</a:t>
                </a:r>
                <a:r>
                  <a:rPr kumimoji="1"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へ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95ED6EB-26A0-0C05-126F-6A721D2FD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624174" y="4630814"/>
              <a:ext cx="1882892" cy="1880666"/>
            </a:xfrm>
            <a:prstGeom prst="rect">
              <a:avLst/>
            </a:prstGeom>
          </p:spPr>
        </p:pic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A57358-64BE-A00E-1631-D0FB81484EC3}"/>
              </a:ext>
            </a:extLst>
          </p:cNvPr>
          <p:cNvSpPr txBox="1"/>
          <p:nvPr/>
        </p:nvSpPr>
        <p:spPr>
          <a:xfrm>
            <a:off x="11656276" y="531451"/>
            <a:ext cx="5357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2/43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4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正方形/長方形 501">
            <a:extLst>
              <a:ext uri="{FF2B5EF4-FFF2-40B4-BE49-F238E27FC236}">
                <a16:creationId xmlns:a16="http://schemas.microsoft.com/office/drawing/2014/main" id="{E81A8392-BE70-A9F3-E1D1-F4C59F531775}"/>
              </a:ext>
            </a:extLst>
          </p:cNvPr>
          <p:cNvSpPr/>
          <p:nvPr/>
        </p:nvSpPr>
        <p:spPr>
          <a:xfrm>
            <a:off x="0" y="349852"/>
            <a:ext cx="12192000" cy="650814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329983C-3255-3A40-FE94-6CBF0D047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DF38689-975B-9848-3AAF-F3C5DBF0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84F670C-9FD0-7607-A782-5BB410135F46}"/>
              </a:ext>
            </a:extLst>
          </p:cNvPr>
          <p:cNvSpPr txBox="1"/>
          <p:nvPr/>
        </p:nvSpPr>
        <p:spPr>
          <a:xfrm>
            <a:off x="668421" y="787062"/>
            <a:ext cx="10855158" cy="17279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6500"/>
              </a:lnSpc>
            </a:pPr>
            <a:r>
              <a:rPr kumimoji="1" lang="ja-JP" altLang="en-US" sz="4800" b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課題達成</a:t>
            </a:r>
            <a:r>
              <a:rPr kumimoji="1" lang="en-US" altLang="ja-JP" sz="4000" b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《</a:t>
            </a:r>
            <a:r>
              <a:rPr kumimoji="1" lang="ja-JP" altLang="en-US" sz="4000" b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重筋作業撲滅</a:t>
            </a:r>
            <a:r>
              <a:rPr kumimoji="1" lang="en-US" altLang="ja-JP" sz="4000" b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》</a:t>
            </a:r>
            <a:r>
              <a:rPr kumimoji="1" lang="ja-JP" altLang="en-US" sz="4800" b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の為に</a:t>
            </a:r>
            <a:endParaRPr kumimoji="1" lang="en-US" altLang="ja-JP" sz="4800" b="1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>
              <a:lnSpc>
                <a:spcPts val="6500"/>
              </a:lnSpc>
            </a:pPr>
            <a:r>
              <a:rPr lang="ja-JP" altLang="en-US" sz="4800" b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ここから先は</a:t>
            </a:r>
            <a:r>
              <a:rPr kumimoji="1" lang="ja-JP" altLang="en-US" sz="4800" b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他部署の協力が必要</a:t>
            </a:r>
            <a:r>
              <a:rPr lang="ja-JP" altLang="en-US" sz="4800" b="1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！</a:t>
            </a:r>
            <a:endParaRPr lang="en-US" altLang="ja-JP" sz="4800" b="1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8CAE38B-CBD0-715E-00A0-B5E0D9D3E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522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重筋作業撲滅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に向け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構想段階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からの取り組み！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2D65F74-D408-B97B-AC31-A69F60BA9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2213" y="2559455"/>
            <a:ext cx="6132911" cy="4071097"/>
          </a:xfrm>
          <a:prstGeom prst="rect">
            <a:avLst/>
          </a:prstGeom>
          <a:scene3d>
            <a:camera prst="perspectiveContrastingLeftFacing">
              <a:rot lat="623785" lon="1800000" rev="21594000"/>
            </a:camera>
            <a:lightRig rig="threePt" dir="t"/>
          </a:scene3d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064E1324-6497-6B01-B150-0C6689BFDE99}"/>
              </a:ext>
            </a:extLst>
          </p:cNvPr>
          <p:cNvGrpSpPr/>
          <p:nvPr/>
        </p:nvGrpSpPr>
        <p:grpSpPr>
          <a:xfrm>
            <a:off x="291644" y="3394666"/>
            <a:ext cx="6039253" cy="3297143"/>
            <a:chOff x="213267" y="3427554"/>
            <a:chExt cx="6039253" cy="3297143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E65771B-0E0C-4467-C564-71582F64FFC4}"/>
                </a:ext>
              </a:extLst>
            </p:cNvPr>
            <p:cNvSpPr txBox="1"/>
            <p:nvPr/>
          </p:nvSpPr>
          <p:spPr>
            <a:xfrm rot="20820971">
              <a:off x="920804" y="3427554"/>
              <a:ext cx="3675155" cy="1841313"/>
            </a:xfrm>
            <a:prstGeom prst="rect">
              <a:avLst/>
            </a:prstGeom>
            <a:noFill/>
          </p:spPr>
          <p:txBody>
            <a:bodyPr wrap="none" rtlCol="0" anchor="ctr">
              <a:prstTxWarp prst="textFadeLeft">
                <a:avLst/>
              </a:prstTxWarp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ja-JP" altLang="en-US" sz="4800" b="1">
                  <a:ln w="38100">
                    <a:noFill/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他部署とも</a:t>
              </a:r>
              <a:endParaRPr lang="en-US" altLang="ja-JP" sz="4800" b="1">
                <a:ln w="38100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7000"/>
                </a:lnSpc>
              </a:pPr>
              <a:r>
                <a:rPr lang="en-US" altLang="ja-JP" sz="4800" b="1">
                  <a:ln w="38100">
                    <a:noFill/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ONE</a:t>
              </a:r>
              <a:r>
                <a:rPr lang="ja-JP" altLang="en-US" sz="4800" b="1">
                  <a:ln w="38100">
                    <a:noFill/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en-US" altLang="ja-JP" sz="4800" b="1">
                  <a:ln w="38100">
                    <a:noFill/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Soul</a:t>
              </a:r>
              <a:r>
                <a:rPr lang="ja-JP" altLang="en-US" sz="4800" b="1">
                  <a:ln w="38100">
                    <a:noFill/>
                  </a:ln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！</a:t>
              </a:r>
              <a:endParaRPr lang="en-US" altLang="ja-JP" sz="4800" b="1">
                <a:ln w="38100">
                  <a:noFill/>
                </a:ln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87FC0C12-8F38-FD5F-13B9-20807C7B1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7409" y="5291384"/>
              <a:ext cx="1162712" cy="143331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吹き出し: 角を丸めた四角形 13">
              <a:extLst>
                <a:ext uri="{FF2B5EF4-FFF2-40B4-BE49-F238E27FC236}">
                  <a16:creationId xmlns:a16="http://schemas.microsoft.com/office/drawing/2014/main" id="{F802DC23-60B0-4F3C-A5C0-95C7E2B0742A}"/>
                </a:ext>
              </a:extLst>
            </p:cNvPr>
            <p:cNvSpPr/>
            <p:nvPr/>
          </p:nvSpPr>
          <p:spPr bwMode="auto">
            <a:xfrm rot="1963458" flipH="1">
              <a:off x="5181819" y="4810623"/>
              <a:ext cx="954749" cy="446204"/>
            </a:xfrm>
            <a:prstGeom prst="wedgeRoundRectCallout">
              <a:avLst>
                <a:gd name="adj1" fmla="val -9895"/>
                <a:gd name="adj2" fmla="val 79263"/>
                <a:gd name="adj3" fmla="val 16667"/>
              </a:avLst>
            </a:prstGeom>
            <a:solidFill>
              <a:srgbClr val="CCCCFF"/>
            </a:solidFill>
            <a:ln w="19050">
              <a:solidFill>
                <a:srgbClr val="6600FF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19" name="テキスト ボックス 6">
              <a:extLst>
                <a:ext uri="{FF2B5EF4-FFF2-40B4-BE49-F238E27FC236}">
                  <a16:creationId xmlns:a16="http://schemas.microsoft.com/office/drawing/2014/main" id="{A47500A5-6287-E844-C2B3-71DE518D0253}"/>
                </a:ext>
              </a:extLst>
            </p:cNvPr>
            <p:cNvSpPr txBox="1"/>
            <p:nvPr/>
          </p:nvSpPr>
          <p:spPr>
            <a:xfrm rot="1963458">
              <a:off x="5189388" y="4838131"/>
              <a:ext cx="1063132" cy="32901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00"/>
                </a:lnSpc>
                <a:defRPr/>
              </a:pP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いいね！👍</a:t>
              </a:r>
              <a:endPara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72EDB8F-5BF6-C81A-7B51-196BC8441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097296">
              <a:off x="4387358" y="5519204"/>
              <a:ext cx="673990" cy="600785"/>
            </a:xfrm>
            <a:prstGeom prst="rect">
              <a:avLst/>
            </a:prstGeom>
          </p:spPr>
        </p:pic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45FF4916-F231-73D9-18D6-4DA5FC357021}"/>
                </a:ext>
              </a:extLst>
            </p:cNvPr>
            <p:cNvGrpSpPr/>
            <p:nvPr/>
          </p:nvGrpSpPr>
          <p:grpSpPr>
            <a:xfrm>
              <a:off x="213267" y="5213100"/>
              <a:ext cx="4219330" cy="1415914"/>
              <a:chOff x="279074" y="4935045"/>
              <a:chExt cx="5587573" cy="1875066"/>
            </a:xfrm>
          </p:grpSpPr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7EDCADDF-78AA-2F35-BD18-FCAE868F1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8290"/>
              <a:stretch/>
            </p:blipFill>
            <p:spPr>
              <a:xfrm>
                <a:off x="4738296" y="4935045"/>
                <a:ext cx="1128351" cy="186733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CEA126B5-6DAE-3736-87AB-E6647FFF67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7437"/>
              <a:stretch/>
            </p:blipFill>
            <p:spPr>
              <a:xfrm>
                <a:off x="3640005" y="5151977"/>
                <a:ext cx="1148076" cy="1650406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4C44EDAD-612C-6C30-673C-A659342D6C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12136"/>
              <a:stretch/>
            </p:blipFill>
            <p:spPr>
              <a:xfrm>
                <a:off x="2547781" y="5242677"/>
                <a:ext cx="1137163" cy="156743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F7B0F0E7-0A47-4E80-05A6-15D989F891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b="11559"/>
              <a:stretch/>
            </p:blipFill>
            <p:spPr>
              <a:xfrm>
                <a:off x="1385860" y="5252977"/>
                <a:ext cx="1177136" cy="155713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41F87733-D43B-D90D-533C-CDD26C9063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7332"/>
              <a:stretch/>
            </p:blipFill>
            <p:spPr>
              <a:xfrm>
                <a:off x="279074" y="5013494"/>
                <a:ext cx="1122637" cy="1796617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6C4A15-4915-2049-0E30-C368528077F5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29/43</a:t>
            </a:r>
            <a:endParaRPr kumimoji="1" lang="ja-JP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41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329983C-3255-3A40-FE94-6CBF0D047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DF38689-975B-9848-3AAF-F3C5DBF0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A36E6BBA-E39C-56E1-4406-4F5379387AD6}"/>
              </a:ext>
            </a:extLst>
          </p:cNvPr>
          <p:cNvGrpSpPr/>
          <p:nvPr/>
        </p:nvGrpSpPr>
        <p:grpSpPr>
          <a:xfrm>
            <a:off x="414827" y="683429"/>
            <a:ext cx="8827433" cy="3384169"/>
            <a:chOff x="2487030" y="3873519"/>
            <a:chExt cx="7704711" cy="2953751"/>
          </a:xfrm>
        </p:grpSpPr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FAE13A99-02E3-24F7-465B-F5AC7D57FDE8}"/>
                </a:ext>
              </a:extLst>
            </p:cNvPr>
            <p:cNvGrpSpPr/>
            <p:nvPr/>
          </p:nvGrpSpPr>
          <p:grpSpPr>
            <a:xfrm>
              <a:off x="3641226" y="3873519"/>
              <a:ext cx="6550515" cy="2953751"/>
              <a:chOff x="2093381" y="4126156"/>
              <a:chExt cx="5865940" cy="2645065"/>
            </a:xfrm>
          </p:grpSpPr>
          <p:pic>
            <p:nvPicPr>
              <p:cNvPr id="517" name="図 516">
                <a:extLst>
                  <a:ext uri="{FF2B5EF4-FFF2-40B4-BE49-F238E27FC236}">
                    <a16:creationId xmlns:a16="http://schemas.microsoft.com/office/drawing/2014/main" id="{7DBCF37D-EF3A-733E-A3E4-3090C63F83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93381" y="4126156"/>
                <a:ext cx="3029390" cy="2645065"/>
              </a:xfrm>
              <a:prstGeom prst="rect">
                <a:avLst/>
              </a:prstGeom>
            </p:spPr>
          </p:pic>
          <p:sp>
            <p:nvSpPr>
              <p:cNvPr id="518" name="四角形: 角を丸くする 517">
                <a:extLst>
                  <a:ext uri="{FF2B5EF4-FFF2-40B4-BE49-F238E27FC236}">
                    <a16:creationId xmlns:a16="http://schemas.microsoft.com/office/drawing/2014/main" id="{19C14CF4-95FC-6B72-AF74-66565DC714CC}"/>
                  </a:ext>
                </a:extLst>
              </p:cNvPr>
              <p:cNvSpPr/>
              <p:nvPr/>
            </p:nvSpPr>
            <p:spPr>
              <a:xfrm>
                <a:off x="4334118" y="5342856"/>
                <a:ext cx="461554" cy="398702"/>
              </a:xfrm>
              <a:prstGeom prst="roundRect">
                <a:avLst>
                  <a:gd name="adj" fmla="val 15943"/>
                </a:avLst>
              </a:prstGeom>
              <a:noFill/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19" name="正方形/長方形 518">
                <a:extLst>
                  <a:ext uri="{FF2B5EF4-FFF2-40B4-BE49-F238E27FC236}">
                    <a16:creationId xmlns:a16="http://schemas.microsoft.com/office/drawing/2014/main" id="{D6742690-C6A5-9CDD-9AB9-F539A9D8A010}"/>
                  </a:ext>
                </a:extLst>
              </p:cNvPr>
              <p:cNvSpPr/>
              <p:nvPr/>
            </p:nvSpPr>
            <p:spPr>
              <a:xfrm>
                <a:off x="4397828" y="5389638"/>
                <a:ext cx="347027" cy="29001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grpSp>
            <p:nvGrpSpPr>
              <p:cNvPr id="520" name="グループ化 519">
                <a:extLst>
                  <a:ext uri="{FF2B5EF4-FFF2-40B4-BE49-F238E27FC236}">
                    <a16:creationId xmlns:a16="http://schemas.microsoft.com/office/drawing/2014/main" id="{67A74C79-6E7E-B53B-AFB9-E365B1E5F279}"/>
                  </a:ext>
                </a:extLst>
              </p:cNvPr>
              <p:cNvGrpSpPr/>
              <p:nvPr/>
            </p:nvGrpSpPr>
            <p:grpSpPr>
              <a:xfrm>
                <a:off x="5393859" y="4528110"/>
                <a:ext cx="2565462" cy="626946"/>
                <a:chOff x="5407519" y="5500455"/>
                <a:chExt cx="2115108" cy="626946"/>
              </a:xfrm>
            </p:grpSpPr>
            <p:sp>
              <p:nvSpPr>
                <p:cNvPr id="521" name="吹き出し: 線 520">
                  <a:extLst>
                    <a:ext uri="{FF2B5EF4-FFF2-40B4-BE49-F238E27FC236}">
                      <a16:creationId xmlns:a16="http://schemas.microsoft.com/office/drawing/2014/main" id="{C904C52A-371F-68BE-FCDB-A63F44FF7D84}"/>
                    </a:ext>
                  </a:extLst>
                </p:cNvPr>
                <p:cNvSpPr/>
                <p:nvPr/>
              </p:nvSpPr>
              <p:spPr>
                <a:xfrm>
                  <a:off x="5407519" y="5500455"/>
                  <a:ext cx="1995179" cy="626946"/>
                </a:xfrm>
                <a:prstGeom prst="borderCallout1">
                  <a:avLst>
                    <a:gd name="adj1" fmla="val 49599"/>
                    <a:gd name="adj2" fmla="val 296"/>
                    <a:gd name="adj3" fmla="val 141086"/>
                    <a:gd name="adj4" fmla="val -29716"/>
                  </a:avLst>
                </a:prstGeom>
                <a:solidFill>
                  <a:srgbClr val="FFFF00"/>
                </a:solidFill>
                <a:ln w="38100">
                  <a:solidFill>
                    <a:srgbClr val="0000FF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 dirty="0"/>
                </a:p>
              </p:txBody>
            </p:sp>
            <p:sp>
              <p:nvSpPr>
                <p:cNvPr id="522" name="テキスト ボックス 521">
                  <a:extLst>
                    <a:ext uri="{FF2B5EF4-FFF2-40B4-BE49-F238E27FC236}">
                      <a16:creationId xmlns:a16="http://schemas.microsoft.com/office/drawing/2014/main" id="{D40D48B4-6BFA-E438-5DB1-DD0704DDB409}"/>
                    </a:ext>
                  </a:extLst>
                </p:cNvPr>
                <p:cNvSpPr txBox="1"/>
                <p:nvPr/>
              </p:nvSpPr>
              <p:spPr>
                <a:xfrm>
                  <a:off x="5422952" y="5538413"/>
                  <a:ext cx="2099675" cy="505172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kumimoji="1" lang="ja-JP" altLang="en-US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サークルの想い</a:t>
                  </a:r>
                  <a:r>
                    <a:rPr kumimoji="1" lang="en-US" altLang="ja-JP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Ⅰ</a:t>
                  </a:r>
                </a:p>
                <a:p>
                  <a:r>
                    <a:rPr kumimoji="1" lang="ja-JP" altLang="en-US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台車枠に</a:t>
                  </a:r>
                  <a:r>
                    <a:rPr lang="en-US" altLang="ja-JP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AGV</a:t>
                  </a:r>
                  <a:r>
                    <a:rPr lang="ja-JP" altLang="en-US" b="1" dirty="0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バッテリー搭載</a:t>
                  </a:r>
                  <a:endParaRPr kumimoji="1" lang="ja-JP" altLang="en-US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ADLaM Display" panose="02010000000000000000" pitchFamily="2" charset="0"/>
                  </a:endParaRPr>
                </a:p>
              </p:txBody>
            </p:sp>
          </p:grpSp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CA9E00F0-282C-5D3D-7965-69FFBF022ED0}"/>
                </a:ext>
              </a:extLst>
            </p:cNvPr>
            <p:cNvGrpSpPr/>
            <p:nvPr/>
          </p:nvGrpSpPr>
          <p:grpSpPr>
            <a:xfrm>
              <a:off x="7352520" y="5612408"/>
              <a:ext cx="2546309" cy="519821"/>
              <a:chOff x="7661331" y="5744836"/>
              <a:chExt cx="2546309" cy="519821"/>
            </a:xfrm>
          </p:grpSpPr>
          <p:sp>
            <p:nvSpPr>
              <p:cNvPr id="515" name="吹き出し: 線 514">
                <a:extLst>
                  <a:ext uri="{FF2B5EF4-FFF2-40B4-BE49-F238E27FC236}">
                    <a16:creationId xmlns:a16="http://schemas.microsoft.com/office/drawing/2014/main" id="{FDC69B5A-4093-D7CF-0D95-4018FFD6BBCA}"/>
                  </a:ext>
                </a:extLst>
              </p:cNvPr>
              <p:cNvSpPr/>
              <p:nvPr/>
            </p:nvSpPr>
            <p:spPr>
              <a:xfrm>
                <a:off x="7667066" y="5744836"/>
                <a:ext cx="2429056" cy="509624"/>
              </a:xfrm>
              <a:prstGeom prst="borderCallout1">
                <a:avLst>
                  <a:gd name="adj1" fmla="val 49599"/>
                  <a:gd name="adj2" fmla="val 9"/>
                  <a:gd name="adj3" fmla="val 33406"/>
                  <a:gd name="adj4" fmla="val -8361"/>
                </a:avLst>
              </a:prstGeom>
              <a:solidFill>
                <a:schemeClr val="bg1"/>
              </a:solidFill>
              <a:ln w="28575">
                <a:solidFill>
                  <a:srgbClr val="00B050"/>
                </a:solidFill>
                <a:headEnd type="none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/>
              </a:p>
            </p:txBody>
          </p:sp>
          <p:sp>
            <p:nvSpPr>
              <p:cNvPr id="516" name="テキスト ボックス 515">
                <a:extLst>
                  <a:ext uri="{FF2B5EF4-FFF2-40B4-BE49-F238E27FC236}">
                    <a16:creationId xmlns:a16="http://schemas.microsoft.com/office/drawing/2014/main" id="{BFD075D5-0E32-C92C-1743-8C3BDEECC807}"/>
                  </a:ext>
                </a:extLst>
              </p:cNvPr>
              <p:cNvSpPr txBox="1"/>
              <p:nvPr/>
            </p:nvSpPr>
            <p:spPr>
              <a:xfrm>
                <a:off x="7661331" y="5771829"/>
                <a:ext cx="2546309" cy="4928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ADLaM Display" panose="02010000000000000000" pitchFamily="2" charset="0"/>
                  </a:rPr>
                  <a:t>サークルの想い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ADLaM Display" panose="02010000000000000000" pitchFamily="2" charset="0"/>
                  </a:rPr>
                  <a:t>Ⅱ</a:t>
                </a:r>
              </a:p>
              <a:p>
                <a:pPr>
                  <a:lnSpc>
                    <a:spcPts val="2300"/>
                  </a:lnSpc>
                  <a:defRPr/>
                </a:pPr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地上から</a:t>
                </a:r>
                <a:r>
                  <a:rPr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900</a:t>
                </a:r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㎜～</a:t>
                </a:r>
                <a:r>
                  <a:rPr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1000</a:t>
                </a:r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㎜に設置</a:t>
                </a:r>
                <a:endParaRPr lang="en-US" altLang="ja-JP" sz="14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A6C38E3C-9470-1499-B8E2-4EA632F9A637}"/>
                </a:ext>
              </a:extLst>
            </p:cNvPr>
            <p:cNvSpPr txBox="1"/>
            <p:nvPr/>
          </p:nvSpPr>
          <p:spPr>
            <a:xfrm>
              <a:off x="2487030" y="4935984"/>
              <a:ext cx="1471480" cy="5104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理想の</a:t>
              </a:r>
              <a:endParaRPr kumimoji="1" lang="en-US" altLang="ja-JP" sz="16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1600" b="1" dirty="0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新</a:t>
              </a:r>
              <a:r>
                <a:rPr kumimoji="1" lang="en-US" altLang="ja-JP" sz="1600" b="1" dirty="0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AGV</a:t>
              </a:r>
              <a:r>
                <a:rPr kumimoji="1" lang="ja-JP" altLang="en-US" sz="1600" b="1" dirty="0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台車</a:t>
              </a:r>
              <a:endParaRPr kumimoji="1" lang="en-US" altLang="ja-JP" sz="16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512" name="グループ化 511">
              <a:extLst>
                <a:ext uri="{FF2B5EF4-FFF2-40B4-BE49-F238E27FC236}">
                  <a16:creationId xmlns:a16="http://schemas.microsoft.com/office/drawing/2014/main" id="{3F6D6F59-995E-58F3-17F6-188A3CF6E649}"/>
                </a:ext>
              </a:extLst>
            </p:cNvPr>
            <p:cNvGrpSpPr/>
            <p:nvPr/>
          </p:nvGrpSpPr>
          <p:grpSpPr>
            <a:xfrm>
              <a:off x="6987783" y="5420257"/>
              <a:ext cx="360000" cy="1357603"/>
              <a:chOff x="6987783" y="5420257"/>
              <a:chExt cx="360000" cy="1357603"/>
            </a:xfrm>
          </p:grpSpPr>
          <p:cxnSp>
            <p:nvCxnSpPr>
              <p:cNvPr id="513" name="直線矢印コネクタ 512">
                <a:extLst>
                  <a:ext uri="{FF2B5EF4-FFF2-40B4-BE49-F238E27FC236}">
                    <a16:creationId xmlns:a16="http://schemas.microsoft.com/office/drawing/2014/main" id="{6D0453A6-47FA-F9C9-6570-959A925FC9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62022" y="5420257"/>
                <a:ext cx="0" cy="135760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oval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直線コネクタ 513">
                <a:extLst>
                  <a:ext uri="{FF2B5EF4-FFF2-40B4-BE49-F238E27FC236}">
                    <a16:creationId xmlns:a16="http://schemas.microsoft.com/office/drawing/2014/main" id="{DA2CE072-EE39-8282-A914-03B9630319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7783" y="6777860"/>
                <a:ext cx="360000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3" name="テキスト ボックス 522">
            <a:extLst>
              <a:ext uri="{FF2B5EF4-FFF2-40B4-BE49-F238E27FC236}">
                <a16:creationId xmlns:a16="http://schemas.microsoft.com/office/drawing/2014/main" id="{0CD7CA69-E8E0-BD08-2850-D811959D17DB}"/>
              </a:ext>
            </a:extLst>
          </p:cNvPr>
          <p:cNvSpPr txBox="1"/>
          <p:nvPr/>
        </p:nvSpPr>
        <p:spPr>
          <a:xfrm>
            <a:off x="5959936" y="840554"/>
            <a:ext cx="1080000" cy="28800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ありたい姿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2C8F75E-776A-C350-67DA-9F090962BA0A}"/>
              </a:ext>
            </a:extLst>
          </p:cNvPr>
          <p:cNvGrpSpPr/>
          <p:nvPr/>
        </p:nvGrpSpPr>
        <p:grpSpPr>
          <a:xfrm>
            <a:off x="9667377" y="1968922"/>
            <a:ext cx="2251379" cy="1033137"/>
            <a:chOff x="3696262" y="5736761"/>
            <a:chExt cx="3816337" cy="808449"/>
          </a:xfrm>
        </p:grpSpPr>
        <p:sp>
          <p:nvSpPr>
            <p:cNvPr id="27" name="吹き出し: 角を丸めた四角形 26">
              <a:extLst>
                <a:ext uri="{FF2B5EF4-FFF2-40B4-BE49-F238E27FC236}">
                  <a16:creationId xmlns:a16="http://schemas.microsoft.com/office/drawing/2014/main" id="{5CE797C8-00BB-A23D-D70F-A3A0EFDBDCA0}"/>
                </a:ext>
              </a:extLst>
            </p:cNvPr>
            <p:cNvSpPr/>
            <p:nvPr/>
          </p:nvSpPr>
          <p:spPr bwMode="auto">
            <a:xfrm flipH="1">
              <a:off x="3696262" y="5736761"/>
              <a:ext cx="3816337" cy="808449"/>
            </a:xfrm>
            <a:prstGeom prst="wedgeRoundRectCallout">
              <a:avLst>
                <a:gd name="adj1" fmla="val 43667"/>
                <a:gd name="adj2" fmla="val 87808"/>
                <a:gd name="adj3" fmla="val 16667"/>
              </a:avLst>
            </a:prstGeom>
            <a:solidFill>
              <a:srgbClr val="99FF99"/>
            </a:solidFill>
            <a:ln w="38100">
              <a:solidFill>
                <a:srgbClr val="00B05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2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29" name="テキスト ボックス 6">
              <a:extLst>
                <a:ext uri="{FF2B5EF4-FFF2-40B4-BE49-F238E27FC236}">
                  <a16:creationId xmlns:a16="http://schemas.microsoft.com/office/drawing/2014/main" id="{CE9B852D-0FAE-D93A-AD8D-E0343CE43F97}"/>
                </a:ext>
              </a:extLst>
            </p:cNvPr>
            <p:cNvSpPr txBox="1"/>
            <p:nvPr/>
          </p:nvSpPr>
          <p:spPr>
            <a:xfrm>
              <a:off x="3888410" y="5785884"/>
              <a:ext cx="3552011" cy="65027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2400" b="1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外部給電で</a:t>
              </a:r>
              <a:endParaRPr lang="en-US" altLang="ja-JP" sz="2400" b="1">
                <a:ln w="6350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r>
                <a:rPr lang="ja-JP" altLang="en-US" sz="2400" b="1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対応可能！👍</a:t>
              </a:r>
              <a:endParaRPr lang="en-US" altLang="ja-JP" sz="2400" b="1">
                <a:ln w="6350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53" name="グループ化 452">
            <a:extLst>
              <a:ext uri="{FF2B5EF4-FFF2-40B4-BE49-F238E27FC236}">
                <a16:creationId xmlns:a16="http://schemas.microsoft.com/office/drawing/2014/main" id="{276A0EA1-3A2D-1F51-12E6-122AB73EB12D}"/>
              </a:ext>
            </a:extLst>
          </p:cNvPr>
          <p:cNvGrpSpPr/>
          <p:nvPr/>
        </p:nvGrpSpPr>
        <p:grpSpPr>
          <a:xfrm>
            <a:off x="1036373" y="4267261"/>
            <a:ext cx="2416695" cy="2419339"/>
            <a:chOff x="2566641" y="4351677"/>
            <a:chExt cx="2416695" cy="2419339"/>
          </a:xfrm>
        </p:grpSpPr>
        <p:grpSp>
          <p:nvGrpSpPr>
            <p:cNvPr id="454" name="グループ化 453">
              <a:extLst>
                <a:ext uri="{FF2B5EF4-FFF2-40B4-BE49-F238E27FC236}">
                  <a16:creationId xmlns:a16="http://schemas.microsoft.com/office/drawing/2014/main" id="{B40407CC-402F-6C1D-5862-A0619D5C564C}"/>
                </a:ext>
              </a:extLst>
            </p:cNvPr>
            <p:cNvGrpSpPr/>
            <p:nvPr/>
          </p:nvGrpSpPr>
          <p:grpSpPr>
            <a:xfrm>
              <a:off x="2566641" y="4606592"/>
              <a:ext cx="2416695" cy="2164424"/>
              <a:chOff x="2264919" y="4634530"/>
              <a:chExt cx="2416695" cy="2164424"/>
            </a:xfrm>
          </p:grpSpPr>
          <p:sp>
            <p:nvSpPr>
              <p:cNvPr id="459" name="円柱 458">
                <a:extLst>
                  <a:ext uri="{FF2B5EF4-FFF2-40B4-BE49-F238E27FC236}">
                    <a16:creationId xmlns:a16="http://schemas.microsoft.com/office/drawing/2014/main" id="{D6463A14-A1C5-ADFD-8A3A-F88C6C5D3406}"/>
                  </a:ext>
                </a:extLst>
              </p:cNvPr>
              <p:cNvSpPr/>
              <p:nvPr/>
            </p:nvSpPr>
            <p:spPr>
              <a:xfrm>
                <a:off x="2264919" y="6383633"/>
                <a:ext cx="2340000" cy="415321"/>
              </a:xfrm>
              <a:prstGeom prst="can">
                <a:avLst/>
              </a:prstGeom>
              <a:solidFill>
                <a:srgbClr val="FFCCFF"/>
              </a:solidFill>
              <a:ln w="381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部品供給係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462" name="図 461">
                <a:extLst>
                  <a:ext uri="{FF2B5EF4-FFF2-40B4-BE49-F238E27FC236}">
                    <a16:creationId xmlns:a16="http://schemas.microsoft.com/office/drawing/2014/main" id="{B3AB931F-1FAD-8935-7E98-E5C08BE920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8290"/>
              <a:stretch/>
            </p:blipFill>
            <p:spPr>
              <a:xfrm>
                <a:off x="2334784" y="4634530"/>
                <a:ext cx="1096198" cy="178830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65" name="図 464">
                <a:extLst>
                  <a:ext uri="{FF2B5EF4-FFF2-40B4-BE49-F238E27FC236}">
                    <a16:creationId xmlns:a16="http://schemas.microsoft.com/office/drawing/2014/main" id="{CD0933AD-6676-7622-BE42-418FC2BA19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7987"/>
              <a:stretch/>
            </p:blipFill>
            <p:spPr>
              <a:xfrm>
                <a:off x="3395317" y="4742052"/>
                <a:ext cx="1286297" cy="169047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55" name="正方形/長方形 454">
              <a:extLst>
                <a:ext uri="{FF2B5EF4-FFF2-40B4-BE49-F238E27FC236}">
                  <a16:creationId xmlns:a16="http://schemas.microsoft.com/office/drawing/2014/main" id="{85EEAB67-F4A3-2EB2-8B04-B34D01A7F718}"/>
                </a:ext>
              </a:extLst>
            </p:cNvPr>
            <p:cNvSpPr/>
            <p:nvPr/>
          </p:nvSpPr>
          <p:spPr>
            <a:xfrm flipH="1">
              <a:off x="3968731" y="4475787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木村工長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56" name="正方形/長方形 455">
              <a:extLst>
                <a:ext uri="{FF2B5EF4-FFF2-40B4-BE49-F238E27FC236}">
                  <a16:creationId xmlns:a16="http://schemas.microsoft.com/office/drawing/2014/main" id="{73EBAC47-4AA7-D1EE-5E5A-BCB9BC46B4CD}"/>
                </a:ext>
              </a:extLst>
            </p:cNvPr>
            <p:cNvSpPr/>
            <p:nvPr/>
          </p:nvSpPr>
          <p:spPr>
            <a:xfrm flipH="1">
              <a:off x="2721838" y="4351677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66" name="グループ化 465">
            <a:extLst>
              <a:ext uri="{FF2B5EF4-FFF2-40B4-BE49-F238E27FC236}">
                <a16:creationId xmlns:a16="http://schemas.microsoft.com/office/drawing/2014/main" id="{B4D5898C-BA19-B33F-0FAC-C67AC4B9A450}"/>
              </a:ext>
            </a:extLst>
          </p:cNvPr>
          <p:cNvGrpSpPr/>
          <p:nvPr/>
        </p:nvGrpSpPr>
        <p:grpSpPr>
          <a:xfrm>
            <a:off x="7825097" y="4233371"/>
            <a:ext cx="1945193" cy="2475156"/>
            <a:chOff x="5966330" y="4376093"/>
            <a:chExt cx="1945193" cy="2475156"/>
          </a:xfrm>
        </p:grpSpPr>
        <p:grpSp>
          <p:nvGrpSpPr>
            <p:cNvPr id="467" name="グループ化 466">
              <a:extLst>
                <a:ext uri="{FF2B5EF4-FFF2-40B4-BE49-F238E27FC236}">
                  <a16:creationId xmlns:a16="http://schemas.microsoft.com/office/drawing/2014/main" id="{9D68DA9F-5728-A911-BDA7-7CFCAEFF6CFF}"/>
                </a:ext>
              </a:extLst>
            </p:cNvPr>
            <p:cNvGrpSpPr/>
            <p:nvPr/>
          </p:nvGrpSpPr>
          <p:grpSpPr>
            <a:xfrm>
              <a:off x="6606266" y="4376093"/>
              <a:ext cx="1305257" cy="2475156"/>
              <a:chOff x="6771009" y="4337325"/>
              <a:chExt cx="1305257" cy="2475156"/>
            </a:xfrm>
          </p:grpSpPr>
          <p:sp>
            <p:nvSpPr>
              <p:cNvPr id="469" name="円柱 468">
                <a:extLst>
                  <a:ext uri="{FF2B5EF4-FFF2-40B4-BE49-F238E27FC236}">
                    <a16:creationId xmlns:a16="http://schemas.microsoft.com/office/drawing/2014/main" id="{3E56C555-3CEB-F2FC-51B2-8A305B35E9BE}"/>
                  </a:ext>
                </a:extLst>
              </p:cNvPr>
              <p:cNvSpPr/>
              <p:nvPr/>
            </p:nvSpPr>
            <p:spPr>
              <a:xfrm>
                <a:off x="6837211" y="6397160"/>
                <a:ext cx="1239055" cy="415321"/>
              </a:xfrm>
              <a:prstGeom prst="can">
                <a:avLst/>
              </a:prstGeom>
              <a:solidFill>
                <a:srgbClr val="FF9933"/>
              </a:solidFill>
              <a:ln w="3810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保全課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474" name="図 473">
                <a:extLst>
                  <a:ext uri="{FF2B5EF4-FFF2-40B4-BE49-F238E27FC236}">
                    <a16:creationId xmlns:a16="http://schemas.microsoft.com/office/drawing/2014/main" id="{DED3F928-5F69-F9D5-FEEA-2A0A763924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7378"/>
              <a:stretch/>
            </p:blipFill>
            <p:spPr>
              <a:xfrm>
                <a:off x="6771009" y="4337325"/>
                <a:ext cx="1288113" cy="209475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68" name="正方形/長方形 467">
              <a:extLst>
                <a:ext uri="{FF2B5EF4-FFF2-40B4-BE49-F238E27FC236}">
                  <a16:creationId xmlns:a16="http://schemas.microsoft.com/office/drawing/2014/main" id="{A412B88E-2A00-7087-26F6-FC00748BF7B0}"/>
                </a:ext>
              </a:extLst>
            </p:cNvPr>
            <p:cNvSpPr/>
            <p:nvPr/>
          </p:nvSpPr>
          <p:spPr>
            <a:xfrm flipH="1">
              <a:off x="5966330" y="5876487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石川工長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71" name="グループ化 470">
            <a:extLst>
              <a:ext uri="{FF2B5EF4-FFF2-40B4-BE49-F238E27FC236}">
                <a16:creationId xmlns:a16="http://schemas.microsoft.com/office/drawing/2014/main" id="{889C67AF-0C35-090B-5A65-0895D1EFC4D1}"/>
              </a:ext>
            </a:extLst>
          </p:cNvPr>
          <p:cNvGrpSpPr/>
          <p:nvPr/>
        </p:nvGrpSpPr>
        <p:grpSpPr>
          <a:xfrm flipH="1">
            <a:off x="10244930" y="5306600"/>
            <a:ext cx="1580554" cy="1366193"/>
            <a:chOff x="1878628" y="5439830"/>
            <a:chExt cx="1580554" cy="136619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F6DC306-21C7-0D48-AB1C-34B1690500A1}"/>
                </a:ext>
              </a:extLst>
            </p:cNvPr>
            <p:cNvSpPr txBox="1"/>
            <p:nvPr/>
          </p:nvSpPr>
          <p:spPr>
            <a:xfrm rot="686623" flipH="1">
              <a:off x="1903556" y="5439830"/>
              <a:ext cx="1555626" cy="256904"/>
            </a:xfrm>
            <a:prstGeom prst="rect">
              <a:avLst/>
            </a:prstGeom>
            <a:noFill/>
          </p:spPr>
          <p:txBody>
            <a:bodyPr wrap="none" rtlCol="0" anchor="ctr">
              <a:prstTxWarp prst="textFadeLeft">
                <a:avLst/>
              </a:prstTxWarp>
              <a:spAutoFit/>
            </a:bodyPr>
            <a:lstStyle/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ありがとうございます❤</a:t>
              </a:r>
              <a:endPara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77" name="図 476">
              <a:extLst>
                <a:ext uri="{FF2B5EF4-FFF2-40B4-BE49-F238E27FC236}">
                  <a16:creationId xmlns:a16="http://schemas.microsoft.com/office/drawing/2014/main" id="{1FA575B8-E12D-3BB2-1B9D-29309201C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878628" y="5778726"/>
              <a:ext cx="1288113" cy="1027297"/>
            </a:xfrm>
            <a:prstGeom prst="rect">
              <a:avLst/>
            </a:prstGeom>
          </p:spPr>
        </p:pic>
      </p:grpSp>
      <p:grpSp>
        <p:nvGrpSpPr>
          <p:cNvPr id="478" name="グループ化 477">
            <a:extLst>
              <a:ext uri="{FF2B5EF4-FFF2-40B4-BE49-F238E27FC236}">
                <a16:creationId xmlns:a16="http://schemas.microsoft.com/office/drawing/2014/main" id="{66382AFD-B6A2-78B6-56EF-E530988B286E}"/>
              </a:ext>
            </a:extLst>
          </p:cNvPr>
          <p:cNvGrpSpPr/>
          <p:nvPr/>
        </p:nvGrpSpPr>
        <p:grpSpPr>
          <a:xfrm>
            <a:off x="3966552" y="4185987"/>
            <a:ext cx="1863871" cy="2512933"/>
            <a:chOff x="4518021" y="4299549"/>
            <a:chExt cx="1863871" cy="2512933"/>
          </a:xfrm>
        </p:grpSpPr>
        <p:grpSp>
          <p:nvGrpSpPr>
            <p:cNvPr id="479" name="グループ化 478">
              <a:extLst>
                <a:ext uri="{FF2B5EF4-FFF2-40B4-BE49-F238E27FC236}">
                  <a16:creationId xmlns:a16="http://schemas.microsoft.com/office/drawing/2014/main" id="{4BBB627E-CCAA-2832-4454-683878DA8427}"/>
                </a:ext>
              </a:extLst>
            </p:cNvPr>
            <p:cNvGrpSpPr/>
            <p:nvPr/>
          </p:nvGrpSpPr>
          <p:grpSpPr>
            <a:xfrm>
              <a:off x="5142837" y="4299549"/>
              <a:ext cx="1239055" cy="2512933"/>
              <a:chOff x="5275923" y="4299549"/>
              <a:chExt cx="1239055" cy="2512933"/>
            </a:xfrm>
          </p:grpSpPr>
          <p:sp>
            <p:nvSpPr>
              <p:cNvPr id="33" name="円柱 32">
                <a:extLst>
                  <a:ext uri="{FF2B5EF4-FFF2-40B4-BE49-F238E27FC236}">
                    <a16:creationId xmlns:a16="http://schemas.microsoft.com/office/drawing/2014/main" id="{2E5189D9-BA8E-24F8-2B4F-71C0919B091F}"/>
                  </a:ext>
                </a:extLst>
              </p:cNvPr>
              <p:cNvSpPr/>
              <p:nvPr/>
            </p:nvSpPr>
            <p:spPr>
              <a:xfrm>
                <a:off x="5275923" y="6397161"/>
                <a:ext cx="1239055" cy="415321"/>
              </a:xfrm>
              <a:prstGeom prst="can">
                <a:avLst/>
              </a:prstGeom>
              <a:solidFill>
                <a:srgbClr val="00FFFF"/>
              </a:solidFill>
              <a:ln w="38100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製造部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B3BA9E06-5F8B-B63B-DE5C-8479C51A18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6968"/>
              <a:stretch/>
            </p:blipFill>
            <p:spPr>
              <a:xfrm>
                <a:off x="5313993" y="4299549"/>
                <a:ext cx="1190343" cy="212835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947DB09B-5596-70E6-CB68-B6CCD072DD22}"/>
                </a:ext>
              </a:extLst>
            </p:cNvPr>
            <p:cNvSpPr/>
            <p:nvPr/>
          </p:nvSpPr>
          <p:spPr>
            <a:xfrm flipH="1">
              <a:off x="4518021" y="5891391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前澤工長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1E882C8-E8DF-8830-A0F0-BA7F117DA373}"/>
              </a:ext>
            </a:extLst>
          </p:cNvPr>
          <p:cNvGrpSpPr/>
          <p:nvPr/>
        </p:nvGrpSpPr>
        <p:grpSpPr>
          <a:xfrm>
            <a:off x="5815268" y="4177278"/>
            <a:ext cx="1963328" cy="2542951"/>
            <a:chOff x="7434540" y="4301185"/>
            <a:chExt cx="1963328" cy="2542951"/>
          </a:xfrm>
        </p:grpSpPr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C2C6A5C6-6CAA-D6BC-33AC-686FB8B798D5}"/>
                </a:ext>
              </a:extLst>
            </p:cNvPr>
            <p:cNvGrpSpPr/>
            <p:nvPr/>
          </p:nvGrpSpPr>
          <p:grpSpPr>
            <a:xfrm>
              <a:off x="8065868" y="4301185"/>
              <a:ext cx="1332000" cy="2542951"/>
              <a:chOff x="8264541" y="4255630"/>
              <a:chExt cx="1332000" cy="2542951"/>
            </a:xfrm>
          </p:grpSpPr>
          <p:sp>
            <p:nvSpPr>
              <p:cNvPr id="45" name="円柱 44">
                <a:extLst>
                  <a:ext uri="{FF2B5EF4-FFF2-40B4-BE49-F238E27FC236}">
                    <a16:creationId xmlns:a16="http://schemas.microsoft.com/office/drawing/2014/main" id="{3E4D6DED-67E7-F868-AF59-0362C00657DC}"/>
                  </a:ext>
                </a:extLst>
              </p:cNvPr>
              <p:cNvSpPr/>
              <p:nvPr/>
            </p:nvSpPr>
            <p:spPr>
              <a:xfrm>
                <a:off x="8264541" y="6383260"/>
                <a:ext cx="1332000" cy="415321"/>
              </a:xfrm>
              <a:prstGeom prst="can">
                <a:avLst/>
              </a:prstGeom>
              <a:solidFill>
                <a:srgbClr val="00FF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製造技術課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F0E8A9E2-097B-C9AB-2FCA-8C752CBD62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b="6270"/>
              <a:stretch/>
            </p:blipFill>
            <p:spPr>
              <a:xfrm>
                <a:off x="8278277" y="4255630"/>
                <a:ext cx="1304527" cy="21587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B00C378A-7D42-9565-04B0-3324780F18A7}"/>
                </a:ext>
              </a:extLst>
            </p:cNvPr>
            <p:cNvSpPr/>
            <p:nvPr/>
          </p:nvSpPr>
          <p:spPr>
            <a:xfrm flipH="1">
              <a:off x="7434540" y="5881669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髙橋担当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72" name="フリーフォーム: 図形 471">
            <a:extLst>
              <a:ext uri="{FF2B5EF4-FFF2-40B4-BE49-F238E27FC236}">
                <a16:creationId xmlns:a16="http://schemas.microsoft.com/office/drawing/2014/main" id="{6291A504-31B9-F100-6ACC-B9A9CADD5950}"/>
              </a:ext>
            </a:extLst>
          </p:cNvPr>
          <p:cNvSpPr/>
          <p:nvPr/>
        </p:nvSpPr>
        <p:spPr>
          <a:xfrm>
            <a:off x="4685970" y="2601613"/>
            <a:ext cx="215414" cy="987095"/>
          </a:xfrm>
          <a:custGeom>
            <a:avLst/>
            <a:gdLst>
              <a:gd name="connsiteX0" fmla="*/ 252549 w 275658"/>
              <a:gd name="connsiteY0" fmla="*/ 0 h 731520"/>
              <a:gd name="connsiteX1" fmla="*/ 269966 w 275658"/>
              <a:gd name="connsiteY1" fmla="*/ 182880 h 731520"/>
              <a:gd name="connsiteX2" fmla="*/ 165463 w 275658"/>
              <a:gd name="connsiteY2" fmla="*/ 409303 h 731520"/>
              <a:gd name="connsiteX3" fmla="*/ 0 w 275658"/>
              <a:gd name="connsiteY3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658" h="731520">
                <a:moveTo>
                  <a:pt x="252549" y="0"/>
                </a:moveTo>
                <a:cubicBezTo>
                  <a:pt x="268514" y="57331"/>
                  <a:pt x="284480" y="114663"/>
                  <a:pt x="269966" y="182880"/>
                </a:cubicBezTo>
                <a:cubicBezTo>
                  <a:pt x="255452" y="251097"/>
                  <a:pt x="210457" y="317863"/>
                  <a:pt x="165463" y="409303"/>
                </a:cubicBezTo>
                <a:cubicBezTo>
                  <a:pt x="120469" y="500743"/>
                  <a:pt x="60234" y="616131"/>
                  <a:pt x="0" y="73152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E56DA53D-BBDF-E8CE-4C5A-5451249DF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410" y="86984"/>
            <a:ext cx="522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重筋作業撲滅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に向け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構想段階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からの取り組み！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D34FD04-D2A7-45EA-9EE9-46FE7FEE3EF4}"/>
              </a:ext>
            </a:extLst>
          </p:cNvPr>
          <p:cNvSpPr txBox="1"/>
          <p:nvPr/>
        </p:nvSpPr>
        <p:spPr>
          <a:xfrm>
            <a:off x="4443351" y="57033"/>
            <a:ext cx="1123962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STEP</a:t>
            </a:r>
            <a:r>
              <a:rPr lang="ja-JP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❶</a:t>
            </a:r>
            <a:endParaRPr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BCADBD1-2CC5-ECBC-76FE-8B8CDBC1205E}"/>
              </a:ext>
            </a:extLst>
          </p:cNvPr>
          <p:cNvSpPr txBox="1"/>
          <p:nvPr/>
        </p:nvSpPr>
        <p:spPr>
          <a:xfrm rot="20194788">
            <a:off x="8959951" y="992031"/>
            <a:ext cx="2039897" cy="707886"/>
          </a:xfrm>
          <a:custGeom>
            <a:avLst/>
            <a:gdLst>
              <a:gd name="connsiteX0" fmla="*/ 0 w 2039897"/>
              <a:gd name="connsiteY0" fmla="*/ 0 h 707886"/>
              <a:gd name="connsiteX1" fmla="*/ 2039897 w 2039897"/>
              <a:gd name="connsiteY1" fmla="*/ 0 h 707886"/>
              <a:gd name="connsiteX2" fmla="*/ 2039897 w 2039897"/>
              <a:gd name="connsiteY2" fmla="*/ 707886 h 707886"/>
              <a:gd name="connsiteX3" fmla="*/ 0 w 2039897"/>
              <a:gd name="connsiteY3" fmla="*/ 707886 h 707886"/>
              <a:gd name="connsiteX4" fmla="*/ 0 w 2039897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9897" h="707886" fill="none" extrusionOk="0">
                <a:moveTo>
                  <a:pt x="0" y="0"/>
                </a:moveTo>
                <a:cubicBezTo>
                  <a:pt x="999512" y="-49533"/>
                  <a:pt x="1511128" y="-14809"/>
                  <a:pt x="2039897" y="0"/>
                </a:cubicBezTo>
                <a:cubicBezTo>
                  <a:pt x="2037000" y="241872"/>
                  <a:pt x="1991894" y="624090"/>
                  <a:pt x="2039897" y="707886"/>
                </a:cubicBezTo>
                <a:cubicBezTo>
                  <a:pt x="1288724" y="659655"/>
                  <a:pt x="562646" y="792341"/>
                  <a:pt x="0" y="707886"/>
                </a:cubicBezTo>
                <a:cubicBezTo>
                  <a:pt x="63689" y="451632"/>
                  <a:pt x="20489" y="177244"/>
                  <a:pt x="0" y="0"/>
                </a:cubicBezTo>
                <a:close/>
              </a:path>
              <a:path w="2039897" h="707886" stroke="0" extrusionOk="0">
                <a:moveTo>
                  <a:pt x="0" y="0"/>
                </a:moveTo>
                <a:cubicBezTo>
                  <a:pt x="448655" y="118645"/>
                  <a:pt x="1369978" y="116012"/>
                  <a:pt x="2039897" y="0"/>
                </a:cubicBezTo>
                <a:cubicBezTo>
                  <a:pt x="1996487" y="186738"/>
                  <a:pt x="2094638" y="428844"/>
                  <a:pt x="2039897" y="707886"/>
                </a:cubicBezTo>
                <a:cubicBezTo>
                  <a:pt x="1802880" y="842486"/>
                  <a:pt x="452296" y="550690"/>
                  <a:pt x="0" y="707886"/>
                </a:cubicBezTo>
                <a:cubicBezTo>
                  <a:pt x="50286" y="551974"/>
                  <a:pt x="46678" y="31663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5715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  <a:endParaRPr kumimoji="1" lang="ja-JP" altLang="en-US" sz="4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5781557-51C9-77A9-511B-DCD4A869C1F1}"/>
              </a:ext>
            </a:extLst>
          </p:cNvPr>
          <p:cNvGrpSpPr/>
          <p:nvPr/>
        </p:nvGrpSpPr>
        <p:grpSpPr>
          <a:xfrm>
            <a:off x="7867911" y="3218636"/>
            <a:ext cx="2290823" cy="3513738"/>
            <a:chOff x="6297816" y="4376093"/>
            <a:chExt cx="1613707" cy="2475156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2682E732-BCBA-2DFB-917D-60F068FAA3D8}"/>
                </a:ext>
              </a:extLst>
            </p:cNvPr>
            <p:cNvGrpSpPr/>
            <p:nvPr/>
          </p:nvGrpSpPr>
          <p:grpSpPr>
            <a:xfrm>
              <a:off x="6606266" y="4376093"/>
              <a:ext cx="1305257" cy="2475156"/>
              <a:chOff x="6771009" y="4337325"/>
              <a:chExt cx="1305257" cy="2475156"/>
            </a:xfrm>
          </p:grpSpPr>
          <p:sp>
            <p:nvSpPr>
              <p:cNvPr id="20" name="円柱 19">
                <a:extLst>
                  <a:ext uri="{FF2B5EF4-FFF2-40B4-BE49-F238E27FC236}">
                    <a16:creationId xmlns:a16="http://schemas.microsoft.com/office/drawing/2014/main" id="{32617CE6-86EA-E4BE-46BA-409312C728E9}"/>
                  </a:ext>
                </a:extLst>
              </p:cNvPr>
              <p:cNvSpPr/>
              <p:nvPr/>
            </p:nvSpPr>
            <p:spPr>
              <a:xfrm>
                <a:off x="6837211" y="6397160"/>
                <a:ext cx="1239055" cy="415321"/>
              </a:xfrm>
              <a:prstGeom prst="can">
                <a:avLst/>
              </a:prstGeom>
              <a:solidFill>
                <a:srgbClr val="FF9933"/>
              </a:solidFill>
              <a:ln w="3810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保全課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22C52322-3334-D6DB-8CD8-965F6EA922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7378"/>
              <a:stretch/>
            </p:blipFill>
            <p:spPr>
              <a:xfrm>
                <a:off x="6771009" y="4337325"/>
                <a:ext cx="1288113" cy="209475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4C1473D-CFCB-0EE0-3174-701B82B1F809}"/>
                </a:ext>
              </a:extLst>
            </p:cNvPr>
            <p:cNvSpPr/>
            <p:nvPr/>
          </p:nvSpPr>
          <p:spPr>
            <a:xfrm flipH="1">
              <a:off x="6297816" y="5852665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石川工長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5C18F3-235D-FA29-F4BD-C5B1FE8C694C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5FE7571-9C15-03B5-A926-416E96BD5E07}"/>
              </a:ext>
            </a:extLst>
          </p:cNvPr>
          <p:cNvGrpSpPr/>
          <p:nvPr/>
        </p:nvGrpSpPr>
        <p:grpSpPr>
          <a:xfrm>
            <a:off x="5983882" y="2113858"/>
            <a:ext cx="2198767" cy="448815"/>
            <a:chOff x="1954228" y="3427102"/>
            <a:chExt cx="2198767" cy="560092"/>
          </a:xfrm>
        </p:grpSpPr>
        <p:sp>
          <p:nvSpPr>
            <p:cNvPr id="3" name="吹き出し: 線 2">
              <a:extLst>
                <a:ext uri="{FF2B5EF4-FFF2-40B4-BE49-F238E27FC236}">
                  <a16:creationId xmlns:a16="http://schemas.microsoft.com/office/drawing/2014/main" id="{2E67E386-A053-307D-81AB-9BFA23FE2E1E}"/>
                </a:ext>
              </a:extLst>
            </p:cNvPr>
            <p:cNvSpPr/>
            <p:nvPr/>
          </p:nvSpPr>
          <p:spPr>
            <a:xfrm>
              <a:off x="1954228" y="3427102"/>
              <a:ext cx="1979017" cy="560092"/>
            </a:xfrm>
            <a:prstGeom prst="borderCallout1">
              <a:avLst>
                <a:gd name="adj1" fmla="val 49599"/>
                <a:gd name="adj2" fmla="val 296"/>
                <a:gd name="adj3" fmla="val 210896"/>
                <a:gd name="adj4" fmla="val -56040"/>
              </a:avLst>
            </a:prstGeom>
            <a:solidFill>
              <a:srgbClr val="99FF99"/>
            </a:solidFill>
            <a:ln w="38100">
              <a:solidFill>
                <a:srgbClr val="0000FF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dirty="0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07B8655-F778-8275-2FB7-FA44D6B55987}"/>
                </a:ext>
              </a:extLst>
            </p:cNvPr>
            <p:cNvSpPr txBox="1"/>
            <p:nvPr/>
          </p:nvSpPr>
          <p:spPr>
            <a:xfrm>
              <a:off x="2001505" y="3488593"/>
              <a:ext cx="2151490" cy="4609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kumimoji="1" lang="ja-JP" altLang="en-US" b="1" dirty="0">
                  <a:latin typeface="Meiryo UI" panose="020B0604030504040204" pitchFamily="50" charset="-128"/>
                  <a:ea typeface="Meiryo UI" panose="020B0604030504040204" pitchFamily="50" charset="-128"/>
                  <a:cs typeface="ADLaM Display" panose="02010000000000000000" pitchFamily="2" charset="0"/>
                </a:rPr>
                <a:t>外部給電イメージ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2297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DB5D6E5-2615-AD18-F265-BF5F73CEF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EDDD5C-5546-1343-EB94-35C944DE6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96E285-EE0D-14DB-51C7-102D5FF6B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410" y="86984"/>
            <a:ext cx="522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重筋作業撲滅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に向け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構想段階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からの取り組み！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0DBCFEF-CAD0-779E-2652-C2865AE29C1D}"/>
              </a:ext>
            </a:extLst>
          </p:cNvPr>
          <p:cNvSpPr txBox="1"/>
          <p:nvPr/>
        </p:nvSpPr>
        <p:spPr>
          <a:xfrm>
            <a:off x="4443351" y="57033"/>
            <a:ext cx="1123962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STEP</a:t>
            </a:r>
            <a:r>
              <a:rPr lang="ja-JP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➋</a:t>
            </a:r>
            <a:endParaRPr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8202026-2FF8-03F0-8341-78467D3154B3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B7956DD-A760-C515-F76C-E09358835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47" y="637246"/>
            <a:ext cx="11581505" cy="4332606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CC17725-F026-AE45-D56D-C5EB44B54FF0}"/>
              </a:ext>
            </a:extLst>
          </p:cNvPr>
          <p:cNvGrpSpPr/>
          <p:nvPr/>
        </p:nvGrpSpPr>
        <p:grpSpPr>
          <a:xfrm>
            <a:off x="6992867" y="4761939"/>
            <a:ext cx="1702936" cy="1996299"/>
            <a:chOff x="6075024" y="4698379"/>
            <a:chExt cx="1836499" cy="215287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AC1010DE-2046-4B16-24EC-37D8FE7692E0}"/>
                </a:ext>
              </a:extLst>
            </p:cNvPr>
            <p:cNvGrpSpPr/>
            <p:nvPr/>
          </p:nvGrpSpPr>
          <p:grpSpPr>
            <a:xfrm>
              <a:off x="6672468" y="4698379"/>
              <a:ext cx="1239055" cy="2152870"/>
              <a:chOff x="6837211" y="4659611"/>
              <a:chExt cx="1239055" cy="2152870"/>
            </a:xfrm>
          </p:grpSpPr>
          <p:sp>
            <p:nvSpPr>
              <p:cNvPr id="15" name="円柱 14">
                <a:extLst>
                  <a:ext uri="{FF2B5EF4-FFF2-40B4-BE49-F238E27FC236}">
                    <a16:creationId xmlns:a16="http://schemas.microsoft.com/office/drawing/2014/main" id="{B431A7CE-F40C-8837-817F-A0752BAE30EE}"/>
                  </a:ext>
                </a:extLst>
              </p:cNvPr>
              <p:cNvSpPr/>
              <p:nvPr/>
            </p:nvSpPr>
            <p:spPr>
              <a:xfrm>
                <a:off x="6837211" y="6397160"/>
                <a:ext cx="1239055" cy="415321"/>
              </a:xfrm>
              <a:prstGeom prst="can">
                <a:avLst/>
              </a:prstGeom>
              <a:solidFill>
                <a:srgbClr val="FF9933"/>
              </a:solidFill>
              <a:ln w="3810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保全課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24B609F5-5A00-50D5-F853-EEBBBA1813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7378"/>
              <a:stretch/>
            </p:blipFill>
            <p:spPr>
              <a:xfrm>
                <a:off x="6899657" y="4659611"/>
                <a:ext cx="1092792" cy="1777116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C8581CE8-81A3-8398-A94E-6224AA9EF07B}"/>
                </a:ext>
              </a:extLst>
            </p:cNvPr>
            <p:cNvSpPr/>
            <p:nvPr/>
          </p:nvSpPr>
          <p:spPr>
            <a:xfrm flipH="1">
              <a:off x="6075024" y="5944269"/>
              <a:ext cx="862981" cy="2987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2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石川工長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544FB180-76B8-7493-F002-C27DDAA3D402}"/>
              </a:ext>
            </a:extLst>
          </p:cNvPr>
          <p:cNvGrpSpPr/>
          <p:nvPr/>
        </p:nvGrpSpPr>
        <p:grpSpPr>
          <a:xfrm>
            <a:off x="2372108" y="4859791"/>
            <a:ext cx="2828465" cy="1925112"/>
            <a:chOff x="2143031" y="4694916"/>
            <a:chExt cx="3050304" cy="2076100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8E0F6FBE-FCA1-782A-B176-B3C62D866AAC}"/>
                </a:ext>
              </a:extLst>
            </p:cNvPr>
            <p:cNvGrpSpPr/>
            <p:nvPr/>
          </p:nvGrpSpPr>
          <p:grpSpPr>
            <a:xfrm>
              <a:off x="2566641" y="4694916"/>
              <a:ext cx="2381178" cy="2076100"/>
              <a:chOff x="2264919" y="4722854"/>
              <a:chExt cx="2381178" cy="2076100"/>
            </a:xfrm>
          </p:grpSpPr>
          <p:sp>
            <p:nvSpPr>
              <p:cNvPr id="21" name="円柱 20">
                <a:extLst>
                  <a:ext uri="{FF2B5EF4-FFF2-40B4-BE49-F238E27FC236}">
                    <a16:creationId xmlns:a16="http://schemas.microsoft.com/office/drawing/2014/main" id="{AFB5C54B-35D3-3B93-CE47-A89FDD6CD1C7}"/>
                  </a:ext>
                </a:extLst>
              </p:cNvPr>
              <p:cNvSpPr/>
              <p:nvPr/>
            </p:nvSpPr>
            <p:spPr>
              <a:xfrm>
                <a:off x="2264919" y="6383633"/>
                <a:ext cx="2340000" cy="415321"/>
              </a:xfrm>
              <a:prstGeom prst="can">
                <a:avLst/>
              </a:prstGeom>
              <a:solidFill>
                <a:srgbClr val="FFCCFF"/>
              </a:solidFill>
              <a:ln w="381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部品供給係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10FF3909-7B92-885A-FB45-55EF5CB856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8290"/>
              <a:stretch/>
            </p:blipFill>
            <p:spPr>
              <a:xfrm>
                <a:off x="2388924" y="4722854"/>
                <a:ext cx="1042057" cy="169997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2B6F8059-C205-1E1C-1D3B-078A86ACC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7987"/>
              <a:stretch/>
            </p:blipFill>
            <p:spPr>
              <a:xfrm>
                <a:off x="3423330" y="4818018"/>
                <a:ext cx="1222767" cy="160697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CE7312F6-4340-23A6-B534-D9272C739A77}"/>
                </a:ext>
              </a:extLst>
            </p:cNvPr>
            <p:cNvSpPr/>
            <p:nvPr/>
          </p:nvSpPr>
          <p:spPr>
            <a:xfrm flipH="1">
              <a:off x="4547004" y="4869007"/>
              <a:ext cx="646331" cy="230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9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木村工長</a:t>
              </a:r>
              <a:endParaRPr lang="ja-JP" altLang="en-US" sz="9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04E333EF-54E0-30BB-0596-26AFDE9DFE69}"/>
                </a:ext>
              </a:extLst>
            </p:cNvPr>
            <p:cNvSpPr/>
            <p:nvPr/>
          </p:nvSpPr>
          <p:spPr>
            <a:xfrm flipH="1">
              <a:off x="2143031" y="5883501"/>
              <a:ext cx="646331" cy="230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9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sz="9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DC6F565-5637-603D-F271-B7454FAF895F}"/>
              </a:ext>
            </a:extLst>
          </p:cNvPr>
          <p:cNvGrpSpPr/>
          <p:nvPr/>
        </p:nvGrpSpPr>
        <p:grpSpPr>
          <a:xfrm>
            <a:off x="312114" y="5237007"/>
            <a:ext cx="2132885" cy="1576171"/>
            <a:chOff x="312114" y="5237007"/>
            <a:chExt cx="2132885" cy="1576171"/>
          </a:xfrm>
        </p:grpSpPr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A99B27B-CB54-F121-FE61-1EE9A8FBF928}"/>
                </a:ext>
              </a:extLst>
            </p:cNvPr>
            <p:cNvSpPr txBox="1"/>
            <p:nvPr/>
          </p:nvSpPr>
          <p:spPr>
            <a:xfrm rot="20913377">
              <a:off x="896858" y="5237007"/>
              <a:ext cx="1548141" cy="34306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prstTxWarp prst="textFadeLeft">
                <a:avLst>
                  <a:gd name="adj" fmla="val 19886"/>
                </a:avLst>
              </a:prstTxWarp>
              <a:spAutoFit/>
            </a:bodyPr>
            <a:lstStyle/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とても前向きなご意見！</a:t>
              </a:r>
              <a:endPara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1B0F6D43-B5FC-ECD9-EB3A-32CA87C06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114" y="5620303"/>
              <a:ext cx="1930954" cy="1192875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584C1698-E293-7523-B620-D205EE3A2FF1}"/>
              </a:ext>
            </a:extLst>
          </p:cNvPr>
          <p:cNvGrpSpPr/>
          <p:nvPr/>
        </p:nvGrpSpPr>
        <p:grpSpPr>
          <a:xfrm>
            <a:off x="4941806" y="4294631"/>
            <a:ext cx="1836106" cy="2488078"/>
            <a:chOff x="4729617" y="4573510"/>
            <a:chExt cx="1652275" cy="2238972"/>
          </a:xfrm>
        </p:grpSpPr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3D319FE3-7D99-06DC-0102-DF090908AD09}"/>
                </a:ext>
              </a:extLst>
            </p:cNvPr>
            <p:cNvGrpSpPr/>
            <p:nvPr/>
          </p:nvGrpSpPr>
          <p:grpSpPr>
            <a:xfrm>
              <a:off x="5142837" y="4573510"/>
              <a:ext cx="1239055" cy="2238972"/>
              <a:chOff x="5275923" y="4573510"/>
              <a:chExt cx="1239055" cy="2238972"/>
            </a:xfrm>
          </p:grpSpPr>
          <p:sp>
            <p:nvSpPr>
              <p:cNvPr id="40" name="円柱 39">
                <a:extLst>
                  <a:ext uri="{FF2B5EF4-FFF2-40B4-BE49-F238E27FC236}">
                    <a16:creationId xmlns:a16="http://schemas.microsoft.com/office/drawing/2014/main" id="{A8F346E9-AF39-DEE3-F3B0-05C82E92E7C6}"/>
                  </a:ext>
                </a:extLst>
              </p:cNvPr>
              <p:cNvSpPr/>
              <p:nvPr/>
            </p:nvSpPr>
            <p:spPr>
              <a:xfrm>
                <a:off x="5275923" y="6397161"/>
                <a:ext cx="1239055" cy="415321"/>
              </a:xfrm>
              <a:prstGeom prst="can">
                <a:avLst/>
              </a:prstGeom>
              <a:solidFill>
                <a:srgbClr val="00FFFF"/>
              </a:solidFill>
              <a:ln w="38100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製造部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41" name="図 40">
                <a:extLst>
                  <a:ext uri="{FF2B5EF4-FFF2-40B4-BE49-F238E27FC236}">
                    <a16:creationId xmlns:a16="http://schemas.microsoft.com/office/drawing/2014/main" id="{BE71CF17-62CC-991B-7EFF-86C28D30E1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6968"/>
              <a:stretch/>
            </p:blipFill>
            <p:spPr>
              <a:xfrm>
                <a:off x="5366527" y="4573510"/>
                <a:ext cx="1042057" cy="1863217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433D7D65-7A39-7FBD-F00A-A983000AEAE2}"/>
                </a:ext>
              </a:extLst>
            </p:cNvPr>
            <p:cNvSpPr/>
            <p:nvPr/>
          </p:nvSpPr>
          <p:spPr>
            <a:xfrm flipH="1">
              <a:off x="4729617" y="6057439"/>
              <a:ext cx="720101" cy="2492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2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前澤工長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23A388BC-9231-1FE1-1468-62E99B2DE5B6}"/>
              </a:ext>
            </a:extLst>
          </p:cNvPr>
          <p:cNvGrpSpPr/>
          <p:nvPr/>
        </p:nvGrpSpPr>
        <p:grpSpPr>
          <a:xfrm>
            <a:off x="8671439" y="4706423"/>
            <a:ext cx="1785673" cy="2037016"/>
            <a:chOff x="7562568" y="4645858"/>
            <a:chExt cx="1925726" cy="2196781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CB6EE0F5-A001-1C31-B502-0B3655F49DA9}"/>
                </a:ext>
              </a:extLst>
            </p:cNvPr>
            <p:cNvGrpSpPr/>
            <p:nvPr/>
          </p:nvGrpSpPr>
          <p:grpSpPr>
            <a:xfrm>
              <a:off x="7997123" y="4645858"/>
              <a:ext cx="1491171" cy="2196781"/>
              <a:chOff x="8195796" y="4600303"/>
              <a:chExt cx="1491171" cy="2196781"/>
            </a:xfrm>
          </p:grpSpPr>
          <p:sp>
            <p:nvSpPr>
              <p:cNvPr id="45" name="円柱 44">
                <a:extLst>
                  <a:ext uri="{FF2B5EF4-FFF2-40B4-BE49-F238E27FC236}">
                    <a16:creationId xmlns:a16="http://schemas.microsoft.com/office/drawing/2014/main" id="{B474F002-743B-8C23-AC39-64B72926B9AD}"/>
                  </a:ext>
                </a:extLst>
              </p:cNvPr>
              <p:cNvSpPr/>
              <p:nvPr/>
            </p:nvSpPr>
            <p:spPr>
              <a:xfrm>
                <a:off x="8195796" y="6381763"/>
                <a:ext cx="1491171" cy="415321"/>
              </a:xfrm>
              <a:prstGeom prst="can">
                <a:avLst/>
              </a:prstGeom>
              <a:solidFill>
                <a:srgbClr val="00FF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製造技術課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434C59A5-81CA-A7B1-0E46-BDA402E36B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b="6270"/>
              <a:stretch/>
            </p:blipFill>
            <p:spPr>
              <a:xfrm>
                <a:off x="8362796" y="4600303"/>
                <a:ext cx="1100963" cy="182190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44" name="正方形/長方形 43">
              <a:extLst>
                <a:ext uri="{FF2B5EF4-FFF2-40B4-BE49-F238E27FC236}">
                  <a16:creationId xmlns:a16="http://schemas.microsoft.com/office/drawing/2014/main" id="{78F208CF-FE9F-9CEB-6E75-EB647724013C}"/>
                </a:ext>
              </a:extLst>
            </p:cNvPr>
            <p:cNvSpPr/>
            <p:nvPr/>
          </p:nvSpPr>
          <p:spPr>
            <a:xfrm flipH="1">
              <a:off x="7562568" y="5951079"/>
              <a:ext cx="862982" cy="2987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2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髙橋担当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C037008-84C3-DFA9-2D79-F6E0F7AEABC2}"/>
              </a:ext>
            </a:extLst>
          </p:cNvPr>
          <p:cNvGrpSpPr/>
          <p:nvPr/>
        </p:nvGrpSpPr>
        <p:grpSpPr>
          <a:xfrm>
            <a:off x="3352198" y="3529776"/>
            <a:ext cx="2409511" cy="793308"/>
            <a:chOff x="3006115" y="5835440"/>
            <a:chExt cx="4169590" cy="677923"/>
          </a:xfrm>
        </p:grpSpPr>
        <p:sp>
          <p:nvSpPr>
            <p:cNvPr id="28" name="吹き出し: 角を丸めた四角形 27">
              <a:extLst>
                <a:ext uri="{FF2B5EF4-FFF2-40B4-BE49-F238E27FC236}">
                  <a16:creationId xmlns:a16="http://schemas.microsoft.com/office/drawing/2014/main" id="{4795F327-403D-EEA4-90A6-A7AB15C0CDFA}"/>
                </a:ext>
              </a:extLst>
            </p:cNvPr>
            <p:cNvSpPr/>
            <p:nvPr/>
          </p:nvSpPr>
          <p:spPr bwMode="auto">
            <a:xfrm flipH="1">
              <a:off x="3006115" y="5835440"/>
              <a:ext cx="3980140" cy="677923"/>
            </a:xfrm>
            <a:prstGeom prst="wedgeRoundRectCallout">
              <a:avLst>
                <a:gd name="adj1" fmla="val -51423"/>
                <a:gd name="adj2" fmla="val 93430"/>
                <a:gd name="adj3" fmla="val 16667"/>
              </a:avLst>
            </a:prstGeom>
            <a:solidFill>
              <a:srgbClr val="99FF99"/>
            </a:solidFill>
            <a:ln w="38100">
              <a:solidFill>
                <a:srgbClr val="00B05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28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29" name="テキスト ボックス 6">
              <a:extLst>
                <a:ext uri="{FF2B5EF4-FFF2-40B4-BE49-F238E27FC236}">
                  <a16:creationId xmlns:a16="http://schemas.microsoft.com/office/drawing/2014/main" id="{2C36DE5C-9B7F-AC2B-1A06-EF50CF8E98F9}"/>
                </a:ext>
              </a:extLst>
            </p:cNvPr>
            <p:cNvSpPr txBox="1"/>
            <p:nvPr/>
          </p:nvSpPr>
          <p:spPr>
            <a:xfrm>
              <a:off x="3067709" y="5907065"/>
              <a:ext cx="4107996" cy="49972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1600" b="1" dirty="0">
                  <a:ln w="6350">
                    <a:noFill/>
                  </a:ln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部品をストライクゾーンで取れる高さにしたい！</a:t>
              </a:r>
              <a:endParaRPr lang="ja-JP" altLang="en-US" sz="1600" b="1" dirty="0">
                <a:ln w="6350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2B63A213-7E91-3558-83B9-65FF1FB212F7}"/>
              </a:ext>
            </a:extLst>
          </p:cNvPr>
          <p:cNvGrpSpPr/>
          <p:nvPr/>
        </p:nvGrpSpPr>
        <p:grpSpPr>
          <a:xfrm>
            <a:off x="6138762" y="3497637"/>
            <a:ext cx="2527052" cy="823603"/>
            <a:chOff x="3756182" y="5695280"/>
            <a:chExt cx="2567997" cy="753203"/>
          </a:xfrm>
        </p:grpSpPr>
        <p:sp>
          <p:nvSpPr>
            <p:cNvPr id="31" name="吹き出し: 角を丸めた四角形 30">
              <a:extLst>
                <a:ext uri="{FF2B5EF4-FFF2-40B4-BE49-F238E27FC236}">
                  <a16:creationId xmlns:a16="http://schemas.microsoft.com/office/drawing/2014/main" id="{CE9B143A-39C9-7587-99AA-5BB3F5511A41}"/>
                </a:ext>
              </a:extLst>
            </p:cNvPr>
            <p:cNvSpPr/>
            <p:nvPr/>
          </p:nvSpPr>
          <p:spPr bwMode="auto">
            <a:xfrm flipH="1">
              <a:off x="3756182" y="5695280"/>
              <a:ext cx="2304933" cy="753203"/>
            </a:xfrm>
            <a:prstGeom prst="wedgeRoundRectCallout">
              <a:avLst>
                <a:gd name="adj1" fmla="val 42435"/>
                <a:gd name="adj2" fmla="val 87139"/>
                <a:gd name="adj3" fmla="val 16667"/>
              </a:avLst>
            </a:prstGeom>
            <a:solidFill>
              <a:srgbClr val="99FF99"/>
            </a:solidFill>
            <a:ln w="38100">
              <a:solidFill>
                <a:srgbClr val="00B05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28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32" name="テキスト ボックス 6">
              <a:extLst>
                <a:ext uri="{FF2B5EF4-FFF2-40B4-BE49-F238E27FC236}">
                  <a16:creationId xmlns:a16="http://schemas.microsoft.com/office/drawing/2014/main" id="{E982608A-F69A-9371-0340-16F95831DBE9}"/>
                </a:ext>
              </a:extLst>
            </p:cNvPr>
            <p:cNvSpPr txBox="1"/>
            <p:nvPr/>
          </p:nvSpPr>
          <p:spPr>
            <a:xfrm>
              <a:off x="3803802" y="5779301"/>
              <a:ext cx="2520377" cy="5347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1600" b="1" dirty="0">
                  <a:ln w="6350">
                    <a:noFill/>
                  </a:ln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空ポリ返却口の高さを</a:t>
              </a:r>
              <a:endParaRPr lang="en-US" altLang="ja-JP" sz="1600" b="1" dirty="0">
                <a:ln w="6350">
                  <a:noFill/>
                </a:ln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r>
                <a:rPr lang="ja-JP" altLang="en-US" sz="1600" b="1" dirty="0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なるべく低く揃えたいな！</a:t>
              </a: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D8C61B1-8150-5C56-951E-3E3E92691377}"/>
              </a:ext>
            </a:extLst>
          </p:cNvPr>
          <p:cNvGrpSpPr/>
          <p:nvPr/>
        </p:nvGrpSpPr>
        <p:grpSpPr>
          <a:xfrm>
            <a:off x="3839073" y="2951339"/>
            <a:ext cx="3988358" cy="1232311"/>
            <a:chOff x="3114011" y="6095741"/>
            <a:chExt cx="6646007" cy="777444"/>
          </a:xfrm>
        </p:grpSpPr>
        <p:sp>
          <p:nvSpPr>
            <p:cNvPr id="34" name="吹き出し: 角を丸めた四角形 33">
              <a:extLst>
                <a:ext uri="{FF2B5EF4-FFF2-40B4-BE49-F238E27FC236}">
                  <a16:creationId xmlns:a16="http://schemas.microsoft.com/office/drawing/2014/main" id="{48EE270C-86A2-08FF-6300-5E14267128E0}"/>
                </a:ext>
              </a:extLst>
            </p:cNvPr>
            <p:cNvSpPr/>
            <p:nvPr/>
          </p:nvSpPr>
          <p:spPr bwMode="auto">
            <a:xfrm flipH="1">
              <a:off x="3114011" y="6095741"/>
              <a:ext cx="6646007" cy="685255"/>
            </a:xfrm>
            <a:prstGeom prst="wedgeRoundRectCallout">
              <a:avLst>
                <a:gd name="adj1" fmla="val -8111"/>
                <a:gd name="adj2" fmla="val 84747"/>
                <a:gd name="adj3" fmla="val 16667"/>
              </a:avLst>
            </a:prstGeom>
            <a:solidFill>
              <a:srgbClr val="99FF99"/>
            </a:solidFill>
            <a:ln w="38100">
              <a:solidFill>
                <a:srgbClr val="00B05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35" name="テキスト ボックス 6">
              <a:extLst>
                <a:ext uri="{FF2B5EF4-FFF2-40B4-BE49-F238E27FC236}">
                  <a16:creationId xmlns:a16="http://schemas.microsoft.com/office/drawing/2014/main" id="{3DC78C6A-8F60-88DD-12D7-1E6FF04EBCC8}"/>
                </a:ext>
              </a:extLst>
            </p:cNvPr>
            <p:cNvSpPr txBox="1"/>
            <p:nvPr/>
          </p:nvSpPr>
          <p:spPr>
            <a:xfrm>
              <a:off x="3299013" y="6156263"/>
              <a:ext cx="6357911" cy="71692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2400" b="1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高さが揃って</a:t>
              </a:r>
              <a:r>
                <a:rPr lang="ja-JP" altLang="en-US" sz="2400" b="1">
                  <a:ln w="6350">
                    <a:noFill/>
                  </a:ln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キレイになるなら</a:t>
              </a:r>
              <a:endParaRPr lang="en-US" altLang="ja-JP" sz="2400" b="1">
                <a:ln w="6350">
                  <a:noFill/>
                </a:ln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r>
                <a:rPr lang="ja-JP" altLang="en-US" sz="2400" b="1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挑戦する価値はあるね！</a:t>
              </a:r>
              <a:endParaRPr lang="ja-JP" altLang="en-US" sz="2400" b="1" dirty="0">
                <a:ln w="6350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79B0A5E7-E4EB-8AA0-7B52-5B8E74673E5A}"/>
              </a:ext>
            </a:extLst>
          </p:cNvPr>
          <p:cNvSpPr txBox="1"/>
          <p:nvPr/>
        </p:nvSpPr>
        <p:spPr>
          <a:xfrm rot="20194788">
            <a:off x="5029564" y="2055781"/>
            <a:ext cx="2039897" cy="707886"/>
          </a:xfrm>
          <a:custGeom>
            <a:avLst/>
            <a:gdLst>
              <a:gd name="connsiteX0" fmla="*/ 0 w 2039897"/>
              <a:gd name="connsiteY0" fmla="*/ 0 h 707886"/>
              <a:gd name="connsiteX1" fmla="*/ 2039897 w 2039897"/>
              <a:gd name="connsiteY1" fmla="*/ 0 h 707886"/>
              <a:gd name="connsiteX2" fmla="*/ 2039897 w 2039897"/>
              <a:gd name="connsiteY2" fmla="*/ 707886 h 707886"/>
              <a:gd name="connsiteX3" fmla="*/ 0 w 2039897"/>
              <a:gd name="connsiteY3" fmla="*/ 707886 h 707886"/>
              <a:gd name="connsiteX4" fmla="*/ 0 w 2039897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9897" h="707886" fill="none" extrusionOk="0">
                <a:moveTo>
                  <a:pt x="0" y="0"/>
                </a:moveTo>
                <a:cubicBezTo>
                  <a:pt x="999512" y="-49533"/>
                  <a:pt x="1511128" y="-14809"/>
                  <a:pt x="2039897" y="0"/>
                </a:cubicBezTo>
                <a:cubicBezTo>
                  <a:pt x="2037000" y="241872"/>
                  <a:pt x="1991894" y="624090"/>
                  <a:pt x="2039897" y="707886"/>
                </a:cubicBezTo>
                <a:cubicBezTo>
                  <a:pt x="1288724" y="659655"/>
                  <a:pt x="562646" y="792341"/>
                  <a:pt x="0" y="707886"/>
                </a:cubicBezTo>
                <a:cubicBezTo>
                  <a:pt x="63689" y="451632"/>
                  <a:pt x="20489" y="177244"/>
                  <a:pt x="0" y="0"/>
                </a:cubicBezTo>
                <a:close/>
              </a:path>
              <a:path w="2039897" h="707886" stroke="0" extrusionOk="0">
                <a:moveTo>
                  <a:pt x="0" y="0"/>
                </a:moveTo>
                <a:cubicBezTo>
                  <a:pt x="448655" y="118645"/>
                  <a:pt x="1369978" y="116012"/>
                  <a:pt x="2039897" y="0"/>
                </a:cubicBezTo>
                <a:cubicBezTo>
                  <a:pt x="1996487" y="186738"/>
                  <a:pt x="2094638" y="428844"/>
                  <a:pt x="2039897" y="707886"/>
                </a:cubicBezTo>
                <a:cubicBezTo>
                  <a:pt x="1802880" y="842486"/>
                  <a:pt x="452296" y="550690"/>
                  <a:pt x="0" y="707886"/>
                </a:cubicBezTo>
                <a:cubicBezTo>
                  <a:pt x="50286" y="551974"/>
                  <a:pt x="46678" y="31663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CLEAR</a:t>
            </a:r>
            <a:endParaRPr kumimoji="1" lang="ja-JP" altLang="en-US" sz="4000" b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729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329983C-3255-3A40-FE94-6CBF0D047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DF38689-975B-9848-3AAF-F3C5DBF0D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B6A144-9993-67ED-12F4-A106BBC68F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71" t="24286" r="1528" b="11797"/>
          <a:stretch/>
        </p:blipFill>
        <p:spPr>
          <a:xfrm>
            <a:off x="312038" y="713557"/>
            <a:ext cx="5314697" cy="2041443"/>
          </a:xfrm>
          <a:prstGeom prst="rect">
            <a:avLst/>
          </a:prstGeom>
          <a:ln w="28575">
            <a:solidFill>
              <a:srgbClr val="FF0000"/>
            </a:solidFill>
            <a:prstDash val="sysDash"/>
          </a:ln>
        </p:spPr>
      </p:pic>
      <p:sp>
        <p:nvSpPr>
          <p:cNvPr id="556" name="テキスト ボックス 555">
            <a:extLst>
              <a:ext uri="{FF2B5EF4-FFF2-40B4-BE49-F238E27FC236}">
                <a16:creationId xmlns:a16="http://schemas.microsoft.com/office/drawing/2014/main" id="{BC8B1365-31C1-4F80-4D71-3081CD1BEF1B}"/>
              </a:ext>
            </a:extLst>
          </p:cNvPr>
          <p:cNvSpPr txBox="1"/>
          <p:nvPr/>
        </p:nvSpPr>
        <p:spPr>
          <a:xfrm>
            <a:off x="2082794" y="1427882"/>
            <a:ext cx="1826142" cy="338554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ライン配列イメージ</a:t>
            </a:r>
            <a:endParaRPr lang="ja-JP" altLang="en-US" sz="1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06CEB2D-C39B-C75E-3E1D-0256BA1682B0}"/>
              </a:ext>
            </a:extLst>
          </p:cNvPr>
          <p:cNvGrpSpPr/>
          <p:nvPr/>
        </p:nvGrpSpPr>
        <p:grpSpPr>
          <a:xfrm>
            <a:off x="637881" y="5622720"/>
            <a:ext cx="10218527" cy="1120001"/>
            <a:chOff x="637881" y="5622720"/>
            <a:chExt cx="10218527" cy="1120001"/>
          </a:xfrm>
        </p:grpSpPr>
        <p:sp>
          <p:nvSpPr>
            <p:cNvPr id="31" name="スクロール: 横 30">
              <a:extLst>
                <a:ext uri="{FF2B5EF4-FFF2-40B4-BE49-F238E27FC236}">
                  <a16:creationId xmlns:a16="http://schemas.microsoft.com/office/drawing/2014/main" id="{4315656A-A62E-D723-0986-39507F97BCB5}"/>
                </a:ext>
              </a:extLst>
            </p:cNvPr>
            <p:cNvSpPr/>
            <p:nvPr/>
          </p:nvSpPr>
          <p:spPr>
            <a:xfrm>
              <a:off x="1335593" y="5622720"/>
              <a:ext cx="9520815" cy="1120001"/>
            </a:xfrm>
            <a:prstGeom prst="horizontalScroll">
              <a:avLst>
                <a:gd name="adj" fmla="val 22500"/>
              </a:avLst>
            </a:prstGeom>
            <a:solidFill>
              <a:srgbClr val="CCFFFF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b="1" dirty="0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kumimoji="1" lang="ja-JP" altLang="en-US" sz="2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製造部・部品供給係一丸となって意見交換し知恵を出し合いまし</a:t>
              </a:r>
              <a:r>
                <a:rPr lang="ja-JP" altLang="en-US" sz="24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た！</a:t>
              </a:r>
              <a:endParaRPr kumimoji="1" lang="ja-JP" altLang="en-US" sz="2400" b="1" dirty="0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4" name="図 23">
              <a:extLst>
                <a:ext uri="{FF2B5EF4-FFF2-40B4-BE49-F238E27FC236}">
                  <a16:creationId xmlns:a16="http://schemas.microsoft.com/office/drawing/2014/main" id="{2F2A9B26-4F8B-40DB-5FAD-DFDD679C5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78541">
              <a:off x="637881" y="5654108"/>
              <a:ext cx="1014770" cy="904553"/>
            </a:xfrm>
            <a:prstGeom prst="rect">
              <a:avLst/>
            </a:prstGeom>
          </p:spPr>
        </p:pic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2161F7C-BEDB-8039-1BCA-7EEB9B618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410" y="86984"/>
            <a:ext cx="522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重筋作業撲滅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に向け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構想段階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からの取り組み！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2ACD3F1-D20D-E269-6CF4-EF43C4EA362A}"/>
              </a:ext>
            </a:extLst>
          </p:cNvPr>
          <p:cNvSpPr txBox="1"/>
          <p:nvPr/>
        </p:nvSpPr>
        <p:spPr>
          <a:xfrm>
            <a:off x="4443351" y="57033"/>
            <a:ext cx="1123962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STEP</a:t>
            </a:r>
            <a:r>
              <a:rPr lang="ja-JP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➌</a:t>
            </a:r>
            <a:endParaRPr lang="ja-JP" altLang="en-US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64B31E5-BAC5-21A9-0754-E455A62D39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8490" y="918516"/>
            <a:ext cx="2663134" cy="1884415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9CA5F5A-3C6C-F621-1A8E-5B5F46406507}"/>
              </a:ext>
            </a:extLst>
          </p:cNvPr>
          <p:cNvGrpSpPr/>
          <p:nvPr/>
        </p:nvGrpSpPr>
        <p:grpSpPr>
          <a:xfrm>
            <a:off x="7357921" y="948520"/>
            <a:ext cx="4430053" cy="4826175"/>
            <a:chOff x="7357921" y="948520"/>
            <a:chExt cx="4430053" cy="4826175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976FD56C-252A-D141-6DFA-15940478D94C}"/>
                </a:ext>
              </a:extLst>
            </p:cNvPr>
            <p:cNvGrpSpPr/>
            <p:nvPr/>
          </p:nvGrpSpPr>
          <p:grpSpPr>
            <a:xfrm>
              <a:off x="7588034" y="948520"/>
              <a:ext cx="4033609" cy="1690003"/>
              <a:chOff x="7588034" y="948520"/>
              <a:chExt cx="4033609" cy="1690003"/>
            </a:xfrm>
          </p:grpSpPr>
          <p:pic>
            <p:nvPicPr>
              <p:cNvPr id="555" name="図 554">
                <a:extLst>
                  <a:ext uri="{FF2B5EF4-FFF2-40B4-BE49-F238E27FC236}">
                    <a16:creationId xmlns:a16="http://schemas.microsoft.com/office/drawing/2014/main" id="{D05307A9-77AF-A877-D12A-67146C9C6B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143" t="23365" r="33143" b="29178"/>
              <a:stretch/>
            </p:blipFill>
            <p:spPr>
              <a:xfrm>
                <a:off x="7588034" y="948520"/>
                <a:ext cx="4033609" cy="1690003"/>
              </a:xfrm>
              <a:prstGeom prst="rect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</p:pic>
          <p:sp>
            <p:nvSpPr>
              <p:cNvPr id="557" name="テキスト ボックス 556">
                <a:extLst>
                  <a:ext uri="{FF2B5EF4-FFF2-40B4-BE49-F238E27FC236}">
                    <a16:creationId xmlns:a16="http://schemas.microsoft.com/office/drawing/2014/main" id="{34755C02-313C-6310-47DF-DD6FF370D8B8}"/>
                  </a:ext>
                </a:extLst>
              </p:cNvPr>
              <p:cNvSpPr txBox="1"/>
              <p:nvPr/>
            </p:nvSpPr>
            <p:spPr>
              <a:xfrm>
                <a:off x="8780838" y="1583532"/>
                <a:ext cx="1944570" cy="338554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ja-JP" sz="16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AGV</a:t>
                </a:r>
                <a:r>
                  <a:rPr lang="ja-JP" altLang="en-US" sz="16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台車枠イメージ</a:t>
                </a:r>
                <a:endPara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0F1642F5-9791-0105-CEB2-68C19D2C0BD8}"/>
                </a:ext>
              </a:extLst>
            </p:cNvPr>
            <p:cNvGrpSpPr/>
            <p:nvPr/>
          </p:nvGrpSpPr>
          <p:grpSpPr>
            <a:xfrm>
              <a:off x="7357921" y="2845739"/>
              <a:ext cx="4430053" cy="2928956"/>
              <a:chOff x="7357921" y="2845739"/>
              <a:chExt cx="4430053" cy="2928956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B0A4B811-2796-23B9-445C-5A49BEF43530}"/>
                  </a:ext>
                </a:extLst>
              </p:cNvPr>
              <p:cNvGrpSpPr/>
              <p:nvPr/>
            </p:nvGrpSpPr>
            <p:grpSpPr>
              <a:xfrm>
                <a:off x="7440652" y="2845739"/>
                <a:ext cx="4347322" cy="2928956"/>
                <a:chOff x="7440652" y="2845739"/>
                <a:chExt cx="4347322" cy="2928956"/>
              </a:xfrm>
            </p:grpSpPr>
            <p:pic>
              <p:nvPicPr>
                <p:cNvPr id="2" name="図 1" descr="屋内, 建物, 男, トラック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C2F7DC8-1EA8-E4CC-DF26-4C3F1C8EE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656" b="15472"/>
                <a:stretch/>
              </p:blipFill>
              <p:spPr>
                <a:xfrm>
                  <a:off x="7440652" y="2845739"/>
                  <a:ext cx="2291231" cy="280190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</p:pic>
            <p:grpSp>
              <p:nvGrpSpPr>
                <p:cNvPr id="17" name="グループ化 16">
                  <a:extLst>
                    <a:ext uri="{FF2B5EF4-FFF2-40B4-BE49-F238E27FC236}">
                      <a16:creationId xmlns:a16="http://schemas.microsoft.com/office/drawing/2014/main" id="{32C3D190-E14E-E5E6-6122-FFA2FD9C301A}"/>
                    </a:ext>
                  </a:extLst>
                </p:cNvPr>
                <p:cNvGrpSpPr/>
                <p:nvPr/>
              </p:nvGrpSpPr>
              <p:grpSpPr>
                <a:xfrm>
                  <a:off x="9857131" y="2903985"/>
                  <a:ext cx="1930843" cy="661969"/>
                  <a:chOff x="9778152" y="3097485"/>
                  <a:chExt cx="1930843" cy="661969"/>
                </a:xfrm>
              </p:grpSpPr>
              <p:sp>
                <p:nvSpPr>
                  <p:cNvPr id="8" name="吹き出し: 角を丸めた四角形 7">
                    <a:extLst>
                      <a:ext uri="{FF2B5EF4-FFF2-40B4-BE49-F238E27FC236}">
                        <a16:creationId xmlns:a16="http://schemas.microsoft.com/office/drawing/2014/main" id="{FA43E0DB-3E29-B67B-68F5-61EA9CF79630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9778152" y="3097485"/>
                    <a:ext cx="1930843" cy="661969"/>
                  </a:xfrm>
                  <a:prstGeom prst="wedgeRoundRectCallout">
                    <a:avLst>
                      <a:gd name="adj1" fmla="val 16654"/>
                      <a:gd name="adj2" fmla="val 109521"/>
                      <a:gd name="adj3" fmla="val 16667"/>
                    </a:avLst>
                  </a:prstGeom>
                  <a:solidFill>
                    <a:srgbClr val="CCCCFF"/>
                  </a:solidFill>
                  <a:ln w="19050">
                    <a:solidFill>
                      <a:srgbClr val="6600FF"/>
                    </a:solidFill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none" rtlCol="0" fromWordArt="1" anchor="ctr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endParaRPr kumimoji="1" lang="ja-JP" altLang="en-US" sz="3600" kern="10" dirty="0">
                      <a:solidFill>
                        <a:srgbClr val="FFFFFF"/>
                      </a:solidFill>
                      <a:latin typeface="HGP創英角ﾎﾟｯﾌﾟ体"/>
                      <a:ea typeface="HGP創英角ﾎﾟｯﾌﾟ体"/>
                    </a:endParaRPr>
                  </a:p>
                </p:txBody>
              </p:sp>
              <p:sp>
                <p:nvSpPr>
                  <p:cNvPr id="13" name="テキスト ボックス 6">
                    <a:extLst>
                      <a:ext uri="{FF2B5EF4-FFF2-40B4-BE49-F238E27FC236}">
                        <a16:creationId xmlns:a16="http://schemas.microsoft.com/office/drawing/2014/main" id="{920526A7-2C49-3D70-7ED7-529B3AE954B1}"/>
                      </a:ext>
                    </a:extLst>
                  </p:cNvPr>
                  <p:cNvSpPr txBox="1"/>
                  <p:nvPr/>
                </p:nvSpPr>
                <p:spPr>
                  <a:xfrm>
                    <a:off x="9829245" y="3161191"/>
                    <a:ext cx="1787340" cy="5319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ts val="1800"/>
                      </a:lnSpc>
                      <a:defRPr/>
                    </a:pPr>
                    <a:r>
                      <a:rPr lang="en-US" altLang="ja-JP" sz="1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AGV</a:t>
                    </a:r>
                    <a:r>
                      <a:rPr lang="ja-JP" altLang="en-US" sz="1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台車枠の高さも</a:t>
                    </a:r>
                    <a:endParaRPr lang="en-US" altLang="ja-JP" sz="1400" b="1" dirty="0"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>
                      <a:lnSpc>
                        <a:spcPts val="1800"/>
                      </a:lnSpc>
                      <a:defRPr/>
                    </a:pPr>
                    <a:r>
                      <a:rPr lang="ja-JP" altLang="en-US" sz="1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考慮して欲しい</a:t>
                    </a:r>
                    <a:r>
                      <a:rPr lang="en-US" altLang="ja-JP" sz="14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!</a:t>
                    </a:r>
                  </a:p>
                </p:txBody>
              </p:sp>
            </p:grpSp>
            <p:pic>
              <p:nvPicPr>
                <p:cNvPr id="21" name="図 20">
                  <a:extLst>
                    <a:ext uri="{FF2B5EF4-FFF2-40B4-BE49-F238E27FC236}">
                      <a16:creationId xmlns:a16="http://schemas.microsoft.com/office/drawing/2014/main" id="{5A3B7176-8326-18AA-4B97-D366467FAE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677929" y="3727623"/>
                  <a:ext cx="1771953" cy="2047072"/>
                </a:xfrm>
                <a:prstGeom prst="rect">
                  <a:avLst/>
                </a:prstGeom>
              </p:spPr>
            </p:pic>
          </p:grpSp>
          <p:sp>
            <p:nvSpPr>
              <p:cNvPr id="3" name="テキスト ボックス 2">
                <a:extLst>
                  <a:ext uri="{FF2B5EF4-FFF2-40B4-BE49-F238E27FC236}">
                    <a16:creationId xmlns:a16="http://schemas.microsoft.com/office/drawing/2014/main" id="{55F871F6-92A8-49AC-4D8E-990E0C9D5B57}"/>
                  </a:ext>
                </a:extLst>
              </p:cNvPr>
              <p:cNvSpPr txBox="1"/>
              <p:nvPr/>
            </p:nvSpPr>
            <p:spPr>
              <a:xfrm>
                <a:off x="7357921" y="5287028"/>
                <a:ext cx="2499210" cy="338554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ja-JP" sz="16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AGV</a:t>
                </a:r>
                <a:r>
                  <a:rPr lang="ja-JP" altLang="en-US" sz="16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台車枠の高さイメージ</a:t>
                </a:r>
                <a:endPara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D2FF706-FE14-08E8-5EBF-84F86D54E99E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32/43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5" name="グループ化 564">
            <a:extLst>
              <a:ext uri="{FF2B5EF4-FFF2-40B4-BE49-F238E27FC236}">
                <a16:creationId xmlns:a16="http://schemas.microsoft.com/office/drawing/2014/main" id="{E2073144-8F6B-5753-2098-0C0E393EF0FE}"/>
              </a:ext>
            </a:extLst>
          </p:cNvPr>
          <p:cNvGrpSpPr/>
          <p:nvPr/>
        </p:nvGrpSpPr>
        <p:grpSpPr>
          <a:xfrm>
            <a:off x="305411" y="2886350"/>
            <a:ext cx="6723200" cy="2782714"/>
            <a:chOff x="305411" y="2886350"/>
            <a:chExt cx="6723200" cy="2782714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A74A5236-7580-68C5-154C-C04C4928592F}"/>
                </a:ext>
              </a:extLst>
            </p:cNvPr>
            <p:cNvGrpSpPr/>
            <p:nvPr/>
          </p:nvGrpSpPr>
          <p:grpSpPr>
            <a:xfrm>
              <a:off x="305411" y="2886350"/>
              <a:ext cx="6723200" cy="2782714"/>
              <a:chOff x="438973" y="2876076"/>
              <a:chExt cx="6723200" cy="2782714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E7DD4110-5CDB-5660-778E-39211D7D39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r="2873" b="1901"/>
              <a:stretch/>
            </p:blipFill>
            <p:spPr>
              <a:xfrm>
                <a:off x="1640233" y="3460919"/>
                <a:ext cx="2192295" cy="2081364"/>
              </a:xfrm>
              <a:prstGeom prst="rect">
                <a:avLst/>
              </a:prstGeom>
            </p:spPr>
          </p:pic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B392B118-5309-941F-4DC4-0D77A78E6AF0}"/>
                  </a:ext>
                </a:extLst>
              </p:cNvPr>
              <p:cNvGrpSpPr/>
              <p:nvPr/>
            </p:nvGrpSpPr>
            <p:grpSpPr>
              <a:xfrm>
                <a:off x="438973" y="2876076"/>
                <a:ext cx="6723200" cy="2782714"/>
                <a:chOff x="438973" y="2832531"/>
                <a:chExt cx="6723200" cy="2782714"/>
              </a:xfrm>
            </p:grpSpPr>
            <p:pic>
              <p:nvPicPr>
                <p:cNvPr id="6" name="図 5">
                  <a:extLst>
                    <a:ext uri="{FF2B5EF4-FFF2-40B4-BE49-F238E27FC236}">
                      <a16:creationId xmlns:a16="http://schemas.microsoft.com/office/drawing/2014/main" id="{407747AA-92C6-2C3A-C8F3-29A8E61B8A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/>
                <a:srcRect l="1795" t="30144" r="65230" b="28360"/>
                <a:stretch/>
              </p:blipFill>
              <p:spPr>
                <a:xfrm>
                  <a:off x="3832528" y="3223113"/>
                  <a:ext cx="3329645" cy="2355750"/>
                </a:xfrm>
                <a:prstGeom prst="rect">
                  <a:avLst/>
                </a:prstGeom>
                <a:ln w="28575">
                  <a:solidFill>
                    <a:srgbClr val="FF0000"/>
                  </a:solidFill>
                  <a:prstDash val="sysDash"/>
                </a:ln>
              </p:spPr>
            </p:pic>
            <p:sp>
              <p:nvSpPr>
                <p:cNvPr id="560" name="テキスト ボックス 559">
                  <a:extLst>
                    <a:ext uri="{FF2B5EF4-FFF2-40B4-BE49-F238E27FC236}">
                      <a16:creationId xmlns:a16="http://schemas.microsoft.com/office/drawing/2014/main" id="{650D413B-DB75-0004-A4EF-15F0A11B0B9C}"/>
                    </a:ext>
                  </a:extLst>
                </p:cNvPr>
                <p:cNvSpPr txBox="1"/>
                <p:nvPr/>
              </p:nvSpPr>
              <p:spPr>
                <a:xfrm>
                  <a:off x="4272138" y="3001618"/>
                  <a:ext cx="2547492" cy="338554"/>
                </a:xfrm>
                <a:prstGeom prst="rect">
                  <a:avLst/>
                </a:prstGeom>
                <a:solidFill>
                  <a:srgbClr val="0000FF"/>
                </a:solidFill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ja-JP" altLang="en-US" sz="1600" b="1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シュートの高さ・長さイメージ</a:t>
                  </a:r>
                  <a:endParaRPr lang="ja-JP" altLang="en-US" sz="16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pic>
              <p:nvPicPr>
                <p:cNvPr id="12" name="図 11">
                  <a:extLst>
                    <a:ext uri="{FF2B5EF4-FFF2-40B4-BE49-F238E27FC236}">
                      <a16:creationId xmlns:a16="http://schemas.microsoft.com/office/drawing/2014/main" id="{3B489242-E9CF-AB97-793D-B1D9826091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8973" y="3512135"/>
                  <a:ext cx="1558662" cy="2103110"/>
                </a:xfrm>
                <a:prstGeom prst="rect">
                  <a:avLst/>
                </a:prstGeom>
              </p:spPr>
            </p:pic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3381621A-FC40-1018-FC99-322AC14FF8C4}"/>
                    </a:ext>
                  </a:extLst>
                </p:cNvPr>
                <p:cNvGrpSpPr/>
                <p:nvPr/>
              </p:nvGrpSpPr>
              <p:grpSpPr>
                <a:xfrm>
                  <a:off x="477715" y="2832531"/>
                  <a:ext cx="3039839" cy="582975"/>
                  <a:chOff x="4127488" y="5581000"/>
                  <a:chExt cx="3645054" cy="859374"/>
                </a:xfrm>
              </p:grpSpPr>
              <p:sp>
                <p:nvSpPr>
                  <p:cNvPr id="15" name="吹き出し: 角を丸めた四角形 14">
                    <a:extLst>
                      <a:ext uri="{FF2B5EF4-FFF2-40B4-BE49-F238E27FC236}">
                        <a16:creationId xmlns:a16="http://schemas.microsoft.com/office/drawing/2014/main" id="{C9DA241D-A0AB-F396-5EC1-50DDDA9A0CFA}"/>
                      </a:ext>
                    </a:extLst>
                  </p:cNvPr>
                  <p:cNvSpPr/>
                  <p:nvPr/>
                </p:nvSpPr>
                <p:spPr bwMode="auto">
                  <a:xfrm flipH="1">
                    <a:off x="4127488" y="5581000"/>
                    <a:ext cx="3645054" cy="859374"/>
                  </a:xfrm>
                  <a:prstGeom prst="wedgeRoundRectCallout">
                    <a:avLst>
                      <a:gd name="adj1" fmla="val 15090"/>
                      <a:gd name="adj2" fmla="val 89941"/>
                      <a:gd name="adj3" fmla="val 16667"/>
                    </a:avLst>
                  </a:prstGeom>
                  <a:solidFill>
                    <a:srgbClr val="99FF99"/>
                  </a:solidFill>
                  <a:ln w="19050">
                    <a:solidFill>
                      <a:srgbClr val="00B050"/>
                    </a:solidFill>
                    <a:headEnd/>
                    <a:tailEnd/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  <a:extLst>
                    <a:ext uri="{AF507438-7753-43E0-B8FC-AC1667EBCBE1}">
                      <a14:hiddenEffects xmlns:a14="http://schemas.microsoft.com/office/drawing/2010/main">
                        <a:effectLst/>
                      </a14:hiddenEffects>
                    </a:ext>
                  </a:extLst>
                </p:spPr>
                <p:style>
                  <a:lnRef idx="0">
                    <a:schemeClr val="accent5"/>
                  </a:lnRef>
                  <a:fillRef idx="3">
                    <a:schemeClr val="accent5"/>
                  </a:fillRef>
                  <a:effectRef idx="3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wrap="none" rtlCol="0" fromWordArt="1" anchor="ctr">
                    <a:prstTxWarp prst="textPlain">
                      <a:avLst>
                        <a:gd name="adj" fmla="val 50000"/>
                      </a:avLst>
                    </a:prstTxWarp>
                  </a:bodyPr>
                  <a:lstStyle/>
                  <a:p>
                    <a:pPr algn="ctr"/>
                    <a:endParaRPr kumimoji="1" lang="ja-JP" altLang="en-US" sz="3200" kern="10" dirty="0">
                      <a:solidFill>
                        <a:srgbClr val="FFFFFF"/>
                      </a:solidFill>
                      <a:latin typeface="HGP創英角ﾎﾟｯﾌﾟ体"/>
                      <a:ea typeface="HGP創英角ﾎﾟｯﾌﾟ体"/>
                    </a:endParaRPr>
                  </a:p>
                </p:txBody>
              </p:sp>
              <p:sp>
                <p:nvSpPr>
                  <p:cNvPr id="16" name="テキスト ボックス 6">
                    <a:extLst>
                      <a:ext uri="{FF2B5EF4-FFF2-40B4-BE49-F238E27FC236}">
                        <a16:creationId xmlns:a16="http://schemas.microsoft.com/office/drawing/2014/main" id="{53462C7F-28A3-629D-6930-21C5AFCA7367}"/>
                      </a:ext>
                    </a:extLst>
                  </p:cNvPr>
                  <p:cNvSpPr txBox="1"/>
                  <p:nvPr/>
                </p:nvSpPr>
                <p:spPr>
                  <a:xfrm>
                    <a:off x="4167999" y="5636251"/>
                    <a:ext cx="3498701" cy="7712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ja-JP" altLang="en-US" sz="1400" b="1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製造オペレーターのストライクゾーンを</a:t>
                    </a:r>
                    <a:endParaRPr lang="en-US" altLang="ja-JP" sz="1400" b="1">
                      <a:ln w="6350">
                        <a:noFill/>
                      </a:ln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>
                      <a:defRPr/>
                    </a:pPr>
                    <a:r>
                      <a:rPr lang="ja-JP" altLang="en-US" sz="1400" b="1">
                        <a:ln w="6350">
                          <a:noFill/>
                        </a:ln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守ってもらえたら問題ない</a:t>
                    </a:r>
                    <a:r>
                      <a:rPr lang="ja-JP" altLang="en-US" sz="1400" b="1">
                        <a:ln w="6350">
                          <a:noFill/>
                        </a:ln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！</a:t>
                    </a:r>
                    <a:endParaRPr lang="ja-JP" altLang="en-US" sz="1400" b="1" dirty="0">
                      <a:ln w="6350">
                        <a:noFill/>
                      </a:ln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</p:grpSp>
        </p:grp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31E4653-E241-56A5-6F93-4C0BE5972020}"/>
                </a:ext>
              </a:extLst>
            </p:cNvPr>
            <p:cNvSpPr txBox="1"/>
            <p:nvPr/>
          </p:nvSpPr>
          <p:spPr>
            <a:xfrm>
              <a:off x="4489895" y="4839372"/>
              <a:ext cx="349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b="1">
                  <a:latin typeface="Meiryo UI" panose="020B0604030504040204" pitchFamily="50" charset="-128"/>
                  <a:ea typeface="Meiryo UI" panose="020B0604030504040204" pitchFamily="50" charset="-128"/>
                </a:rPr>
                <a:t>部品</a:t>
              </a:r>
            </a:p>
          </p:txBody>
        </p:sp>
        <p:sp>
          <p:nvSpPr>
            <p:cNvPr id="544" name="テキスト ボックス 543">
              <a:extLst>
                <a:ext uri="{FF2B5EF4-FFF2-40B4-BE49-F238E27FC236}">
                  <a16:creationId xmlns:a16="http://schemas.microsoft.com/office/drawing/2014/main" id="{4EE9D36E-DF24-DE2F-FA28-2F4D7F0B7822}"/>
                </a:ext>
              </a:extLst>
            </p:cNvPr>
            <p:cNvSpPr txBox="1"/>
            <p:nvPr/>
          </p:nvSpPr>
          <p:spPr>
            <a:xfrm>
              <a:off x="4477497" y="4557764"/>
              <a:ext cx="349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b="1">
                  <a:latin typeface="Meiryo UI" panose="020B0604030504040204" pitchFamily="50" charset="-128"/>
                  <a:ea typeface="Meiryo UI" panose="020B0604030504040204" pitchFamily="50" charset="-128"/>
                </a:rPr>
                <a:t>部品</a:t>
              </a:r>
            </a:p>
          </p:txBody>
        </p:sp>
        <p:sp>
          <p:nvSpPr>
            <p:cNvPr id="545" name="テキスト ボックス 544">
              <a:extLst>
                <a:ext uri="{FF2B5EF4-FFF2-40B4-BE49-F238E27FC236}">
                  <a16:creationId xmlns:a16="http://schemas.microsoft.com/office/drawing/2014/main" id="{D1E1F028-E6CD-EE56-E6D6-0541AD4DF205}"/>
                </a:ext>
              </a:extLst>
            </p:cNvPr>
            <p:cNvSpPr txBox="1"/>
            <p:nvPr/>
          </p:nvSpPr>
          <p:spPr>
            <a:xfrm>
              <a:off x="4489894" y="4263032"/>
              <a:ext cx="349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b="1">
                  <a:latin typeface="Meiryo UI" panose="020B0604030504040204" pitchFamily="50" charset="-128"/>
                  <a:ea typeface="Meiryo UI" panose="020B0604030504040204" pitchFamily="50" charset="-128"/>
                </a:rPr>
                <a:t>部品</a:t>
              </a:r>
            </a:p>
          </p:txBody>
        </p:sp>
        <p:sp>
          <p:nvSpPr>
            <p:cNvPr id="546" name="テキスト ボックス 545">
              <a:extLst>
                <a:ext uri="{FF2B5EF4-FFF2-40B4-BE49-F238E27FC236}">
                  <a16:creationId xmlns:a16="http://schemas.microsoft.com/office/drawing/2014/main" id="{4A322E58-F661-1203-926A-986AD1396CEE}"/>
                </a:ext>
              </a:extLst>
            </p:cNvPr>
            <p:cNvSpPr txBox="1"/>
            <p:nvPr/>
          </p:nvSpPr>
          <p:spPr>
            <a:xfrm>
              <a:off x="4466921" y="3948693"/>
              <a:ext cx="349731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" b="1">
                  <a:latin typeface="Meiryo UI" panose="020B0604030504040204" pitchFamily="50" charset="-128"/>
                  <a:ea typeface="Meiryo UI" panose="020B0604030504040204" pitchFamily="50" charset="-128"/>
                </a:rPr>
                <a:t>空箱</a:t>
              </a:r>
            </a:p>
          </p:txBody>
        </p:sp>
        <p:cxnSp>
          <p:nvCxnSpPr>
            <p:cNvPr id="548" name="直線矢印コネクタ 547">
              <a:extLst>
                <a:ext uri="{FF2B5EF4-FFF2-40B4-BE49-F238E27FC236}">
                  <a16:creationId xmlns:a16="http://schemas.microsoft.com/office/drawing/2014/main" id="{417A367E-2491-76A4-8998-6DB00B88AA1D}"/>
                </a:ext>
              </a:extLst>
            </p:cNvPr>
            <p:cNvCxnSpPr>
              <a:cxnSpLocks/>
            </p:cNvCxnSpPr>
            <p:nvPr/>
          </p:nvCxnSpPr>
          <p:spPr>
            <a:xfrm>
              <a:off x="4899383" y="3975320"/>
              <a:ext cx="1537847" cy="49966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直線矢印コネクタ 548">
              <a:extLst>
                <a:ext uri="{FF2B5EF4-FFF2-40B4-BE49-F238E27FC236}">
                  <a16:creationId xmlns:a16="http://schemas.microsoft.com/office/drawing/2014/main" id="{423A9151-3D8E-3B4F-36B4-517E542C25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0226" y="4219839"/>
              <a:ext cx="1537004" cy="10443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1" name="直線矢印コネクタ 560">
              <a:extLst>
                <a:ext uri="{FF2B5EF4-FFF2-40B4-BE49-F238E27FC236}">
                  <a16:creationId xmlns:a16="http://schemas.microsoft.com/office/drawing/2014/main" id="{64673B58-0991-4299-64D1-44BF1ADFC6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7760" y="4495000"/>
              <a:ext cx="1537004" cy="10443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直線矢印コネクタ 561">
              <a:extLst>
                <a:ext uri="{FF2B5EF4-FFF2-40B4-BE49-F238E27FC236}">
                  <a16:creationId xmlns:a16="http://schemas.microsoft.com/office/drawing/2014/main" id="{3C3C1523-0C00-C321-3F53-65DC19A02B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3466" y="4798126"/>
              <a:ext cx="1537004" cy="10443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4" name="テキスト ボックス 563">
              <a:extLst>
                <a:ext uri="{FF2B5EF4-FFF2-40B4-BE49-F238E27FC236}">
                  <a16:creationId xmlns:a16="http://schemas.microsoft.com/office/drawing/2014/main" id="{7BB2C89A-D7D1-EFA6-BB41-BA6D8CEE8A10}"/>
                </a:ext>
              </a:extLst>
            </p:cNvPr>
            <p:cNvSpPr txBox="1"/>
            <p:nvPr/>
          </p:nvSpPr>
          <p:spPr>
            <a:xfrm>
              <a:off x="3673379" y="3759223"/>
              <a:ext cx="6171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6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製造</a:t>
              </a:r>
              <a:endParaRPr kumimoji="1" lang="en-US" altLang="ja-JP" sz="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6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オペレーター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94709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B80CA8-B81A-A8A8-285A-BCE8DB160A1A}"/>
              </a:ext>
            </a:extLst>
          </p:cNvPr>
          <p:cNvSpPr txBox="1"/>
          <p:nvPr/>
        </p:nvSpPr>
        <p:spPr>
          <a:xfrm>
            <a:off x="-600" y="41273"/>
            <a:ext cx="12193200" cy="6804000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altLang="ja-JP" sz="2800" b="1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endParaRPr lang="en-US" altLang="ja-JP" sz="2800" b="1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endParaRPr lang="en-US" altLang="ja-JP" sz="2800" b="1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endParaRPr kumimoji="1" lang="en-US" altLang="ja-JP" sz="6600" b="1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endParaRPr kumimoji="1" lang="en-US" altLang="ja-JP" sz="6600" b="1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endParaRPr lang="en-US" altLang="ja-JP" sz="6600" b="1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endParaRPr kumimoji="1" lang="en-US" altLang="ja-JP" sz="6600" b="1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r>
              <a:rPr kumimoji="1" lang="ja-JP" altLang="en-US" sz="6600" b="1">
                <a:ln w="38100">
                  <a:solidFill>
                    <a:schemeClr val="tx1"/>
                  </a:solidFill>
                </a:ln>
                <a:latin typeface="游明朝 Demibold" panose="02020600000000000000" pitchFamily="18" charset="-128"/>
                <a:ea typeface="游明朝 Demibold" panose="02020600000000000000" pitchFamily="18" charset="-128"/>
              </a:rPr>
              <a:t>数日後</a:t>
            </a:r>
            <a:r>
              <a:rPr kumimoji="1" lang="en-US" altLang="ja-JP" sz="6600" b="1">
                <a:ln w="38100">
                  <a:solidFill>
                    <a:schemeClr val="tx1"/>
                  </a:solidFill>
                </a:ln>
                <a:latin typeface="游明朝 Demibold" panose="02020600000000000000" pitchFamily="18" charset="-128"/>
                <a:ea typeface="游明朝 Demibold" panose="02020600000000000000" pitchFamily="18" charset="-128"/>
              </a:rPr>
              <a:t>…</a:t>
            </a:r>
            <a:endParaRPr lang="en-US" altLang="ja-JP" sz="1600" b="1">
              <a:ln w="38100">
                <a:solidFill>
                  <a:schemeClr val="tx1"/>
                </a:solidFill>
              </a:ln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  <a:p>
            <a:pPr algn="ctr"/>
            <a:endParaRPr kumimoji="1" lang="ja-JP" altLang="en-US" sz="1600" b="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6" name="正方形/長方形 6">
            <a:extLst>
              <a:ext uri="{FF2B5EF4-FFF2-40B4-BE49-F238E27FC236}">
                <a16:creationId xmlns:a16="http://schemas.microsoft.com/office/drawing/2014/main" id="{930228CF-C8A7-4457-8C76-EBA37EE2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12-4.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成功シナリオの追求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AFE1B9E-3379-817B-B305-16A2D72C3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43" name="表 12">
            <a:extLst>
              <a:ext uri="{FF2B5EF4-FFF2-40B4-BE49-F238E27FC236}">
                <a16:creationId xmlns:a16="http://schemas.microsoft.com/office/drawing/2014/main" id="{EEAB62E2-55B3-48CB-1877-9ED2A5AC3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019906"/>
              </p:ext>
            </p:extLst>
          </p:nvPr>
        </p:nvGraphicFramePr>
        <p:xfrm>
          <a:off x="4155325" y="2080257"/>
          <a:ext cx="5724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130472278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➋チームワーク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相手の立場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に立って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ものごとを考える（話し合い）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30920"/>
                  </a:ext>
                </a:extLst>
              </a:tr>
            </a:tbl>
          </a:graphicData>
        </a:graphic>
      </p:graphicFrame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F39F658-76F4-BD3F-CFE0-3AAF9AA6F4D7}"/>
              </a:ext>
            </a:extLst>
          </p:cNvPr>
          <p:cNvSpPr/>
          <p:nvPr/>
        </p:nvSpPr>
        <p:spPr>
          <a:xfrm>
            <a:off x="4412990" y="5377887"/>
            <a:ext cx="3758184" cy="1124712"/>
          </a:xfrm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E4AF005-7F3B-5D38-1546-9466A88E8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787" y="86984"/>
            <a:ext cx="522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重筋作業撲滅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に向け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構想段階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からの取り組み！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1CEC14BB-0B13-5882-D08D-69F01E11EE0F}"/>
              </a:ext>
            </a:extLst>
          </p:cNvPr>
          <p:cNvGrpSpPr/>
          <p:nvPr/>
        </p:nvGrpSpPr>
        <p:grpSpPr>
          <a:xfrm>
            <a:off x="392598" y="2551384"/>
            <a:ext cx="11374475" cy="2559466"/>
            <a:chOff x="392598" y="2551384"/>
            <a:chExt cx="11374475" cy="2559466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A4E8549F-46B1-4488-E8F8-A6C26CCAC6C8}"/>
                </a:ext>
              </a:extLst>
            </p:cNvPr>
            <p:cNvGrpSpPr/>
            <p:nvPr/>
          </p:nvGrpSpPr>
          <p:grpSpPr>
            <a:xfrm>
              <a:off x="3754032" y="3684747"/>
              <a:ext cx="5900171" cy="1350467"/>
              <a:chOff x="3723422" y="5320330"/>
              <a:chExt cx="5900171" cy="1350467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B90E1128-D5FC-6EBD-52D0-BE40F0810557}"/>
                  </a:ext>
                </a:extLst>
              </p:cNvPr>
              <p:cNvGrpSpPr/>
              <p:nvPr/>
            </p:nvGrpSpPr>
            <p:grpSpPr>
              <a:xfrm>
                <a:off x="3723422" y="5964738"/>
                <a:ext cx="5900171" cy="706059"/>
                <a:chOff x="3160376" y="1327479"/>
                <a:chExt cx="5900171" cy="706059"/>
              </a:xfrm>
            </p:grpSpPr>
            <p:sp>
              <p:nvSpPr>
                <p:cNvPr id="7" name="テキスト ボックス 74">
                  <a:extLst>
                    <a:ext uri="{FF2B5EF4-FFF2-40B4-BE49-F238E27FC236}">
                      <a16:creationId xmlns:a16="http://schemas.microsoft.com/office/drawing/2014/main" id="{4F848F80-83AE-D630-585E-64342CE7EFE5}"/>
                    </a:ext>
                  </a:extLst>
                </p:cNvPr>
                <p:cNvSpPr txBox="1"/>
                <p:nvPr/>
              </p:nvSpPr>
              <p:spPr>
                <a:xfrm>
                  <a:off x="3160376" y="1327479"/>
                  <a:ext cx="5900171" cy="537968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squar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lnSpc>
                      <a:spcPts val="2300"/>
                    </a:lnSpc>
                  </a:pPr>
                  <a:r>
                    <a:rPr lang="en-US" altLang="ja-JP" sz="8000" b="1">
                      <a:solidFill>
                        <a:srgbClr val="FF0000"/>
                      </a:solidFill>
                      <a:latin typeface="Arial Rounded MT Bold" panose="020F0704030504030204" pitchFamily="34" charset="0"/>
                      <a:ea typeface="ADLaM Display" panose="02010000000000000000" pitchFamily="2" charset="0"/>
                      <a:cs typeface="ADLaM Display" panose="02010000000000000000" pitchFamily="2" charset="0"/>
                    </a:rPr>
                    <a:t>WinWin</a:t>
                  </a:r>
                  <a:r>
                    <a:rPr lang="ja-JP" altLang="en-US" sz="2800" b="1">
                      <a:latin typeface="ADLaM Display" panose="02010000000000000000" pitchFamily="2" charset="0"/>
                      <a:ea typeface="Meiryo UI" panose="020B0604030504040204" pitchFamily="50" charset="-128"/>
                      <a:cs typeface="ADLaM Display" panose="02010000000000000000" pitchFamily="2" charset="0"/>
                    </a:rPr>
                    <a:t>の交渉成立</a:t>
                  </a:r>
                  <a:endParaRPr lang="en-US" altLang="ja-JP" sz="3200" b="1">
                    <a:latin typeface="ADLaM Display" panose="02010000000000000000" pitchFamily="2" charset="0"/>
                    <a:ea typeface="ADLaM Display" panose="02010000000000000000" pitchFamily="2" charset="0"/>
                    <a:cs typeface="ADLaM Display" panose="02010000000000000000" pitchFamily="2" charset="0"/>
                  </a:endParaRPr>
                </a:p>
              </p:txBody>
            </p:sp>
            <p:sp>
              <p:nvSpPr>
                <p:cNvPr id="8" name="正方形/長方形 7">
                  <a:extLst>
                    <a:ext uri="{FF2B5EF4-FFF2-40B4-BE49-F238E27FC236}">
                      <a16:creationId xmlns:a16="http://schemas.microsoft.com/office/drawing/2014/main" id="{FA12FBE1-BC6A-F52C-AE1D-C26D45633979}"/>
                    </a:ext>
                  </a:extLst>
                </p:cNvPr>
                <p:cNvSpPr/>
                <p:nvPr/>
              </p:nvSpPr>
              <p:spPr>
                <a:xfrm>
                  <a:off x="3561669" y="1695012"/>
                  <a:ext cx="5203113" cy="33852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anchor="ctr"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r>
                    <a:rPr lang="ja-JP" altLang="en-US" sz="1800" b="1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～双方</a:t>
                  </a:r>
                  <a:r>
                    <a:rPr lang="en-US" altLang="ja-JP" sz="1800" b="1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(</a:t>
                  </a:r>
                  <a:r>
                    <a:rPr lang="ja-JP" altLang="en-US" sz="1800" b="1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製造部・部品供給係</a:t>
                  </a:r>
                  <a:r>
                    <a:rPr lang="en-US" altLang="ja-JP" sz="1800" b="1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)</a:t>
                  </a:r>
                  <a:r>
                    <a:rPr lang="ja-JP" altLang="en-US" sz="1800" b="1">
                      <a:solidFill>
                        <a:schemeClr val="tx1"/>
                      </a:solidFill>
                      <a:highlight>
                        <a:srgbClr val="00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にとって満足の結果～</a:t>
                  </a:r>
                  <a:endParaRPr lang="ja-JP" altLang="en-US" sz="1800" b="1" dirty="0">
                    <a:solidFill>
                      <a:schemeClr val="tx1"/>
                    </a:solidFill>
                    <a:highlight>
                      <a:srgbClr val="00FF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E136CDAF-3BC9-91F8-ABA4-51083FC855C1}"/>
                  </a:ext>
                </a:extLst>
              </p:cNvPr>
              <p:cNvSpPr txBox="1"/>
              <p:nvPr/>
            </p:nvSpPr>
            <p:spPr>
              <a:xfrm>
                <a:off x="6681073" y="5320330"/>
                <a:ext cx="4844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>
                    <a:solidFill>
                      <a:srgbClr val="FF0000"/>
                    </a:solidFill>
                  </a:rPr>
                  <a:t>❤</a:t>
                </a:r>
              </a:p>
            </p:txBody>
          </p: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A67352FB-77D9-E3BC-47E5-37E58B3FB637}"/>
                </a:ext>
              </a:extLst>
            </p:cNvPr>
            <p:cNvGrpSpPr/>
            <p:nvPr/>
          </p:nvGrpSpPr>
          <p:grpSpPr>
            <a:xfrm>
              <a:off x="2871540" y="3045655"/>
              <a:ext cx="1102721" cy="2050491"/>
              <a:chOff x="5275923" y="4508480"/>
              <a:chExt cx="1239055" cy="2304002"/>
            </a:xfrm>
          </p:grpSpPr>
          <p:sp>
            <p:nvSpPr>
              <p:cNvPr id="53" name="円柱 52">
                <a:extLst>
                  <a:ext uri="{FF2B5EF4-FFF2-40B4-BE49-F238E27FC236}">
                    <a16:creationId xmlns:a16="http://schemas.microsoft.com/office/drawing/2014/main" id="{C079A757-B398-DE48-60C3-7AA864683F62}"/>
                  </a:ext>
                </a:extLst>
              </p:cNvPr>
              <p:cNvSpPr/>
              <p:nvPr/>
            </p:nvSpPr>
            <p:spPr>
              <a:xfrm>
                <a:off x="5275923" y="6397161"/>
                <a:ext cx="1239055" cy="415321"/>
              </a:xfrm>
              <a:prstGeom prst="can">
                <a:avLst/>
              </a:prstGeom>
              <a:solidFill>
                <a:srgbClr val="00FFFF"/>
              </a:solidFill>
              <a:ln w="38100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製造部</a:t>
                </a:r>
                <a:endParaRPr kumimoji="1"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54" name="図 53">
                <a:extLst>
                  <a:ext uri="{FF2B5EF4-FFF2-40B4-BE49-F238E27FC236}">
                    <a16:creationId xmlns:a16="http://schemas.microsoft.com/office/drawing/2014/main" id="{79D223B1-DB38-EA08-8814-F7596EE73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6968"/>
              <a:stretch/>
            </p:blipFill>
            <p:spPr>
              <a:xfrm>
                <a:off x="5366527" y="4508480"/>
                <a:ext cx="1078427" cy="192824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6" name="グループ化 55">
              <a:extLst>
                <a:ext uri="{FF2B5EF4-FFF2-40B4-BE49-F238E27FC236}">
                  <a16:creationId xmlns:a16="http://schemas.microsoft.com/office/drawing/2014/main" id="{1A2176D5-D3DB-1A03-1529-B26D958C9866}"/>
                </a:ext>
              </a:extLst>
            </p:cNvPr>
            <p:cNvGrpSpPr/>
            <p:nvPr/>
          </p:nvGrpSpPr>
          <p:grpSpPr>
            <a:xfrm>
              <a:off x="1673428" y="3105881"/>
              <a:ext cx="1102721" cy="2000248"/>
              <a:chOff x="6837211" y="4564934"/>
              <a:chExt cx="1239055" cy="2247547"/>
            </a:xfrm>
          </p:grpSpPr>
          <p:sp>
            <p:nvSpPr>
              <p:cNvPr id="58" name="円柱 57">
                <a:extLst>
                  <a:ext uri="{FF2B5EF4-FFF2-40B4-BE49-F238E27FC236}">
                    <a16:creationId xmlns:a16="http://schemas.microsoft.com/office/drawing/2014/main" id="{C91D1A95-2E58-374B-1C9D-F5613BA80329}"/>
                  </a:ext>
                </a:extLst>
              </p:cNvPr>
              <p:cNvSpPr/>
              <p:nvPr/>
            </p:nvSpPr>
            <p:spPr>
              <a:xfrm>
                <a:off x="6837211" y="6397160"/>
                <a:ext cx="1239055" cy="415321"/>
              </a:xfrm>
              <a:prstGeom prst="can">
                <a:avLst/>
              </a:prstGeom>
              <a:solidFill>
                <a:srgbClr val="FF9933"/>
              </a:solidFill>
              <a:ln w="3810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保全課</a:t>
                </a:r>
                <a:endParaRPr kumimoji="1"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59" name="図 58">
                <a:extLst>
                  <a:ext uri="{FF2B5EF4-FFF2-40B4-BE49-F238E27FC236}">
                    <a16:creationId xmlns:a16="http://schemas.microsoft.com/office/drawing/2014/main" id="{DFD7D6D3-CF6F-3071-B173-D04B5661D2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7378"/>
              <a:stretch/>
            </p:blipFill>
            <p:spPr>
              <a:xfrm>
                <a:off x="6899657" y="4564934"/>
                <a:ext cx="1151012" cy="187179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0B844D09-DDE2-91F8-C0D0-8F9DE3708557}"/>
                </a:ext>
              </a:extLst>
            </p:cNvPr>
            <p:cNvGrpSpPr/>
            <p:nvPr/>
          </p:nvGrpSpPr>
          <p:grpSpPr>
            <a:xfrm>
              <a:off x="392598" y="3080741"/>
              <a:ext cx="1185439" cy="2030109"/>
              <a:chOff x="8264541" y="4517481"/>
              <a:chExt cx="1332000" cy="2281100"/>
            </a:xfrm>
          </p:grpSpPr>
          <p:sp>
            <p:nvSpPr>
              <p:cNvPr id="63" name="円柱 62">
                <a:extLst>
                  <a:ext uri="{FF2B5EF4-FFF2-40B4-BE49-F238E27FC236}">
                    <a16:creationId xmlns:a16="http://schemas.microsoft.com/office/drawing/2014/main" id="{2D10E415-E53D-52D7-1C3D-06C20BB34582}"/>
                  </a:ext>
                </a:extLst>
              </p:cNvPr>
              <p:cNvSpPr/>
              <p:nvPr/>
            </p:nvSpPr>
            <p:spPr>
              <a:xfrm>
                <a:off x="8264541" y="6383260"/>
                <a:ext cx="1332000" cy="415321"/>
              </a:xfrm>
              <a:prstGeom prst="can">
                <a:avLst/>
              </a:prstGeom>
              <a:solidFill>
                <a:srgbClr val="00FF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4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製造技術課</a:t>
                </a:r>
                <a:endParaRPr kumimoji="1"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1C12B6DA-519D-2D48-99CF-BE29E76638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6270"/>
              <a:stretch/>
            </p:blipFill>
            <p:spPr>
              <a:xfrm>
                <a:off x="8362796" y="4517481"/>
                <a:ext cx="1151012" cy="190472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DE71AB51-17FD-6EF0-C480-EBEF27C60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63670" y="3097167"/>
              <a:ext cx="1836947" cy="1134801"/>
            </a:xfrm>
            <a:prstGeom prst="rect">
              <a:avLst/>
            </a:prstGeom>
          </p:spPr>
        </p:pic>
        <p:sp>
          <p:nvSpPr>
            <p:cNvPr id="68" name="円柱 67">
              <a:extLst>
                <a:ext uri="{FF2B5EF4-FFF2-40B4-BE49-F238E27FC236}">
                  <a16:creationId xmlns:a16="http://schemas.microsoft.com/office/drawing/2014/main" id="{04731516-DF37-7D0C-7A5A-B647A6BE4B7C}"/>
                </a:ext>
              </a:extLst>
            </p:cNvPr>
            <p:cNvSpPr/>
            <p:nvPr/>
          </p:nvSpPr>
          <p:spPr>
            <a:xfrm>
              <a:off x="9539503" y="4480214"/>
              <a:ext cx="2227570" cy="415321"/>
            </a:xfrm>
            <a:prstGeom prst="can">
              <a:avLst/>
            </a:prstGeom>
            <a:solidFill>
              <a:srgbClr val="FFCC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1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部品供給係</a:t>
              </a:r>
              <a:endPara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95232259-E41D-9B40-FB42-179C8F532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9548"/>
            <a:stretch/>
          </p:blipFill>
          <p:spPr>
            <a:xfrm>
              <a:off x="10653288" y="2821002"/>
              <a:ext cx="1070206" cy="169875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31A65C3C-33BB-D6FA-4920-739A7C5D3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1018"/>
            <a:stretch/>
          </p:blipFill>
          <p:spPr>
            <a:xfrm>
              <a:off x="9510456" y="3041668"/>
              <a:ext cx="1200182" cy="147581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BA10236D-7D62-9768-CD0E-84DE2856F5F6}"/>
                </a:ext>
              </a:extLst>
            </p:cNvPr>
            <p:cNvSpPr/>
            <p:nvPr/>
          </p:nvSpPr>
          <p:spPr>
            <a:xfrm flipH="1">
              <a:off x="1878026" y="2832812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石川工長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6376AA8-6AE6-62CA-A860-60662A40060C}"/>
                </a:ext>
              </a:extLst>
            </p:cNvPr>
            <p:cNvSpPr/>
            <p:nvPr/>
          </p:nvSpPr>
          <p:spPr>
            <a:xfrm flipH="1">
              <a:off x="3068824" y="2806655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前澤工長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62347657-2014-E419-D376-48CE0049DFAC}"/>
                </a:ext>
              </a:extLst>
            </p:cNvPr>
            <p:cNvSpPr/>
            <p:nvPr/>
          </p:nvSpPr>
          <p:spPr>
            <a:xfrm flipH="1">
              <a:off x="663688" y="2821187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髙橋担当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453DAA74-1D0E-0E85-5712-CA68D952B0FC}"/>
                </a:ext>
              </a:extLst>
            </p:cNvPr>
            <p:cNvSpPr/>
            <p:nvPr/>
          </p:nvSpPr>
          <p:spPr>
            <a:xfrm flipH="1">
              <a:off x="9821807" y="2812994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木村工長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03B4563-9DF7-59C9-D432-CE976D618A18}"/>
                </a:ext>
              </a:extLst>
            </p:cNvPr>
            <p:cNvSpPr/>
            <p:nvPr/>
          </p:nvSpPr>
          <p:spPr>
            <a:xfrm flipH="1">
              <a:off x="10907690" y="2551384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6D2C9EC3-F2C8-58DC-1A17-08A642D97B83}"/>
              </a:ext>
            </a:extLst>
          </p:cNvPr>
          <p:cNvGrpSpPr/>
          <p:nvPr/>
        </p:nvGrpSpPr>
        <p:grpSpPr>
          <a:xfrm>
            <a:off x="2291024" y="614032"/>
            <a:ext cx="7345421" cy="2004007"/>
            <a:chOff x="1027411" y="3221244"/>
            <a:chExt cx="7345421" cy="2004007"/>
          </a:xfrm>
        </p:grpSpPr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42C0F342-1EEE-B1F4-41DB-65E8211A42D6}"/>
                </a:ext>
              </a:extLst>
            </p:cNvPr>
            <p:cNvGrpSpPr/>
            <p:nvPr/>
          </p:nvGrpSpPr>
          <p:grpSpPr>
            <a:xfrm>
              <a:off x="2777066" y="3513086"/>
              <a:ext cx="5595766" cy="952395"/>
              <a:chOff x="9537598" y="2065974"/>
              <a:chExt cx="3316720" cy="280982"/>
            </a:xfrm>
          </p:grpSpPr>
          <p:sp>
            <p:nvSpPr>
              <p:cNvPr id="41" name="吹き出し: 角を丸めた四角形 40">
                <a:extLst>
                  <a:ext uri="{FF2B5EF4-FFF2-40B4-BE49-F238E27FC236}">
                    <a16:creationId xmlns:a16="http://schemas.microsoft.com/office/drawing/2014/main" id="{7638D3DD-C744-BE33-4ECD-9E71829377C0}"/>
                  </a:ext>
                </a:extLst>
              </p:cNvPr>
              <p:cNvSpPr/>
              <p:nvPr/>
            </p:nvSpPr>
            <p:spPr bwMode="auto">
              <a:xfrm flipH="1">
                <a:off x="9537598" y="2065974"/>
                <a:ext cx="3188692" cy="280982"/>
              </a:xfrm>
              <a:prstGeom prst="wedgeRoundRectCallout">
                <a:avLst>
                  <a:gd name="adj1" fmla="val 55800"/>
                  <a:gd name="adj2" fmla="val 41136"/>
                  <a:gd name="adj3" fmla="val 16667"/>
                </a:avLst>
              </a:prstGeom>
              <a:solidFill>
                <a:srgbClr val="FFCCFF"/>
              </a:solidFill>
              <a:ln w="19050">
                <a:solidFill>
                  <a:srgbClr val="FF66FF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42" name="テキスト ボックス 6">
                <a:extLst>
                  <a:ext uri="{FF2B5EF4-FFF2-40B4-BE49-F238E27FC236}">
                    <a16:creationId xmlns:a16="http://schemas.microsoft.com/office/drawing/2014/main" id="{577DADCD-DA1C-82C5-6E97-A52C55AD910E}"/>
                  </a:ext>
                </a:extLst>
              </p:cNvPr>
              <p:cNvSpPr txBox="1"/>
              <p:nvPr/>
            </p:nvSpPr>
            <p:spPr>
              <a:xfrm>
                <a:off x="9578132" y="2080083"/>
                <a:ext cx="3276186" cy="2391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8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構想段階からお互いに話し合う事で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800"/>
                  </a:lnSpc>
                  <a:defRPr/>
                </a:pPr>
                <a:r>
                  <a:rPr lang="ja-JP" altLang="en-US" sz="24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より良い結果を得られる事を学びました☆</a:t>
                </a:r>
                <a:endParaRPr lang="en-US" altLang="ja-JP" sz="24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2E3F1C6B-EE73-5E93-B8E3-A0AEB7A8B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7437"/>
            <a:stretch/>
          </p:blipFill>
          <p:spPr>
            <a:xfrm>
              <a:off x="1027411" y="3221244"/>
              <a:ext cx="1395395" cy="20040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A9C4EC37-9910-D36A-7D62-4D18ABFAB87E}"/>
                </a:ext>
              </a:extLst>
            </p:cNvPr>
            <p:cNvSpPr/>
            <p:nvPr/>
          </p:nvSpPr>
          <p:spPr>
            <a:xfrm flipH="1">
              <a:off x="2059783" y="4693113"/>
              <a:ext cx="466794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3897B2E-0A9E-958F-74E6-8797DCF93C8D}"/>
              </a:ext>
            </a:extLst>
          </p:cNvPr>
          <p:cNvGrpSpPr/>
          <p:nvPr/>
        </p:nvGrpSpPr>
        <p:grpSpPr>
          <a:xfrm>
            <a:off x="7607589" y="2066808"/>
            <a:ext cx="2244858" cy="452480"/>
            <a:chOff x="7799458" y="759996"/>
            <a:chExt cx="2244858" cy="452480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0CAF8205-1E4D-2000-44AE-0FFF2EF04E92}"/>
                </a:ext>
              </a:extLst>
            </p:cNvPr>
            <p:cNvGrpSpPr/>
            <p:nvPr/>
          </p:nvGrpSpPr>
          <p:grpSpPr>
            <a:xfrm>
              <a:off x="8707922" y="770291"/>
              <a:ext cx="1336394" cy="442185"/>
              <a:chOff x="10243249" y="685339"/>
              <a:chExt cx="1336394" cy="442185"/>
            </a:xfrm>
            <a:noFill/>
          </p:grpSpPr>
          <p:grpSp>
            <p:nvGrpSpPr>
              <p:cNvPr id="27" name="グループ化 26">
                <a:extLst>
                  <a:ext uri="{FF2B5EF4-FFF2-40B4-BE49-F238E27FC236}">
                    <a16:creationId xmlns:a16="http://schemas.microsoft.com/office/drawing/2014/main" id="{210A253D-49C2-BF66-D274-A67D30E90B6D}"/>
                  </a:ext>
                </a:extLst>
              </p:cNvPr>
              <p:cNvGrpSpPr/>
              <p:nvPr/>
            </p:nvGrpSpPr>
            <p:grpSpPr>
              <a:xfrm>
                <a:off x="10243249" y="692456"/>
                <a:ext cx="883510" cy="435068"/>
                <a:chOff x="9289209" y="700221"/>
                <a:chExt cx="883510" cy="435068"/>
              </a:xfrm>
              <a:grpFill/>
            </p:grpSpPr>
            <p:sp>
              <p:nvSpPr>
                <p:cNvPr id="29" name="星: 5 pt 28">
                  <a:extLst>
                    <a:ext uri="{FF2B5EF4-FFF2-40B4-BE49-F238E27FC236}">
                      <a16:creationId xmlns:a16="http://schemas.microsoft.com/office/drawing/2014/main" id="{724914D5-B531-D77F-3838-21B3B77CAF70}"/>
                    </a:ext>
                  </a:extLst>
                </p:cNvPr>
                <p:cNvSpPr/>
                <p:nvPr/>
              </p:nvSpPr>
              <p:spPr>
                <a:xfrm>
                  <a:off x="9289209" y="703289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" name="星: 5 pt 29">
                  <a:extLst>
                    <a:ext uri="{FF2B5EF4-FFF2-40B4-BE49-F238E27FC236}">
                      <a16:creationId xmlns:a16="http://schemas.microsoft.com/office/drawing/2014/main" id="{E32214C0-9892-5B72-349B-800916016C6F}"/>
                    </a:ext>
                  </a:extLst>
                </p:cNvPr>
                <p:cNvSpPr/>
                <p:nvPr/>
              </p:nvSpPr>
              <p:spPr>
                <a:xfrm>
                  <a:off x="9740719" y="7002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8" name="星: 5 pt 27">
                <a:extLst>
                  <a:ext uri="{FF2B5EF4-FFF2-40B4-BE49-F238E27FC236}">
                    <a16:creationId xmlns:a16="http://schemas.microsoft.com/office/drawing/2014/main" id="{9EF51EB3-D8B0-6982-0AF8-B1D3A60F8A67}"/>
                  </a:ext>
                </a:extLst>
              </p:cNvPr>
              <p:cNvSpPr/>
              <p:nvPr/>
            </p:nvSpPr>
            <p:spPr>
              <a:xfrm>
                <a:off x="11147643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022AC7A4-CA64-83BB-981F-D837960285F6}"/>
                </a:ext>
              </a:extLst>
            </p:cNvPr>
            <p:cNvGrpSpPr/>
            <p:nvPr/>
          </p:nvGrpSpPr>
          <p:grpSpPr>
            <a:xfrm>
              <a:off x="7799458" y="759996"/>
              <a:ext cx="856748" cy="438951"/>
              <a:chOff x="10779167" y="692456"/>
              <a:chExt cx="856748" cy="438951"/>
            </a:xfrm>
            <a:noFill/>
          </p:grpSpPr>
          <p:sp>
            <p:nvSpPr>
              <p:cNvPr id="25" name="星: 5 pt 24">
                <a:extLst>
                  <a:ext uri="{FF2B5EF4-FFF2-40B4-BE49-F238E27FC236}">
                    <a16:creationId xmlns:a16="http://schemas.microsoft.com/office/drawing/2014/main" id="{9CC057DD-EF0C-31A8-831E-6C8253101EE8}"/>
                  </a:ext>
                </a:extLst>
              </p:cNvPr>
              <p:cNvSpPr/>
              <p:nvPr/>
            </p:nvSpPr>
            <p:spPr>
              <a:xfrm>
                <a:off x="10779167" y="692456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星: 5 pt 25">
                <a:extLst>
                  <a:ext uri="{FF2B5EF4-FFF2-40B4-BE49-F238E27FC236}">
                    <a16:creationId xmlns:a16="http://schemas.microsoft.com/office/drawing/2014/main" id="{BCDF227C-1E54-5C54-C9B9-9ACFC7552A96}"/>
                  </a:ext>
                </a:extLst>
              </p:cNvPr>
              <p:cNvSpPr/>
              <p:nvPr/>
            </p:nvSpPr>
            <p:spPr>
              <a:xfrm>
                <a:off x="11203915" y="699407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94C7D59B-5D75-840E-4F07-DEDC0EF92A44}"/>
              </a:ext>
            </a:extLst>
          </p:cNvPr>
          <p:cNvGrpSpPr/>
          <p:nvPr/>
        </p:nvGrpSpPr>
        <p:grpSpPr>
          <a:xfrm>
            <a:off x="7582191" y="2066882"/>
            <a:ext cx="2251958" cy="452764"/>
            <a:chOff x="6332912" y="4709327"/>
            <a:chExt cx="2251958" cy="452764"/>
          </a:xfrm>
        </p:grpSpPr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58D71BDA-68F3-E20E-CBBF-194A5CE50CC4}"/>
                </a:ext>
              </a:extLst>
            </p:cNvPr>
            <p:cNvGrpSpPr/>
            <p:nvPr/>
          </p:nvGrpSpPr>
          <p:grpSpPr>
            <a:xfrm>
              <a:off x="6332912" y="4709327"/>
              <a:ext cx="872802" cy="435736"/>
              <a:chOff x="8967068" y="6302821"/>
              <a:chExt cx="872802" cy="435736"/>
            </a:xfrm>
          </p:grpSpPr>
          <p:sp>
            <p:nvSpPr>
              <p:cNvPr id="45" name="星: 5 pt 44">
                <a:extLst>
                  <a:ext uri="{FF2B5EF4-FFF2-40B4-BE49-F238E27FC236}">
                    <a16:creationId xmlns:a16="http://schemas.microsoft.com/office/drawing/2014/main" id="{79134DCA-4733-BF59-850B-A352DBAEB44C}"/>
                  </a:ext>
                </a:extLst>
              </p:cNvPr>
              <p:cNvSpPr/>
              <p:nvPr/>
            </p:nvSpPr>
            <p:spPr>
              <a:xfrm>
                <a:off x="8967068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星: 5 pt 45">
                <a:extLst>
                  <a:ext uri="{FF2B5EF4-FFF2-40B4-BE49-F238E27FC236}">
                    <a16:creationId xmlns:a16="http://schemas.microsoft.com/office/drawing/2014/main" id="{3FFA1E9A-79F8-F9A4-ACC8-1C74598A13F3}"/>
                  </a:ext>
                </a:extLst>
              </p:cNvPr>
              <p:cNvSpPr/>
              <p:nvPr/>
            </p:nvSpPr>
            <p:spPr>
              <a:xfrm>
                <a:off x="9407870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8" name="星: 5 pt 47">
              <a:extLst>
                <a:ext uri="{FF2B5EF4-FFF2-40B4-BE49-F238E27FC236}">
                  <a16:creationId xmlns:a16="http://schemas.microsoft.com/office/drawing/2014/main" id="{6628BF2C-25B1-64B9-E8D1-0B13EF9B30D1}"/>
                </a:ext>
              </a:extLst>
            </p:cNvPr>
            <p:cNvSpPr/>
            <p:nvPr/>
          </p:nvSpPr>
          <p:spPr>
            <a:xfrm>
              <a:off x="8152870" y="4719301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B3FA5681-CC4B-40E0-08C8-C50631F6EB45}"/>
                </a:ext>
              </a:extLst>
            </p:cNvPr>
            <p:cNvGrpSpPr/>
            <p:nvPr/>
          </p:nvGrpSpPr>
          <p:grpSpPr>
            <a:xfrm>
              <a:off x="7257198" y="4726355"/>
              <a:ext cx="886870" cy="435736"/>
              <a:chOff x="8896728" y="6302821"/>
              <a:chExt cx="886870" cy="435736"/>
            </a:xfrm>
          </p:grpSpPr>
          <p:sp>
            <p:nvSpPr>
              <p:cNvPr id="51" name="星: 5 pt 50">
                <a:extLst>
                  <a:ext uri="{FF2B5EF4-FFF2-40B4-BE49-F238E27FC236}">
                    <a16:creationId xmlns:a16="http://schemas.microsoft.com/office/drawing/2014/main" id="{8DCF3239-DDB9-B31E-DC15-853CC3905624}"/>
                  </a:ext>
                </a:extLst>
              </p:cNvPr>
              <p:cNvSpPr/>
              <p:nvPr/>
            </p:nvSpPr>
            <p:spPr>
              <a:xfrm>
                <a:off x="8896728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星: 5 pt 51">
                <a:extLst>
                  <a:ext uri="{FF2B5EF4-FFF2-40B4-BE49-F238E27FC236}">
                    <a16:creationId xmlns:a16="http://schemas.microsoft.com/office/drawing/2014/main" id="{8BC96DD5-0333-88AC-DB80-52FFD09FF19A}"/>
                  </a:ext>
                </a:extLst>
              </p:cNvPr>
              <p:cNvSpPr/>
              <p:nvPr/>
            </p:nvSpPr>
            <p:spPr>
              <a:xfrm>
                <a:off x="9351598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CE95279-485C-7667-692B-3E59E8B2F0E8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9598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建物, 屋内, トラック, 座る が含まれている画像&#10;&#10;自動的に生成された説明">
            <a:extLst>
              <a:ext uri="{FF2B5EF4-FFF2-40B4-BE49-F238E27FC236}">
                <a16:creationId xmlns:a16="http://schemas.microsoft.com/office/drawing/2014/main" id="{67711264-B14D-4AB8-E801-902A65C6F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/>
          <a:stretch/>
        </p:blipFill>
        <p:spPr>
          <a:xfrm>
            <a:off x="3300281" y="1088576"/>
            <a:ext cx="6792153" cy="4394213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329983C-3255-3A40-FE94-6CBF0D047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13-1.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成功シナリオの実施①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DF38689-975B-9848-3AAF-F3C5DBF0D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354" name="グループ化 353">
            <a:extLst>
              <a:ext uri="{FF2B5EF4-FFF2-40B4-BE49-F238E27FC236}">
                <a16:creationId xmlns:a16="http://schemas.microsoft.com/office/drawing/2014/main" id="{2296A19C-8963-D3E7-67D6-A79A6461AEBF}"/>
              </a:ext>
            </a:extLst>
          </p:cNvPr>
          <p:cNvGrpSpPr/>
          <p:nvPr/>
        </p:nvGrpSpPr>
        <p:grpSpPr>
          <a:xfrm>
            <a:off x="3546508" y="5725021"/>
            <a:ext cx="5900171" cy="1005274"/>
            <a:chOff x="3908700" y="5453830"/>
            <a:chExt cx="5900171" cy="1005274"/>
          </a:xfrm>
        </p:grpSpPr>
        <p:sp>
          <p:nvSpPr>
            <p:cNvPr id="357" name="テキスト ボックス 74">
              <a:extLst>
                <a:ext uri="{FF2B5EF4-FFF2-40B4-BE49-F238E27FC236}">
                  <a16:creationId xmlns:a16="http://schemas.microsoft.com/office/drawing/2014/main" id="{88BC529E-FEAD-3FD7-153A-8A3068CDCC89}"/>
                </a:ext>
              </a:extLst>
            </p:cNvPr>
            <p:cNvSpPr txBox="1"/>
            <p:nvPr/>
          </p:nvSpPr>
          <p:spPr>
            <a:xfrm>
              <a:off x="3908700" y="5964738"/>
              <a:ext cx="5900171" cy="49436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300"/>
                </a:lnSpc>
              </a:pPr>
              <a:r>
                <a:rPr lang="en-US" altLang="ja-JP" sz="6000" b="1">
                  <a:solidFill>
                    <a:srgbClr val="FF0000"/>
                  </a:solidFill>
                  <a:latin typeface="Arial Rounded MT Bold" panose="020F0704030504030204" pitchFamily="34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WinWin</a:t>
              </a:r>
              <a:endParaRPr lang="en-US" altLang="ja-JP" sz="20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56" name="テキスト ボックス 355">
              <a:extLst>
                <a:ext uri="{FF2B5EF4-FFF2-40B4-BE49-F238E27FC236}">
                  <a16:creationId xmlns:a16="http://schemas.microsoft.com/office/drawing/2014/main" id="{A73D702B-6CCF-3CCC-2920-410822DC2112}"/>
                </a:ext>
              </a:extLst>
            </p:cNvPr>
            <p:cNvSpPr txBox="1"/>
            <p:nvPr/>
          </p:nvSpPr>
          <p:spPr>
            <a:xfrm>
              <a:off x="7463665" y="5453830"/>
              <a:ext cx="4844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FF0000"/>
                  </a:solidFill>
                </a:rPr>
                <a:t>❤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94ED695-E492-2760-4A51-42DDBFD48F64}"/>
              </a:ext>
            </a:extLst>
          </p:cNvPr>
          <p:cNvGrpSpPr/>
          <p:nvPr/>
        </p:nvGrpSpPr>
        <p:grpSpPr>
          <a:xfrm>
            <a:off x="4282837" y="1650109"/>
            <a:ext cx="5510397" cy="3783437"/>
            <a:chOff x="3790357" y="1710913"/>
            <a:chExt cx="5510397" cy="3783437"/>
          </a:xfrm>
        </p:grpSpPr>
        <p:cxnSp>
          <p:nvCxnSpPr>
            <p:cNvPr id="3" name="直線コネクタ 2">
              <a:extLst>
                <a:ext uri="{FF2B5EF4-FFF2-40B4-BE49-F238E27FC236}">
                  <a16:creationId xmlns:a16="http://schemas.microsoft.com/office/drawing/2014/main" id="{C11DC150-BA94-FDD8-3376-7DEEC80031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0601" y="3277428"/>
              <a:ext cx="5120153" cy="221692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81339E21-E283-E094-7FCC-1E73B3CB73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5817" y="2978603"/>
              <a:ext cx="5254937" cy="1712013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7D5176B3-5B35-C698-7954-7B1EE3D4B0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133" y="2675946"/>
              <a:ext cx="5421621" cy="75305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CF3F6AFB-6977-F47C-E56F-DD0481DDFB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9133" y="2379523"/>
              <a:ext cx="5421621" cy="7027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25470706-1027-D0C1-1733-50AE208E0726}"/>
                </a:ext>
              </a:extLst>
            </p:cNvPr>
            <p:cNvCxnSpPr>
              <a:cxnSpLocks/>
            </p:cNvCxnSpPr>
            <p:nvPr/>
          </p:nvCxnSpPr>
          <p:spPr>
            <a:xfrm>
              <a:off x="3790357" y="1710913"/>
              <a:ext cx="5510397" cy="529038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5CA6763-1FE7-D967-7FBB-AFF35B2910F0}"/>
              </a:ext>
            </a:extLst>
          </p:cNvPr>
          <p:cNvGrpSpPr/>
          <p:nvPr/>
        </p:nvGrpSpPr>
        <p:grpSpPr>
          <a:xfrm>
            <a:off x="1649035" y="2194639"/>
            <a:ext cx="1239055" cy="2514235"/>
            <a:chOff x="5142837" y="4298247"/>
            <a:chExt cx="1239055" cy="2514235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4094A461-7C03-5FEE-9DA1-B6434EEBCFE8}"/>
                </a:ext>
              </a:extLst>
            </p:cNvPr>
            <p:cNvGrpSpPr/>
            <p:nvPr/>
          </p:nvGrpSpPr>
          <p:grpSpPr>
            <a:xfrm>
              <a:off x="5142837" y="4573510"/>
              <a:ext cx="1239055" cy="2238972"/>
              <a:chOff x="5275923" y="4573510"/>
              <a:chExt cx="1239055" cy="2238972"/>
            </a:xfrm>
          </p:grpSpPr>
          <p:sp>
            <p:nvSpPr>
              <p:cNvPr id="18" name="円柱 17">
                <a:extLst>
                  <a:ext uri="{FF2B5EF4-FFF2-40B4-BE49-F238E27FC236}">
                    <a16:creationId xmlns:a16="http://schemas.microsoft.com/office/drawing/2014/main" id="{A17DF87F-545B-7EF2-BFF6-2547EA6FF468}"/>
                  </a:ext>
                </a:extLst>
              </p:cNvPr>
              <p:cNvSpPr/>
              <p:nvPr/>
            </p:nvSpPr>
            <p:spPr>
              <a:xfrm>
                <a:off x="5275923" y="6397161"/>
                <a:ext cx="1239055" cy="415321"/>
              </a:xfrm>
              <a:prstGeom prst="can">
                <a:avLst/>
              </a:prstGeom>
              <a:solidFill>
                <a:srgbClr val="00FFFF"/>
              </a:solidFill>
              <a:ln w="38100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製造部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95144967-81B2-941F-D543-7E1A89C742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6968"/>
              <a:stretch/>
            </p:blipFill>
            <p:spPr>
              <a:xfrm>
                <a:off x="5366527" y="4573510"/>
                <a:ext cx="1042057" cy="1863217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4DE76ADE-D409-AF3C-12FC-F4F7C892934A}"/>
                </a:ext>
              </a:extLst>
            </p:cNvPr>
            <p:cNvSpPr/>
            <p:nvPr/>
          </p:nvSpPr>
          <p:spPr>
            <a:xfrm flipH="1">
              <a:off x="5360167" y="4298247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前澤工長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64485CA4-5979-F9BE-22A7-6CB86A3AEEEA}"/>
              </a:ext>
            </a:extLst>
          </p:cNvPr>
          <p:cNvGrpSpPr/>
          <p:nvPr/>
        </p:nvGrpSpPr>
        <p:grpSpPr>
          <a:xfrm>
            <a:off x="222531" y="2202819"/>
            <a:ext cx="1332000" cy="2506055"/>
            <a:chOff x="8065868" y="4338081"/>
            <a:chExt cx="1332000" cy="2506055"/>
          </a:xfrm>
        </p:grpSpPr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010C46D2-DEA0-510A-1F36-4CD802C55E4F}"/>
                </a:ext>
              </a:extLst>
            </p:cNvPr>
            <p:cNvGrpSpPr/>
            <p:nvPr/>
          </p:nvGrpSpPr>
          <p:grpSpPr>
            <a:xfrm>
              <a:off x="8065868" y="4645858"/>
              <a:ext cx="1332000" cy="2198278"/>
              <a:chOff x="8264541" y="4600303"/>
              <a:chExt cx="1332000" cy="2198278"/>
            </a:xfrm>
          </p:grpSpPr>
          <p:sp>
            <p:nvSpPr>
              <p:cNvPr id="28" name="円柱 27">
                <a:extLst>
                  <a:ext uri="{FF2B5EF4-FFF2-40B4-BE49-F238E27FC236}">
                    <a16:creationId xmlns:a16="http://schemas.microsoft.com/office/drawing/2014/main" id="{7F815FAA-420C-8047-AE64-0BD831B3749F}"/>
                  </a:ext>
                </a:extLst>
              </p:cNvPr>
              <p:cNvSpPr/>
              <p:nvPr/>
            </p:nvSpPr>
            <p:spPr>
              <a:xfrm>
                <a:off x="8264541" y="6383260"/>
                <a:ext cx="1332000" cy="415321"/>
              </a:xfrm>
              <a:prstGeom prst="can">
                <a:avLst/>
              </a:prstGeom>
              <a:solidFill>
                <a:srgbClr val="00FF0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製造技術課</a:t>
                </a:r>
                <a:endPara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4CCC8ACD-1DD7-C98D-F07C-321E319A2B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6270"/>
              <a:stretch/>
            </p:blipFill>
            <p:spPr>
              <a:xfrm>
                <a:off x="8362796" y="4600303"/>
                <a:ext cx="1100963" cy="182190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5483A931-9863-ECEF-AB4A-511CACC550C4}"/>
                </a:ext>
              </a:extLst>
            </p:cNvPr>
            <p:cNvSpPr/>
            <p:nvPr/>
          </p:nvSpPr>
          <p:spPr>
            <a:xfrm flipH="1">
              <a:off x="8271225" y="4338081"/>
              <a:ext cx="902811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髙橋担当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24" name="グループ化 323">
            <a:extLst>
              <a:ext uri="{FF2B5EF4-FFF2-40B4-BE49-F238E27FC236}">
                <a16:creationId xmlns:a16="http://schemas.microsoft.com/office/drawing/2014/main" id="{2D244DBD-A5F4-E2FD-8E31-CF9E4A79CD72}"/>
              </a:ext>
            </a:extLst>
          </p:cNvPr>
          <p:cNvGrpSpPr/>
          <p:nvPr/>
        </p:nvGrpSpPr>
        <p:grpSpPr>
          <a:xfrm>
            <a:off x="9499236" y="2635818"/>
            <a:ext cx="2492059" cy="2507315"/>
            <a:chOff x="9502025" y="3048597"/>
            <a:chExt cx="2492059" cy="2507315"/>
          </a:xfrm>
        </p:grpSpPr>
        <p:sp>
          <p:nvSpPr>
            <p:cNvPr id="30" name="円柱 29">
              <a:extLst>
                <a:ext uri="{FF2B5EF4-FFF2-40B4-BE49-F238E27FC236}">
                  <a16:creationId xmlns:a16="http://schemas.microsoft.com/office/drawing/2014/main" id="{B84B49D0-7A27-6B15-C5F3-497ECED1BF3F}"/>
                </a:ext>
              </a:extLst>
            </p:cNvPr>
            <p:cNvSpPr/>
            <p:nvPr/>
          </p:nvSpPr>
          <p:spPr>
            <a:xfrm>
              <a:off x="9513730" y="5140591"/>
              <a:ext cx="2480354" cy="415321"/>
            </a:xfrm>
            <a:prstGeom prst="can">
              <a:avLst/>
            </a:prstGeom>
            <a:solidFill>
              <a:srgbClr val="FFCCFF"/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部品供給係</a:t>
              </a:r>
              <a:endParaRPr kumimoji="1" lang="ja-JP" altLang="en-US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9B27E5A3-CFE8-481C-2BFF-DB907D098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9548"/>
            <a:stretch/>
          </p:blipFill>
          <p:spPr>
            <a:xfrm>
              <a:off x="10749694" y="3310207"/>
              <a:ext cx="1170262" cy="18575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0" name="図 319">
              <a:extLst>
                <a:ext uri="{FF2B5EF4-FFF2-40B4-BE49-F238E27FC236}">
                  <a16:creationId xmlns:a16="http://schemas.microsoft.com/office/drawing/2014/main" id="{A3A90411-C75B-31DF-3522-76B1DFFA0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1018"/>
            <a:stretch/>
          </p:blipFill>
          <p:spPr>
            <a:xfrm>
              <a:off x="9502025" y="3571597"/>
              <a:ext cx="1312390" cy="16137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1" name="正方形/長方形 320">
              <a:extLst>
                <a:ext uri="{FF2B5EF4-FFF2-40B4-BE49-F238E27FC236}">
                  <a16:creationId xmlns:a16="http://schemas.microsoft.com/office/drawing/2014/main" id="{D383B273-977F-D6ED-1DD1-5AE96932D64D}"/>
                </a:ext>
              </a:extLst>
            </p:cNvPr>
            <p:cNvSpPr/>
            <p:nvPr/>
          </p:nvSpPr>
          <p:spPr>
            <a:xfrm flipH="1">
              <a:off x="10062277" y="3310207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木村工長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2" name="正方形/長方形 321">
              <a:extLst>
                <a:ext uri="{FF2B5EF4-FFF2-40B4-BE49-F238E27FC236}">
                  <a16:creationId xmlns:a16="http://schemas.microsoft.com/office/drawing/2014/main" id="{AB8448F5-B916-A526-AEEC-99CDB24FCAA6}"/>
                </a:ext>
              </a:extLst>
            </p:cNvPr>
            <p:cNvSpPr/>
            <p:nvPr/>
          </p:nvSpPr>
          <p:spPr>
            <a:xfrm flipH="1">
              <a:off x="11125080" y="3048597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323" name="図 322">
            <a:extLst>
              <a:ext uri="{FF2B5EF4-FFF2-40B4-BE49-F238E27FC236}">
                <a16:creationId xmlns:a16="http://schemas.microsoft.com/office/drawing/2014/main" id="{FFDD8859-4496-1BCD-78CB-E5A6F1D80E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267" y="5108786"/>
            <a:ext cx="3687725" cy="1662229"/>
          </a:xfrm>
          <a:prstGeom prst="rect">
            <a:avLst/>
          </a:prstGeom>
        </p:spPr>
      </p:pic>
      <p:pic>
        <p:nvPicPr>
          <p:cNvPr id="325" name="図 324">
            <a:extLst>
              <a:ext uri="{FF2B5EF4-FFF2-40B4-BE49-F238E27FC236}">
                <a16:creationId xmlns:a16="http://schemas.microsoft.com/office/drawing/2014/main" id="{684438D0-6877-0B26-2595-386785E860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5068" y="5143133"/>
            <a:ext cx="2493343" cy="166222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C29CAD-CEF2-C955-B294-CDA6604A5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847" y="86984"/>
            <a:ext cx="3096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高さを揃えた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新部品シュート</a:t>
            </a:r>
            <a:endParaRPr lang="en-US" altLang="ja-JP" sz="20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A826F01-981B-8FEB-FE20-44E2736CBB60}"/>
              </a:ext>
            </a:extLst>
          </p:cNvPr>
          <p:cNvGrpSpPr/>
          <p:nvPr/>
        </p:nvGrpSpPr>
        <p:grpSpPr>
          <a:xfrm>
            <a:off x="123964" y="1002237"/>
            <a:ext cx="3641468" cy="705860"/>
            <a:chOff x="4076758" y="5644615"/>
            <a:chExt cx="7790688" cy="873207"/>
          </a:xfrm>
        </p:grpSpPr>
        <p:sp>
          <p:nvSpPr>
            <p:cNvPr id="6" name="吹き出し: 角を丸めた四角形 5">
              <a:extLst>
                <a:ext uri="{FF2B5EF4-FFF2-40B4-BE49-F238E27FC236}">
                  <a16:creationId xmlns:a16="http://schemas.microsoft.com/office/drawing/2014/main" id="{7BFEF649-D70B-2589-330F-3F5A0367792E}"/>
                </a:ext>
              </a:extLst>
            </p:cNvPr>
            <p:cNvSpPr/>
            <p:nvPr/>
          </p:nvSpPr>
          <p:spPr bwMode="auto">
            <a:xfrm flipH="1">
              <a:off x="4076758" y="5644615"/>
              <a:ext cx="7790686" cy="873207"/>
            </a:xfrm>
            <a:prstGeom prst="wedgeRoundRectCallout">
              <a:avLst>
                <a:gd name="adj1" fmla="val -11914"/>
                <a:gd name="adj2" fmla="val 117434"/>
                <a:gd name="adj3" fmla="val 16667"/>
              </a:avLst>
            </a:prstGeom>
            <a:solidFill>
              <a:srgbClr val="99FF99"/>
            </a:solidFill>
            <a:ln w="38100">
              <a:solidFill>
                <a:srgbClr val="00B05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2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8" name="テキスト ボックス 6">
              <a:extLst>
                <a:ext uri="{FF2B5EF4-FFF2-40B4-BE49-F238E27FC236}">
                  <a16:creationId xmlns:a16="http://schemas.microsoft.com/office/drawing/2014/main" id="{281F1E39-5353-2A7E-250F-40094A99BF8D}"/>
                </a:ext>
              </a:extLst>
            </p:cNvPr>
            <p:cNvSpPr txBox="1"/>
            <p:nvPr/>
          </p:nvSpPr>
          <p:spPr>
            <a:xfrm>
              <a:off x="4270368" y="5742421"/>
              <a:ext cx="7597078" cy="64726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2800" b="1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新部品シュート完成👍</a:t>
              </a:r>
              <a:endParaRPr lang="en-US" altLang="ja-JP" sz="2800" b="1">
                <a:ln w="6350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327" name="テキスト ボックス 326">
            <a:extLst>
              <a:ext uri="{FF2B5EF4-FFF2-40B4-BE49-F238E27FC236}">
                <a16:creationId xmlns:a16="http://schemas.microsoft.com/office/drawing/2014/main" id="{34CA4DD5-3393-9A43-A8A9-4A2FC065F63F}"/>
              </a:ext>
            </a:extLst>
          </p:cNvPr>
          <p:cNvSpPr txBox="1"/>
          <p:nvPr/>
        </p:nvSpPr>
        <p:spPr>
          <a:xfrm rot="20913377">
            <a:off x="10622197" y="5624735"/>
            <a:ext cx="860704" cy="310713"/>
          </a:xfrm>
          <a:prstGeom prst="rect">
            <a:avLst/>
          </a:prstGeom>
          <a:noFill/>
        </p:spPr>
        <p:txBody>
          <a:bodyPr wrap="none" rtlCol="0" anchor="ctr">
            <a:prstTxWarp prst="textFadeLeft">
              <a:avLst/>
            </a:prstTxWarp>
            <a:spAutoFit/>
          </a:bodyPr>
          <a:lstStyle/>
          <a:p>
            <a:pPr algn="ctr"/>
            <a:r>
              <a:rPr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rPr>
              <a:t>サイコ～❤</a:t>
            </a:r>
            <a:endParaRPr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8" name="テキスト ボックス 327">
            <a:extLst>
              <a:ext uri="{FF2B5EF4-FFF2-40B4-BE49-F238E27FC236}">
                <a16:creationId xmlns:a16="http://schemas.microsoft.com/office/drawing/2014/main" id="{09C8C137-67C9-2434-95A9-B9F98C33587A}"/>
              </a:ext>
            </a:extLst>
          </p:cNvPr>
          <p:cNvSpPr txBox="1"/>
          <p:nvPr/>
        </p:nvSpPr>
        <p:spPr>
          <a:xfrm rot="20913377">
            <a:off x="501907" y="4898551"/>
            <a:ext cx="1223228" cy="310713"/>
          </a:xfrm>
          <a:prstGeom prst="rect">
            <a:avLst/>
          </a:prstGeom>
          <a:noFill/>
        </p:spPr>
        <p:txBody>
          <a:bodyPr wrap="none" rtlCol="0" anchor="ctr">
            <a:prstTxWarp prst="textFadeLeft">
              <a:avLst/>
            </a:prstTxWarp>
            <a:spAutoFit/>
          </a:bodyPr>
          <a:lstStyle/>
          <a:p>
            <a:pPr algn="ctr"/>
            <a:r>
              <a:rPr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rPr>
              <a:t>スバラシイ～❤</a:t>
            </a:r>
            <a:endParaRPr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E14EA14-CCAB-2724-82CF-3060B491E1CF}"/>
              </a:ext>
            </a:extLst>
          </p:cNvPr>
          <p:cNvGrpSpPr/>
          <p:nvPr/>
        </p:nvGrpSpPr>
        <p:grpSpPr>
          <a:xfrm rot="992679">
            <a:off x="9817045" y="1047498"/>
            <a:ext cx="1580637" cy="1312389"/>
            <a:chOff x="6734431" y="3444962"/>
            <a:chExt cx="1580637" cy="1312389"/>
          </a:xfrm>
        </p:grpSpPr>
        <p:sp>
          <p:nvSpPr>
            <p:cNvPr id="9" name="ハート 8">
              <a:extLst>
                <a:ext uri="{FF2B5EF4-FFF2-40B4-BE49-F238E27FC236}">
                  <a16:creationId xmlns:a16="http://schemas.microsoft.com/office/drawing/2014/main" id="{186DB4E9-7FD3-4E9F-C63D-8859105D03E5}"/>
                </a:ext>
              </a:extLst>
            </p:cNvPr>
            <p:cNvSpPr/>
            <p:nvPr/>
          </p:nvSpPr>
          <p:spPr>
            <a:xfrm>
              <a:off x="6734431" y="3444962"/>
              <a:ext cx="1580637" cy="1312389"/>
            </a:xfrm>
            <a:custGeom>
              <a:avLst/>
              <a:gdLst>
                <a:gd name="connsiteX0" fmla="*/ 790319 w 1580637"/>
                <a:gd name="connsiteY0" fmla="*/ 328097 h 1312389"/>
                <a:gd name="connsiteX1" fmla="*/ 790319 w 1580637"/>
                <a:gd name="connsiteY1" fmla="*/ 1312389 h 1312389"/>
                <a:gd name="connsiteX2" fmla="*/ 790319 w 1580637"/>
                <a:gd name="connsiteY2" fmla="*/ 328097 h 131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0637" h="1312389" fill="none" extrusionOk="0">
                  <a:moveTo>
                    <a:pt x="790319" y="328097"/>
                  </a:moveTo>
                  <a:cubicBezTo>
                    <a:pt x="1067400" y="-386470"/>
                    <a:pt x="2400065" y="349210"/>
                    <a:pt x="790319" y="1312389"/>
                  </a:cubicBezTo>
                  <a:cubicBezTo>
                    <a:pt x="-883786" y="294975"/>
                    <a:pt x="558740" y="-390771"/>
                    <a:pt x="790319" y="328097"/>
                  </a:cubicBezTo>
                  <a:close/>
                </a:path>
                <a:path w="1580637" h="1312389" stroke="0" extrusionOk="0">
                  <a:moveTo>
                    <a:pt x="790319" y="328097"/>
                  </a:moveTo>
                  <a:cubicBezTo>
                    <a:pt x="944424" y="-545527"/>
                    <a:pt x="2316258" y="360985"/>
                    <a:pt x="790319" y="1312389"/>
                  </a:cubicBezTo>
                  <a:cubicBezTo>
                    <a:pt x="-727394" y="348277"/>
                    <a:pt x="325576" y="-433156"/>
                    <a:pt x="790319" y="328097"/>
                  </a:cubicBezTo>
                  <a:close/>
                </a:path>
              </a:pathLst>
            </a:custGeom>
            <a:solidFill>
              <a:srgbClr val="FF99CC"/>
            </a:solidFill>
            <a:ln w="28575">
              <a:solidFill>
                <a:srgbClr val="FF00FF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hear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32A7B06A-5DD2-25FB-AE51-587CC8649D47}"/>
                </a:ext>
              </a:extLst>
            </p:cNvPr>
            <p:cNvSpPr/>
            <p:nvPr/>
          </p:nvSpPr>
          <p:spPr>
            <a:xfrm flipH="1">
              <a:off x="6891682" y="3825935"/>
              <a:ext cx="1261884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sz="2800" b="1">
                  <a:ln w="6350">
                    <a:solidFill>
                      <a:srgbClr val="0000FF"/>
                    </a:solidFill>
                  </a:ln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スッキリ</a:t>
              </a:r>
              <a:endParaRPr lang="ja-JP" altLang="en-US" sz="2800" b="1" dirty="0">
                <a:ln w="6350">
                  <a:solidFill>
                    <a:srgbClr val="0000FF"/>
                  </a:solidFill>
                </a:ln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CF1FEC6-B217-86D4-3DEC-8E9845F111A6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4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0"/>
      <p:bldP spid="3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1C3A7E3-68A6-4E7C-8D51-C90D547F66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4"/>
          <a:stretch/>
        </p:blipFill>
        <p:spPr>
          <a:xfrm>
            <a:off x="427099" y="2204659"/>
            <a:ext cx="6396298" cy="4269207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69653165-5E08-BFD5-FC33-DF3EF4F94B03}"/>
              </a:ext>
            </a:extLst>
          </p:cNvPr>
          <p:cNvGrpSpPr/>
          <p:nvPr/>
        </p:nvGrpSpPr>
        <p:grpSpPr>
          <a:xfrm>
            <a:off x="5553912" y="519242"/>
            <a:ext cx="4377894" cy="4530737"/>
            <a:chOff x="5656782" y="519242"/>
            <a:chExt cx="4377894" cy="4530737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81CF47F2-0026-D381-BC9D-AB32ACF7E818}"/>
                </a:ext>
              </a:extLst>
            </p:cNvPr>
            <p:cNvGrpSpPr/>
            <p:nvPr/>
          </p:nvGrpSpPr>
          <p:grpSpPr>
            <a:xfrm>
              <a:off x="5656782" y="602783"/>
              <a:ext cx="4377894" cy="4447196"/>
              <a:chOff x="6254931" y="442075"/>
              <a:chExt cx="4377894" cy="4447196"/>
            </a:xfrm>
          </p:grpSpPr>
          <p:sp>
            <p:nvSpPr>
              <p:cNvPr id="65" name="四角形: 角を丸くする 64">
                <a:extLst>
                  <a:ext uri="{FF2B5EF4-FFF2-40B4-BE49-F238E27FC236}">
                    <a16:creationId xmlns:a16="http://schemas.microsoft.com/office/drawing/2014/main" id="{93935DC9-03F1-4DC7-995D-DDA4FA872C14}"/>
                  </a:ext>
                </a:extLst>
              </p:cNvPr>
              <p:cNvSpPr/>
              <p:nvPr/>
            </p:nvSpPr>
            <p:spPr>
              <a:xfrm>
                <a:off x="6254931" y="4378729"/>
                <a:ext cx="553518" cy="510542"/>
              </a:xfrm>
              <a:prstGeom prst="roundRect">
                <a:avLst>
                  <a:gd name="adj" fmla="val 15943"/>
                </a:avLst>
              </a:prstGeom>
              <a:noFill/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48" name="グループ化 47">
                <a:extLst>
                  <a:ext uri="{FF2B5EF4-FFF2-40B4-BE49-F238E27FC236}">
                    <a16:creationId xmlns:a16="http://schemas.microsoft.com/office/drawing/2014/main" id="{C7C77BEF-C6CD-8D38-C6EB-8463A3B4E51B}"/>
                  </a:ext>
                </a:extLst>
              </p:cNvPr>
              <p:cNvGrpSpPr/>
              <p:nvPr/>
            </p:nvGrpSpPr>
            <p:grpSpPr>
              <a:xfrm>
                <a:off x="7746806" y="442075"/>
                <a:ext cx="2886019" cy="3532709"/>
                <a:chOff x="7746806" y="442075"/>
                <a:chExt cx="2886019" cy="3532709"/>
              </a:xfrm>
            </p:grpSpPr>
            <p:grpSp>
              <p:nvGrpSpPr>
                <p:cNvPr id="62" name="グループ化 61">
                  <a:extLst>
                    <a:ext uri="{FF2B5EF4-FFF2-40B4-BE49-F238E27FC236}">
                      <a16:creationId xmlns:a16="http://schemas.microsoft.com/office/drawing/2014/main" id="{9B3218D8-9055-411D-8AE1-0689122CD69A}"/>
                    </a:ext>
                  </a:extLst>
                </p:cNvPr>
                <p:cNvGrpSpPr/>
                <p:nvPr/>
              </p:nvGrpSpPr>
              <p:grpSpPr>
                <a:xfrm>
                  <a:off x="7746806" y="442075"/>
                  <a:ext cx="2886019" cy="3532709"/>
                  <a:chOff x="5135432" y="5557493"/>
                  <a:chExt cx="1043812" cy="591985"/>
                </a:xfrm>
              </p:grpSpPr>
              <p:sp>
                <p:nvSpPr>
                  <p:cNvPr id="63" name="吹き出し: 線 62">
                    <a:extLst>
                      <a:ext uri="{FF2B5EF4-FFF2-40B4-BE49-F238E27FC236}">
                        <a16:creationId xmlns:a16="http://schemas.microsoft.com/office/drawing/2014/main" id="{4B4448E6-ACD0-415B-AEE4-E1AAB9DCFD2E}"/>
                      </a:ext>
                    </a:extLst>
                  </p:cNvPr>
                  <p:cNvSpPr/>
                  <p:nvPr/>
                </p:nvSpPr>
                <p:spPr>
                  <a:xfrm>
                    <a:off x="5135432" y="5557493"/>
                    <a:ext cx="1043812" cy="591985"/>
                  </a:xfrm>
                  <a:prstGeom prst="borderCallout1">
                    <a:avLst>
                      <a:gd name="adj1" fmla="val 93176"/>
                      <a:gd name="adj2" fmla="val -274"/>
                      <a:gd name="adj3" fmla="val 121204"/>
                      <a:gd name="adj4" fmla="val -41812"/>
                    </a:avLst>
                  </a:prstGeom>
                  <a:solidFill>
                    <a:schemeClr val="bg1"/>
                  </a:solidFill>
                  <a:ln w="38100">
                    <a:solidFill>
                      <a:srgbClr val="00B050"/>
                    </a:solidFill>
                    <a:headEnd type="none" w="med" len="med"/>
                    <a:tailEnd type="oval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4" name="テキスト ボックス 63">
                    <a:extLst>
                      <a:ext uri="{FF2B5EF4-FFF2-40B4-BE49-F238E27FC236}">
                        <a16:creationId xmlns:a16="http://schemas.microsoft.com/office/drawing/2014/main" id="{249E156D-9B73-4767-AC53-17B884EE824E}"/>
                      </a:ext>
                    </a:extLst>
                  </p:cNvPr>
                  <p:cNvSpPr txBox="1"/>
                  <p:nvPr/>
                </p:nvSpPr>
                <p:spPr>
                  <a:xfrm>
                    <a:off x="5635588" y="5855674"/>
                    <a:ext cx="66813" cy="51575"/>
                  </a:xfrm>
                  <a:prstGeom prst="rect">
                    <a:avLst/>
                  </a:prstGeom>
                  <a:noFill/>
                </p:spPr>
                <p:txBody>
                  <a:bodyPr wrap="none" rtlCol="0" anchor="ctr">
                    <a:spAutoFit/>
                  </a:bodyPr>
                  <a:lstStyle/>
                  <a:p>
                    <a:pPr algn="ctr"/>
                    <a:endParaRPr kumimoji="1" lang="ja-JP" altLang="en-US" sz="1400" b="1">
                      <a:latin typeface="Meiryo UI" panose="020B0604030504040204" pitchFamily="50" charset="-128"/>
                      <a:ea typeface="Meiryo UI" panose="020B0604030504040204" pitchFamily="50" charset="-128"/>
                      <a:cs typeface="ADLaM Display" panose="02010000000000000000" pitchFamily="2" charset="0"/>
                    </a:endParaRPr>
                  </a:p>
                </p:txBody>
              </p:sp>
            </p:grpSp>
            <p:grpSp>
              <p:nvGrpSpPr>
                <p:cNvPr id="43" name="グループ化 42">
                  <a:extLst>
                    <a:ext uri="{FF2B5EF4-FFF2-40B4-BE49-F238E27FC236}">
                      <a16:creationId xmlns:a16="http://schemas.microsoft.com/office/drawing/2014/main" id="{5157CF8D-E2B3-B5AF-A516-67B63C34A0BF}"/>
                    </a:ext>
                  </a:extLst>
                </p:cNvPr>
                <p:cNvGrpSpPr/>
                <p:nvPr/>
              </p:nvGrpSpPr>
              <p:grpSpPr>
                <a:xfrm>
                  <a:off x="7896317" y="1385673"/>
                  <a:ext cx="2545987" cy="2479877"/>
                  <a:chOff x="8302014" y="1442670"/>
                  <a:chExt cx="2545987" cy="2479877"/>
                </a:xfrm>
              </p:grpSpPr>
              <p:pic>
                <p:nvPicPr>
                  <p:cNvPr id="61" name="図 60">
                    <a:extLst>
                      <a:ext uri="{FF2B5EF4-FFF2-40B4-BE49-F238E27FC236}">
                        <a16:creationId xmlns:a16="http://schemas.microsoft.com/office/drawing/2014/main" id="{7948D976-9E7B-4F00-8D4F-DA75BAF1984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8302014" y="1442670"/>
                    <a:ext cx="2545987" cy="247987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9" name="四角形: 角を丸くする 18">
                    <a:extLst>
                      <a:ext uri="{FF2B5EF4-FFF2-40B4-BE49-F238E27FC236}">
                        <a16:creationId xmlns:a16="http://schemas.microsoft.com/office/drawing/2014/main" id="{7F8E3E29-77EB-6DD6-94FD-F285DF49E4EF}"/>
                      </a:ext>
                    </a:extLst>
                  </p:cNvPr>
                  <p:cNvSpPr/>
                  <p:nvPr/>
                </p:nvSpPr>
                <p:spPr>
                  <a:xfrm>
                    <a:off x="8999890" y="1823211"/>
                    <a:ext cx="982309" cy="917071"/>
                  </a:xfrm>
                  <a:prstGeom prst="roundRect">
                    <a:avLst>
                      <a:gd name="adj" fmla="val 15943"/>
                    </a:avLst>
                  </a:prstGeom>
                  <a:noFill/>
                  <a:ln w="57150">
                    <a:solidFill>
                      <a:srgbClr val="FF0000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sz="1200" b="1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</p:grpSp>
        </p:grpSp>
        <p:sp>
          <p:nvSpPr>
            <p:cNvPr id="14" name="テキスト ボックス 74">
              <a:extLst>
                <a:ext uri="{FF2B5EF4-FFF2-40B4-BE49-F238E27FC236}">
                  <a16:creationId xmlns:a16="http://schemas.microsoft.com/office/drawing/2014/main" id="{661FF0B8-B5C3-CD69-CB55-0AAA2873D0F5}"/>
                </a:ext>
              </a:extLst>
            </p:cNvPr>
            <p:cNvSpPr txBox="1"/>
            <p:nvPr/>
          </p:nvSpPr>
          <p:spPr>
            <a:xfrm>
              <a:off x="7594606" y="519242"/>
              <a:ext cx="2058577" cy="154875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4000"/>
                </a:lnSpc>
              </a:pPr>
              <a:r>
                <a:rPr lang="ja-JP" altLang="en-US" sz="1800" b="1">
                  <a:highlight>
                    <a:srgbClr val="00FF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バッテリーセット位置</a:t>
              </a:r>
              <a:endParaRPr lang="en-US" altLang="ja-JP" sz="1800" b="1"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4000"/>
                </a:lnSpc>
              </a:pPr>
              <a:r>
                <a:rPr lang="ja-JP" altLang="en-US" sz="24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高さ</a:t>
              </a:r>
              <a:r>
                <a:rPr lang="en-US" altLang="ja-JP" sz="24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900㎜</a:t>
              </a:r>
              <a:r>
                <a:rPr lang="ja-JP" altLang="en-US" sz="24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！</a:t>
              </a:r>
              <a:endParaRPr lang="en-US" altLang="ja-JP" sz="24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4000"/>
                </a:lnSpc>
              </a:pPr>
              <a:endParaRPr lang="en-US" altLang="ja-JP" sz="1800" b="1" dirty="0"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997E5EC-8C7D-2DE1-F549-09CA5D345EB9}"/>
              </a:ext>
            </a:extLst>
          </p:cNvPr>
          <p:cNvGrpSpPr/>
          <p:nvPr/>
        </p:nvGrpSpPr>
        <p:grpSpPr>
          <a:xfrm>
            <a:off x="10117700" y="1347422"/>
            <a:ext cx="1832306" cy="2570342"/>
            <a:chOff x="10165897" y="1677487"/>
            <a:chExt cx="1832306" cy="2570342"/>
          </a:xfrm>
        </p:grpSpPr>
        <p:sp>
          <p:nvSpPr>
            <p:cNvPr id="22" name="吹き出し: 角を丸めた四角形 21">
              <a:extLst>
                <a:ext uri="{FF2B5EF4-FFF2-40B4-BE49-F238E27FC236}">
                  <a16:creationId xmlns:a16="http://schemas.microsoft.com/office/drawing/2014/main" id="{F09108D9-B317-181C-AE75-DA0DF459E9FF}"/>
                </a:ext>
              </a:extLst>
            </p:cNvPr>
            <p:cNvSpPr/>
            <p:nvPr/>
          </p:nvSpPr>
          <p:spPr>
            <a:xfrm>
              <a:off x="10165897" y="1677487"/>
              <a:ext cx="1832306" cy="2472103"/>
            </a:xfrm>
            <a:prstGeom prst="wedgeRoundRectCallout">
              <a:avLst>
                <a:gd name="adj1" fmla="val -139980"/>
                <a:gd name="adj2" fmla="val -19093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6" name="図 15" descr="建物, 座る, ドア, 開く が含まれている画像&#10;&#10;自動的に生成された説明">
              <a:extLst>
                <a:ext uri="{FF2B5EF4-FFF2-40B4-BE49-F238E27FC236}">
                  <a16:creationId xmlns:a16="http://schemas.microsoft.com/office/drawing/2014/main" id="{355205AB-2A2E-3CB5-1962-798EAC8EB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18716"/>
            <a:stretch/>
          </p:blipFill>
          <p:spPr>
            <a:xfrm>
              <a:off x="10310255" y="2284460"/>
              <a:ext cx="1574718" cy="981511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  <p:pic>
          <p:nvPicPr>
            <p:cNvPr id="18" name="図 17" descr="バイクの横に置かれた自転車&#10;&#10;低い精度で自動的に生成された説明">
              <a:extLst>
                <a:ext uri="{FF2B5EF4-FFF2-40B4-BE49-F238E27FC236}">
                  <a16:creationId xmlns:a16="http://schemas.microsoft.com/office/drawing/2014/main" id="{D6544AFB-1E57-0CD1-2530-98645BBCA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257" b="88991" l="2381" r="89881">
                          <a14:foregroundMark x1="28198" y1="37645" x2="33333" y2="42202"/>
                          <a14:foregroundMark x1="13690" y1="24771" x2="16880" y2="27602"/>
                          <a14:foregroundMark x1="2381" y1="11927" x2="6624" y2="15196"/>
                          <a14:foregroundMark x1="44048" y1="32110" x2="46688" y2="32788"/>
                          <a14:foregroundMark x1="64881" y1="35780" x2="65476" y2="35780"/>
                          <a14:foregroundMark x1="60435" y1="35010" x2="70833" y2="36697"/>
                          <a14:foregroundMark x1="36310" y1="64220" x2="36310" y2="66972"/>
                          <a14:foregroundMark x1="47024" y1="28440" x2="49458" y2="28440"/>
                          <a14:foregroundMark x1="61019" y1="33597" x2="67857" y2="36697"/>
                          <a14:foregroundMark x1="47619" y1="27523" x2="49487" y2="28370"/>
                          <a14:foregroundMark x1="70833" y1="37615" x2="79167" y2="39450"/>
                          <a14:foregroundMark x1="76786" y1="37615" x2="76190" y2="37615"/>
                          <a14:foregroundMark x1="70833" y1="35780" x2="70833" y2="35780"/>
                          <a14:foregroundMark x1="79762" y1="39450" x2="80952" y2="39450"/>
                          <a14:foregroundMark x1="11905" y1="14679" x2="8929" y2="24771"/>
                          <a14:backgroundMark x1="11905" y1="32110" x2="26186" y2="65129"/>
                          <a14:backgroundMark x1="19048" y1="36697" x2="26190" y2="41284"/>
                          <a14:backgroundMark x1="24405" y1="17431" x2="33333" y2="22936"/>
                          <a14:backgroundMark x1="33929" y1="41284" x2="37500" y2="42202"/>
                          <a14:backgroundMark x1="38366" y1="44872" x2="38690" y2="45872"/>
                          <a14:backgroundMark x1="38095" y1="44037" x2="38280" y2="44606"/>
                          <a14:backgroundMark x1="39151" y1="45074" x2="38690" y2="48624"/>
                          <a14:backgroundMark x1="32095" y1="66972" x2="32738" y2="75229"/>
                          <a14:backgroundMark x1="30952" y1="52294" x2="31881" y2="64220"/>
                          <a14:backgroundMark x1="52381" y1="24771" x2="63690" y2="26606"/>
                          <a14:backgroundMark x1="50595" y1="25688" x2="64286" y2="25688"/>
                          <a14:backgroundMark x1="15476" y1="33028" x2="16667" y2="34862"/>
                          <a14:backgroundMark x1="595" y1="22936" x2="7143" y2="3211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526400">
              <a:off x="10219526" y="3209780"/>
              <a:ext cx="1599858" cy="1038049"/>
            </a:xfrm>
            <a:prstGeom prst="ellipse">
              <a:avLst/>
            </a:prstGeom>
            <a:ln>
              <a:noFill/>
            </a:ln>
            <a:effectLst/>
          </p:spPr>
        </p:pic>
        <p:sp>
          <p:nvSpPr>
            <p:cNvPr id="23" name="テキスト ボックス 74">
              <a:extLst>
                <a:ext uri="{FF2B5EF4-FFF2-40B4-BE49-F238E27FC236}">
                  <a16:creationId xmlns:a16="http://schemas.microsoft.com/office/drawing/2014/main" id="{B10327BC-AD78-9B1C-70C9-2C633FA7386E}"/>
                </a:ext>
              </a:extLst>
            </p:cNvPr>
            <p:cNvSpPr txBox="1"/>
            <p:nvPr/>
          </p:nvSpPr>
          <p:spPr>
            <a:xfrm>
              <a:off x="10198377" y="1804300"/>
              <a:ext cx="1794081" cy="36933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800" b="1">
                  <a:highlight>
                    <a:srgbClr val="00FF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外部給電ソケット</a:t>
              </a:r>
              <a:endParaRPr lang="en-US" altLang="ja-JP" sz="1800" b="1" dirty="0"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" name="正方形/長方形 6">
            <a:extLst>
              <a:ext uri="{FF2B5EF4-FFF2-40B4-BE49-F238E27FC236}">
                <a16:creationId xmlns:a16="http://schemas.microsoft.com/office/drawing/2014/main" id="{930228CF-C8A7-4457-8C76-EBA37EE2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13-1.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成功シナリオの実施②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AFE1B9E-3379-817B-B305-16A2D72C35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3A51450-20BE-F010-63FC-64AB6EEFF87B}"/>
              </a:ext>
            </a:extLst>
          </p:cNvPr>
          <p:cNvGrpSpPr/>
          <p:nvPr/>
        </p:nvGrpSpPr>
        <p:grpSpPr>
          <a:xfrm>
            <a:off x="480890" y="540116"/>
            <a:ext cx="1629314" cy="2103035"/>
            <a:chOff x="5890043" y="4117378"/>
            <a:chExt cx="2193799" cy="2831642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7B5BDBE4-DEF5-D7B1-E525-D398B51D8FF2}"/>
                </a:ext>
              </a:extLst>
            </p:cNvPr>
            <p:cNvGrpSpPr/>
            <p:nvPr/>
          </p:nvGrpSpPr>
          <p:grpSpPr>
            <a:xfrm>
              <a:off x="6387308" y="4117378"/>
              <a:ext cx="1696534" cy="2831642"/>
              <a:chOff x="6552051" y="4078610"/>
              <a:chExt cx="1696534" cy="2831642"/>
            </a:xfrm>
          </p:grpSpPr>
          <p:sp>
            <p:nvSpPr>
              <p:cNvPr id="31" name="円柱 30">
                <a:extLst>
                  <a:ext uri="{FF2B5EF4-FFF2-40B4-BE49-F238E27FC236}">
                    <a16:creationId xmlns:a16="http://schemas.microsoft.com/office/drawing/2014/main" id="{1DCA20B6-CEF6-100E-C708-FEBE0F026258}"/>
                  </a:ext>
                </a:extLst>
              </p:cNvPr>
              <p:cNvSpPr/>
              <p:nvPr/>
            </p:nvSpPr>
            <p:spPr>
              <a:xfrm>
                <a:off x="6552051" y="6377056"/>
                <a:ext cx="1696534" cy="533196"/>
              </a:xfrm>
              <a:prstGeom prst="can">
                <a:avLst/>
              </a:prstGeom>
              <a:solidFill>
                <a:srgbClr val="FF9933"/>
              </a:solidFill>
              <a:ln w="38100">
                <a:solidFill>
                  <a:srgbClr val="FF5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16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保全課</a:t>
                </a:r>
                <a:endParaRPr kumimoji="1"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pic>
            <p:nvPicPr>
              <p:cNvPr id="35" name="図 34">
                <a:extLst>
                  <a:ext uri="{FF2B5EF4-FFF2-40B4-BE49-F238E27FC236}">
                    <a16:creationId xmlns:a16="http://schemas.microsoft.com/office/drawing/2014/main" id="{9BB06249-E3F9-09A3-1932-1ECA15B2B6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b="7378"/>
              <a:stretch/>
            </p:blipFill>
            <p:spPr>
              <a:xfrm>
                <a:off x="6665408" y="4078610"/>
                <a:ext cx="1446228" cy="235188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2658F463-FCCE-FA5B-BEE6-415E3ED21777}"/>
                </a:ext>
              </a:extLst>
            </p:cNvPr>
            <p:cNvSpPr/>
            <p:nvPr/>
          </p:nvSpPr>
          <p:spPr>
            <a:xfrm flipH="1">
              <a:off x="5890043" y="5823677"/>
              <a:ext cx="1008392" cy="3522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石川工長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7030255D-0032-315D-A93E-B9FCBB06BFAF}"/>
              </a:ext>
            </a:extLst>
          </p:cNvPr>
          <p:cNvGrpSpPr/>
          <p:nvPr/>
        </p:nvGrpSpPr>
        <p:grpSpPr>
          <a:xfrm>
            <a:off x="2407964" y="983438"/>
            <a:ext cx="3355969" cy="860075"/>
            <a:chOff x="4076760" y="5644615"/>
            <a:chExt cx="6089469" cy="873207"/>
          </a:xfrm>
        </p:grpSpPr>
        <p:sp>
          <p:nvSpPr>
            <p:cNvPr id="52" name="吹き出し: 角を丸めた四角形 51">
              <a:extLst>
                <a:ext uri="{FF2B5EF4-FFF2-40B4-BE49-F238E27FC236}">
                  <a16:creationId xmlns:a16="http://schemas.microsoft.com/office/drawing/2014/main" id="{A7E79D91-84A1-FC63-606C-904E532F393C}"/>
                </a:ext>
              </a:extLst>
            </p:cNvPr>
            <p:cNvSpPr/>
            <p:nvPr/>
          </p:nvSpPr>
          <p:spPr bwMode="auto">
            <a:xfrm flipH="1">
              <a:off x="4076760" y="5644615"/>
              <a:ext cx="6089469" cy="873207"/>
            </a:xfrm>
            <a:prstGeom prst="wedgeRoundRectCallout">
              <a:avLst>
                <a:gd name="adj1" fmla="val 61905"/>
                <a:gd name="adj2" fmla="val 23995"/>
                <a:gd name="adj3" fmla="val 16667"/>
              </a:avLst>
            </a:prstGeom>
            <a:solidFill>
              <a:srgbClr val="99FF99"/>
            </a:solidFill>
            <a:ln w="38100">
              <a:solidFill>
                <a:srgbClr val="00B05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2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53" name="テキスト ボックス 6">
              <a:extLst>
                <a:ext uri="{FF2B5EF4-FFF2-40B4-BE49-F238E27FC236}">
                  <a16:creationId xmlns:a16="http://schemas.microsoft.com/office/drawing/2014/main" id="{1E116A34-A010-991D-136B-6BBB9525FE7B}"/>
                </a:ext>
              </a:extLst>
            </p:cNvPr>
            <p:cNvSpPr txBox="1"/>
            <p:nvPr/>
          </p:nvSpPr>
          <p:spPr>
            <a:xfrm>
              <a:off x="4218276" y="5802514"/>
              <a:ext cx="5838418" cy="53120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2800" b="1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新</a:t>
              </a:r>
              <a:r>
                <a:rPr lang="en-US" altLang="ja-JP" sz="2800" b="1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AGV</a:t>
              </a:r>
              <a:r>
                <a:rPr lang="ja-JP" altLang="en-US" sz="2800" b="1">
                  <a:ln w="6350">
                    <a:noFill/>
                  </a:ln>
                  <a:latin typeface="Meiryo UI" panose="020B0604030504040204" pitchFamily="50" charset="-128"/>
                  <a:ea typeface="Meiryo UI" panose="020B0604030504040204" pitchFamily="50" charset="-128"/>
                </a:rPr>
                <a:t>台車完成👍</a:t>
              </a:r>
              <a:endParaRPr lang="en-US" altLang="ja-JP" sz="2800" b="1">
                <a:ln w="6350">
                  <a:noFill/>
                </a:ln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22C27301-2732-E166-88C3-F06A1891EBDC}"/>
              </a:ext>
            </a:extLst>
          </p:cNvPr>
          <p:cNvGrpSpPr/>
          <p:nvPr/>
        </p:nvGrpSpPr>
        <p:grpSpPr>
          <a:xfrm>
            <a:off x="6514837" y="4156095"/>
            <a:ext cx="5619503" cy="2641120"/>
            <a:chOff x="6514837" y="4156095"/>
            <a:chExt cx="5619503" cy="2641120"/>
          </a:xfrm>
        </p:grpSpPr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1C215C7-81BA-43F8-BAF2-25E982CACE9C}"/>
                </a:ext>
              </a:extLst>
            </p:cNvPr>
            <p:cNvSpPr txBox="1"/>
            <p:nvPr/>
          </p:nvSpPr>
          <p:spPr>
            <a:xfrm>
              <a:off x="7223226" y="4156095"/>
              <a:ext cx="4341678" cy="804463"/>
            </a:xfrm>
            <a:prstGeom prst="rect">
              <a:avLst/>
            </a:prstGeom>
            <a:noFill/>
          </p:spPr>
          <p:txBody>
            <a:bodyPr wrap="square" rtlCol="0">
              <a:prstTxWarp prst="textInflateTop">
                <a:avLst/>
              </a:prstTxWarp>
              <a:spAutoFit/>
            </a:bodyPr>
            <a:lstStyle/>
            <a:p>
              <a:r>
                <a:rPr kumimoji="1" lang="ja-JP" altLang="en-US" sz="3200" b="1">
                  <a:ln>
                    <a:solidFill>
                      <a:srgbClr val="FFFF00"/>
                    </a:solidFill>
                  </a:ln>
                  <a:solidFill>
                    <a:srgbClr val="FF00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イイですネッ</a:t>
              </a:r>
              <a:r>
                <a:rPr kumimoji="1" lang="en-US" altLang="ja-JP" sz="3200" b="1">
                  <a:ln>
                    <a:solidFill>
                      <a:srgbClr val="FFFF00"/>
                    </a:solidFill>
                  </a:ln>
                  <a:solidFill>
                    <a:srgbClr val="FF00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!!</a:t>
              </a:r>
              <a:r>
                <a:rPr kumimoji="1" lang="ja-JP" altLang="en-US" sz="3200" b="1">
                  <a:ln>
                    <a:solidFill>
                      <a:srgbClr val="FFFF00"/>
                    </a:solidFill>
                  </a:ln>
                  <a:solidFill>
                    <a:srgbClr val="FF00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♥</a:t>
              </a:r>
            </a:p>
          </p:txBody>
        </p:sp>
        <p:pic>
          <p:nvPicPr>
            <p:cNvPr id="60" name="図 59">
              <a:extLst>
                <a:ext uri="{FF2B5EF4-FFF2-40B4-BE49-F238E27FC236}">
                  <a16:creationId xmlns:a16="http://schemas.microsoft.com/office/drawing/2014/main" id="{2946B97E-FF02-5A3C-E660-2E6C1C723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3625"/>
            <a:stretch/>
          </p:blipFill>
          <p:spPr>
            <a:xfrm>
              <a:off x="6514837" y="5182685"/>
              <a:ext cx="1117189" cy="160830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D687BCB2-1D82-5080-3DB7-9FFAA42DDB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3462"/>
            <a:stretch/>
          </p:blipFill>
          <p:spPr>
            <a:xfrm>
              <a:off x="7537141" y="5192936"/>
              <a:ext cx="1270802" cy="160427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BCF9EF6E-4F3D-FFC8-84A1-C130178BA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2722"/>
            <a:stretch/>
          </p:blipFill>
          <p:spPr>
            <a:xfrm>
              <a:off x="8755044" y="5340827"/>
              <a:ext cx="1204469" cy="14501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FA706451-7AD8-3D50-913A-83B4BBA27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b="2837"/>
            <a:stretch/>
          </p:blipFill>
          <p:spPr>
            <a:xfrm>
              <a:off x="9905991" y="5315393"/>
              <a:ext cx="1176540" cy="14755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B1529279-7EA0-AEAE-B0A4-1A1D1F12B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4804"/>
            <a:stretch/>
          </p:blipFill>
          <p:spPr>
            <a:xfrm>
              <a:off x="10999328" y="5202487"/>
              <a:ext cx="1131153" cy="156870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06291C80-81E2-8923-2272-D2E9C6677914}"/>
                </a:ext>
              </a:extLst>
            </p:cNvPr>
            <p:cNvGrpSpPr/>
            <p:nvPr/>
          </p:nvGrpSpPr>
          <p:grpSpPr>
            <a:xfrm>
              <a:off x="6770763" y="5010599"/>
              <a:ext cx="5363577" cy="389766"/>
              <a:chOff x="17646793" y="5378500"/>
              <a:chExt cx="5363577" cy="389766"/>
            </a:xfrm>
          </p:grpSpPr>
          <p:sp>
            <p:nvSpPr>
              <p:cNvPr id="71" name="正方形/長方形 70">
                <a:extLst>
                  <a:ext uri="{FF2B5EF4-FFF2-40B4-BE49-F238E27FC236}">
                    <a16:creationId xmlns:a16="http://schemas.microsoft.com/office/drawing/2014/main" id="{C19DA2A1-8086-EA84-B285-894A993F5C15}"/>
                  </a:ext>
                </a:extLst>
              </p:cNvPr>
              <p:cNvSpPr/>
              <p:nvPr/>
            </p:nvSpPr>
            <p:spPr>
              <a:xfrm>
                <a:off x="17646793" y="5378500"/>
                <a:ext cx="802024" cy="1330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尾野班長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2" name="正方形/長方形 71">
                <a:extLst>
                  <a:ext uri="{FF2B5EF4-FFF2-40B4-BE49-F238E27FC236}">
                    <a16:creationId xmlns:a16="http://schemas.microsoft.com/office/drawing/2014/main" id="{DD14EBAE-5C43-9328-58F3-7E21954EA25C}"/>
                  </a:ext>
                </a:extLst>
              </p:cNvPr>
              <p:cNvSpPr/>
              <p:nvPr/>
            </p:nvSpPr>
            <p:spPr>
              <a:xfrm rot="870277">
                <a:off x="22470425" y="5413566"/>
                <a:ext cx="539945" cy="2065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奥山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3" name="正方形/長方形 72">
                <a:extLst>
                  <a:ext uri="{FF2B5EF4-FFF2-40B4-BE49-F238E27FC236}">
                    <a16:creationId xmlns:a16="http://schemas.microsoft.com/office/drawing/2014/main" id="{6DB51D72-8F7D-5C6B-27BA-CC5E7EB8E83A}"/>
                  </a:ext>
                </a:extLst>
              </p:cNvPr>
              <p:cNvSpPr/>
              <p:nvPr/>
            </p:nvSpPr>
            <p:spPr>
              <a:xfrm rot="870277">
                <a:off x="20300776" y="5564410"/>
                <a:ext cx="517484" cy="2038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上原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4" name="正方形/長方形 73">
                <a:extLst>
                  <a:ext uri="{FF2B5EF4-FFF2-40B4-BE49-F238E27FC236}">
                    <a16:creationId xmlns:a16="http://schemas.microsoft.com/office/drawing/2014/main" id="{169E2617-78FC-BA44-D217-BE937D862D84}"/>
                  </a:ext>
                </a:extLst>
              </p:cNvPr>
              <p:cNvSpPr/>
              <p:nvPr/>
            </p:nvSpPr>
            <p:spPr>
              <a:xfrm rot="870277">
                <a:off x="21391755" y="5567321"/>
                <a:ext cx="489091" cy="1517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飯田</a:t>
                </a:r>
                <a:endParaRPr lang="ja-JP" altLang="en-US" sz="1050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75" name="正方形/長方形 74">
              <a:extLst>
                <a:ext uri="{FF2B5EF4-FFF2-40B4-BE49-F238E27FC236}">
                  <a16:creationId xmlns:a16="http://schemas.microsoft.com/office/drawing/2014/main" id="{0ED149F2-64C6-B3FB-9959-FA3C422FAE75}"/>
                </a:ext>
              </a:extLst>
            </p:cNvPr>
            <p:cNvSpPr/>
            <p:nvPr/>
          </p:nvSpPr>
          <p:spPr>
            <a:xfrm rot="870277">
              <a:off x="8296913" y="5062699"/>
              <a:ext cx="517484" cy="2038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3E7729C-FA2D-C778-D18E-9DC496481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140" y="86984"/>
            <a:ext cx="5868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楽な姿勢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にバッテリー交換が行える</a:t>
            </a:r>
            <a:r>
              <a:rPr lang="ja-JP" altLang="en-US" sz="2000" b="1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</a:t>
            </a:r>
            <a:r>
              <a:rPr lang="en-US" altLang="ja-JP" sz="2000" b="1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2000" b="1">
                <a:solidFill>
                  <a:srgbClr val="FF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台車</a:t>
            </a:r>
            <a:endParaRPr lang="en-US" altLang="ja-JP" sz="2000" b="1">
              <a:solidFill>
                <a:srgbClr val="FF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DD3648-1873-7DCF-7161-ED27C106447D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E368F107-8477-1386-1729-409F69025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44" y="2223666"/>
            <a:ext cx="1188823" cy="69500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0FB60AE-DAC1-C27A-C4AC-E2816F41F3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136" y="778820"/>
            <a:ext cx="4781169" cy="4677544"/>
          </a:xfrm>
          <a:custGeom>
            <a:avLst/>
            <a:gdLst>
              <a:gd name="connsiteX0" fmla="*/ 0 w 4781169"/>
              <a:gd name="connsiteY0" fmla="*/ 0 h 4677544"/>
              <a:gd name="connsiteX1" fmla="*/ 4781169 w 4781169"/>
              <a:gd name="connsiteY1" fmla="*/ 0 h 4677544"/>
              <a:gd name="connsiteX2" fmla="*/ 4781169 w 4781169"/>
              <a:gd name="connsiteY2" fmla="*/ 4677544 h 4677544"/>
              <a:gd name="connsiteX3" fmla="*/ 0 w 4781169"/>
              <a:gd name="connsiteY3" fmla="*/ 4677544 h 4677544"/>
              <a:gd name="connsiteX4" fmla="*/ 0 w 4781169"/>
              <a:gd name="connsiteY4" fmla="*/ 0 h 4677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1169" h="4677544" fill="none" extrusionOk="0">
                <a:moveTo>
                  <a:pt x="0" y="0"/>
                </a:moveTo>
                <a:cubicBezTo>
                  <a:pt x="1926099" y="-49533"/>
                  <a:pt x="2747526" y="-14809"/>
                  <a:pt x="4781169" y="0"/>
                </a:cubicBezTo>
                <a:cubicBezTo>
                  <a:pt x="4868808" y="1393678"/>
                  <a:pt x="4708490" y="3764788"/>
                  <a:pt x="4781169" y="4677544"/>
                </a:cubicBezTo>
                <a:cubicBezTo>
                  <a:pt x="4205948" y="4629313"/>
                  <a:pt x="742510" y="4761999"/>
                  <a:pt x="0" y="4677544"/>
                </a:cubicBezTo>
                <a:cubicBezTo>
                  <a:pt x="-38581" y="4139761"/>
                  <a:pt x="63341" y="964377"/>
                  <a:pt x="0" y="0"/>
                </a:cubicBezTo>
                <a:close/>
              </a:path>
              <a:path w="4781169" h="4677544" stroke="0" extrusionOk="0">
                <a:moveTo>
                  <a:pt x="0" y="0"/>
                </a:moveTo>
                <a:cubicBezTo>
                  <a:pt x="1293486" y="118645"/>
                  <a:pt x="2921544" y="116012"/>
                  <a:pt x="4781169" y="0"/>
                </a:cubicBezTo>
                <a:cubicBezTo>
                  <a:pt x="4648287" y="1139756"/>
                  <a:pt x="4866120" y="3760509"/>
                  <a:pt x="4781169" y="4677544"/>
                </a:cubicBezTo>
                <a:cubicBezTo>
                  <a:pt x="2860575" y="4812144"/>
                  <a:pt x="2061929" y="4520348"/>
                  <a:pt x="0" y="4677544"/>
                </a:cubicBezTo>
                <a:cubicBezTo>
                  <a:pt x="-20187" y="3598055"/>
                  <a:pt x="-152480" y="754313"/>
                  <a:pt x="0" y="0"/>
                </a:cubicBezTo>
                <a:close/>
              </a:path>
            </a:pathLst>
          </a:custGeom>
          <a:ln w="38100">
            <a:solidFill>
              <a:schemeClr val="tx1">
                <a:lumMod val="75000"/>
                <a:lumOff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</p:pic>
      <p:sp>
        <p:nvSpPr>
          <p:cNvPr id="27654" name="Line 6">
            <a:extLst>
              <a:ext uri="{FF2B5EF4-FFF2-40B4-BE49-F238E27FC236}">
                <a16:creationId xmlns:a16="http://schemas.microsoft.com/office/drawing/2014/main" id="{7959CAC3-DB51-4C86-A7A2-2D747E35F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-12239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" name="正方形/長方形 6">
            <a:extLst>
              <a:ext uri="{FF2B5EF4-FFF2-40B4-BE49-F238E27FC236}">
                <a16:creationId xmlns:a16="http://schemas.microsoft.com/office/drawing/2014/main" id="{F8756D3E-45C8-18A9-3372-24882D51A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13-1.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成功シナリオの実施③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120DD1D-B6C9-B1A1-972C-1B04CDD56DD3}"/>
              </a:ext>
            </a:extLst>
          </p:cNvPr>
          <p:cNvSpPr/>
          <p:nvPr/>
        </p:nvSpPr>
        <p:spPr>
          <a:xfrm>
            <a:off x="4749714" y="80532"/>
            <a:ext cx="444063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ja-JP" altLang="en-US" sz="2200" b="1">
                <a:solidFill>
                  <a:srgbClr val="0000FF"/>
                </a:solidFill>
                <a:highlight>
                  <a:srgbClr val="FFFFCC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スライド式バッテリー運搬台車</a:t>
            </a:r>
            <a:r>
              <a:rPr lang="ja-JP" altLang="en-US" sz="2200" b="1">
                <a:solidFill>
                  <a:schemeClr val="tx1"/>
                </a:solidFill>
                <a:highlight>
                  <a:srgbClr val="FFFFCC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製作！</a:t>
            </a:r>
            <a:endParaRPr lang="en-US" altLang="ja-JP" sz="2200" b="1">
              <a:solidFill>
                <a:schemeClr val="tx1"/>
              </a:solidFill>
              <a:highlight>
                <a:srgbClr val="FFFFCC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B518411-FD38-5E52-DED4-1295F2361B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27660" name="表 12">
            <a:extLst>
              <a:ext uri="{FF2B5EF4-FFF2-40B4-BE49-F238E27FC236}">
                <a16:creationId xmlns:a16="http://schemas.microsoft.com/office/drawing/2014/main" id="{E49822ED-CB92-EA9F-4802-47E26BF5DB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492538"/>
              </p:ext>
            </p:extLst>
          </p:nvPr>
        </p:nvGraphicFramePr>
        <p:xfrm>
          <a:off x="6302460" y="6150948"/>
          <a:ext cx="5760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130472278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❹自己実現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固有技術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腕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と管理技術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頭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磨き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自分自身を向上させる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3221"/>
                  </a:ext>
                </a:extLst>
              </a:tr>
            </a:tbl>
          </a:graphicData>
        </a:graphic>
      </p:graphicFrame>
      <p:pic>
        <p:nvPicPr>
          <p:cNvPr id="27744" name="図 27743">
            <a:extLst>
              <a:ext uri="{FF2B5EF4-FFF2-40B4-BE49-F238E27FC236}">
                <a16:creationId xmlns:a16="http://schemas.microsoft.com/office/drawing/2014/main" id="{626E52A3-8754-0A2D-132F-262B4F8891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2596"/>
          <a:stretch/>
        </p:blipFill>
        <p:spPr>
          <a:xfrm>
            <a:off x="247563" y="6028085"/>
            <a:ext cx="1005632" cy="693679"/>
          </a:xfrm>
          <a:prstGeom prst="rect">
            <a:avLst/>
          </a:prstGeom>
        </p:spPr>
      </p:pic>
      <p:pic>
        <p:nvPicPr>
          <p:cNvPr id="27745" name="図 27744">
            <a:extLst>
              <a:ext uri="{FF2B5EF4-FFF2-40B4-BE49-F238E27FC236}">
                <a16:creationId xmlns:a16="http://schemas.microsoft.com/office/drawing/2014/main" id="{ABD071EF-7436-1375-EC1F-7D25CCF699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2596"/>
          <a:stretch/>
        </p:blipFill>
        <p:spPr>
          <a:xfrm>
            <a:off x="678080" y="4057451"/>
            <a:ext cx="1184598" cy="693679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760E139-546F-61AB-5677-A0731136DCC4}"/>
              </a:ext>
            </a:extLst>
          </p:cNvPr>
          <p:cNvGrpSpPr/>
          <p:nvPr/>
        </p:nvGrpSpPr>
        <p:grpSpPr>
          <a:xfrm>
            <a:off x="1847827" y="3489071"/>
            <a:ext cx="2139287" cy="1126037"/>
            <a:chOff x="1847827" y="3689370"/>
            <a:chExt cx="2139287" cy="1126037"/>
          </a:xfrm>
        </p:grpSpPr>
        <p:grpSp>
          <p:nvGrpSpPr>
            <p:cNvPr id="27748" name="グループ化 27747">
              <a:extLst>
                <a:ext uri="{FF2B5EF4-FFF2-40B4-BE49-F238E27FC236}">
                  <a16:creationId xmlns:a16="http://schemas.microsoft.com/office/drawing/2014/main" id="{AAE5CF70-ABE7-26C7-C992-663C17369906}"/>
                </a:ext>
              </a:extLst>
            </p:cNvPr>
            <p:cNvGrpSpPr/>
            <p:nvPr/>
          </p:nvGrpSpPr>
          <p:grpSpPr>
            <a:xfrm>
              <a:off x="1878005" y="4023458"/>
              <a:ext cx="2109109" cy="791949"/>
              <a:chOff x="4028307" y="6033485"/>
              <a:chExt cx="2109109" cy="588306"/>
            </a:xfrm>
          </p:grpSpPr>
          <p:sp>
            <p:nvSpPr>
              <p:cNvPr id="27749" name="吹き出し: 角を丸めた四角形 27748">
                <a:extLst>
                  <a:ext uri="{FF2B5EF4-FFF2-40B4-BE49-F238E27FC236}">
                    <a16:creationId xmlns:a16="http://schemas.microsoft.com/office/drawing/2014/main" id="{CB319E9D-D0E3-9375-9445-F314A8DE60C0}"/>
                  </a:ext>
                </a:extLst>
              </p:cNvPr>
              <p:cNvSpPr/>
              <p:nvPr/>
            </p:nvSpPr>
            <p:spPr bwMode="auto">
              <a:xfrm flipH="1">
                <a:off x="4028307" y="6033485"/>
                <a:ext cx="2109109" cy="588306"/>
              </a:xfrm>
              <a:prstGeom prst="wedgeRoundRectCallout">
                <a:avLst>
                  <a:gd name="adj1" fmla="val 63726"/>
                  <a:gd name="adj2" fmla="val -28931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0000FF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27750" name="テキスト ボックス 6">
                <a:extLst>
                  <a:ext uri="{FF2B5EF4-FFF2-40B4-BE49-F238E27FC236}">
                    <a16:creationId xmlns:a16="http://schemas.microsoft.com/office/drawing/2014/main" id="{2A1BD5C6-5E39-0B44-0CD5-BB27EDC8033A}"/>
                  </a:ext>
                </a:extLst>
              </p:cNvPr>
              <p:cNvSpPr txBox="1"/>
              <p:nvPr/>
            </p:nvSpPr>
            <p:spPr>
              <a:xfrm>
                <a:off x="4131606" y="6101863"/>
                <a:ext cx="1994457" cy="4322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0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落下防止ストッパーを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0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取り付けよう！</a:t>
                </a:r>
                <a:endParaRPr lang="en-US" altLang="ja-JP" sz="18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7751" name="テキスト ボックス 6">
              <a:extLst>
                <a:ext uri="{FF2B5EF4-FFF2-40B4-BE49-F238E27FC236}">
                  <a16:creationId xmlns:a16="http://schemas.microsoft.com/office/drawing/2014/main" id="{374F5796-C821-2407-3EDC-3AA076135CD0}"/>
                </a:ext>
              </a:extLst>
            </p:cNvPr>
            <p:cNvSpPr txBox="1"/>
            <p:nvPr/>
          </p:nvSpPr>
          <p:spPr>
            <a:xfrm>
              <a:off x="1847827" y="3689370"/>
              <a:ext cx="1279517" cy="32034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  <a:defRPr/>
              </a:pPr>
              <a:r>
                <a:rPr lang="en-US" altLang="ja-JP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《</a:t>
              </a:r>
              <a:r>
                <a:rPr lang="ja-JP" altLang="en-US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アドバイス➋</a:t>
              </a:r>
              <a:r>
                <a:rPr lang="en-US" altLang="ja-JP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》</a:t>
              </a:r>
            </a:p>
          </p:txBody>
        </p:sp>
      </p:grpSp>
      <p:pic>
        <p:nvPicPr>
          <p:cNvPr id="27752" name="図 27751">
            <a:extLst>
              <a:ext uri="{FF2B5EF4-FFF2-40B4-BE49-F238E27FC236}">
                <a16:creationId xmlns:a16="http://schemas.microsoft.com/office/drawing/2014/main" id="{9385072C-3900-D33E-DCCD-9FC84715F8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2596"/>
          <a:stretch/>
        </p:blipFill>
        <p:spPr>
          <a:xfrm>
            <a:off x="1293543" y="6019498"/>
            <a:ext cx="1005632" cy="693679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C1C61DD-CD89-05ED-62B8-8F31D09889AB}"/>
              </a:ext>
            </a:extLst>
          </p:cNvPr>
          <p:cNvGrpSpPr/>
          <p:nvPr/>
        </p:nvGrpSpPr>
        <p:grpSpPr>
          <a:xfrm>
            <a:off x="2529854" y="5302298"/>
            <a:ext cx="3841911" cy="1214123"/>
            <a:chOff x="2529854" y="5363261"/>
            <a:chExt cx="3841911" cy="1214123"/>
          </a:xfrm>
        </p:grpSpPr>
        <p:grpSp>
          <p:nvGrpSpPr>
            <p:cNvPr id="27753" name="グループ化 27752">
              <a:extLst>
                <a:ext uri="{FF2B5EF4-FFF2-40B4-BE49-F238E27FC236}">
                  <a16:creationId xmlns:a16="http://schemas.microsoft.com/office/drawing/2014/main" id="{CDAF2D1F-8259-7E09-70A0-5ACAC29A6687}"/>
                </a:ext>
              </a:extLst>
            </p:cNvPr>
            <p:cNvGrpSpPr/>
            <p:nvPr/>
          </p:nvGrpSpPr>
          <p:grpSpPr>
            <a:xfrm>
              <a:off x="2529854" y="5711309"/>
              <a:ext cx="3841911" cy="866075"/>
              <a:chOff x="4060886" y="6054065"/>
              <a:chExt cx="3841911" cy="643371"/>
            </a:xfrm>
          </p:grpSpPr>
          <p:sp>
            <p:nvSpPr>
              <p:cNvPr id="27754" name="吹き出し: 角を丸めた四角形 27753">
                <a:extLst>
                  <a:ext uri="{FF2B5EF4-FFF2-40B4-BE49-F238E27FC236}">
                    <a16:creationId xmlns:a16="http://schemas.microsoft.com/office/drawing/2014/main" id="{FF1F8044-A275-8553-7E52-CD872A8BC04A}"/>
                  </a:ext>
                </a:extLst>
              </p:cNvPr>
              <p:cNvSpPr/>
              <p:nvPr/>
            </p:nvSpPr>
            <p:spPr bwMode="auto">
              <a:xfrm flipH="1">
                <a:off x="4060886" y="6054065"/>
                <a:ext cx="3707532" cy="643371"/>
              </a:xfrm>
              <a:prstGeom prst="wedgeRoundRectCallout">
                <a:avLst>
                  <a:gd name="adj1" fmla="val 59013"/>
                  <a:gd name="adj2" fmla="val 4306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0000FF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27755" name="テキスト ボックス 6">
                <a:extLst>
                  <a:ext uri="{FF2B5EF4-FFF2-40B4-BE49-F238E27FC236}">
                    <a16:creationId xmlns:a16="http://schemas.microsoft.com/office/drawing/2014/main" id="{CE0029C4-DC30-0D20-E5D0-32D1ABF5B58F}"/>
                  </a:ext>
                </a:extLst>
              </p:cNvPr>
              <p:cNvSpPr txBox="1"/>
              <p:nvPr/>
            </p:nvSpPr>
            <p:spPr>
              <a:xfrm>
                <a:off x="4080917" y="6054065"/>
                <a:ext cx="3821880" cy="6227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0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会社規定の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0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・持ち手　・挟まれ防止ガイド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0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・巻き込まれ防止カバーは必ず取付けよう！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7756" name="テキスト ボックス 6">
              <a:extLst>
                <a:ext uri="{FF2B5EF4-FFF2-40B4-BE49-F238E27FC236}">
                  <a16:creationId xmlns:a16="http://schemas.microsoft.com/office/drawing/2014/main" id="{3C583A8E-D570-99ED-66BE-7446D5159EDD}"/>
                </a:ext>
              </a:extLst>
            </p:cNvPr>
            <p:cNvSpPr txBox="1"/>
            <p:nvPr/>
          </p:nvSpPr>
          <p:spPr>
            <a:xfrm>
              <a:off x="2536326" y="5363261"/>
              <a:ext cx="1279517" cy="32034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  <a:defRPr/>
              </a:pPr>
              <a:r>
                <a:rPr lang="en-US" altLang="ja-JP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《</a:t>
              </a:r>
              <a:r>
                <a:rPr lang="ja-JP" altLang="en-US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アドバイス➌</a:t>
              </a:r>
              <a:r>
                <a:rPr lang="en-US" altLang="ja-JP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》</a:t>
              </a:r>
            </a:p>
          </p:txBody>
        </p:sp>
      </p:grpSp>
      <p:graphicFrame>
        <p:nvGraphicFramePr>
          <p:cNvPr id="19" name="表 12">
            <a:extLst>
              <a:ext uri="{FF2B5EF4-FFF2-40B4-BE49-F238E27FC236}">
                <a16:creationId xmlns:a16="http://schemas.microsoft.com/office/drawing/2014/main" id="{57B19A02-4C90-303D-F3ED-EC95724744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627279"/>
              </p:ext>
            </p:extLst>
          </p:nvPr>
        </p:nvGraphicFramePr>
        <p:xfrm>
          <a:off x="6302460" y="5590178"/>
          <a:ext cx="5040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408398299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❶独創性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アイディア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を生み出す力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57022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77E89A7F-6314-98EB-49F4-7B548BC52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21" y="1187263"/>
            <a:ext cx="1090579" cy="137936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52B911A-F207-5DAC-4394-B389A2E80D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96" y="5122565"/>
            <a:ext cx="1091191" cy="121423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B6FA3F5-C673-E1DE-51DF-E3A337FB3D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8160" y="5182460"/>
            <a:ext cx="1059061" cy="116313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DEBD69C-CE80-F9AC-A617-9FC56CA6E1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531" y="3101830"/>
            <a:ext cx="1103274" cy="1340903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486A5712-AAF0-CE83-1587-D1E9E4BF321F}"/>
              </a:ext>
            </a:extLst>
          </p:cNvPr>
          <p:cNvSpPr/>
          <p:nvPr/>
        </p:nvSpPr>
        <p:spPr>
          <a:xfrm>
            <a:off x="1024216" y="2690643"/>
            <a:ext cx="802024" cy="1330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2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尾野班長</a:t>
            </a:r>
            <a:endParaRPr lang="ja-JP" altLang="en-US" sz="12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06F66C81-F5BE-64EB-30AD-776A86455D0B}"/>
              </a:ext>
            </a:extLst>
          </p:cNvPr>
          <p:cNvSpPr/>
          <p:nvPr/>
        </p:nvSpPr>
        <p:spPr>
          <a:xfrm>
            <a:off x="322597" y="4268901"/>
            <a:ext cx="539945" cy="206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2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奥山</a:t>
            </a:r>
            <a:endParaRPr lang="ja-JP" altLang="en-US" sz="12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BC4E4A6-51D8-4676-F889-8F6D1F99B26F}"/>
              </a:ext>
            </a:extLst>
          </p:cNvPr>
          <p:cNvSpPr/>
          <p:nvPr/>
        </p:nvSpPr>
        <p:spPr>
          <a:xfrm>
            <a:off x="1890079" y="6460488"/>
            <a:ext cx="517484" cy="2038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2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上原</a:t>
            </a:r>
            <a:endParaRPr lang="ja-JP" altLang="en-US" sz="12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648" name="正方形/長方形 27647">
            <a:extLst>
              <a:ext uri="{FF2B5EF4-FFF2-40B4-BE49-F238E27FC236}">
                <a16:creationId xmlns:a16="http://schemas.microsoft.com/office/drawing/2014/main" id="{1593DF0F-8342-344A-0F61-56E0126D17EF}"/>
              </a:ext>
            </a:extLst>
          </p:cNvPr>
          <p:cNvSpPr/>
          <p:nvPr/>
        </p:nvSpPr>
        <p:spPr>
          <a:xfrm>
            <a:off x="822725" y="6568897"/>
            <a:ext cx="489091" cy="151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2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飯田</a:t>
            </a:r>
            <a:endParaRPr lang="ja-JP" altLang="en-US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649" name="正方形/長方形 27648">
            <a:extLst>
              <a:ext uri="{FF2B5EF4-FFF2-40B4-BE49-F238E27FC236}">
                <a16:creationId xmlns:a16="http://schemas.microsoft.com/office/drawing/2014/main" id="{55633147-81AE-4936-B92F-A4A5DFFEEC1D}"/>
              </a:ext>
            </a:extLst>
          </p:cNvPr>
          <p:cNvSpPr/>
          <p:nvPr/>
        </p:nvSpPr>
        <p:spPr>
          <a:xfrm rot="870277">
            <a:off x="10816476" y="3564049"/>
            <a:ext cx="640169" cy="279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4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有金</a:t>
            </a:r>
            <a:endParaRPr lang="ja-JP" altLang="en-US" sz="14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126F395-A794-045B-00FC-6778721A6D49}"/>
              </a:ext>
            </a:extLst>
          </p:cNvPr>
          <p:cNvGrpSpPr/>
          <p:nvPr/>
        </p:nvGrpSpPr>
        <p:grpSpPr>
          <a:xfrm>
            <a:off x="1421728" y="1204316"/>
            <a:ext cx="2538300" cy="1212523"/>
            <a:chOff x="1421728" y="1404615"/>
            <a:chExt cx="2538300" cy="1212523"/>
          </a:xfrm>
        </p:grpSpPr>
        <p:grpSp>
          <p:nvGrpSpPr>
            <p:cNvPr id="27670" name="グループ化 27669">
              <a:extLst>
                <a:ext uri="{FF2B5EF4-FFF2-40B4-BE49-F238E27FC236}">
                  <a16:creationId xmlns:a16="http://schemas.microsoft.com/office/drawing/2014/main" id="{A95F6C05-AE89-87FD-24DC-11D69C488ECD}"/>
                </a:ext>
              </a:extLst>
            </p:cNvPr>
            <p:cNvGrpSpPr/>
            <p:nvPr/>
          </p:nvGrpSpPr>
          <p:grpSpPr>
            <a:xfrm>
              <a:off x="1461109" y="1751063"/>
              <a:ext cx="2498919" cy="866075"/>
              <a:chOff x="4028306" y="6033485"/>
              <a:chExt cx="2498919" cy="643371"/>
            </a:xfrm>
          </p:grpSpPr>
          <p:sp>
            <p:nvSpPr>
              <p:cNvPr id="27671" name="吹き出し: 角を丸めた四角形 27670">
                <a:extLst>
                  <a:ext uri="{FF2B5EF4-FFF2-40B4-BE49-F238E27FC236}">
                    <a16:creationId xmlns:a16="http://schemas.microsoft.com/office/drawing/2014/main" id="{B24D578D-A7AD-8407-5A0E-1922D62E867D}"/>
                  </a:ext>
                </a:extLst>
              </p:cNvPr>
              <p:cNvSpPr/>
              <p:nvPr/>
            </p:nvSpPr>
            <p:spPr bwMode="auto">
              <a:xfrm flipH="1">
                <a:off x="4028306" y="6033485"/>
                <a:ext cx="2498919" cy="643371"/>
              </a:xfrm>
              <a:prstGeom prst="wedgeRoundRectCallout">
                <a:avLst>
                  <a:gd name="adj1" fmla="val 59478"/>
                  <a:gd name="adj2" fmla="val 9333"/>
                  <a:gd name="adj3" fmla="val 16667"/>
                </a:avLst>
              </a:prstGeom>
              <a:solidFill>
                <a:srgbClr val="CCFFFF"/>
              </a:solidFill>
              <a:ln w="38100">
                <a:solidFill>
                  <a:srgbClr val="0000FF"/>
                </a:solidFill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kumimoji="1" lang="ja-JP" altLang="en-US" sz="3600" kern="10" dirty="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27672" name="テキスト ボックス 6">
                <a:extLst>
                  <a:ext uri="{FF2B5EF4-FFF2-40B4-BE49-F238E27FC236}">
                    <a16:creationId xmlns:a16="http://schemas.microsoft.com/office/drawing/2014/main" id="{9F088937-D0CE-FDEF-A99F-FAA5076CB529}"/>
                  </a:ext>
                </a:extLst>
              </p:cNvPr>
              <p:cNvSpPr txBox="1"/>
              <p:nvPr/>
            </p:nvSpPr>
            <p:spPr>
              <a:xfrm>
                <a:off x="4085396" y="6065117"/>
                <a:ext cx="2427268" cy="58301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800"/>
                  </a:lnSpc>
                  <a:defRPr/>
                </a:pP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３レーン化で</a:t>
                </a:r>
                <a:endPara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1800"/>
                  </a:lnSpc>
                  <a:defRPr/>
                </a:pP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２台分の</a:t>
                </a:r>
                <a:r>
                  <a:rPr lang="en-US" altLang="ja-JP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AGV</a:t>
                </a: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バッテリーを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1800"/>
                  </a:lnSpc>
                  <a:defRPr/>
                </a:pPr>
                <a:r>
                  <a:rPr lang="en-US" altLang="ja-JP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台の台車で集約できる！</a:t>
                </a:r>
                <a:endPara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7674" name="テキスト ボックス 6">
              <a:extLst>
                <a:ext uri="{FF2B5EF4-FFF2-40B4-BE49-F238E27FC236}">
                  <a16:creationId xmlns:a16="http://schemas.microsoft.com/office/drawing/2014/main" id="{AA488B33-54A4-1E61-A9FD-46E787125516}"/>
                </a:ext>
              </a:extLst>
            </p:cNvPr>
            <p:cNvSpPr txBox="1"/>
            <p:nvPr/>
          </p:nvSpPr>
          <p:spPr>
            <a:xfrm>
              <a:off x="1421728" y="1404615"/>
              <a:ext cx="1279517" cy="32034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000"/>
                </a:lnSpc>
                <a:defRPr/>
              </a:pPr>
              <a:r>
                <a:rPr lang="en-US" altLang="ja-JP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《</a:t>
              </a:r>
              <a:r>
                <a:rPr lang="ja-JP" altLang="en-US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アドバイス❶</a:t>
              </a:r>
              <a:r>
                <a:rPr lang="en-US" altLang="ja-JP" sz="1400" b="1">
                  <a:highlight>
                    <a:srgbClr val="FFCCCC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》</a:t>
              </a:r>
            </a:p>
          </p:txBody>
        </p:sp>
      </p:grpSp>
      <p:sp>
        <p:nvSpPr>
          <p:cNvPr id="27661" name="テキスト ボックス 6">
            <a:extLst>
              <a:ext uri="{FF2B5EF4-FFF2-40B4-BE49-F238E27FC236}">
                <a16:creationId xmlns:a16="http://schemas.microsoft.com/office/drawing/2014/main" id="{49DB35E0-2422-77DB-B3C7-5C0E0C900B16}"/>
              </a:ext>
            </a:extLst>
          </p:cNvPr>
          <p:cNvSpPr txBox="1"/>
          <p:nvPr/>
        </p:nvSpPr>
        <p:spPr>
          <a:xfrm>
            <a:off x="4174845" y="4855728"/>
            <a:ext cx="3821880" cy="5539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  <a:defRPr/>
            </a:pPr>
            <a:r>
              <a:rPr lang="en-US" altLang="ja-JP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３レーン化で２台分の</a:t>
            </a:r>
            <a:r>
              <a:rPr lang="en-US" altLang="ja-JP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バッテリーを</a:t>
            </a:r>
            <a:endParaRPr lang="en-US" altLang="ja-JP" sz="1600" b="1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800"/>
              </a:lnSpc>
              <a:defRPr/>
            </a:pPr>
            <a:r>
              <a:rPr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台の台車で集約！</a:t>
            </a:r>
            <a:endParaRPr lang="en-US" altLang="ja-JP" sz="1600" b="1"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7655" name="グループ化 27654">
            <a:extLst>
              <a:ext uri="{FF2B5EF4-FFF2-40B4-BE49-F238E27FC236}">
                <a16:creationId xmlns:a16="http://schemas.microsoft.com/office/drawing/2014/main" id="{50F12F1F-51D0-14B0-2166-6B324077E485}"/>
              </a:ext>
            </a:extLst>
          </p:cNvPr>
          <p:cNvGrpSpPr/>
          <p:nvPr/>
        </p:nvGrpSpPr>
        <p:grpSpPr>
          <a:xfrm>
            <a:off x="4234180" y="907395"/>
            <a:ext cx="4608000" cy="4284000"/>
            <a:chOff x="4240799" y="998044"/>
            <a:chExt cx="4608000" cy="4284000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6F8BC334-462F-017D-F502-A3CF47BCFC9B}"/>
                </a:ext>
              </a:extLst>
            </p:cNvPr>
            <p:cNvSpPr/>
            <p:nvPr/>
          </p:nvSpPr>
          <p:spPr>
            <a:xfrm>
              <a:off x="4240799" y="998044"/>
              <a:ext cx="4608000" cy="428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ts val="4000"/>
                </a:lnSpc>
                <a:defRPr/>
              </a:pPr>
              <a:endParaRPr lang="en-US" altLang="ja-JP" sz="16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4000"/>
                </a:lnSpc>
                <a:defRPr/>
              </a:pPr>
              <a:r>
                <a:rPr lang="ja-JP" altLang="en-US" sz="24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スライド式バッテリー運搬台車</a:t>
              </a:r>
              <a:endParaRPr lang="en-US" altLang="ja-JP" sz="2400" b="1">
                <a:solidFill>
                  <a:schemeClr val="tx1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4000"/>
                </a:lnSpc>
                <a:defRPr/>
              </a:pPr>
              <a:r>
                <a:rPr lang="ja-JP" altLang="en-US" sz="2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製作に向けて</a:t>
              </a:r>
              <a:endParaRPr lang="en-US" altLang="ja-JP" sz="2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4000"/>
                </a:lnSpc>
                <a:defRPr/>
              </a:pPr>
              <a:r>
                <a:rPr lang="ja-JP" altLang="en-US" sz="2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簡単なポンチ絵</a:t>
              </a:r>
              <a:r>
                <a:rPr lang="en-US" altLang="ja-JP" sz="2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sz="2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略図</a:t>
              </a:r>
              <a:r>
                <a:rPr lang="en-US" altLang="ja-JP" sz="2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2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を</a:t>
              </a:r>
              <a:endParaRPr lang="en-US" altLang="ja-JP" sz="2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4000"/>
                </a:lnSpc>
                <a:defRPr/>
              </a:pPr>
              <a:r>
                <a:rPr lang="ja-JP" altLang="en-US" sz="24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描いてみよう！</a:t>
              </a:r>
              <a:endParaRPr lang="en-US" altLang="ja-JP" sz="2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pic>
          <p:nvPicPr>
            <p:cNvPr id="27653" name="図 27652">
              <a:extLst>
                <a:ext uri="{FF2B5EF4-FFF2-40B4-BE49-F238E27FC236}">
                  <a16:creationId xmlns:a16="http://schemas.microsoft.com/office/drawing/2014/main" id="{CDA4F444-C54D-8345-189C-449FAB203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06572" y="2390811"/>
              <a:ext cx="2932430" cy="2810500"/>
            </a:xfrm>
            <a:prstGeom prst="rect">
              <a:avLst/>
            </a:prstGeom>
          </p:spPr>
        </p:pic>
      </p:grpSp>
      <p:pic>
        <p:nvPicPr>
          <p:cNvPr id="27650" name="図 27649">
            <a:extLst>
              <a:ext uri="{FF2B5EF4-FFF2-40B4-BE49-F238E27FC236}">
                <a16:creationId xmlns:a16="http://schemas.microsoft.com/office/drawing/2014/main" id="{289C5E59-1A00-C064-5340-87A0376310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4660" y="1774231"/>
            <a:ext cx="3650873" cy="3749040"/>
          </a:xfrm>
          <a:prstGeom prst="rect">
            <a:avLst/>
          </a:prstGeom>
        </p:spPr>
      </p:pic>
      <p:grpSp>
        <p:nvGrpSpPr>
          <p:cNvPr id="27658" name="グループ化 27657">
            <a:extLst>
              <a:ext uri="{FF2B5EF4-FFF2-40B4-BE49-F238E27FC236}">
                <a16:creationId xmlns:a16="http://schemas.microsoft.com/office/drawing/2014/main" id="{E7BDF64C-8DB4-DFB9-D2DD-6A3AB0DB0615}"/>
              </a:ext>
            </a:extLst>
          </p:cNvPr>
          <p:cNvGrpSpPr/>
          <p:nvPr/>
        </p:nvGrpSpPr>
        <p:grpSpPr>
          <a:xfrm>
            <a:off x="9537004" y="535275"/>
            <a:ext cx="1453836" cy="1383407"/>
            <a:chOff x="9416384" y="535275"/>
            <a:chExt cx="1453836" cy="1383407"/>
          </a:xfrm>
        </p:grpSpPr>
        <p:pic>
          <p:nvPicPr>
            <p:cNvPr id="27657" name="図 27656">
              <a:extLst>
                <a:ext uri="{FF2B5EF4-FFF2-40B4-BE49-F238E27FC236}">
                  <a16:creationId xmlns:a16="http://schemas.microsoft.com/office/drawing/2014/main" id="{6EC68637-4C34-0CA1-71B4-D2F0BEA9B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416384" y="535275"/>
              <a:ext cx="1453836" cy="1383407"/>
            </a:xfrm>
            <a:prstGeom prst="rect">
              <a:avLst/>
            </a:prstGeom>
          </p:spPr>
        </p:pic>
        <p:sp>
          <p:nvSpPr>
            <p:cNvPr id="27652" name="テキスト ボックス 27651">
              <a:extLst>
                <a:ext uri="{FF2B5EF4-FFF2-40B4-BE49-F238E27FC236}">
                  <a16:creationId xmlns:a16="http://schemas.microsoft.com/office/drawing/2014/main" id="{9AF82A5E-AF85-A43B-DDF0-A778BB7D4A68}"/>
                </a:ext>
              </a:extLst>
            </p:cNvPr>
            <p:cNvSpPr txBox="1"/>
            <p:nvPr/>
          </p:nvSpPr>
          <p:spPr>
            <a:xfrm>
              <a:off x="9554923" y="945734"/>
              <a:ext cx="1275517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400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設計中</a:t>
              </a:r>
            </a:p>
          </p:txBody>
        </p:sp>
      </p:grpSp>
      <p:grpSp>
        <p:nvGrpSpPr>
          <p:cNvPr id="27662" name="グループ化 27661">
            <a:extLst>
              <a:ext uri="{FF2B5EF4-FFF2-40B4-BE49-F238E27FC236}">
                <a16:creationId xmlns:a16="http://schemas.microsoft.com/office/drawing/2014/main" id="{32814208-E6C9-3ED2-B115-D8F036ECE5C3}"/>
              </a:ext>
            </a:extLst>
          </p:cNvPr>
          <p:cNvGrpSpPr/>
          <p:nvPr/>
        </p:nvGrpSpPr>
        <p:grpSpPr>
          <a:xfrm>
            <a:off x="9040857" y="5541623"/>
            <a:ext cx="2244858" cy="452480"/>
            <a:chOff x="7799458" y="759996"/>
            <a:chExt cx="2244858" cy="452480"/>
          </a:xfrm>
        </p:grpSpPr>
        <p:grpSp>
          <p:nvGrpSpPr>
            <p:cNvPr id="27663" name="グループ化 27662">
              <a:extLst>
                <a:ext uri="{FF2B5EF4-FFF2-40B4-BE49-F238E27FC236}">
                  <a16:creationId xmlns:a16="http://schemas.microsoft.com/office/drawing/2014/main" id="{6099CCBB-DDA0-D703-54B1-2FAFD6BE5907}"/>
                </a:ext>
              </a:extLst>
            </p:cNvPr>
            <p:cNvGrpSpPr/>
            <p:nvPr/>
          </p:nvGrpSpPr>
          <p:grpSpPr>
            <a:xfrm>
              <a:off x="8707922" y="770291"/>
              <a:ext cx="1336394" cy="442185"/>
              <a:chOff x="10243249" y="685339"/>
              <a:chExt cx="1336394" cy="442185"/>
            </a:xfrm>
            <a:noFill/>
          </p:grpSpPr>
          <p:grpSp>
            <p:nvGrpSpPr>
              <p:cNvPr id="27667" name="グループ化 27666">
                <a:extLst>
                  <a:ext uri="{FF2B5EF4-FFF2-40B4-BE49-F238E27FC236}">
                    <a16:creationId xmlns:a16="http://schemas.microsoft.com/office/drawing/2014/main" id="{270A0BA2-F7A2-6976-1091-C559251069D2}"/>
                  </a:ext>
                </a:extLst>
              </p:cNvPr>
              <p:cNvGrpSpPr/>
              <p:nvPr/>
            </p:nvGrpSpPr>
            <p:grpSpPr>
              <a:xfrm>
                <a:off x="10243249" y="692456"/>
                <a:ext cx="883510" cy="435068"/>
                <a:chOff x="9289209" y="700221"/>
                <a:chExt cx="883510" cy="435068"/>
              </a:xfrm>
              <a:grpFill/>
            </p:grpSpPr>
            <p:sp>
              <p:nvSpPr>
                <p:cNvPr id="27669" name="星: 5 pt 27668">
                  <a:extLst>
                    <a:ext uri="{FF2B5EF4-FFF2-40B4-BE49-F238E27FC236}">
                      <a16:creationId xmlns:a16="http://schemas.microsoft.com/office/drawing/2014/main" id="{7A465BF8-F7BE-BDB8-915B-51E546F24684}"/>
                    </a:ext>
                  </a:extLst>
                </p:cNvPr>
                <p:cNvSpPr/>
                <p:nvPr/>
              </p:nvSpPr>
              <p:spPr>
                <a:xfrm>
                  <a:off x="9289209" y="703289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673" name="星: 5 pt 27672">
                  <a:extLst>
                    <a:ext uri="{FF2B5EF4-FFF2-40B4-BE49-F238E27FC236}">
                      <a16:creationId xmlns:a16="http://schemas.microsoft.com/office/drawing/2014/main" id="{5A8AD4FD-95DC-FFD5-A5CF-163FA7FF5E7E}"/>
                    </a:ext>
                  </a:extLst>
                </p:cNvPr>
                <p:cNvSpPr/>
                <p:nvPr/>
              </p:nvSpPr>
              <p:spPr>
                <a:xfrm>
                  <a:off x="9740719" y="7002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7668" name="星: 5 pt 27667">
                <a:extLst>
                  <a:ext uri="{FF2B5EF4-FFF2-40B4-BE49-F238E27FC236}">
                    <a16:creationId xmlns:a16="http://schemas.microsoft.com/office/drawing/2014/main" id="{4E5799A9-9BA3-228F-11C5-3EE9D5B8E14C}"/>
                  </a:ext>
                </a:extLst>
              </p:cNvPr>
              <p:cNvSpPr/>
              <p:nvPr/>
            </p:nvSpPr>
            <p:spPr>
              <a:xfrm>
                <a:off x="11147643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664" name="グループ化 27663">
              <a:extLst>
                <a:ext uri="{FF2B5EF4-FFF2-40B4-BE49-F238E27FC236}">
                  <a16:creationId xmlns:a16="http://schemas.microsoft.com/office/drawing/2014/main" id="{30BD3736-D283-AD2F-6D4B-D9D1C9054269}"/>
                </a:ext>
              </a:extLst>
            </p:cNvPr>
            <p:cNvGrpSpPr/>
            <p:nvPr/>
          </p:nvGrpSpPr>
          <p:grpSpPr>
            <a:xfrm>
              <a:off x="7799458" y="759996"/>
              <a:ext cx="856748" cy="438951"/>
              <a:chOff x="10779167" y="692456"/>
              <a:chExt cx="856748" cy="438951"/>
            </a:xfrm>
            <a:noFill/>
          </p:grpSpPr>
          <p:sp>
            <p:nvSpPr>
              <p:cNvPr id="27665" name="星: 5 pt 27664">
                <a:extLst>
                  <a:ext uri="{FF2B5EF4-FFF2-40B4-BE49-F238E27FC236}">
                    <a16:creationId xmlns:a16="http://schemas.microsoft.com/office/drawing/2014/main" id="{07FA0FF8-DD0B-B517-E023-DD6AB3230D0F}"/>
                  </a:ext>
                </a:extLst>
              </p:cNvPr>
              <p:cNvSpPr/>
              <p:nvPr/>
            </p:nvSpPr>
            <p:spPr>
              <a:xfrm>
                <a:off x="10779167" y="692456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666" name="星: 5 pt 27665">
                <a:extLst>
                  <a:ext uri="{FF2B5EF4-FFF2-40B4-BE49-F238E27FC236}">
                    <a16:creationId xmlns:a16="http://schemas.microsoft.com/office/drawing/2014/main" id="{B56399E2-B6BC-055D-54E5-D616D1ECEA2D}"/>
                  </a:ext>
                </a:extLst>
              </p:cNvPr>
              <p:cNvSpPr/>
              <p:nvPr/>
            </p:nvSpPr>
            <p:spPr>
              <a:xfrm>
                <a:off x="11203915" y="699407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7656" name="グループ化 27655">
            <a:extLst>
              <a:ext uri="{FF2B5EF4-FFF2-40B4-BE49-F238E27FC236}">
                <a16:creationId xmlns:a16="http://schemas.microsoft.com/office/drawing/2014/main" id="{8825FD98-21FB-32A5-9672-10F3FDC2BE34}"/>
              </a:ext>
            </a:extLst>
          </p:cNvPr>
          <p:cNvGrpSpPr/>
          <p:nvPr/>
        </p:nvGrpSpPr>
        <p:grpSpPr>
          <a:xfrm>
            <a:off x="9054685" y="5554254"/>
            <a:ext cx="1773435" cy="446311"/>
            <a:chOff x="9579074" y="5647701"/>
            <a:chExt cx="1773435" cy="446311"/>
          </a:xfrm>
        </p:grpSpPr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97CC32BC-2056-C5F6-0957-16A812A355CA}"/>
                </a:ext>
              </a:extLst>
            </p:cNvPr>
            <p:cNvGrpSpPr/>
            <p:nvPr/>
          </p:nvGrpSpPr>
          <p:grpSpPr>
            <a:xfrm>
              <a:off x="9579074" y="5647701"/>
              <a:ext cx="863098" cy="436437"/>
              <a:chOff x="8991887" y="6302820"/>
              <a:chExt cx="795279" cy="367472"/>
            </a:xfrm>
          </p:grpSpPr>
          <p:sp>
            <p:nvSpPr>
              <p:cNvPr id="21" name="星: 5 pt 20">
                <a:extLst>
                  <a:ext uri="{FF2B5EF4-FFF2-40B4-BE49-F238E27FC236}">
                    <a16:creationId xmlns:a16="http://schemas.microsoft.com/office/drawing/2014/main" id="{038CA4D6-E420-1380-EEF8-F6FA81BC0074}"/>
                  </a:ext>
                </a:extLst>
              </p:cNvPr>
              <p:cNvSpPr/>
              <p:nvPr/>
            </p:nvSpPr>
            <p:spPr>
              <a:xfrm>
                <a:off x="8991887" y="6306556"/>
                <a:ext cx="398056" cy="363736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星: 5 pt 21">
                <a:extLst>
                  <a:ext uri="{FF2B5EF4-FFF2-40B4-BE49-F238E27FC236}">
                    <a16:creationId xmlns:a16="http://schemas.microsoft.com/office/drawing/2014/main" id="{632AC37F-8E3A-93AB-8168-F719A85296C6}"/>
                  </a:ext>
                </a:extLst>
              </p:cNvPr>
              <p:cNvSpPr/>
              <p:nvPr/>
            </p:nvSpPr>
            <p:spPr>
              <a:xfrm>
                <a:off x="9389110" y="6302820"/>
                <a:ext cx="398056" cy="363736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17C7687A-9F39-1148-C920-F3A85B601833}"/>
                </a:ext>
              </a:extLst>
            </p:cNvPr>
            <p:cNvGrpSpPr/>
            <p:nvPr/>
          </p:nvGrpSpPr>
          <p:grpSpPr>
            <a:xfrm>
              <a:off x="10475341" y="5657575"/>
              <a:ext cx="877168" cy="436437"/>
              <a:chOff x="9778456" y="6290024"/>
              <a:chExt cx="808244" cy="367472"/>
            </a:xfrm>
          </p:grpSpPr>
          <p:sp>
            <p:nvSpPr>
              <p:cNvPr id="25" name="星: 5 pt 24">
                <a:extLst>
                  <a:ext uri="{FF2B5EF4-FFF2-40B4-BE49-F238E27FC236}">
                    <a16:creationId xmlns:a16="http://schemas.microsoft.com/office/drawing/2014/main" id="{A5EFB54E-11FC-B2C5-2758-3D785EAC89B5}"/>
                  </a:ext>
                </a:extLst>
              </p:cNvPr>
              <p:cNvSpPr/>
              <p:nvPr/>
            </p:nvSpPr>
            <p:spPr>
              <a:xfrm>
                <a:off x="9778456" y="6293760"/>
                <a:ext cx="398056" cy="363736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星: 5 pt 25">
                <a:extLst>
                  <a:ext uri="{FF2B5EF4-FFF2-40B4-BE49-F238E27FC236}">
                    <a16:creationId xmlns:a16="http://schemas.microsoft.com/office/drawing/2014/main" id="{2D429D58-BDA8-F8C3-277C-91918C3867D6}"/>
                  </a:ext>
                </a:extLst>
              </p:cNvPr>
              <p:cNvSpPr/>
              <p:nvPr/>
            </p:nvSpPr>
            <p:spPr>
              <a:xfrm>
                <a:off x="10188644" y="6290024"/>
                <a:ext cx="398056" cy="363736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7675" name="グループ化 27674">
            <a:extLst>
              <a:ext uri="{FF2B5EF4-FFF2-40B4-BE49-F238E27FC236}">
                <a16:creationId xmlns:a16="http://schemas.microsoft.com/office/drawing/2014/main" id="{499B5AEF-4D25-5ACB-F274-1A789FF90A17}"/>
              </a:ext>
            </a:extLst>
          </p:cNvPr>
          <p:cNvGrpSpPr/>
          <p:nvPr/>
        </p:nvGrpSpPr>
        <p:grpSpPr>
          <a:xfrm>
            <a:off x="9731286" y="6116417"/>
            <a:ext cx="2244858" cy="452480"/>
            <a:chOff x="7799458" y="759996"/>
            <a:chExt cx="2244858" cy="452480"/>
          </a:xfrm>
        </p:grpSpPr>
        <p:grpSp>
          <p:nvGrpSpPr>
            <p:cNvPr id="27676" name="グループ化 27675">
              <a:extLst>
                <a:ext uri="{FF2B5EF4-FFF2-40B4-BE49-F238E27FC236}">
                  <a16:creationId xmlns:a16="http://schemas.microsoft.com/office/drawing/2014/main" id="{F3EE73CA-50A0-4570-DA33-E566EBC35799}"/>
                </a:ext>
              </a:extLst>
            </p:cNvPr>
            <p:cNvGrpSpPr/>
            <p:nvPr/>
          </p:nvGrpSpPr>
          <p:grpSpPr>
            <a:xfrm>
              <a:off x="8707922" y="770291"/>
              <a:ext cx="1336394" cy="442185"/>
              <a:chOff x="10243249" y="685339"/>
              <a:chExt cx="1336394" cy="442185"/>
            </a:xfrm>
            <a:noFill/>
          </p:grpSpPr>
          <p:grpSp>
            <p:nvGrpSpPr>
              <p:cNvPr id="27746" name="グループ化 27745">
                <a:extLst>
                  <a:ext uri="{FF2B5EF4-FFF2-40B4-BE49-F238E27FC236}">
                    <a16:creationId xmlns:a16="http://schemas.microsoft.com/office/drawing/2014/main" id="{3F99DB89-DE65-7015-5B95-0FFFB48DC170}"/>
                  </a:ext>
                </a:extLst>
              </p:cNvPr>
              <p:cNvGrpSpPr/>
              <p:nvPr/>
            </p:nvGrpSpPr>
            <p:grpSpPr>
              <a:xfrm>
                <a:off x="10243249" y="692456"/>
                <a:ext cx="883510" cy="435068"/>
                <a:chOff x="9289209" y="700221"/>
                <a:chExt cx="883510" cy="435068"/>
              </a:xfrm>
              <a:grpFill/>
            </p:grpSpPr>
            <p:sp>
              <p:nvSpPr>
                <p:cNvPr id="27757" name="星: 5 pt 27756">
                  <a:extLst>
                    <a:ext uri="{FF2B5EF4-FFF2-40B4-BE49-F238E27FC236}">
                      <a16:creationId xmlns:a16="http://schemas.microsoft.com/office/drawing/2014/main" id="{33538DBF-AF27-76A7-ACC6-62921A348C96}"/>
                    </a:ext>
                  </a:extLst>
                </p:cNvPr>
                <p:cNvSpPr/>
                <p:nvPr/>
              </p:nvSpPr>
              <p:spPr>
                <a:xfrm>
                  <a:off x="9289209" y="703289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758" name="星: 5 pt 27757">
                  <a:extLst>
                    <a:ext uri="{FF2B5EF4-FFF2-40B4-BE49-F238E27FC236}">
                      <a16:creationId xmlns:a16="http://schemas.microsoft.com/office/drawing/2014/main" id="{FB1466EE-5F73-1599-A1FD-BD9192822F78}"/>
                    </a:ext>
                  </a:extLst>
                </p:cNvPr>
                <p:cNvSpPr/>
                <p:nvPr/>
              </p:nvSpPr>
              <p:spPr>
                <a:xfrm>
                  <a:off x="9740719" y="7002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7747" name="星: 5 pt 27746">
                <a:extLst>
                  <a:ext uri="{FF2B5EF4-FFF2-40B4-BE49-F238E27FC236}">
                    <a16:creationId xmlns:a16="http://schemas.microsoft.com/office/drawing/2014/main" id="{186BBB45-B917-4D7E-500C-91F68A97EA50}"/>
                  </a:ext>
                </a:extLst>
              </p:cNvPr>
              <p:cNvSpPr/>
              <p:nvPr/>
            </p:nvSpPr>
            <p:spPr>
              <a:xfrm>
                <a:off x="11147643" y="68533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677" name="グループ化 27676">
              <a:extLst>
                <a:ext uri="{FF2B5EF4-FFF2-40B4-BE49-F238E27FC236}">
                  <a16:creationId xmlns:a16="http://schemas.microsoft.com/office/drawing/2014/main" id="{7DB69AD4-E33B-B01C-DD18-D6DC1DCA4895}"/>
                </a:ext>
              </a:extLst>
            </p:cNvPr>
            <p:cNvGrpSpPr/>
            <p:nvPr/>
          </p:nvGrpSpPr>
          <p:grpSpPr>
            <a:xfrm>
              <a:off x="7799458" y="759996"/>
              <a:ext cx="856748" cy="438951"/>
              <a:chOff x="10779167" y="692456"/>
              <a:chExt cx="856748" cy="438951"/>
            </a:xfrm>
            <a:noFill/>
          </p:grpSpPr>
          <p:sp>
            <p:nvSpPr>
              <p:cNvPr id="27678" name="星: 5 pt 27677">
                <a:extLst>
                  <a:ext uri="{FF2B5EF4-FFF2-40B4-BE49-F238E27FC236}">
                    <a16:creationId xmlns:a16="http://schemas.microsoft.com/office/drawing/2014/main" id="{846D47B7-EEA5-9C21-705F-2B72AF99F05D}"/>
                  </a:ext>
                </a:extLst>
              </p:cNvPr>
              <p:cNvSpPr/>
              <p:nvPr/>
            </p:nvSpPr>
            <p:spPr>
              <a:xfrm>
                <a:off x="10779167" y="692456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679" name="星: 5 pt 27678">
                <a:extLst>
                  <a:ext uri="{FF2B5EF4-FFF2-40B4-BE49-F238E27FC236}">
                    <a16:creationId xmlns:a16="http://schemas.microsoft.com/office/drawing/2014/main" id="{EBB7C4F2-E226-F45D-440E-0BBA077EC74D}"/>
                  </a:ext>
                </a:extLst>
              </p:cNvPr>
              <p:cNvSpPr/>
              <p:nvPr/>
            </p:nvSpPr>
            <p:spPr>
              <a:xfrm>
                <a:off x="11203915" y="699407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960BAA4-B943-008A-BFA2-EC1A192ADC23}"/>
              </a:ext>
            </a:extLst>
          </p:cNvPr>
          <p:cNvGrpSpPr/>
          <p:nvPr/>
        </p:nvGrpSpPr>
        <p:grpSpPr>
          <a:xfrm>
            <a:off x="9719851" y="6145525"/>
            <a:ext cx="886870" cy="435736"/>
            <a:chOff x="8953000" y="6302821"/>
            <a:chExt cx="886870" cy="435736"/>
          </a:xfrm>
        </p:grpSpPr>
        <p:sp>
          <p:nvSpPr>
            <p:cNvPr id="16" name="星: 5 pt 15">
              <a:extLst>
                <a:ext uri="{FF2B5EF4-FFF2-40B4-BE49-F238E27FC236}">
                  <a16:creationId xmlns:a16="http://schemas.microsoft.com/office/drawing/2014/main" id="{6756A749-68A1-EF11-1D67-95963CDEAFFA}"/>
                </a:ext>
              </a:extLst>
            </p:cNvPr>
            <p:cNvSpPr/>
            <p:nvPr/>
          </p:nvSpPr>
          <p:spPr>
            <a:xfrm>
              <a:off x="8953000" y="6306557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星: 5 pt 16">
              <a:extLst>
                <a:ext uri="{FF2B5EF4-FFF2-40B4-BE49-F238E27FC236}">
                  <a16:creationId xmlns:a16="http://schemas.microsoft.com/office/drawing/2014/main" id="{32A543FD-6F70-C429-BBE6-1817AE319004}"/>
                </a:ext>
              </a:extLst>
            </p:cNvPr>
            <p:cNvSpPr/>
            <p:nvPr/>
          </p:nvSpPr>
          <p:spPr>
            <a:xfrm>
              <a:off x="9407870" y="6302821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0960AFD-572C-B1F5-D1B3-9D3C55510EB1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星: 5 pt 10">
            <a:extLst>
              <a:ext uri="{FF2B5EF4-FFF2-40B4-BE49-F238E27FC236}">
                <a16:creationId xmlns:a16="http://schemas.microsoft.com/office/drawing/2014/main" id="{E6FC98A4-86E8-A019-DDB6-E2BC0C933AB5}"/>
              </a:ext>
            </a:extLst>
          </p:cNvPr>
          <p:cNvSpPr/>
          <p:nvPr/>
        </p:nvSpPr>
        <p:spPr>
          <a:xfrm>
            <a:off x="10848756" y="5538786"/>
            <a:ext cx="432000" cy="432000"/>
          </a:xfrm>
          <a:prstGeom prst="star5">
            <a:avLst/>
          </a:prstGeom>
          <a:solidFill>
            <a:srgbClr val="FFFF00"/>
          </a:solidFill>
          <a:ln w="1905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8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Line 6">
            <a:extLst>
              <a:ext uri="{FF2B5EF4-FFF2-40B4-BE49-F238E27FC236}">
                <a16:creationId xmlns:a16="http://schemas.microsoft.com/office/drawing/2014/main" id="{7959CAC3-DB51-4C86-A7A2-2D747E35F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-12239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" name="MVI_0202">
            <a:hlinkClick r:id="" action="ppaction://media"/>
            <a:extLst>
              <a:ext uri="{FF2B5EF4-FFF2-40B4-BE49-F238E27FC236}">
                <a16:creationId xmlns:a16="http://schemas.microsoft.com/office/drawing/2014/main" id="{58CF87E8-3A01-5ACC-535C-974618CEAF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7022" y="1323863"/>
            <a:ext cx="6823907" cy="383844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sp>
        <p:nvSpPr>
          <p:cNvPr id="8" name="正方形/長方形 6">
            <a:extLst>
              <a:ext uri="{FF2B5EF4-FFF2-40B4-BE49-F238E27FC236}">
                <a16:creationId xmlns:a16="http://schemas.microsoft.com/office/drawing/2014/main" id="{4CE1B655-005F-CA87-5E13-DD9331F15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13-2.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成功シナリオの実施③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MVI_0202">
            <a:hlinkClick r:id="" action="ppaction://media"/>
            <a:extLst>
              <a:ext uri="{FF2B5EF4-FFF2-40B4-BE49-F238E27FC236}">
                <a16:creationId xmlns:a16="http://schemas.microsoft.com/office/drawing/2014/main" id="{8C65AEA8-8D1F-D219-AA25-7D928985C46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85958" y="1323863"/>
            <a:ext cx="6823907" cy="3838448"/>
          </a:xfrm>
          <a:prstGeom prst="rect">
            <a:avLst/>
          </a:prstGeom>
          <a:ln w="76200">
            <a:solidFill>
              <a:srgbClr val="00FF00"/>
            </a:solidFill>
          </a:ln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5A2FC87-1710-234D-36CF-8914FC17CE1B}"/>
              </a:ext>
            </a:extLst>
          </p:cNvPr>
          <p:cNvGrpSpPr/>
          <p:nvPr/>
        </p:nvGrpSpPr>
        <p:grpSpPr>
          <a:xfrm>
            <a:off x="7354718" y="2835482"/>
            <a:ext cx="1048513" cy="1251284"/>
            <a:chOff x="5756078" y="2449979"/>
            <a:chExt cx="1048513" cy="1251284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2F130F5B-0048-6FE4-BD46-5C5A8B904678}"/>
                </a:ext>
              </a:extLst>
            </p:cNvPr>
            <p:cNvGrpSpPr/>
            <p:nvPr/>
          </p:nvGrpSpPr>
          <p:grpSpPr>
            <a:xfrm>
              <a:off x="5756078" y="2449979"/>
              <a:ext cx="914400" cy="914400"/>
              <a:chOff x="639192" y="1988598"/>
              <a:chExt cx="1127464" cy="1127464"/>
            </a:xfrm>
          </p:grpSpPr>
          <p:sp>
            <p:nvSpPr>
              <p:cNvPr id="4" name="楕円 3">
                <a:extLst>
                  <a:ext uri="{FF2B5EF4-FFF2-40B4-BE49-F238E27FC236}">
                    <a16:creationId xmlns:a16="http://schemas.microsoft.com/office/drawing/2014/main" id="{E7D98D69-0545-625C-34DD-65EDCE0A2C89}"/>
                  </a:ext>
                </a:extLst>
              </p:cNvPr>
              <p:cNvSpPr/>
              <p:nvPr/>
            </p:nvSpPr>
            <p:spPr>
              <a:xfrm>
                <a:off x="639192" y="1988598"/>
                <a:ext cx="1127464" cy="1127464"/>
              </a:xfrm>
              <a:prstGeom prst="ellipse">
                <a:avLst/>
              </a:prstGeom>
              <a:solidFill>
                <a:srgbClr val="FF0000"/>
              </a:solidFill>
              <a:ln w="762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二等辺三角形 4">
                <a:extLst>
                  <a:ext uri="{FF2B5EF4-FFF2-40B4-BE49-F238E27FC236}">
                    <a16:creationId xmlns:a16="http://schemas.microsoft.com/office/drawing/2014/main" id="{8D825380-372A-659A-247A-ACAD94D0C93A}"/>
                  </a:ext>
                </a:extLst>
              </p:cNvPr>
              <p:cNvSpPr/>
              <p:nvPr/>
            </p:nvSpPr>
            <p:spPr>
              <a:xfrm rot="5400000">
                <a:off x="951028" y="2287066"/>
                <a:ext cx="615414" cy="530529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D229E3A3-DFE4-B1F1-0D69-3972106AD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375" b="89583" l="8791" r="890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77877" y="2831075"/>
              <a:ext cx="826714" cy="87018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27651" name="グループ化 27650">
            <a:extLst>
              <a:ext uri="{FF2B5EF4-FFF2-40B4-BE49-F238E27FC236}">
                <a16:creationId xmlns:a16="http://schemas.microsoft.com/office/drawing/2014/main" id="{FC25D29C-5DF6-271B-8823-2AE51F945237}"/>
              </a:ext>
            </a:extLst>
          </p:cNvPr>
          <p:cNvGrpSpPr/>
          <p:nvPr/>
        </p:nvGrpSpPr>
        <p:grpSpPr>
          <a:xfrm>
            <a:off x="917503" y="4051901"/>
            <a:ext cx="2961801" cy="2772078"/>
            <a:chOff x="174555" y="4107580"/>
            <a:chExt cx="2961801" cy="2772078"/>
          </a:xfrm>
        </p:grpSpPr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AB7EF044-151F-C548-8BF0-DDC60114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555" y="4299585"/>
              <a:ext cx="1283437" cy="25775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648" name="図 27647">
              <a:extLst>
                <a:ext uri="{FF2B5EF4-FFF2-40B4-BE49-F238E27FC236}">
                  <a16:creationId xmlns:a16="http://schemas.microsoft.com/office/drawing/2014/main" id="{89ECD2E5-836F-8FD8-65BE-A16C4A0F5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817" y="4436079"/>
              <a:ext cx="1812539" cy="244357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649" name="正方形/長方形 27648">
              <a:extLst>
                <a:ext uri="{FF2B5EF4-FFF2-40B4-BE49-F238E27FC236}">
                  <a16:creationId xmlns:a16="http://schemas.microsoft.com/office/drawing/2014/main" id="{6C413A10-E4A7-2E0B-2E87-0A47E6DD0337}"/>
                </a:ext>
              </a:extLst>
            </p:cNvPr>
            <p:cNvSpPr/>
            <p:nvPr/>
          </p:nvSpPr>
          <p:spPr>
            <a:xfrm rot="1743809">
              <a:off x="1769641" y="4371784"/>
              <a:ext cx="624925" cy="230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2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650" name="正方形/長方形 27649">
              <a:extLst>
                <a:ext uri="{FF2B5EF4-FFF2-40B4-BE49-F238E27FC236}">
                  <a16:creationId xmlns:a16="http://schemas.microsoft.com/office/drawing/2014/main" id="{89142C75-BCCF-3ADB-D83A-B1C6276D3002}"/>
                </a:ext>
              </a:extLst>
            </p:cNvPr>
            <p:cNvSpPr/>
            <p:nvPr/>
          </p:nvSpPr>
          <p:spPr>
            <a:xfrm rot="1933116">
              <a:off x="458403" y="4107580"/>
              <a:ext cx="961544" cy="2993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2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7672" name="グループ化 27671">
            <a:extLst>
              <a:ext uri="{FF2B5EF4-FFF2-40B4-BE49-F238E27FC236}">
                <a16:creationId xmlns:a16="http://schemas.microsoft.com/office/drawing/2014/main" id="{879BA730-E8F5-BF68-F197-F1EE56959139}"/>
              </a:ext>
            </a:extLst>
          </p:cNvPr>
          <p:cNvGrpSpPr/>
          <p:nvPr/>
        </p:nvGrpSpPr>
        <p:grpSpPr>
          <a:xfrm>
            <a:off x="5278452" y="5505099"/>
            <a:ext cx="5400000" cy="900000"/>
            <a:chOff x="10286435" y="5552073"/>
            <a:chExt cx="5400000" cy="900000"/>
          </a:xfrm>
        </p:grpSpPr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188FE3F2-DE5D-BA76-66AC-09E5609BEAF5}"/>
                </a:ext>
              </a:extLst>
            </p:cNvPr>
            <p:cNvSpPr/>
            <p:nvPr/>
          </p:nvSpPr>
          <p:spPr>
            <a:xfrm>
              <a:off x="10286435" y="5552073"/>
              <a:ext cx="5400000" cy="900000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67" name="楕円 27666">
              <a:extLst>
                <a:ext uri="{FF2B5EF4-FFF2-40B4-BE49-F238E27FC236}">
                  <a16:creationId xmlns:a16="http://schemas.microsoft.com/office/drawing/2014/main" id="{32F21B94-8A19-2E69-9F4E-81A7E780ECFE}"/>
                </a:ext>
              </a:extLst>
            </p:cNvPr>
            <p:cNvSpPr/>
            <p:nvPr/>
          </p:nvSpPr>
          <p:spPr>
            <a:xfrm>
              <a:off x="10403135" y="5665042"/>
              <a:ext cx="93415" cy="9341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68" name="楕円 27667">
              <a:extLst>
                <a:ext uri="{FF2B5EF4-FFF2-40B4-BE49-F238E27FC236}">
                  <a16:creationId xmlns:a16="http://schemas.microsoft.com/office/drawing/2014/main" id="{8812E4A9-D784-4017-C1FF-1A008F19C349}"/>
                </a:ext>
              </a:extLst>
            </p:cNvPr>
            <p:cNvSpPr/>
            <p:nvPr/>
          </p:nvSpPr>
          <p:spPr>
            <a:xfrm>
              <a:off x="10403135" y="6259349"/>
              <a:ext cx="93415" cy="9341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69" name="楕円 27668">
              <a:extLst>
                <a:ext uri="{FF2B5EF4-FFF2-40B4-BE49-F238E27FC236}">
                  <a16:creationId xmlns:a16="http://schemas.microsoft.com/office/drawing/2014/main" id="{823A35B3-D4AA-8C35-F63F-F992D63CF274}"/>
                </a:ext>
              </a:extLst>
            </p:cNvPr>
            <p:cNvSpPr/>
            <p:nvPr/>
          </p:nvSpPr>
          <p:spPr>
            <a:xfrm>
              <a:off x="15451385" y="5663014"/>
              <a:ext cx="93415" cy="9341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70" name="楕円 27669">
              <a:extLst>
                <a:ext uri="{FF2B5EF4-FFF2-40B4-BE49-F238E27FC236}">
                  <a16:creationId xmlns:a16="http://schemas.microsoft.com/office/drawing/2014/main" id="{9D18AF30-A21F-F54D-D6C2-5E741C1D90BB}"/>
                </a:ext>
              </a:extLst>
            </p:cNvPr>
            <p:cNvSpPr/>
            <p:nvPr/>
          </p:nvSpPr>
          <p:spPr>
            <a:xfrm>
              <a:off x="15451385" y="6257321"/>
              <a:ext cx="93415" cy="9341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671" name="テキスト ボックス 27670">
            <a:extLst>
              <a:ext uri="{FF2B5EF4-FFF2-40B4-BE49-F238E27FC236}">
                <a16:creationId xmlns:a16="http://schemas.microsoft.com/office/drawing/2014/main" id="{D0119F10-4781-3E5E-387A-08DFB4FB8E04}"/>
              </a:ext>
            </a:extLst>
          </p:cNvPr>
          <p:cNvSpPr txBox="1"/>
          <p:nvPr/>
        </p:nvSpPr>
        <p:spPr>
          <a:xfrm>
            <a:off x="5388735" y="5726439"/>
            <a:ext cx="517943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工程❶</a:t>
            </a:r>
            <a:r>
              <a:rPr lang="en-US" altLang="ja-JP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充電が無くなった</a:t>
            </a:r>
            <a:r>
              <a:rPr kumimoji="1" lang="ja-JP" altLang="en-US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バッテリー抜く</a:t>
            </a:r>
          </a:p>
        </p:txBody>
      </p:sp>
      <p:sp>
        <p:nvSpPr>
          <p:cNvPr id="27673" name="テキスト ボックス 27672">
            <a:extLst>
              <a:ext uri="{FF2B5EF4-FFF2-40B4-BE49-F238E27FC236}">
                <a16:creationId xmlns:a16="http://schemas.microsoft.com/office/drawing/2014/main" id="{A62B97EC-94AD-FBDB-165E-CF0EC03C2796}"/>
              </a:ext>
            </a:extLst>
          </p:cNvPr>
          <p:cNvSpPr txBox="1"/>
          <p:nvPr/>
        </p:nvSpPr>
        <p:spPr>
          <a:xfrm>
            <a:off x="5234164" y="5727051"/>
            <a:ext cx="532749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工程➋ 充電済みバッテリー入れる</a:t>
            </a:r>
          </a:p>
        </p:txBody>
      </p:sp>
      <p:grpSp>
        <p:nvGrpSpPr>
          <p:cNvPr id="27678" name="グループ化 27677">
            <a:extLst>
              <a:ext uri="{FF2B5EF4-FFF2-40B4-BE49-F238E27FC236}">
                <a16:creationId xmlns:a16="http://schemas.microsoft.com/office/drawing/2014/main" id="{B7762EF2-761C-3107-1323-A8F24F11D37A}"/>
              </a:ext>
            </a:extLst>
          </p:cNvPr>
          <p:cNvGrpSpPr/>
          <p:nvPr/>
        </p:nvGrpSpPr>
        <p:grpSpPr>
          <a:xfrm>
            <a:off x="6489892" y="658795"/>
            <a:ext cx="2700000" cy="414950"/>
            <a:chOff x="7228220" y="658795"/>
            <a:chExt cx="2700000" cy="414950"/>
          </a:xfrm>
        </p:grpSpPr>
        <p:sp>
          <p:nvSpPr>
            <p:cNvPr id="27676" name="四角形: 角を丸くする 27675">
              <a:extLst>
                <a:ext uri="{FF2B5EF4-FFF2-40B4-BE49-F238E27FC236}">
                  <a16:creationId xmlns:a16="http://schemas.microsoft.com/office/drawing/2014/main" id="{C702E525-38D4-2260-5D34-1BED88154CED}"/>
                </a:ext>
              </a:extLst>
            </p:cNvPr>
            <p:cNvSpPr/>
            <p:nvPr/>
          </p:nvSpPr>
          <p:spPr>
            <a:xfrm>
              <a:off x="7228220" y="658795"/>
              <a:ext cx="2700000" cy="41495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77" name="テキスト ボックス 27676">
              <a:extLst>
                <a:ext uri="{FF2B5EF4-FFF2-40B4-BE49-F238E27FC236}">
                  <a16:creationId xmlns:a16="http://schemas.microsoft.com/office/drawing/2014/main" id="{0BA6431E-B858-6E0E-32BA-E735723D836E}"/>
                </a:ext>
              </a:extLst>
            </p:cNvPr>
            <p:cNvSpPr txBox="1"/>
            <p:nvPr/>
          </p:nvSpPr>
          <p:spPr>
            <a:xfrm>
              <a:off x="7386351" y="662366"/>
              <a:ext cx="2472151" cy="3693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kumimoji="1" lang="ja-JP" altLang="en-US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バッテリー交換作業動画</a:t>
              </a:r>
            </a:p>
          </p:txBody>
        </p:sp>
      </p:grpSp>
      <p:grpSp>
        <p:nvGrpSpPr>
          <p:cNvPr id="27681" name="グループ化 27680">
            <a:extLst>
              <a:ext uri="{FF2B5EF4-FFF2-40B4-BE49-F238E27FC236}">
                <a16:creationId xmlns:a16="http://schemas.microsoft.com/office/drawing/2014/main" id="{397710B0-895A-937F-0530-ECDE794B6E13}"/>
              </a:ext>
            </a:extLst>
          </p:cNvPr>
          <p:cNvGrpSpPr/>
          <p:nvPr/>
        </p:nvGrpSpPr>
        <p:grpSpPr>
          <a:xfrm>
            <a:off x="7640013" y="3225181"/>
            <a:ext cx="2648174" cy="1439842"/>
            <a:chOff x="4771913" y="-1683394"/>
            <a:chExt cx="2648174" cy="1439842"/>
          </a:xfrm>
        </p:grpSpPr>
        <p:sp>
          <p:nvSpPr>
            <p:cNvPr id="27679" name="楕円 27678">
              <a:extLst>
                <a:ext uri="{FF2B5EF4-FFF2-40B4-BE49-F238E27FC236}">
                  <a16:creationId xmlns:a16="http://schemas.microsoft.com/office/drawing/2014/main" id="{6185EEEA-1F95-795A-392F-CC5C195D9896}"/>
                </a:ext>
              </a:extLst>
            </p:cNvPr>
            <p:cNvSpPr/>
            <p:nvPr/>
          </p:nvSpPr>
          <p:spPr>
            <a:xfrm>
              <a:off x="5542264" y="-1683394"/>
              <a:ext cx="1008000" cy="1008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80" name="テキスト ボックス 27679">
              <a:extLst>
                <a:ext uri="{FF2B5EF4-FFF2-40B4-BE49-F238E27FC236}">
                  <a16:creationId xmlns:a16="http://schemas.microsoft.com/office/drawing/2014/main" id="{3CB073E0-C3BA-C361-B608-E65DF87CCDC0}"/>
                </a:ext>
              </a:extLst>
            </p:cNvPr>
            <p:cNvSpPr txBox="1"/>
            <p:nvPr/>
          </p:nvSpPr>
          <p:spPr>
            <a:xfrm>
              <a:off x="4771913" y="-612884"/>
              <a:ext cx="264817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外部給電プラグを外す</a:t>
              </a:r>
            </a:p>
          </p:txBody>
        </p:sp>
      </p:grpSp>
      <p:grpSp>
        <p:nvGrpSpPr>
          <p:cNvPr id="27682" name="グループ化 27681">
            <a:extLst>
              <a:ext uri="{FF2B5EF4-FFF2-40B4-BE49-F238E27FC236}">
                <a16:creationId xmlns:a16="http://schemas.microsoft.com/office/drawing/2014/main" id="{27F4D48A-9B74-90F5-D306-EFCC30DB6DFA}"/>
              </a:ext>
            </a:extLst>
          </p:cNvPr>
          <p:cNvGrpSpPr/>
          <p:nvPr/>
        </p:nvGrpSpPr>
        <p:grpSpPr>
          <a:xfrm>
            <a:off x="7221201" y="2761736"/>
            <a:ext cx="2648174" cy="1439842"/>
            <a:chOff x="4771913" y="-1683394"/>
            <a:chExt cx="2648174" cy="1439842"/>
          </a:xfrm>
        </p:grpSpPr>
        <p:sp>
          <p:nvSpPr>
            <p:cNvPr id="27683" name="楕円 27682">
              <a:extLst>
                <a:ext uri="{FF2B5EF4-FFF2-40B4-BE49-F238E27FC236}">
                  <a16:creationId xmlns:a16="http://schemas.microsoft.com/office/drawing/2014/main" id="{2C56E7A9-C5A1-B8E2-B52C-0ED9A137C2C8}"/>
                </a:ext>
              </a:extLst>
            </p:cNvPr>
            <p:cNvSpPr/>
            <p:nvPr/>
          </p:nvSpPr>
          <p:spPr>
            <a:xfrm>
              <a:off x="5542264" y="-1683394"/>
              <a:ext cx="1008000" cy="10080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684" name="テキスト ボックス 27683">
              <a:extLst>
                <a:ext uri="{FF2B5EF4-FFF2-40B4-BE49-F238E27FC236}">
                  <a16:creationId xmlns:a16="http://schemas.microsoft.com/office/drawing/2014/main" id="{25E36CFC-538A-93F0-09A8-718425FA7049}"/>
                </a:ext>
              </a:extLst>
            </p:cNvPr>
            <p:cNvSpPr txBox="1"/>
            <p:nvPr/>
          </p:nvSpPr>
          <p:spPr>
            <a:xfrm>
              <a:off x="4771913" y="-612884"/>
              <a:ext cx="264817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外部給電プラグをさす</a:t>
              </a:r>
            </a:p>
          </p:txBody>
        </p:sp>
      </p:grpSp>
      <p:graphicFrame>
        <p:nvGraphicFramePr>
          <p:cNvPr id="27696" name="表 27695">
            <a:extLst>
              <a:ext uri="{FF2B5EF4-FFF2-40B4-BE49-F238E27FC236}">
                <a16:creationId xmlns:a16="http://schemas.microsoft.com/office/drawing/2014/main" id="{0629494E-F782-5BEF-8002-C369A2ED7903}"/>
              </a:ext>
            </a:extLst>
          </p:cNvPr>
          <p:cNvGraphicFramePr>
            <a:graphicFrameLocks noGrp="1"/>
          </p:cNvGraphicFramePr>
          <p:nvPr/>
        </p:nvGraphicFramePr>
        <p:xfrm>
          <a:off x="4181470" y="5388208"/>
          <a:ext cx="1792240" cy="1301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48">
                  <a:extLst>
                    <a:ext uri="{9D8B030D-6E8A-4147-A177-3AD203B41FA5}">
                      <a16:colId xmlns:a16="http://schemas.microsoft.com/office/drawing/2014/main" val="2967905972"/>
                    </a:ext>
                  </a:extLst>
                </a:gridCol>
                <a:gridCol w="358448">
                  <a:extLst>
                    <a:ext uri="{9D8B030D-6E8A-4147-A177-3AD203B41FA5}">
                      <a16:colId xmlns:a16="http://schemas.microsoft.com/office/drawing/2014/main" val="3358800005"/>
                    </a:ext>
                  </a:extLst>
                </a:gridCol>
                <a:gridCol w="358448">
                  <a:extLst>
                    <a:ext uri="{9D8B030D-6E8A-4147-A177-3AD203B41FA5}">
                      <a16:colId xmlns:a16="http://schemas.microsoft.com/office/drawing/2014/main" val="4186008331"/>
                    </a:ext>
                  </a:extLst>
                </a:gridCol>
                <a:gridCol w="358448">
                  <a:extLst>
                    <a:ext uri="{9D8B030D-6E8A-4147-A177-3AD203B41FA5}">
                      <a16:colId xmlns:a16="http://schemas.microsoft.com/office/drawing/2014/main" val="2909326127"/>
                    </a:ext>
                  </a:extLst>
                </a:gridCol>
                <a:gridCol w="358448">
                  <a:extLst>
                    <a:ext uri="{9D8B030D-6E8A-4147-A177-3AD203B41FA5}">
                      <a16:colId xmlns:a16="http://schemas.microsoft.com/office/drawing/2014/main" val="2563600778"/>
                    </a:ext>
                  </a:extLst>
                </a:gridCol>
              </a:tblGrid>
              <a:tr h="311274">
                <a:tc gridSpan="5"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台車作製に必要な技能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865611"/>
                  </a:ext>
                </a:extLst>
              </a:tr>
              <a:tr h="990418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ポンチ絵</a:t>
                      </a:r>
                    </a:p>
                  </a:txBody>
                  <a:tcPr vert="eaVert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ホットソー</a:t>
                      </a:r>
                    </a:p>
                  </a:txBody>
                  <a:tcPr vert="eaVert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アーク溶接</a:t>
                      </a:r>
                    </a:p>
                  </a:txBody>
                  <a:tcPr vert="eaVert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ボール盤</a:t>
                      </a:r>
                    </a:p>
                  </a:txBody>
                  <a:tcPr vert="eaVert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タップ切り</a:t>
                      </a:r>
                    </a:p>
                  </a:txBody>
                  <a:tcPr vert="eaVert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806402"/>
                  </a:ext>
                </a:extLst>
              </a:tr>
            </a:tbl>
          </a:graphicData>
        </a:graphic>
      </p:graphicFrame>
      <p:grpSp>
        <p:nvGrpSpPr>
          <p:cNvPr id="27796" name="グループ化 27795">
            <a:extLst>
              <a:ext uri="{FF2B5EF4-FFF2-40B4-BE49-F238E27FC236}">
                <a16:creationId xmlns:a16="http://schemas.microsoft.com/office/drawing/2014/main" id="{76F6B7C2-1CCF-FE81-5DE4-A52D033E28E9}"/>
              </a:ext>
            </a:extLst>
          </p:cNvPr>
          <p:cNvGrpSpPr/>
          <p:nvPr/>
        </p:nvGrpSpPr>
        <p:grpSpPr>
          <a:xfrm>
            <a:off x="5932718" y="652947"/>
            <a:ext cx="4877522" cy="5752152"/>
            <a:chOff x="14528837" y="658795"/>
            <a:chExt cx="4877522" cy="5752152"/>
          </a:xfrm>
        </p:grpSpPr>
        <p:grpSp>
          <p:nvGrpSpPr>
            <p:cNvPr id="27789" name="グループ化 27788">
              <a:extLst>
                <a:ext uri="{FF2B5EF4-FFF2-40B4-BE49-F238E27FC236}">
                  <a16:creationId xmlns:a16="http://schemas.microsoft.com/office/drawing/2014/main" id="{62130917-1478-60E6-70CE-5E71BF6BDD55}"/>
                </a:ext>
              </a:extLst>
            </p:cNvPr>
            <p:cNvGrpSpPr/>
            <p:nvPr/>
          </p:nvGrpSpPr>
          <p:grpSpPr>
            <a:xfrm>
              <a:off x="17329248" y="3569829"/>
              <a:ext cx="492987" cy="308481"/>
              <a:chOff x="13453176" y="4727556"/>
              <a:chExt cx="492987" cy="308481"/>
            </a:xfrm>
          </p:grpSpPr>
          <p:sp>
            <p:nvSpPr>
              <p:cNvPr id="27794" name="正方形/長方形 27785">
                <a:extLst>
                  <a:ext uri="{FF2B5EF4-FFF2-40B4-BE49-F238E27FC236}">
                    <a16:creationId xmlns:a16="http://schemas.microsoft.com/office/drawing/2014/main" id="{A04EE58B-654B-F4E5-7199-47E2236A6AF5}"/>
                  </a:ext>
                </a:extLst>
              </p:cNvPr>
              <p:cNvSpPr/>
              <p:nvPr/>
            </p:nvSpPr>
            <p:spPr>
              <a:xfrm rot="20425114">
                <a:off x="13537809" y="4727556"/>
                <a:ext cx="323718" cy="308481"/>
              </a:xfrm>
              <a:custGeom>
                <a:avLst/>
                <a:gdLst>
                  <a:gd name="connsiteX0" fmla="*/ 0 w 415062"/>
                  <a:gd name="connsiteY0" fmla="*/ 0 h 178002"/>
                  <a:gd name="connsiteX1" fmla="*/ 415062 w 415062"/>
                  <a:gd name="connsiteY1" fmla="*/ 0 h 178002"/>
                  <a:gd name="connsiteX2" fmla="*/ 415062 w 415062"/>
                  <a:gd name="connsiteY2" fmla="*/ 178002 h 178002"/>
                  <a:gd name="connsiteX3" fmla="*/ 0 w 415062"/>
                  <a:gd name="connsiteY3" fmla="*/ 178002 h 178002"/>
                  <a:gd name="connsiteX4" fmla="*/ 0 w 415062"/>
                  <a:gd name="connsiteY4" fmla="*/ 0 h 178002"/>
                  <a:gd name="connsiteX0" fmla="*/ 0 w 469596"/>
                  <a:gd name="connsiteY0" fmla="*/ 11638 h 178002"/>
                  <a:gd name="connsiteX1" fmla="*/ 469596 w 469596"/>
                  <a:gd name="connsiteY1" fmla="*/ 0 h 178002"/>
                  <a:gd name="connsiteX2" fmla="*/ 469596 w 469596"/>
                  <a:gd name="connsiteY2" fmla="*/ 178002 h 178002"/>
                  <a:gd name="connsiteX3" fmla="*/ 54534 w 469596"/>
                  <a:gd name="connsiteY3" fmla="*/ 178002 h 178002"/>
                  <a:gd name="connsiteX4" fmla="*/ 0 w 469596"/>
                  <a:gd name="connsiteY4" fmla="*/ 11638 h 178002"/>
                  <a:gd name="connsiteX0" fmla="*/ 0 w 469596"/>
                  <a:gd name="connsiteY0" fmla="*/ 11638 h 220914"/>
                  <a:gd name="connsiteX1" fmla="*/ 469596 w 469596"/>
                  <a:gd name="connsiteY1" fmla="*/ 0 h 220914"/>
                  <a:gd name="connsiteX2" fmla="*/ 469596 w 469596"/>
                  <a:gd name="connsiteY2" fmla="*/ 178002 h 220914"/>
                  <a:gd name="connsiteX3" fmla="*/ 140179 w 469596"/>
                  <a:gd name="connsiteY3" fmla="*/ 220914 h 220914"/>
                  <a:gd name="connsiteX4" fmla="*/ 0 w 469596"/>
                  <a:gd name="connsiteY4" fmla="*/ 11638 h 220914"/>
                  <a:gd name="connsiteX0" fmla="*/ 0 w 492987"/>
                  <a:gd name="connsiteY0" fmla="*/ 38881 h 220914"/>
                  <a:gd name="connsiteX1" fmla="*/ 492987 w 492987"/>
                  <a:gd name="connsiteY1" fmla="*/ 0 h 220914"/>
                  <a:gd name="connsiteX2" fmla="*/ 492987 w 492987"/>
                  <a:gd name="connsiteY2" fmla="*/ 178002 h 220914"/>
                  <a:gd name="connsiteX3" fmla="*/ 163570 w 492987"/>
                  <a:gd name="connsiteY3" fmla="*/ 220914 h 220914"/>
                  <a:gd name="connsiteX4" fmla="*/ 0 w 492987"/>
                  <a:gd name="connsiteY4" fmla="*/ 38881 h 220914"/>
                  <a:gd name="connsiteX0" fmla="*/ 0 w 492987"/>
                  <a:gd name="connsiteY0" fmla="*/ 19489 h 201522"/>
                  <a:gd name="connsiteX1" fmla="*/ 395606 w 492987"/>
                  <a:gd name="connsiteY1" fmla="*/ 0 h 201522"/>
                  <a:gd name="connsiteX2" fmla="*/ 492987 w 492987"/>
                  <a:gd name="connsiteY2" fmla="*/ 158610 h 201522"/>
                  <a:gd name="connsiteX3" fmla="*/ 163570 w 492987"/>
                  <a:gd name="connsiteY3" fmla="*/ 201522 h 201522"/>
                  <a:gd name="connsiteX4" fmla="*/ 0 w 492987"/>
                  <a:gd name="connsiteY4" fmla="*/ 19489 h 201522"/>
                  <a:gd name="connsiteX0" fmla="*/ 0 w 492987"/>
                  <a:gd name="connsiteY0" fmla="*/ 33 h 182066"/>
                  <a:gd name="connsiteX1" fmla="*/ 376116 w 492987"/>
                  <a:gd name="connsiteY1" fmla="*/ 0 h 182066"/>
                  <a:gd name="connsiteX2" fmla="*/ 492987 w 492987"/>
                  <a:gd name="connsiteY2" fmla="*/ 139154 h 182066"/>
                  <a:gd name="connsiteX3" fmla="*/ 163570 w 492987"/>
                  <a:gd name="connsiteY3" fmla="*/ 182066 h 182066"/>
                  <a:gd name="connsiteX4" fmla="*/ 0 w 492987"/>
                  <a:gd name="connsiteY4" fmla="*/ 33 h 182066"/>
                  <a:gd name="connsiteX0" fmla="*/ 0 w 492987"/>
                  <a:gd name="connsiteY0" fmla="*/ 33 h 154790"/>
                  <a:gd name="connsiteX1" fmla="*/ 376116 w 492987"/>
                  <a:gd name="connsiteY1" fmla="*/ 0 h 154790"/>
                  <a:gd name="connsiteX2" fmla="*/ 492987 w 492987"/>
                  <a:gd name="connsiteY2" fmla="*/ 139154 h 154790"/>
                  <a:gd name="connsiteX3" fmla="*/ 148015 w 492987"/>
                  <a:gd name="connsiteY3" fmla="*/ 154790 h 154790"/>
                  <a:gd name="connsiteX4" fmla="*/ 0 w 492987"/>
                  <a:gd name="connsiteY4" fmla="*/ 33 h 154790"/>
                  <a:gd name="connsiteX0" fmla="*/ 0 w 492987"/>
                  <a:gd name="connsiteY0" fmla="*/ 33 h 260904"/>
                  <a:gd name="connsiteX1" fmla="*/ 376116 w 492987"/>
                  <a:gd name="connsiteY1" fmla="*/ 0 h 260904"/>
                  <a:gd name="connsiteX2" fmla="*/ 492987 w 492987"/>
                  <a:gd name="connsiteY2" fmla="*/ 139154 h 260904"/>
                  <a:gd name="connsiteX3" fmla="*/ 82540 w 492987"/>
                  <a:gd name="connsiteY3" fmla="*/ 260904 h 260904"/>
                  <a:gd name="connsiteX4" fmla="*/ 0 w 492987"/>
                  <a:gd name="connsiteY4" fmla="*/ 33 h 260904"/>
                  <a:gd name="connsiteX0" fmla="*/ 0 w 379547"/>
                  <a:gd name="connsiteY0" fmla="*/ 33 h 302150"/>
                  <a:gd name="connsiteX1" fmla="*/ 376116 w 379547"/>
                  <a:gd name="connsiteY1" fmla="*/ 0 h 302150"/>
                  <a:gd name="connsiteX2" fmla="*/ 379547 w 379547"/>
                  <a:gd name="connsiteY2" fmla="*/ 302150 h 302150"/>
                  <a:gd name="connsiteX3" fmla="*/ 82540 w 379547"/>
                  <a:gd name="connsiteY3" fmla="*/ 260904 h 302150"/>
                  <a:gd name="connsiteX4" fmla="*/ 0 w 379547"/>
                  <a:gd name="connsiteY4" fmla="*/ 33 h 302150"/>
                  <a:gd name="connsiteX0" fmla="*/ 0 w 379547"/>
                  <a:gd name="connsiteY0" fmla="*/ 33 h 302150"/>
                  <a:gd name="connsiteX1" fmla="*/ 376116 w 379547"/>
                  <a:gd name="connsiteY1" fmla="*/ 0 h 302150"/>
                  <a:gd name="connsiteX2" fmla="*/ 379547 w 379547"/>
                  <a:gd name="connsiteY2" fmla="*/ 302150 h 302150"/>
                  <a:gd name="connsiteX3" fmla="*/ 65579 w 379547"/>
                  <a:gd name="connsiteY3" fmla="*/ 282601 h 302150"/>
                  <a:gd name="connsiteX4" fmla="*/ 0 w 379547"/>
                  <a:gd name="connsiteY4" fmla="*/ 33 h 302150"/>
                  <a:gd name="connsiteX0" fmla="*/ 55677 w 313968"/>
                  <a:gd name="connsiteY0" fmla="*/ 0 h 305199"/>
                  <a:gd name="connsiteX1" fmla="*/ 310537 w 313968"/>
                  <a:gd name="connsiteY1" fmla="*/ 3049 h 305199"/>
                  <a:gd name="connsiteX2" fmla="*/ 313968 w 313968"/>
                  <a:gd name="connsiteY2" fmla="*/ 305199 h 305199"/>
                  <a:gd name="connsiteX3" fmla="*/ 0 w 313968"/>
                  <a:gd name="connsiteY3" fmla="*/ 285650 h 305199"/>
                  <a:gd name="connsiteX4" fmla="*/ 55677 w 313968"/>
                  <a:gd name="connsiteY4" fmla="*/ 0 h 305199"/>
                  <a:gd name="connsiteX0" fmla="*/ 55677 w 393699"/>
                  <a:gd name="connsiteY0" fmla="*/ 22831 h 328030"/>
                  <a:gd name="connsiteX1" fmla="*/ 393688 w 393699"/>
                  <a:gd name="connsiteY1" fmla="*/ 0 h 328030"/>
                  <a:gd name="connsiteX2" fmla="*/ 313968 w 393699"/>
                  <a:gd name="connsiteY2" fmla="*/ 328030 h 328030"/>
                  <a:gd name="connsiteX3" fmla="*/ 0 w 393699"/>
                  <a:gd name="connsiteY3" fmla="*/ 308481 h 328030"/>
                  <a:gd name="connsiteX4" fmla="*/ 55677 w 393699"/>
                  <a:gd name="connsiteY4" fmla="*/ 22831 h 328030"/>
                  <a:gd name="connsiteX0" fmla="*/ 55677 w 393739"/>
                  <a:gd name="connsiteY0" fmla="*/ 22831 h 308481"/>
                  <a:gd name="connsiteX1" fmla="*/ 393688 w 393739"/>
                  <a:gd name="connsiteY1" fmla="*/ 0 h 308481"/>
                  <a:gd name="connsiteX2" fmla="*/ 377790 w 393739"/>
                  <a:gd name="connsiteY2" fmla="*/ 304518 h 308481"/>
                  <a:gd name="connsiteX3" fmla="*/ 0 w 393739"/>
                  <a:gd name="connsiteY3" fmla="*/ 308481 h 308481"/>
                  <a:gd name="connsiteX4" fmla="*/ 55677 w 393739"/>
                  <a:gd name="connsiteY4" fmla="*/ 22831 h 308481"/>
                  <a:gd name="connsiteX0" fmla="*/ 55677 w 393739"/>
                  <a:gd name="connsiteY0" fmla="*/ 22831 h 308481"/>
                  <a:gd name="connsiteX1" fmla="*/ 393688 w 393739"/>
                  <a:gd name="connsiteY1" fmla="*/ 0 h 308481"/>
                  <a:gd name="connsiteX2" fmla="*/ 377790 w 393739"/>
                  <a:gd name="connsiteY2" fmla="*/ 304518 h 308481"/>
                  <a:gd name="connsiteX3" fmla="*/ 0 w 393739"/>
                  <a:gd name="connsiteY3" fmla="*/ 308481 h 308481"/>
                  <a:gd name="connsiteX4" fmla="*/ 55677 w 393739"/>
                  <a:gd name="connsiteY4" fmla="*/ 22831 h 308481"/>
                  <a:gd name="connsiteX0" fmla="*/ 55677 w 393715"/>
                  <a:gd name="connsiteY0" fmla="*/ 22831 h 308481"/>
                  <a:gd name="connsiteX1" fmla="*/ 393688 w 393715"/>
                  <a:gd name="connsiteY1" fmla="*/ 0 h 308481"/>
                  <a:gd name="connsiteX2" fmla="*/ 361380 w 393715"/>
                  <a:gd name="connsiteY2" fmla="*/ 298681 h 308481"/>
                  <a:gd name="connsiteX3" fmla="*/ 0 w 393715"/>
                  <a:gd name="connsiteY3" fmla="*/ 308481 h 308481"/>
                  <a:gd name="connsiteX4" fmla="*/ 55677 w 393715"/>
                  <a:gd name="connsiteY4" fmla="*/ 22831 h 30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15" h="308481">
                    <a:moveTo>
                      <a:pt x="55677" y="22831"/>
                    </a:moveTo>
                    <a:lnTo>
                      <a:pt x="393688" y="0"/>
                    </a:lnTo>
                    <a:cubicBezTo>
                      <a:pt x="394832" y="100717"/>
                      <a:pt x="360236" y="197964"/>
                      <a:pt x="361380" y="298681"/>
                    </a:cubicBezTo>
                    <a:lnTo>
                      <a:pt x="0" y="308481"/>
                    </a:lnTo>
                    <a:lnTo>
                      <a:pt x="55677" y="22831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795" name="正方形/長方形 27785">
                <a:extLst>
                  <a:ext uri="{FF2B5EF4-FFF2-40B4-BE49-F238E27FC236}">
                    <a16:creationId xmlns:a16="http://schemas.microsoft.com/office/drawing/2014/main" id="{597DD825-66A8-C0F5-B433-01040338087F}"/>
                  </a:ext>
                </a:extLst>
              </p:cNvPr>
              <p:cNvSpPr/>
              <p:nvPr/>
            </p:nvSpPr>
            <p:spPr>
              <a:xfrm rot="20425114">
                <a:off x="13453176" y="4743158"/>
                <a:ext cx="492987" cy="154790"/>
              </a:xfrm>
              <a:custGeom>
                <a:avLst/>
                <a:gdLst>
                  <a:gd name="connsiteX0" fmla="*/ 0 w 415062"/>
                  <a:gd name="connsiteY0" fmla="*/ 0 h 178002"/>
                  <a:gd name="connsiteX1" fmla="*/ 415062 w 415062"/>
                  <a:gd name="connsiteY1" fmla="*/ 0 h 178002"/>
                  <a:gd name="connsiteX2" fmla="*/ 415062 w 415062"/>
                  <a:gd name="connsiteY2" fmla="*/ 178002 h 178002"/>
                  <a:gd name="connsiteX3" fmla="*/ 0 w 415062"/>
                  <a:gd name="connsiteY3" fmla="*/ 178002 h 178002"/>
                  <a:gd name="connsiteX4" fmla="*/ 0 w 415062"/>
                  <a:gd name="connsiteY4" fmla="*/ 0 h 178002"/>
                  <a:gd name="connsiteX0" fmla="*/ 0 w 469596"/>
                  <a:gd name="connsiteY0" fmla="*/ 11638 h 178002"/>
                  <a:gd name="connsiteX1" fmla="*/ 469596 w 469596"/>
                  <a:gd name="connsiteY1" fmla="*/ 0 h 178002"/>
                  <a:gd name="connsiteX2" fmla="*/ 469596 w 469596"/>
                  <a:gd name="connsiteY2" fmla="*/ 178002 h 178002"/>
                  <a:gd name="connsiteX3" fmla="*/ 54534 w 469596"/>
                  <a:gd name="connsiteY3" fmla="*/ 178002 h 178002"/>
                  <a:gd name="connsiteX4" fmla="*/ 0 w 469596"/>
                  <a:gd name="connsiteY4" fmla="*/ 11638 h 178002"/>
                  <a:gd name="connsiteX0" fmla="*/ 0 w 469596"/>
                  <a:gd name="connsiteY0" fmla="*/ 11638 h 220914"/>
                  <a:gd name="connsiteX1" fmla="*/ 469596 w 469596"/>
                  <a:gd name="connsiteY1" fmla="*/ 0 h 220914"/>
                  <a:gd name="connsiteX2" fmla="*/ 469596 w 469596"/>
                  <a:gd name="connsiteY2" fmla="*/ 178002 h 220914"/>
                  <a:gd name="connsiteX3" fmla="*/ 140179 w 469596"/>
                  <a:gd name="connsiteY3" fmla="*/ 220914 h 220914"/>
                  <a:gd name="connsiteX4" fmla="*/ 0 w 469596"/>
                  <a:gd name="connsiteY4" fmla="*/ 11638 h 220914"/>
                  <a:gd name="connsiteX0" fmla="*/ 0 w 492987"/>
                  <a:gd name="connsiteY0" fmla="*/ 38881 h 220914"/>
                  <a:gd name="connsiteX1" fmla="*/ 492987 w 492987"/>
                  <a:gd name="connsiteY1" fmla="*/ 0 h 220914"/>
                  <a:gd name="connsiteX2" fmla="*/ 492987 w 492987"/>
                  <a:gd name="connsiteY2" fmla="*/ 178002 h 220914"/>
                  <a:gd name="connsiteX3" fmla="*/ 163570 w 492987"/>
                  <a:gd name="connsiteY3" fmla="*/ 220914 h 220914"/>
                  <a:gd name="connsiteX4" fmla="*/ 0 w 492987"/>
                  <a:gd name="connsiteY4" fmla="*/ 38881 h 220914"/>
                  <a:gd name="connsiteX0" fmla="*/ 0 w 492987"/>
                  <a:gd name="connsiteY0" fmla="*/ 19489 h 201522"/>
                  <a:gd name="connsiteX1" fmla="*/ 395606 w 492987"/>
                  <a:gd name="connsiteY1" fmla="*/ 0 h 201522"/>
                  <a:gd name="connsiteX2" fmla="*/ 492987 w 492987"/>
                  <a:gd name="connsiteY2" fmla="*/ 158610 h 201522"/>
                  <a:gd name="connsiteX3" fmla="*/ 163570 w 492987"/>
                  <a:gd name="connsiteY3" fmla="*/ 201522 h 201522"/>
                  <a:gd name="connsiteX4" fmla="*/ 0 w 492987"/>
                  <a:gd name="connsiteY4" fmla="*/ 19489 h 201522"/>
                  <a:gd name="connsiteX0" fmla="*/ 0 w 492987"/>
                  <a:gd name="connsiteY0" fmla="*/ 33 h 182066"/>
                  <a:gd name="connsiteX1" fmla="*/ 376116 w 492987"/>
                  <a:gd name="connsiteY1" fmla="*/ 0 h 182066"/>
                  <a:gd name="connsiteX2" fmla="*/ 492987 w 492987"/>
                  <a:gd name="connsiteY2" fmla="*/ 139154 h 182066"/>
                  <a:gd name="connsiteX3" fmla="*/ 163570 w 492987"/>
                  <a:gd name="connsiteY3" fmla="*/ 182066 h 182066"/>
                  <a:gd name="connsiteX4" fmla="*/ 0 w 492987"/>
                  <a:gd name="connsiteY4" fmla="*/ 33 h 182066"/>
                  <a:gd name="connsiteX0" fmla="*/ 0 w 492987"/>
                  <a:gd name="connsiteY0" fmla="*/ 33 h 154790"/>
                  <a:gd name="connsiteX1" fmla="*/ 376116 w 492987"/>
                  <a:gd name="connsiteY1" fmla="*/ 0 h 154790"/>
                  <a:gd name="connsiteX2" fmla="*/ 492987 w 492987"/>
                  <a:gd name="connsiteY2" fmla="*/ 139154 h 154790"/>
                  <a:gd name="connsiteX3" fmla="*/ 148015 w 492987"/>
                  <a:gd name="connsiteY3" fmla="*/ 154790 h 154790"/>
                  <a:gd name="connsiteX4" fmla="*/ 0 w 492987"/>
                  <a:gd name="connsiteY4" fmla="*/ 33 h 15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987" h="154790">
                    <a:moveTo>
                      <a:pt x="0" y="33"/>
                    </a:moveTo>
                    <a:lnTo>
                      <a:pt x="376116" y="0"/>
                    </a:lnTo>
                    <a:lnTo>
                      <a:pt x="492987" y="139154"/>
                    </a:lnTo>
                    <a:lnTo>
                      <a:pt x="148015" y="15479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788" name="グループ化 27787">
              <a:extLst>
                <a:ext uri="{FF2B5EF4-FFF2-40B4-BE49-F238E27FC236}">
                  <a16:creationId xmlns:a16="http://schemas.microsoft.com/office/drawing/2014/main" id="{1389630F-A43E-8D59-6599-D5B43ADB5FDC}"/>
                </a:ext>
              </a:extLst>
            </p:cNvPr>
            <p:cNvGrpSpPr/>
            <p:nvPr/>
          </p:nvGrpSpPr>
          <p:grpSpPr>
            <a:xfrm>
              <a:off x="15198937" y="4506181"/>
              <a:ext cx="500493" cy="328901"/>
              <a:chOff x="13445670" y="4743158"/>
              <a:chExt cx="500493" cy="328901"/>
            </a:xfrm>
          </p:grpSpPr>
          <p:sp>
            <p:nvSpPr>
              <p:cNvPr id="27786" name="正方形/長方形 27785">
                <a:extLst>
                  <a:ext uri="{FF2B5EF4-FFF2-40B4-BE49-F238E27FC236}">
                    <a16:creationId xmlns:a16="http://schemas.microsoft.com/office/drawing/2014/main" id="{D0E9036A-B692-5E28-260F-2326E301EA19}"/>
                  </a:ext>
                </a:extLst>
              </p:cNvPr>
              <p:cNvSpPr/>
              <p:nvPr/>
            </p:nvSpPr>
            <p:spPr>
              <a:xfrm rot="20425114">
                <a:off x="13445670" y="4763578"/>
                <a:ext cx="393715" cy="308481"/>
              </a:xfrm>
              <a:custGeom>
                <a:avLst/>
                <a:gdLst>
                  <a:gd name="connsiteX0" fmla="*/ 0 w 415062"/>
                  <a:gd name="connsiteY0" fmla="*/ 0 h 178002"/>
                  <a:gd name="connsiteX1" fmla="*/ 415062 w 415062"/>
                  <a:gd name="connsiteY1" fmla="*/ 0 h 178002"/>
                  <a:gd name="connsiteX2" fmla="*/ 415062 w 415062"/>
                  <a:gd name="connsiteY2" fmla="*/ 178002 h 178002"/>
                  <a:gd name="connsiteX3" fmla="*/ 0 w 415062"/>
                  <a:gd name="connsiteY3" fmla="*/ 178002 h 178002"/>
                  <a:gd name="connsiteX4" fmla="*/ 0 w 415062"/>
                  <a:gd name="connsiteY4" fmla="*/ 0 h 178002"/>
                  <a:gd name="connsiteX0" fmla="*/ 0 w 469596"/>
                  <a:gd name="connsiteY0" fmla="*/ 11638 h 178002"/>
                  <a:gd name="connsiteX1" fmla="*/ 469596 w 469596"/>
                  <a:gd name="connsiteY1" fmla="*/ 0 h 178002"/>
                  <a:gd name="connsiteX2" fmla="*/ 469596 w 469596"/>
                  <a:gd name="connsiteY2" fmla="*/ 178002 h 178002"/>
                  <a:gd name="connsiteX3" fmla="*/ 54534 w 469596"/>
                  <a:gd name="connsiteY3" fmla="*/ 178002 h 178002"/>
                  <a:gd name="connsiteX4" fmla="*/ 0 w 469596"/>
                  <a:gd name="connsiteY4" fmla="*/ 11638 h 178002"/>
                  <a:gd name="connsiteX0" fmla="*/ 0 w 469596"/>
                  <a:gd name="connsiteY0" fmla="*/ 11638 h 220914"/>
                  <a:gd name="connsiteX1" fmla="*/ 469596 w 469596"/>
                  <a:gd name="connsiteY1" fmla="*/ 0 h 220914"/>
                  <a:gd name="connsiteX2" fmla="*/ 469596 w 469596"/>
                  <a:gd name="connsiteY2" fmla="*/ 178002 h 220914"/>
                  <a:gd name="connsiteX3" fmla="*/ 140179 w 469596"/>
                  <a:gd name="connsiteY3" fmla="*/ 220914 h 220914"/>
                  <a:gd name="connsiteX4" fmla="*/ 0 w 469596"/>
                  <a:gd name="connsiteY4" fmla="*/ 11638 h 220914"/>
                  <a:gd name="connsiteX0" fmla="*/ 0 w 492987"/>
                  <a:gd name="connsiteY0" fmla="*/ 38881 h 220914"/>
                  <a:gd name="connsiteX1" fmla="*/ 492987 w 492987"/>
                  <a:gd name="connsiteY1" fmla="*/ 0 h 220914"/>
                  <a:gd name="connsiteX2" fmla="*/ 492987 w 492987"/>
                  <a:gd name="connsiteY2" fmla="*/ 178002 h 220914"/>
                  <a:gd name="connsiteX3" fmla="*/ 163570 w 492987"/>
                  <a:gd name="connsiteY3" fmla="*/ 220914 h 220914"/>
                  <a:gd name="connsiteX4" fmla="*/ 0 w 492987"/>
                  <a:gd name="connsiteY4" fmla="*/ 38881 h 220914"/>
                  <a:gd name="connsiteX0" fmla="*/ 0 w 492987"/>
                  <a:gd name="connsiteY0" fmla="*/ 19489 h 201522"/>
                  <a:gd name="connsiteX1" fmla="*/ 395606 w 492987"/>
                  <a:gd name="connsiteY1" fmla="*/ 0 h 201522"/>
                  <a:gd name="connsiteX2" fmla="*/ 492987 w 492987"/>
                  <a:gd name="connsiteY2" fmla="*/ 158610 h 201522"/>
                  <a:gd name="connsiteX3" fmla="*/ 163570 w 492987"/>
                  <a:gd name="connsiteY3" fmla="*/ 201522 h 201522"/>
                  <a:gd name="connsiteX4" fmla="*/ 0 w 492987"/>
                  <a:gd name="connsiteY4" fmla="*/ 19489 h 201522"/>
                  <a:gd name="connsiteX0" fmla="*/ 0 w 492987"/>
                  <a:gd name="connsiteY0" fmla="*/ 33 h 182066"/>
                  <a:gd name="connsiteX1" fmla="*/ 376116 w 492987"/>
                  <a:gd name="connsiteY1" fmla="*/ 0 h 182066"/>
                  <a:gd name="connsiteX2" fmla="*/ 492987 w 492987"/>
                  <a:gd name="connsiteY2" fmla="*/ 139154 h 182066"/>
                  <a:gd name="connsiteX3" fmla="*/ 163570 w 492987"/>
                  <a:gd name="connsiteY3" fmla="*/ 182066 h 182066"/>
                  <a:gd name="connsiteX4" fmla="*/ 0 w 492987"/>
                  <a:gd name="connsiteY4" fmla="*/ 33 h 182066"/>
                  <a:gd name="connsiteX0" fmla="*/ 0 w 492987"/>
                  <a:gd name="connsiteY0" fmla="*/ 33 h 154790"/>
                  <a:gd name="connsiteX1" fmla="*/ 376116 w 492987"/>
                  <a:gd name="connsiteY1" fmla="*/ 0 h 154790"/>
                  <a:gd name="connsiteX2" fmla="*/ 492987 w 492987"/>
                  <a:gd name="connsiteY2" fmla="*/ 139154 h 154790"/>
                  <a:gd name="connsiteX3" fmla="*/ 148015 w 492987"/>
                  <a:gd name="connsiteY3" fmla="*/ 154790 h 154790"/>
                  <a:gd name="connsiteX4" fmla="*/ 0 w 492987"/>
                  <a:gd name="connsiteY4" fmla="*/ 33 h 154790"/>
                  <a:gd name="connsiteX0" fmla="*/ 0 w 492987"/>
                  <a:gd name="connsiteY0" fmla="*/ 33 h 260904"/>
                  <a:gd name="connsiteX1" fmla="*/ 376116 w 492987"/>
                  <a:gd name="connsiteY1" fmla="*/ 0 h 260904"/>
                  <a:gd name="connsiteX2" fmla="*/ 492987 w 492987"/>
                  <a:gd name="connsiteY2" fmla="*/ 139154 h 260904"/>
                  <a:gd name="connsiteX3" fmla="*/ 82540 w 492987"/>
                  <a:gd name="connsiteY3" fmla="*/ 260904 h 260904"/>
                  <a:gd name="connsiteX4" fmla="*/ 0 w 492987"/>
                  <a:gd name="connsiteY4" fmla="*/ 33 h 260904"/>
                  <a:gd name="connsiteX0" fmla="*/ 0 w 379547"/>
                  <a:gd name="connsiteY0" fmla="*/ 33 h 302150"/>
                  <a:gd name="connsiteX1" fmla="*/ 376116 w 379547"/>
                  <a:gd name="connsiteY1" fmla="*/ 0 h 302150"/>
                  <a:gd name="connsiteX2" fmla="*/ 379547 w 379547"/>
                  <a:gd name="connsiteY2" fmla="*/ 302150 h 302150"/>
                  <a:gd name="connsiteX3" fmla="*/ 82540 w 379547"/>
                  <a:gd name="connsiteY3" fmla="*/ 260904 h 302150"/>
                  <a:gd name="connsiteX4" fmla="*/ 0 w 379547"/>
                  <a:gd name="connsiteY4" fmla="*/ 33 h 302150"/>
                  <a:gd name="connsiteX0" fmla="*/ 0 w 379547"/>
                  <a:gd name="connsiteY0" fmla="*/ 33 h 302150"/>
                  <a:gd name="connsiteX1" fmla="*/ 376116 w 379547"/>
                  <a:gd name="connsiteY1" fmla="*/ 0 h 302150"/>
                  <a:gd name="connsiteX2" fmla="*/ 379547 w 379547"/>
                  <a:gd name="connsiteY2" fmla="*/ 302150 h 302150"/>
                  <a:gd name="connsiteX3" fmla="*/ 65579 w 379547"/>
                  <a:gd name="connsiteY3" fmla="*/ 282601 h 302150"/>
                  <a:gd name="connsiteX4" fmla="*/ 0 w 379547"/>
                  <a:gd name="connsiteY4" fmla="*/ 33 h 302150"/>
                  <a:gd name="connsiteX0" fmla="*/ 55677 w 313968"/>
                  <a:gd name="connsiteY0" fmla="*/ 0 h 305199"/>
                  <a:gd name="connsiteX1" fmla="*/ 310537 w 313968"/>
                  <a:gd name="connsiteY1" fmla="*/ 3049 h 305199"/>
                  <a:gd name="connsiteX2" fmla="*/ 313968 w 313968"/>
                  <a:gd name="connsiteY2" fmla="*/ 305199 h 305199"/>
                  <a:gd name="connsiteX3" fmla="*/ 0 w 313968"/>
                  <a:gd name="connsiteY3" fmla="*/ 285650 h 305199"/>
                  <a:gd name="connsiteX4" fmla="*/ 55677 w 313968"/>
                  <a:gd name="connsiteY4" fmla="*/ 0 h 305199"/>
                  <a:gd name="connsiteX0" fmla="*/ 55677 w 393699"/>
                  <a:gd name="connsiteY0" fmla="*/ 22831 h 328030"/>
                  <a:gd name="connsiteX1" fmla="*/ 393688 w 393699"/>
                  <a:gd name="connsiteY1" fmla="*/ 0 h 328030"/>
                  <a:gd name="connsiteX2" fmla="*/ 313968 w 393699"/>
                  <a:gd name="connsiteY2" fmla="*/ 328030 h 328030"/>
                  <a:gd name="connsiteX3" fmla="*/ 0 w 393699"/>
                  <a:gd name="connsiteY3" fmla="*/ 308481 h 328030"/>
                  <a:gd name="connsiteX4" fmla="*/ 55677 w 393699"/>
                  <a:gd name="connsiteY4" fmla="*/ 22831 h 328030"/>
                  <a:gd name="connsiteX0" fmla="*/ 55677 w 393739"/>
                  <a:gd name="connsiteY0" fmla="*/ 22831 h 308481"/>
                  <a:gd name="connsiteX1" fmla="*/ 393688 w 393739"/>
                  <a:gd name="connsiteY1" fmla="*/ 0 h 308481"/>
                  <a:gd name="connsiteX2" fmla="*/ 377790 w 393739"/>
                  <a:gd name="connsiteY2" fmla="*/ 304518 h 308481"/>
                  <a:gd name="connsiteX3" fmla="*/ 0 w 393739"/>
                  <a:gd name="connsiteY3" fmla="*/ 308481 h 308481"/>
                  <a:gd name="connsiteX4" fmla="*/ 55677 w 393739"/>
                  <a:gd name="connsiteY4" fmla="*/ 22831 h 308481"/>
                  <a:gd name="connsiteX0" fmla="*/ 55677 w 393739"/>
                  <a:gd name="connsiteY0" fmla="*/ 22831 h 308481"/>
                  <a:gd name="connsiteX1" fmla="*/ 393688 w 393739"/>
                  <a:gd name="connsiteY1" fmla="*/ 0 h 308481"/>
                  <a:gd name="connsiteX2" fmla="*/ 377790 w 393739"/>
                  <a:gd name="connsiteY2" fmla="*/ 304518 h 308481"/>
                  <a:gd name="connsiteX3" fmla="*/ 0 w 393739"/>
                  <a:gd name="connsiteY3" fmla="*/ 308481 h 308481"/>
                  <a:gd name="connsiteX4" fmla="*/ 55677 w 393739"/>
                  <a:gd name="connsiteY4" fmla="*/ 22831 h 308481"/>
                  <a:gd name="connsiteX0" fmla="*/ 55677 w 393715"/>
                  <a:gd name="connsiteY0" fmla="*/ 22831 h 308481"/>
                  <a:gd name="connsiteX1" fmla="*/ 393688 w 393715"/>
                  <a:gd name="connsiteY1" fmla="*/ 0 h 308481"/>
                  <a:gd name="connsiteX2" fmla="*/ 361380 w 393715"/>
                  <a:gd name="connsiteY2" fmla="*/ 298681 h 308481"/>
                  <a:gd name="connsiteX3" fmla="*/ 0 w 393715"/>
                  <a:gd name="connsiteY3" fmla="*/ 308481 h 308481"/>
                  <a:gd name="connsiteX4" fmla="*/ 55677 w 393715"/>
                  <a:gd name="connsiteY4" fmla="*/ 22831 h 30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15" h="308481">
                    <a:moveTo>
                      <a:pt x="55677" y="22831"/>
                    </a:moveTo>
                    <a:lnTo>
                      <a:pt x="393688" y="0"/>
                    </a:lnTo>
                    <a:cubicBezTo>
                      <a:pt x="394832" y="100717"/>
                      <a:pt x="360236" y="197964"/>
                      <a:pt x="361380" y="298681"/>
                    </a:cubicBezTo>
                    <a:lnTo>
                      <a:pt x="0" y="308481"/>
                    </a:lnTo>
                    <a:lnTo>
                      <a:pt x="55677" y="22831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787" name="正方形/長方形 27785">
                <a:extLst>
                  <a:ext uri="{FF2B5EF4-FFF2-40B4-BE49-F238E27FC236}">
                    <a16:creationId xmlns:a16="http://schemas.microsoft.com/office/drawing/2014/main" id="{EECE03E5-F066-B457-7F02-72EAE780CB9A}"/>
                  </a:ext>
                </a:extLst>
              </p:cNvPr>
              <p:cNvSpPr/>
              <p:nvPr/>
            </p:nvSpPr>
            <p:spPr>
              <a:xfrm rot="20425114">
                <a:off x="13453176" y="4743158"/>
                <a:ext cx="492987" cy="154790"/>
              </a:xfrm>
              <a:custGeom>
                <a:avLst/>
                <a:gdLst>
                  <a:gd name="connsiteX0" fmla="*/ 0 w 415062"/>
                  <a:gd name="connsiteY0" fmla="*/ 0 h 178002"/>
                  <a:gd name="connsiteX1" fmla="*/ 415062 w 415062"/>
                  <a:gd name="connsiteY1" fmla="*/ 0 h 178002"/>
                  <a:gd name="connsiteX2" fmla="*/ 415062 w 415062"/>
                  <a:gd name="connsiteY2" fmla="*/ 178002 h 178002"/>
                  <a:gd name="connsiteX3" fmla="*/ 0 w 415062"/>
                  <a:gd name="connsiteY3" fmla="*/ 178002 h 178002"/>
                  <a:gd name="connsiteX4" fmla="*/ 0 w 415062"/>
                  <a:gd name="connsiteY4" fmla="*/ 0 h 178002"/>
                  <a:gd name="connsiteX0" fmla="*/ 0 w 469596"/>
                  <a:gd name="connsiteY0" fmla="*/ 11638 h 178002"/>
                  <a:gd name="connsiteX1" fmla="*/ 469596 w 469596"/>
                  <a:gd name="connsiteY1" fmla="*/ 0 h 178002"/>
                  <a:gd name="connsiteX2" fmla="*/ 469596 w 469596"/>
                  <a:gd name="connsiteY2" fmla="*/ 178002 h 178002"/>
                  <a:gd name="connsiteX3" fmla="*/ 54534 w 469596"/>
                  <a:gd name="connsiteY3" fmla="*/ 178002 h 178002"/>
                  <a:gd name="connsiteX4" fmla="*/ 0 w 469596"/>
                  <a:gd name="connsiteY4" fmla="*/ 11638 h 178002"/>
                  <a:gd name="connsiteX0" fmla="*/ 0 w 469596"/>
                  <a:gd name="connsiteY0" fmla="*/ 11638 h 220914"/>
                  <a:gd name="connsiteX1" fmla="*/ 469596 w 469596"/>
                  <a:gd name="connsiteY1" fmla="*/ 0 h 220914"/>
                  <a:gd name="connsiteX2" fmla="*/ 469596 w 469596"/>
                  <a:gd name="connsiteY2" fmla="*/ 178002 h 220914"/>
                  <a:gd name="connsiteX3" fmla="*/ 140179 w 469596"/>
                  <a:gd name="connsiteY3" fmla="*/ 220914 h 220914"/>
                  <a:gd name="connsiteX4" fmla="*/ 0 w 469596"/>
                  <a:gd name="connsiteY4" fmla="*/ 11638 h 220914"/>
                  <a:gd name="connsiteX0" fmla="*/ 0 w 492987"/>
                  <a:gd name="connsiteY0" fmla="*/ 38881 h 220914"/>
                  <a:gd name="connsiteX1" fmla="*/ 492987 w 492987"/>
                  <a:gd name="connsiteY1" fmla="*/ 0 h 220914"/>
                  <a:gd name="connsiteX2" fmla="*/ 492987 w 492987"/>
                  <a:gd name="connsiteY2" fmla="*/ 178002 h 220914"/>
                  <a:gd name="connsiteX3" fmla="*/ 163570 w 492987"/>
                  <a:gd name="connsiteY3" fmla="*/ 220914 h 220914"/>
                  <a:gd name="connsiteX4" fmla="*/ 0 w 492987"/>
                  <a:gd name="connsiteY4" fmla="*/ 38881 h 220914"/>
                  <a:gd name="connsiteX0" fmla="*/ 0 w 492987"/>
                  <a:gd name="connsiteY0" fmla="*/ 19489 h 201522"/>
                  <a:gd name="connsiteX1" fmla="*/ 395606 w 492987"/>
                  <a:gd name="connsiteY1" fmla="*/ 0 h 201522"/>
                  <a:gd name="connsiteX2" fmla="*/ 492987 w 492987"/>
                  <a:gd name="connsiteY2" fmla="*/ 158610 h 201522"/>
                  <a:gd name="connsiteX3" fmla="*/ 163570 w 492987"/>
                  <a:gd name="connsiteY3" fmla="*/ 201522 h 201522"/>
                  <a:gd name="connsiteX4" fmla="*/ 0 w 492987"/>
                  <a:gd name="connsiteY4" fmla="*/ 19489 h 201522"/>
                  <a:gd name="connsiteX0" fmla="*/ 0 w 492987"/>
                  <a:gd name="connsiteY0" fmla="*/ 33 h 182066"/>
                  <a:gd name="connsiteX1" fmla="*/ 376116 w 492987"/>
                  <a:gd name="connsiteY1" fmla="*/ 0 h 182066"/>
                  <a:gd name="connsiteX2" fmla="*/ 492987 w 492987"/>
                  <a:gd name="connsiteY2" fmla="*/ 139154 h 182066"/>
                  <a:gd name="connsiteX3" fmla="*/ 163570 w 492987"/>
                  <a:gd name="connsiteY3" fmla="*/ 182066 h 182066"/>
                  <a:gd name="connsiteX4" fmla="*/ 0 w 492987"/>
                  <a:gd name="connsiteY4" fmla="*/ 33 h 182066"/>
                  <a:gd name="connsiteX0" fmla="*/ 0 w 492987"/>
                  <a:gd name="connsiteY0" fmla="*/ 33 h 154790"/>
                  <a:gd name="connsiteX1" fmla="*/ 376116 w 492987"/>
                  <a:gd name="connsiteY1" fmla="*/ 0 h 154790"/>
                  <a:gd name="connsiteX2" fmla="*/ 492987 w 492987"/>
                  <a:gd name="connsiteY2" fmla="*/ 139154 h 154790"/>
                  <a:gd name="connsiteX3" fmla="*/ 148015 w 492987"/>
                  <a:gd name="connsiteY3" fmla="*/ 154790 h 154790"/>
                  <a:gd name="connsiteX4" fmla="*/ 0 w 492987"/>
                  <a:gd name="connsiteY4" fmla="*/ 33 h 154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2987" h="154790">
                    <a:moveTo>
                      <a:pt x="0" y="33"/>
                    </a:moveTo>
                    <a:lnTo>
                      <a:pt x="376116" y="0"/>
                    </a:lnTo>
                    <a:lnTo>
                      <a:pt x="492987" y="139154"/>
                    </a:lnTo>
                    <a:lnTo>
                      <a:pt x="148015" y="15479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675" name="グループ化 27674">
              <a:extLst>
                <a:ext uri="{FF2B5EF4-FFF2-40B4-BE49-F238E27FC236}">
                  <a16:creationId xmlns:a16="http://schemas.microsoft.com/office/drawing/2014/main" id="{148159CE-1796-D553-5E60-0DC90AA7C8D6}"/>
                </a:ext>
              </a:extLst>
            </p:cNvPr>
            <p:cNvGrpSpPr/>
            <p:nvPr/>
          </p:nvGrpSpPr>
          <p:grpSpPr>
            <a:xfrm>
              <a:off x="14528837" y="658795"/>
              <a:ext cx="4877522" cy="5752152"/>
              <a:chOff x="881161" y="620994"/>
              <a:chExt cx="2978806" cy="3512960"/>
            </a:xfrm>
          </p:grpSpPr>
          <p:pic>
            <p:nvPicPr>
              <p:cNvPr id="27652" name="図 27651">
                <a:extLst>
                  <a:ext uri="{FF2B5EF4-FFF2-40B4-BE49-F238E27FC236}">
                    <a16:creationId xmlns:a16="http://schemas.microsoft.com/office/drawing/2014/main" id="{96018050-2D79-E411-42BC-E859D9ACC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81161" y="1083456"/>
                <a:ext cx="2978806" cy="3050498"/>
              </a:xfrm>
              <a:prstGeom prst="rect">
                <a:avLst/>
              </a:prstGeom>
            </p:spPr>
          </p:pic>
          <p:grpSp>
            <p:nvGrpSpPr>
              <p:cNvPr id="27660" name="グループ化 27659">
                <a:extLst>
                  <a:ext uri="{FF2B5EF4-FFF2-40B4-BE49-F238E27FC236}">
                    <a16:creationId xmlns:a16="http://schemas.microsoft.com/office/drawing/2014/main" id="{6782B417-7E3A-D5DB-D938-8618DEDEF111}"/>
                  </a:ext>
                </a:extLst>
              </p:cNvPr>
              <p:cNvGrpSpPr/>
              <p:nvPr/>
            </p:nvGrpSpPr>
            <p:grpSpPr>
              <a:xfrm>
                <a:off x="1399710" y="620994"/>
                <a:ext cx="1978737" cy="252839"/>
                <a:chOff x="4540669" y="3683400"/>
                <a:chExt cx="3462792" cy="438712"/>
              </a:xfrm>
            </p:grpSpPr>
            <p:sp>
              <p:nvSpPr>
                <p:cNvPr id="27661" name="四角形: 角を丸くする 27660">
                  <a:extLst>
                    <a:ext uri="{FF2B5EF4-FFF2-40B4-BE49-F238E27FC236}">
                      <a16:creationId xmlns:a16="http://schemas.microsoft.com/office/drawing/2014/main" id="{4EF3BE2E-B144-3B46-FABD-69277DB02EC5}"/>
                    </a:ext>
                  </a:extLst>
                </p:cNvPr>
                <p:cNvSpPr/>
                <p:nvPr/>
              </p:nvSpPr>
              <p:spPr>
                <a:xfrm>
                  <a:off x="4540669" y="3683400"/>
                  <a:ext cx="3462792" cy="43871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662" name="テキスト ボックス 27661">
                  <a:extLst>
                    <a:ext uri="{FF2B5EF4-FFF2-40B4-BE49-F238E27FC236}">
                      <a16:creationId xmlns:a16="http://schemas.microsoft.com/office/drawing/2014/main" id="{5D046E5B-B517-F929-7E61-454F19C55CEE}"/>
                    </a:ext>
                  </a:extLst>
                </p:cNvPr>
                <p:cNvSpPr txBox="1"/>
                <p:nvPr/>
              </p:nvSpPr>
              <p:spPr>
                <a:xfrm>
                  <a:off x="4682872" y="3686010"/>
                  <a:ext cx="3178385" cy="391377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lang="ja-JP" altLang="en-US" b="1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スライド式</a:t>
                  </a:r>
                  <a:r>
                    <a:rPr kumimoji="1" lang="ja-JP" altLang="en-US" b="1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バッテリー台車完成</a:t>
                  </a:r>
                </a:p>
              </p:txBody>
            </p:sp>
          </p:grpSp>
        </p:grpSp>
      </p:grpSp>
      <p:grpSp>
        <p:nvGrpSpPr>
          <p:cNvPr id="27793" name="グループ化 27792">
            <a:extLst>
              <a:ext uri="{FF2B5EF4-FFF2-40B4-BE49-F238E27FC236}">
                <a16:creationId xmlns:a16="http://schemas.microsoft.com/office/drawing/2014/main" id="{55906525-0208-A4FB-2ED0-69F1631806B1}"/>
              </a:ext>
            </a:extLst>
          </p:cNvPr>
          <p:cNvGrpSpPr/>
          <p:nvPr/>
        </p:nvGrpSpPr>
        <p:grpSpPr>
          <a:xfrm>
            <a:off x="1319881" y="3811477"/>
            <a:ext cx="3349902" cy="3105822"/>
            <a:chOff x="3550389" y="2183016"/>
            <a:chExt cx="3794548" cy="3518070"/>
          </a:xfrm>
        </p:grpSpPr>
        <p:pic>
          <p:nvPicPr>
            <p:cNvPr id="27790" name="図 27789">
              <a:extLst>
                <a:ext uri="{FF2B5EF4-FFF2-40B4-BE49-F238E27FC236}">
                  <a16:creationId xmlns:a16="http://schemas.microsoft.com/office/drawing/2014/main" id="{B7CD977C-3F25-7F8E-6B3A-59E9AAB84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5038" y="2183016"/>
              <a:ext cx="3019899" cy="3518070"/>
            </a:xfrm>
            <a:prstGeom prst="rect">
              <a:avLst/>
            </a:prstGeom>
          </p:spPr>
        </p:pic>
        <p:sp>
          <p:nvSpPr>
            <p:cNvPr id="27791" name="正方形/長方形 27790">
              <a:extLst>
                <a:ext uri="{FF2B5EF4-FFF2-40B4-BE49-F238E27FC236}">
                  <a16:creationId xmlns:a16="http://schemas.microsoft.com/office/drawing/2014/main" id="{B6BA5AA2-0673-697C-C524-5A8106B9D2DD}"/>
                </a:ext>
              </a:extLst>
            </p:cNvPr>
            <p:cNvSpPr/>
            <p:nvPr/>
          </p:nvSpPr>
          <p:spPr>
            <a:xfrm rot="1684367">
              <a:off x="6525603" y="2203130"/>
              <a:ext cx="688553" cy="4451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2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792" name="正方形/長方形 27791">
              <a:extLst>
                <a:ext uri="{FF2B5EF4-FFF2-40B4-BE49-F238E27FC236}">
                  <a16:creationId xmlns:a16="http://schemas.microsoft.com/office/drawing/2014/main" id="{F5000835-C691-6CC1-EBE9-DAC49D7E7BC3}"/>
                </a:ext>
              </a:extLst>
            </p:cNvPr>
            <p:cNvSpPr/>
            <p:nvPr/>
          </p:nvSpPr>
          <p:spPr>
            <a:xfrm rot="19133503">
              <a:off x="3550389" y="2377916"/>
              <a:ext cx="1117680" cy="3477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2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807920-0CF5-D654-553D-1A6E2B9A99B5}"/>
              </a:ext>
            </a:extLst>
          </p:cNvPr>
          <p:cNvSpPr/>
          <p:nvPr/>
        </p:nvSpPr>
        <p:spPr>
          <a:xfrm>
            <a:off x="12416411" y="105873"/>
            <a:ext cx="444063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ja-JP" altLang="en-US" sz="2200" b="1">
                <a:solidFill>
                  <a:schemeClr val="tx1"/>
                </a:solidFill>
                <a:highlight>
                  <a:srgbClr val="FFFFCC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スライド式バッテリー運搬台車製作！</a:t>
            </a:r>
            <a:endParaRPr lang="en-US" altLang="ja-JP" sz="2200" b="1">
              <a:solidFill>
                <a:schemeClr val="tx1"/>
              </a:solidFill>
              <a:highlight>
                <a:srgbClr val="FFFFCC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663C1E-88CF-AA93-3D9C-6E68F44B2580}"/>
              </a:ext>
            </a:extLst>
          </p:cNvPr>
          <p:cNvGrpSpPr/>
          <p:nvPr/>
        </p:nvGrpSpPr>
        <p:grpSpPr>
          <a:xfrm>
            <a:off x="4417385" y="5349156"/>
            <a:ext cx="3593339" cy="1157785"/>
            <a:chOff x="9562084" y="2283734"/>
            <a:chExt cx="2424246" cy="338624"/>
          </a:xfrm>
        </p:grpSpPr>
        <p:sp>
          <p:nvSpPr>
            <p:cNvPr id="19" name="吹き出し: 角を丸めた四角形 18">
              <a:extLst>
                <a:ext uri="{FF2B5EF4-FFF2-40B4-BE49-F238E27FC236}">
                  <a16:creationId xmlns:a16="http://schemas.microsoft.com/office/drawing/2014/main" id="{9BC8C067-C601-D5F5-7FD6-D2D11CB1D1FC}"/>
                </a:ext>
              </a:extLst>
            </p:cNvPr>
            <p:cNvSpPr/>
            <p:nvPr/>
          </p:nvSpPr>
          <p:spPr bwMode="auto">
            <a:xfrm flipH="1">
              <a:off x="9562084" y="2283734"/>
              <a:ext cx="2423802" cy="338624"/>
            </a:xfrm>
            <a:prstGeom prst="wedgeRoundRectCallout">
              <a:avLst>
                <a:gd name="adj1" fmla="val 58181"/>
                <a:gd name="adj2" fmla="val -40275"/>
                <a:gd name="adj3" fmla="val 16667"/>
              </a:avLst>
            </a:prstGeom>
            <a:solidFill>
              <a:srgbClr val="FFCCFF"/>
            </a:solidFill>
            <a:ln w="38100">
              <a:solidFill>
                <a:srgbClr val="FF66FF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20" name="テキスト ボックス 6">
              <a:extLst>
                <a:ext uri="{FF2B5EF4-FFF2-40B4-BE49-F238E27FC236}">
                  <a16:creationId xmlns:a16="http://schemas.microsoft.com/office/drawing/2014/main" id="{1B60AF7C-5DBC-4B70-9B9E-BA0C53E079D6}"/>
                </a:ext>
              </a:extLst>
            </p:cNvPr>
            <p:cNvSpPr txBox="1"/>
            <p:nvPr/>
          </p:nvSpPr>
          <p:spPr>
            <a:xfrm>
              <a:off x="9636778" y="2319699"/>
              <a:ext cx="2349552" cy="24177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3000"/>
                </a:lnSpc>
                <a:defRPr/>
              </a:pPr>
              <a:r>
                <a:rPr lang="ja-JP" altLang="en-US" sz="20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バッテリーをスライドさせ</a:t>
              </a:r>
              <a:endPara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3000"/>
                </a:lnSpc>
                <a:defRPr/>
              </a:pPr>
              <a:r>
                <a:rPr lang="ja-JP" altLang="en-US" sz="24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楽な姿勢で安全に交換！</a:t>
              </a:r>
              <a:endParaRPr lang="en-US" altLang="ja-JP" sz="2400" b="1" dirty="0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1" name="図 20">
            <a:extLst>
              <a:ext uri="{FF2B5EF4-FFF2-40B4-BE49-F238E27FC236}">
                <a16:creationId xmlns:a16="http://schemas.microsoft.com/office/drawing/2014/main" id="{0C361077-6E77-E996-39CB-E53D90309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7" name="表 12">
            <a:extLst>
              <a:ext uri="{FF2B5EF4-FFF2-40B4-BE49-F238E27FC236}">
                <a16:creationId xmlns:a16="http://schemas.microsoft.com/office/drawing/2014/main" id="{5944CF77-AC12-EE2C-4B83-63B2E328C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239054"/>
              </p:ext>
            </p:extLst>
          </p:nvPr>
        </p:nvGraphicFramePr>
        <p:xfrm>
          <a:off x="245033" y="706372"/>
          <a:ext cx="5940000" cy="47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130472278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❹自己実現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固有技術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腕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と管理技術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頭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磨き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自分自身を向上させる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3221"/>
                  </a:ext>
                </a:extLst>
              </a:tr>
            </a:tbl>
          </a:graphicData>
        </a:graphic>
      </p:graphicFrame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3CD69500-6995-6229-553D-0DD48A199B48}"/>
              </a:ext>
            </a:extLst>
          </p:cNvPr>
          <p:cNvGrpSpPr/>
          <p:nvPr/>
        </p:nvGrpSpPr>
        <p:grpSpPr>
          <a:xfrm>
            <a:off x="3740709" y="697392"/>
            <a:ext cx="929074" cy="435736"/>
            <a:chOff x="8953000" y="6302821"/>
            <a:chExt cx="929074" cy="435736"/>
          </a:xfrm>
        </p:grpSpPr>
        <p:sp>
          <p:nvSpPr>
            <p:cNvPr id="22" name="星: 5 pt 21">
              <a:extLst>
                <a:ext uri="{FF2B5EF4-FFF2-40B4-BE49-F238E27FC236}">
                  <a16:creationId xmlns:a16="http://schemas.microsoft.com/office/drawing/2014/main" id="{4BDE3880-D19C-9142-C493-6102439385B5}"/>
                </a:ext>
              </a:extLst>
            </p:cNvPr>
            <p:cNvSpPr/>
            <p:nvPr/>
          </p:nvSpPr>
          <p:spPr>
            <a:xfrm>
              <a:off x="8953000" y="6306557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星: 5 pt 26">
              <a:extLst>
                <a:ext uri="{FF2B5EF4-FFF2-40B4-BE49-F238E27FC236}">
                  <a16:creationId xmlns:a16="http://schemas.microsoft.com/office/drawing/2014/main" id="{AA7A19E3-F4F8-3CC8-1224-C131A6C5BB77}"/>
                </a:ext>
              </a:extLst>
            </p:cNvPr>
            <p:cNvSpPr/>
            <p:nvPr/>
          </p:nvSpPr>
          <p:spPr>
            <a:xfrm>
              <a:off x="9450074" y="6302821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804" name="グループ化 27803">
            <a:extLst>
              <a:ext uri="{FF2B5EF4-FFF2-40B4-BE49-F238E27FC236}">
                <a16:creationId xmlns:a16="http://schemas.microsoft.com/office/drawing/2014/main" id="{AE8DAF4B-3829-A2E4-C70A-82CDCC3C5C8F}"/>
              </a:ext>
            </a:extLst>
          </p:cNvPr>
          <p:cNvGrpSpPr/>
          <p:nvPr/>
        </p:nvGrpSpPr>
        <p:grpSpPr>
          <a:xfrm>
            <a:off x="381976" y="1306453"/>
            <a:ext cx="11464574" cy="3569187"/>
            <a:chOff x="329435" y="1305957"/>
            <a:chExt cx="11464574" cy="3569187"/>
          </a:xfrm>
        </p:grpSpPr>
        <p:grpSp>
          <p:nvGrpSpPr>
            <p:cNvPr id="27782" name="グループ化 27781">
              <a:extLst>
                <a:ext uri="{FF2B5EF4-FFF2-40B4-BE49-F238E27FC236}">
                  <a16:creationId xmlns:a16="http://schemas.microsoft.com/office/drawing/2014/main" id="{076150E4-2B48-99B0-981F-14AB6D0F1F0B}"/>
                </a:ext>
              </a:extLst>
            </p:cNvPr>
            <p:cNvGrpSpPr/>
            <p:nvPr/>
          </p:nvGrpSpPr>
          <p:grpSpPr>
            <a:xfrm>
              <a:off x="329435" y="1305957"/>
              <a:ext cx="11464574" cy="3569187"/>
              <a:chOff x="329435" y="1305957"/>
              <a:chExt cx="11464574" cy="3569187"/>
            </a:xfrm>
          </p:grpSpPr>
          <p:grpSp>
            <p:nvGrpSpPr>
              <p:cNvPr id="27776" name="グループ化 27775">
                <a:extLst>
                  <a:ext uri="{FF2B5EF4-FFF2-40B4-BE49-F238E27FC236}">
                    <a16:creationId xmlns:a16="http://schemas.microsoft.com/office/drawing/2014/main" id="{0BF3B28D-E6E2-FB77-42C9-6044AA938607}"/>
                  </a:ext>
                </a:extLst>
              </p:cNvPr>
              <p:cNvGrpSpPr/>
              <p:nvPr/>
            </p:nvGrpSpPr>
            <p:grpSpPr>
              <a:xfrm>
                <a:off x="329435" y="1305957"/>
                <a:ext cx="4124694" cy="2557396"/>
                <a:chOff x="329435" y="1305957"/>
                <a:chExt cx="4124694" cy="2557396"/>
              </a:xfrm>
            </p:grpSpPr>
            <p:grpSp>
              <p:nvGrpSpPr>
                <p:cNvPr id="27753" name="グループ化 27752">
                  <a:extLst>
                    <a:ext uri="{FF2B5EF4-FFF2-40B4-BE49-F238E27FC236}">
                      <a16:creationId xmlns:a16="http://schemas.microsoft.com/office/drawing/2014/main" id="{BC70631E-B862-4AF7-2384-D537BF944BFC}"/>
                    </a:ext>
                  </a:extLst>
                </p:cNvPr>
                <p:cNvGrpSpPr/>
                <p:nvPr/>
              </p:nvGrpSpPr>
              <p:grpSpPr>
                <a:xfrm>
                  <a:off x="329435" y="1305957"/>
                  <a:ext cx="4124694" cy="2557396"/>
                  <a:chOff x="295265" y="1331884"/>
                  <a:chExt cx="4124694" cy="2557396"/>
                </a:xfrm>
              </p:grpSpPr>
              <p:sp>
                <p:nvSpPr>
                  <p:cNvPr id="27722" name="吹き出し: 線 27721">
                    <a:extLst>
                      <a:ext uri="{FF2B5EF4-FFF2-40B4-BE49-F238E27FC236}">
                        <a16:creationId xmlns:a16="http://schemas.microsoft.com/office/drawing/2014/main" id="{7663E69B-F2C1-6C9E-CE0A-D9DF5BF5FC1B}"/>
                      </a:ext>
                    </a:extLst>
                  </p:cNvPr>
                  <p:cNvSpPr/>
                  <p:nvPr/>
                </p:nvSpPr>
                <p:spPr>
                  <a:xfrm>
                    <a:off x="295265" y="1331884"/>
                    <a:ext cx="4124694" cy="2557396"/>
                  </a:xfrm>
                  <a:prstGeom prst="borderCallout1">
                    <a:avLst>
                      <a:gd name="adj1" fmla="val 53437"/>
                      <a:gd name="adj2" fmla="val 99922"/>
                      <a:gd name="adj3" fmla="val 99506"/>
                      <a:gd name="adj4" fmla="val 158493"/>
                    </a:avLst>
                  </a:prstGeom>
                  <a:solidFill>
                    <a:schemeClr val="bg1"/>
                  </a:solidFill>
                  <a:ln w="38100">
                    <a:solidFill>
                      <a:srgbClr val="00B050"/>
                    </a:solidFill>
                    <a:headEnd type="none" w="med" len="med"/>
                    <a:tailEnd type="oval" w="med" len="me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730" name="正方形/長方形 27729">
                    <a:extLst>
                      <a:ext uri="{FF2B5EF4-FFF2-40B4-BE49-F238E27FC236}">
                        <a16:creationId xmlns:a16="http://schemas.microsoft.com/office/drawing/2014/main" id="{E454B897-E590-9A9F-B9F5-8AFA358DB71A}"/>
                      </a:ext>
                    </a:extLst>
                  </p:cNvPr>
                  <p:cNvSpPr/>
                  <p:nvPr/>
                </p:nvSpPr>
                <p:spPr>
                  <a:xfrm>
                    <a:off x="1640201" y="1461450"/>
                    <a:ext cx="1415772" cy="461665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>
                    <a:spAutoFit/>
                  </a:bodyPr>
                  <a:lstStyle/>
                  <a:p>
                    <a:r>
                      <a:rPr lang="ja-JP" altLang="en-US" sz="2400" b="1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安全対策</a:t>
                    </a:r>
                    <a:endParaRPr lang="en-US" altLang="ja-JP" sz="24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27694" name="グループ化 27693">
                  <a:extLst>
                    <a:ext uri="{FF2B5EF4-FFF2-40B4-BE49-F238E27FC236}">
                      <a16:creationId xmlns:a16="http://schemas.microsoft.com/office/drawing/2014/main" id="{1EE893DA-6C1B-E8F2-DEC4-6C4A61DEE4FF}"/>
                    </a:ext>
                  </a:extLst>
                </p:cNvPr>
                <p:cNvGrpSpPr/>
                <p:nvPr/>
              </p:nvGrpSpPr>
              <p:grpSpPr>
                <a:xfrm>
                  <a:off x="598872" y="1592052"/>
                  <a:ext cx="3618543" cy="1494218"/>
                  <a:chOff x="742283" y="-115499"/>
                  <a:chExt cx="3971793" cy="1640088"/>
                </a:xfrm>
              </p:grpSpPr>
              <p:grpSp>
                <p:nvGrpSpPr>
                  <p:cNvPr id="26" name="グループ化 25">
                    <a:extLst>
                      <a:ext uri="{FF2B5EF4-FFF2-40B4-BE49-F238E27FC236}">
                        <a16:creationId xmlns:a16="http://schemas.microsoft.com/office/drawing/2014/main" id="{9A20A19E-9506-DA11-38E8-F3E2B7425464}"/>
                      </a:ext>
                    </a:extLst>
                  </p:cNvPr>
                  <p:cNvGrpSpPr/>
                  <p:nvPr/>
                </p:nvGrpSpPr>
                <p:grpSpPr>
                  <a:xfrm>
                    <a:off x="1061047" y="-115499"/>
                    <a:ext cx="3653029" cy="1398115"/>
                    <a:chOff x="13516859" y="-1271943"/>
                    <a:chExt cx="4908437" cy="1878594"/>
                  </a:xfrm>
                </p:grpSpPr>
                <p:grpSp>
                  <p:nvGrpSpPr>
                    <p:cNvPr id="15" name="グループ化 14">
                      <a:extLst>
                        <a:ext uri="{FF2B5EF4-FFF2-40B4-BE49-F238E27FC236}">
                          <a16:creationId xmlns:a16="http://schemas.microsoft.com/office/drawing/2014/main" id="{98FAB863-90BE-7E02-1D77-183FF53801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516859" y="-1271943"/>
                      <a:ext cx="4570343" cy="1878594"/>
                      <a:chOff x="7470476" y="3255604"/>
                      <a:chExt cx="4570343" cy="1878594"/>
                    </a:xfrm>
                  </p:grpSpPr>
                  <p:sp>
                    <p:nvSpPr>
                      <p:cNvPr id="16" name="フリーフォーム: 図形 15">
                        <a:extLst>
                          <a:ext uri="{FF2B5EF4-FFF2-40B4-BE49-F238E27FC236}">
                            <a16:creationId xmlns:a16="http://schemas.microsoft.com/office/drawing/2014/main" id="{47FEA620-E83C-31C2-CD9F-C5F5E92C7A66}"/>
                          </a:ext>
                        </a:extLst>
                      </p:cNvPr>
                      <p:cNvSpPr/>
                      <p:nvPr/>
                    </p:nvSpPr>
                    <p:spPr>
                      <a:xfrm rot="18383711">
                        <a:off x="11663303" y="3314554"/>
                        <a:ext cx="436466" cy="318566"/>
                      </a:xfrm>
                      <a:custGeom>
                        <a:avLst/>
                        <a:gdLst>
                          <a:gd name="connsiteX0" fmla="*/ 0 w 346229"/>
                          <a:gd name="connsiteY0" fmla="*/ 80448 h 115958"/>
                          <a:gd name="connsiteX1" fmla="*/ 207145 w 346229"/>
                          <a:gd name="connsiteY1" fmla="*/ 549 h 115958"/>
                          <a:gd name="connsiteX2" fmla="*/ 346229 w 346229"/>
                          <a:gd name="connsiteY2" fmla="*/ 115958 h 115958"/>
                          <a:gd name="connsiteX0" fmla="*/ 0 w 346229"/>
                          <a:gd name="connsiteY0" fmla="*/ 80448 h 115958"/>
                          <a:gd name="connsiteX1" fmla="*/ 207145 w 346229"/>
                          <a:gd name="connsiteY1" fmla="*/ 549 h 115958"/>
                          <a:gd name="connsiteX2" fmla="*/ 346229 w 346229"/>
                          <a:gd name="connsiteY2" fmla="*/ 115958 h 115958"/>
                          <a:gd name="connsiteX0" fmla="*/ 0 w 346229"/>
                          <a:gd name="connsiteY0" fmla="*/ 79899 h 115409"/>
                          <a:gd name="connsiteX1" fmla="*/ 207145 w 346229"/>
                          <a:gd name="connsiteY1" fmla="*/ 0 h 115409"/>
                          <a:gd name="connsiteX2" fmla="*/ 346229 w 346229"/>
                          <a:gd name="connsiteY2" fmla="*/ 115409 h 115409"/>
                          <a:gd name="connsiteX0" fmla="*/ 0 w 207145"/>
                          <a:gd name="connsiteY0" fmla="*/ 79899 h 79899"/>
                          <a:gd name="connsiteX1" fmla="*/ 207145 w 207145"/>
                          <a:gd name="connsiteY1" fmla="*/ 0 h 7989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07145" h="79899">
                            <a:moveTo>
                              <a:pt x="0" y="79899"/>
                            </a:moveTo>
                            <a:lnTo>
                              <a:pt x="207145" y="0"/>
                            </a:lnTo>
                          </a:path>
                        </a:pathLst>
                      </a:custGeom>
                      <a:noFill/>
                      <a:ln w="101600" cap="rnd">
                        <a:solidFill>
                          <a:srgbClr val="CCCC00"/>
                        </a:solidFill>
                        <a:round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7" name="フリーフォーム: 図形 16">
                        <a:extLst>
                          <a:ext uri="{FF2B5EF4-FFF2-40B4-BE49-F238E27FC236}">
                            <a16:creationId xmlns:a16="http://schemas.microsoft.com/office/drawing/2014/main" id="{B45C5D87-2579-B57B-D90F-D878906E02AD}"/>
                          </a:ext>
                        </a:extLst>
                      </p:cNvPr>
                      <p:cNvSpPr/>
                      <p:nvPr/>
                    </p:nvSpPr>
                    <p:spPr>
                      <a:xfrm rot="21040752">
                        <a:off x="7470476" y="4914014"/>
                        <a:ext cx="722127" cy="220184"/>
                      </a:xfrm>
                      <a:custGeom>
                        <a:avLst/>
                        <a:gdLst>
                          <a:gd name="connsiteX0" fmla="*/ 0 w 346229"/>
                          <a:gd name="connsiteY0" fmla="*/ 80448 h 115958"/>
                          <a:gd name="connsiteX1" fmla="*/ 207145 w 346229"/>
                          <a:gd name="connsiteY1" fmla="*/ 549 h 115958"/>
                          <a:gd name="connsiteX2" fmla="*/ 346229 w 346229"/>
                          <a:gd name="connsiteY2" fmla="*/ 115958 h 115958"/>
                          <a:gd name="connsiteX0" fmla="*/ 0 w 346229"/>
                          <a:gd name="connsiteY0" fmla="*/ 80448 h 115958"/>
                          <a:gd name="connsiteX1" fmla="*/ 207145 w 346229"/>
                          <a:gd name="connsiteY1" fmla="*/ 549 h 115958"/>
                          <a:gd name="connsiteX2" fmla="*/ 346229 w 346229"/>
                          <a:gd name="connsiteY2" fmla="*/ 115958 h 115958"/>
                          <a:gd name="connsiteX0" fmla="*/ 0 w 346229"/>
                          <a:gd name="connsiteY0" fmla="*/ 79899 h 115409"/>
                          <a:gd name="connsiteX1" fmla="*/ 207145 w 346229"/>
                          <a:gd name="connsiteY1" fmla="*/ 0 h 115409"/>
                          <a:gd name="connsiteX2" fmla="*/ 346229 w 346229"/>
                          <a:gd name="connsiteY2" fmla="*/ 115409 h 115409"/>
                          <a:gd name="connsiteX0" fmla="*/ 0 w 489104"/>
                          <a:gd name="connsiteY0" fmla="*/ 156099 h 156099"/>
                          <a:gd name="connsiteX1" fmla="*/ 350020 w 489104"/>
                          <a:gd name="connsiteY1" fmla="*/ 0 h 156099"/>
                          <a:gd name="connsiteX2" fmla="*/ 489104 w 489104"/>
                          <a:gd name="connsiteY2" fmla="*/ 115409 h 156099"/>
                          <a:gd name="connsiteX0" fmla="*/ 0 w 555779"/>
                          <a:gd name="connsiteY0" fmla="*/ 156099 h 220184"/>
                          <a:gd name="connsiteX1" fmla="*/ 350020 w 555779"/>
                          <a:gd name="connsiteY1" fmla="*/ 0 h 220184"/>
                          <a:gd name="connsiteX2" fmla="*/ 555779 w 555779"/>
                          <a:gd name="connsiteY2" fmla="*/ 220184 h 220184"/>
                          <a:gd name="connsiteX0" fmla="*/ 0 w 722127"/>
                          <a:gd name="connsiteY0" fmla="*/ 128797 h 220184"/>
                          <a:gd name="connsiteX1" fmla="*/ 516368 w 722127"/>
                          <a:gd name="connsiteY1" fmla="*/ 0 h 220184"/>
                          <a:gd name="connsiteX2" fmla="*/ 722127 w 722127"/>
                          <a:gd name="connsiteY2" fmla="*/ 220184 h 2201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722127" h="220184">
                            <a:moveTo>
                              <a:pt x="0" y="128797"/>
                            </a:moveTo>
                            <a:lnTo>
                              <a:pt x="516368" y="0"/>
                            </a:lnTo>
                            <a:lnTo>
                              <a:pt x="722127" y="220184"/>
                            </a:lnTo>
                          </a:path>
                        </a:pathLst>
                      </a:custGeom>
                      <a:noFill/>
                      <a:ln w="101600" cap="rnd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round/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cxnSp>
                    <p:nvCxnSpPr>
                      <p:cNvPr id="18" name="直線コネクタ 17">
                        <a:extLst>
                          <a:ext uri="{FF2B5EF4-FFF2-40B4-BE49-F238E27FC236}">
                            <a16:creationId xmlns:a16="http://schemas.microsoft.com/office/drawing/2014/main" id="{2003C171-99FB-BC98-796D-C813E81CC7DB}"/>
                          </a:ext>
                        </a:extLst>
                      </p:cNvPr>
                      <p:cNvCxnSpPr>
                        <a:cxnSpLocks/>
                        <a:stCxn id="17" idx="2"/>
                        <a:endCxn id="16" idx="0"/>
                      </p:cNvCxnSpPr>
                      <p:nvPr/>
                    </p:nvCxnSpPr>
                    <p:spPr>
                      <a:xfrm flipV="1">
                        <a:off x="8205663" y="3744014"/>
                        <a:ext cx="3674592" cy="1330254"/>
                      </a:xfrm>
                      <a:prstGeom prst="line">
                        <a:avLst/>
                      </a:prstGeom>
                      <a:ln w="1016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>
                        <a:bevelT/>
                      </a:sp3d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5" name="フリーフォーム: 図形 24">
                      <a:extLst>
                        <a:ext uri="{FF2B5EF4-FFF2-40B4-BE49-F238E27FC236}">
                          <a16:creationId xmlns:a16="http://schemas.microsoft.com/office/drawing/2014/main" id="{E3B913DD-5616-7101-F547-17FBDF3015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7958081" y="-997645"/>
                      <a:ext cx="565801" cy="368629"/>
                    </a:xfrm>
                    <a:custGeom>
                      <a:avLst/>
                      <a:gdLst>
                        <a:gd name="connsiteX0" fmla="*/ 4233 w 309033"/>
                        <a:gd name="connsiteY0" fmla="*/ 175050 h 175050"/>
                        <a:gd name="connsiteX1" fmla="*/ 42333 w 309033"/>
                        <a:gd name="connsiteY1" fmla="*/ 22650 h 175050"/>
                        <a:gd name="connsiteX2" fmla="*/ 309033 w 309033"/>
                        <a:gd name="connsiteY2" fmla="*/ 3600 h 1750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9033" h="175050">
                          <a:moveTo>
                            <a:pt x="4233" y="175050"/>
                          </a:moveTo>
                          <a:cubicBezTo>
                            <a:pt x="-2117" y="113137"/>
                            <a:pt x="-8467" y="51225"/>
                            <a:pt x="42333" y="22650"/>
                          </a:cubicBezTo>
                          <a:cubicBezTo>
                            <a:pt x="93133" y="-5925"/>
                            <a:pt x="201083" y="-1163"/>
                            <a:pt x="309033" y="3600"/>
                          </a:cubicBezTo>
                        </a:path>
                      </a:pathLst>
                    </a:custGeom>
                    <a:noFill/>
                    <a:ln w="57150">
                      <a:solidFill>
                        <a:srgbClr val="FF0000"/>
                      </a:solidFill>
                      <a:headEnd type="none" w="med" len="med"/>
                      <a:tailEnd type="arrow" w="sm" len="sm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27688" name="フリーフォーム: 図形 27687">
                    <a:extLst>
                      <a:ext uri="{FF2B5EF4-FFF2-40B4-BE49-F238E27FC236}">
                        <a16:creationId xmlns:a16="http://schemas.microsoft.com/office/drawing/2014/main" id="{B023382B-4039-77EE-2A5F-DF11FDA4B8B3}"/>
                      </a:ext>
                    </a:extLst>
                  </p:cNvPr>
                  <p:cNvSpPr/>
                  <p:nvPr/>
                </p:nvSpPr>
                <p:spPr>
                  <a:xfrm>
                    <a:off x="785723" y="626183"/>
                    <a:ext cx="577993" cy="898406"/>
                  </a:xfrm>
                  <a:custGeom>
                    <a:avLst/>
                    <a:gdLst>
                      <a:gd name="connsiteX0" fmla="*/ 881 w 546693"/>
                      <a:gd name="connsiteY0" fmla="*/ 100175 h 909834"/>
                      <a:gd name="connsiteX1" fmla="*/ 18636 w 546693"/>
                      <a:gd name="connsiteY1" fmla="*/ 330994 h 909834"/>
                      <a:gd name="connsiteX2" fmla="*/ 54147 w 546693"/>
                      <a:gd name="connsiteY2" fmla="*/ 686101 h 909834"/>
                      <a:gd name="connsiteX3" fmla="*/ 116291 w 546693"/>
                      <a:gd name="connsiteY3" fmla="*/ 828144 h 909834"/>
                      <a:gd name="connsiteX4" fmla="*/ 178434 w 546693"/>
                      <a:gd name="connsiteY4" fmla="*/ 766000 h 909834"/>
                      <a:gd name="connsiteX5" fmla="*/ 142924 w 546693"/>
                      <a:gd name="connsiteY5" fmla="*/ 570691 h 909834"/>
                      <a:gd name="connsiteX6" fmla="*/ 142924 w 546693"/>
                      <a:gd name="connsiteY6" fmla="*/ 544058 h 909834"/>
                      <a:gd name="connsiteX7" fmla="*/ 178434 w 546693"/>
                      <a:gd name="connsiteY7" fmla="*/ 801511 h 909834"/>
                      <a:gd name="connsiteX8" fmla="*/ 222823 w 546693"/>
                      <a:gd name="connsiteY8" fmla="*/ 872532 h 909834"/>
                      <a:gd name="connsiteX9" fmla="*/ 293844 w 546693"/>
                      <a:gd name="connsiteY9" fmla="*/ 863655 h 909834"/>
                      <a:gd name="connsiteX10" fmla="*/ 276089 w 546693"/>
                      <a:gd name="connsiteY10" fmla="*/ 588447 h 909834"/>
                      <a:gd name="connsiteX11" fmla="*/ 258333 w 546693"/>
                      <a:gd name="connsiteY11" fmla="*/ 490792 h 909834"/>
                      <a:gd name="connsiteX12" fmla="*/ 320477 w 546693"/>
                      <a:gd name="connsiteY12" fmla="*/ 819266 h 909834"/>
                      <a:gd name="connsiteX13" fmla="*/ 391498 w 546693"/>
                      <a:gd name="connsiteY13" fmla="*/ 908043 h 909834"/>
                      <a:gd name="connsiteX14" fmla="*/ 435887 w 546693"/>
                      <a:gd name="connsiteY14" fmla="*/ 845899 h 909834"/>
                      <a:gd name="connsiteX15" fmla="*/ 364865 w 546693"/>
                      <a:gd name="connsiteY15" fmla="*/ 499670 h 909834"/>
                      <a:gd name="connsiteX16" fmla="*/ 382621 w 546693"/>
                      <a:gd name="connsiteY16" fmla="*/ 508548 h 909834"/>
                      <a:gd name="connsiteX17" fmla="*/ 471397 w 546693"/>
                      <a:gd name="connsiteY17" fmla="*/ 757123 h 909834"/>
                      <a:gd name="connsiteX18" fmla="*/ 471397 w 546693"/>
                      <a:gd name="connsiteY18" fmla="*/ 810389 h 909834"/>
                      <a:gd name="connsiteX19" fmla="*/ 533541 w 546693"/>
                      <a:gd name="connsiteY19" fmla="*/ 766000 h 909834"/>
                      <a:gd name="connsiteX20" fmla="*/ 542419 w 546693"/>
                      <a:gd name="connsiteY20" fmla="*/ 588447 h 909834"/>
                      <a:gd name="connsiteX21" fmla="*/ 480275 w 546693"/>
                      <a:gd name="connsiteY21" fmla="*/ 330994 h 909834"/>
                      <a:gd name="connsiteX22" fmla="*/ 462520 w 546693"/>
                      <a:gd name="connsiteY22" fmla="*/ 295484 h 909834"/>
                      <a:gd name="connsiteX23" fmla="*/ 418131 w 546693"/>
                      <a:gd name="connsiteY23" fmla="*/ 153441 h 909834"/>
                      <a:gd name="connsiteX24" fmla="*/ 364865 w 546693"/>
                      <a:gd name="connsiteY24" fmla="*/ 29154 h 909834"/>
                      <a:gd name="connsiteX25" fmla="*/ 320477 w 546693"/>
                      <a:gd name="connsiteY25" fmla="*/ 2521 h 909834"/>
                      <a:gd name="connsiteX26" fmla="*/ 45269 w 546693"/>
                      <a:gd name="connsiteY26" fmla="*/ 73542 h 909834"/>
                      <a:gd name="connsiteX27" fmla="*/ 881 w 546693"/>
                      <a:gd name="connsiteY27" fmla="*/ 100175 h 909834"/>
                      <a:gd name="connsiteX0" fmla="*/ 881 w 546693"/>
                      <a:gd name="connsiteY0" fmla="*/ 100175 h 909834"/>
                      <a:gd name="connsiteX1" fmla="*/ 18636 w 546693"/>
                      <a:gd name="connsiteY1" fmla="*/ 330994 h 909834"/>
                      <a:gd name="connsiteX2" fmla="*/ 54147 w 546693"/>
                      <a:gd name="connsiteY2" fmla="*/ 686101 h 909834"/>
                      <a:gd name="connsiteX3" fmla="*/ 116291 w 546693"/>
                      <a:gd name="connsiteY3" fmla="*/ 828144 h 909834"/>
                      <a:gd name="connsiteX4" fmla="*/ 178434 w 546693"/>
                      <a:gd name="connsiteY4" fmla="*/ 766000 h 909834"/>
                      <a:gd name="connsiteX5" fmla="*/ 142924 w 546693"/>
                      <a:gd name="connsiteY5" fmla="*/ 570691 h 909834"/>
                      <a:gd name="connsiteX6" fmla="*/ 142924 w 546693"/>
                      <a:gd name="connsiteY6" fmla="*/ 544058 h 909834"/>
                      <a:gd name="connsiteX7" fmla="*/ 178434 w 546693"/>
                      <a:gd name="connsiteY7" fmla="*/ 801511 h 909834"/>
                      <a:gd name="connsiteX8" fmla="*/ 222823 w 546693"/>
                      <a:gd name="connsiteY8" fmla="*/ 872532 h 909834"/>
                      <a:gd name="connsiteX9" fmla="*/ 293844 w 546693"/>
                      <a:gd name="connsiteY9" fmla="*/ 863655 h 909834"/>
                      <a:gd name="connsiteX10" fmla="*/ 276089 w 546693"/>
                      <a:gd name="connsiteY10" fmla="*/ 588447 h 909834"/>
                      <a:gd name="connsiteX11" fmla="*/ 258333 w 546693"/>
                      <a:gd name="connsiteY11" fmla="*/ 490792 h 909834"/>
                      <a:gd name="connsiteX12" fmla="*/ 320477 w 546693"/>
                      <a:gd name="connsiteY12" fmla="*/ 819266 h 909834"/>
                      <a:gd name="connsiteX13" fmla="*/ 391498 w 546693"/>
                      <a:gd name="connsiteY13" fmla="*/ 908043 h 909834"/>
                      <a:gd name="connsiteX14" fmla="*/ 435887 w 546693"/>
                      <a:gd name="connsiteY14" fmla="*/ 845899 h 909834"/>
                      <a:gd name="connsiteX15" fmla="*/ 364865 w 546693"/>
                      <a:gd name="connsiteY15" fmla="*/ 499670 h 909834"/>
                      <a:gd name="connsiteX16" fmla="*/ 382621 w 546693"/>
                      <a:gd name="connsiteY16" fmla="*/ 508548 h 909834"/>
                      <a:gd name="connsiteX17" fmla="*/ 457184 w 546693"/>
                      <a:gd name="connsiteY17" fmla="*/ 719221 h 909834"/>
                      <a:gd name="connsiteX18" fmla="*/ 471397 w 546693"/>
                      <a:gd name="connsiteY18" fmla="*/ 810389 h 909834"/>
                      <a:gd name="connsiteX19" fmla="*/ 533541 w 546693"/>
                      <a:gd name="connsiteY19" fmla="*/ 766000 h 909834"/>
                      <a:gd name="connsiteX20" fmla="*/ 542419 w 546693"/>
                      <a:gd name="connsiteY20" fmla="*/ 588447 h 909834"/>
                      <a:gd name="connsiteX21" fmla="*/ 480275 w 546693"/>
                      <a:gd name="connsiteY21" fmla="*/ 330994 h 909834"/>
                      <a:gd name="connsiteX22" fmla="*/ 462520 w 546693"/>
                      <a:gd name="connsiteY22" fmla="*/ 295484 h 909834"/>
                      <a:gd name="connsiteX23" fmla="*/ 418131 w 546693"/>
                      <a:gd name="connsiteY23" fmla="*/ 153441 h 909834"/>
                      <a:gd name="connsiteX24" fmla="*/ 364865 w 546693"/>
                      <a:gd name="connsiteY24" fmla="*/ 29154 h 909834"/>
                      <a:gd name="connsiteX25" fmla="*/ 320477 w 546693"/>
                      <a:gd name="connsiteY25" fmla="*/ 2521 h 909834"/>
                      <a:gd name="connsiteX26" fmla="*/ 45269 w 546693"/>
                      <a:gd name="connsiteY26" fmla="*/ 73542 h 909834"/>
                      <a:gd name="connsiteX27" fmla="*/ 881 w 546693"/>
                      <a:gd name="connsiteY27" fmla="*/ 100175 h 909834"/>
                      <a:gd name="connsiteX0" fmla="*/ 881 w 546693"/>
                      <a:gd name="connsiteY0" fmla="*/ 100175 h 909834"/>
                      <a:gd name="connsiteX1" fmla="*/ 18636 w 546693"/>
                      <a:gd name="connsiteY1" fmla="*/ 330994 h 909834"/>
                      <a:gd name="connsiteX2" fmla="*/ 54147 w 546693"/>
                      <a:gd name="connsiteY2" fmla="*/ 686101 h 909834"/>
                      <a:gd name="connsiteX3" fmla="*/ 116291 w 546693"/>
                      <a:gd name="connsiteY3" fmla="*/ 828144 h 909834"/>
                      <a:gd name="connsiteX4" fmla="*/ 178434 w 546693"/>
                      <a:gd name="connsiteY4" fmla="*/ 766000 h 909834"/>
                      <a:gd name="connsiteX5" fmla="*/ 142924 w 546693"/>
                      <a:gd name="connsiteY5" fmla="*/ 570691 h 909834"/>
                      <a:gd name="connsiteX6" fmla="*/ 142924 w 546693"/>
                      <a:gd name="connsiteY6" fmla="*/ 544058 h 909834"/>
                      <a:gd name="connsiteX7" fmla="*/ 178434 w 546693"/>
                      <a:gd name="connsiteY7" fmla="*/ 801511 h 909834"/>
                      <a:gd name="connsiteX8" fmla="*/ 222823 w 546693"/>
                      <a:gd name="connsiteY8" fmla="*/ 872532 h 909834"/>
                      <a:gd name="connsiteX9" fmla="*/ 293844 w 546693"/>
                      <a:gd name="connsiteY9" fmla="*/ 863655 h 909834"/>
                      <a:gd name="connsiteX10" fmla="*/ 276089 w 546693"/>
                      <a:gd name="connsiteY10" fmla="*/ 588447 h 909834"/>
                      <a:gd name="connsiteX11" fmla="*/ 258333 w 546693"/>
                      <a:gd name="connsiteY11" fmla="*/ 490792 h 909834"/>
                      <a:gd name="connsiteX12" fmla="*/ 320477 w 546693"/>
                      <a:gd name="connsiteY12" fmla="*/ 819266 h 909834"/>
                      <a:gd name="connsiteX13" fmla="*/ 391498 w 546693"/>
                      <a:gd name="connsiteY13" fmla="*/ 908043 h 909834"/>
                      <a:gd name="connsiteX14" fmla="*/ 435887 w 546693"/>
                      <a:gd name="connsiteY14" fmla="*/ 845899 h 909834"/>
                      <a:gd name="connsiteX15" fmla="*/ 364865 w 546693"/>
                      <a:gd name="connsiteY15" fmla="*/ 499670 h 909834"/>
                      <a:gd name="connsiteX16" fmla="*/ 382621 w 546693"/>
                      <a:gd name="connsiteY16" fmla="*/ 508548 h 909834"/>
                      <a:gd name="connsiteX17" fmla="*/ 457184 w 546693"/>
                      <a:gd name="connsiteY17" fmla="*/ 719221 h 909834"/>
                      <a:gd name="connsiteX18" fmla="*/ 471397 w 546693"/>
                      <a:gd name="connsiteY18" fmla="*/ 810389 h 909834"/>
                      <a:gd name="connsiteX19" fmla="*/ 533541 w 546693"/>
                      <a:gd name="connsiteY19" fmla="*/ 766000 h 909834"/>
                      <a:gd name="connsiteX20" fmla="*/ 542419 w 546693"/>
                      <a:gd name="connsiteY20" fmla="*/ 588447 h 909834"/>
                      <a:gd name="connsiteX21" fmla="*/ 480275 w 546693"/>
                      <a:gd name="connsiteY21" fmla="*/ 330994 h 909834"/>
                      <a:gd name="connsiteX22" fmla="*/ 462520 w 546693"/>
                      <a:gd name="connsiteY22" fmla="*/ 295484 h 909834"/>
                      <a:gd name="connsiteX23" fmla="*/ 418131 w 546693"/>
                      <a:gd name="connsiteY23" fmla="*/ 153441 h 909834"/>
                      <a:gd name="connsiteX24" fmla="*/ 364865 w 546693"/>
                      <a:gd name="connsiteY24" fmla="*/ 29154 h 909834"/>
                      <a:gd name="connsiteX25" fmla="*/ 320477 w 546693"/>
                      <a:gd name="connsiteY25" fmla="*/ 2521 h 909834"/>
                      <a:gd name="connsiteX26" fmla="*/ 45269 w 546693"/>
                      <a:gd name="connsiteY26" fmla="*/ 73542 h 909834"/>
                      <a:gd name="connsiteX27" fmla="*/ 881 w 546693"/>
                      <a:gd name="connsiteY27" fmla="*/ 100175 h 909834"/>
                      <a:gd name="connsiteX0" fmla="*/ 881 w 565847"/>
                      <a:gd name="connsiteY0" fmla="*/ 100175 h 909834"/>
                      <a:gd name="connsiteX1" fmla="*/ 18636 w 565847"/>
                      <a:gd name="connsiteY1" fmla="*/ 330994 h 909834"/>
                      <a:gd name="connsiteX2" fmla="*/ 54147 w 565847"/>
                      <a:gd name="connsiteY2" fmla="*/ 686101 h 909834"/>
                      <a:gd name="connsiteX3" fmla="*/ 116291 w 565847"/>
                      <a:gd name="connsiteY3" fmla="*/ 828144 h 909834"/>
                      <a:gd name="connsiteX4" fmla="*/ 178434 w 565847"/>
                      <a:gd name="connsiteY4" fmla="*/ 766000 h 909834"/>
                      <a:gd name="connsiteX5" fmla="*/ 142924 w 565847"/>
                      <a:gd name="connsiteY5" fmla="*/ 570691 h 909834"/>
                      <a:gd name="connsiteX6" fmla="*/ 142924 w 565847"/>
                      <a:gd name="connsiteY6" fmla="*/ 544058 h 909834"/>
                      <a:gd name="connsiteX7" fmla="*/ 178434 w 565847"/>
                      <a:gd name="connsiteY7" fmla="*/ 801511 h 909834"/>
                      <a:gd name="connsiteX8" fmla="*/ 222823 w 565847"/>
                      <a:gd name="connsiteY8" fmla="*/ 872532 h 909834"/>
                      <a:gd name="connsiteX9" fmla="*/ 293844 w 565847"/>
                      <a:gd name="connsiteY9" fmla="*/ 863655 h 909834"/>
                      <a:gd name="connsiteX10" fmla="*/ 276089 w 565847"/>
                      <a:gd name="connsiteY10" fmla="*/ 588447 h 909834"/>
                      <a:gd name="connsiteX11" fmla="*/ 258333 w 565847"/>
                      <a:gd name="connsiteY11" fmla="*/ 490792 h 909834"/>
                      <a:gd name="connsiteX12" fmla="*/ 320477 w 565847"/>
                      <a:gd name="connsiteY12" fmla="*/ 819266 h 909834"/>
                      <a:gd name="connsiteX13" fmla="*/ 391498 w 565847"/>
                      <a:gd name="connsiteY13" fmla="*/ 908043 h 909834"/>
                      <a:gd name="connsiteX14" fmla="*/ 435887 w 565847"/>
                      <a:gd name="connsiteY14" fmla="*/ 845899 h 909834"/>
                      <a:gd name="connsiteX15" fmla="*/ 364865 w 565847"/>
                      <a:gd name="connsiteY15" fmla="*/ 499670 h 909834"/>
                      <a:gd name="connsiteX16" fmla="*/ 382621 w 565847"/>
                      <a:gd name="connsiteY16" fmla="*/ 508548 h 909834"/>
                      <a:gd name="connsiteX17" fmla="*/ 457184 w 565847"/>
                      <a:gd name="connsiteY17" fmla="*/ 719221 h 909834"/>
                      <a:gd name="connsiteX18" fmla="*/ 471397 w 565847"/>
                      <a:gd name="connsiteY18" fmla="*/ 810389 h 909834"/>
                      <a:gd name="connsiteX19" fmla="*/ 561968 w 565847"/>
                      <a:gd name="connsiteY19" fmla="*/ 766000 h 909834"/>
                      <a:gd name="connsiteX20" fmla="*/ 542419 w 565847"/>
                      <a:gd name="connsiteY20" fmla="*/ 588447 h 909834"/>
                      <a:gd name="connsiteX21" fmla="*/ 480275 w 565847"/>
                      <a:gd name="connsiteY21" fmla="*/ 330994 h 909834"/>
                      <a:gd name="connsiteX22" fmla="*/ 462520 w 565847"/>
                      <a:gd name="connsiteY22" fmla="*/ 295484 h 909834"/>
                      <a:gd name="connsiteX23" fmla="*/ 418131 w 565847"/>
                      <a:gd name="connsiteY23" fmla="*/ 153441 h 909834"/>
                      <a:gd name="connsiteX24" fmla="*/ 364865 w 565847"/>
                      <a:gd name="connsiteY24" fmla="*/ 29154 h 909834"/>
                      <a:gd name="connsiteX25" fmla="*/ 320477 w 565847"/>
                      <a:gd name="connsiteY25" fmla="*/ 2521 h 909834"/>
                      <a:gd name="connsiteX26" fmla="*/ 45269 w 565847"/>
                      <a:gd name="connsiteY26" fmla="*/ 73542 h 909834"/>
                      <a:gd name="connsiteX27" fmla="*/ 881 w 565847"/>
                      <a:gd name="connsiteY27" fmla="*/ 100175 h 909834"/>
                      <a:gd name="connsiteX0" fmla="*/ 881 w 564891"/>
                      <a:gd name="connsiteY0" fmla="*/ 100175 h 909834"/>
                      <a:gd name="connsiteX1" fmla="*/ 18636 w 564891"/>
                      <a:gd name="connsiteY1" fmla="*/ 330994 h 909834"/>
                      <a:gd name="connsiteX2" fmla="*/ 54147 w 564891"/>
                      <a:gd name="connsiteY2" fmla="*/ 686101 h 909834"/>
                      <a:gd name="connsiteX3" fmla="*/ 116291 w 564891"/>
                      <a:gd name="connsiteY3" fmla="*/ 828144 h 909834"/>
                      <a:gd name="connsiteX4" fmla="*/ 178434 w 564891"/>
                      <a:gd name="connsiteY4" fmla="*/ 766000 h 909834"/>
                      <a:gd name="connsiteX5" fmla="*/ 142924 w 564891"/>
                      <a:gd name="connsiteY5" fmla="*/ 570691 h 909834"/>
                      <a:gd name="connsiteX6" fmla="*/ 142924 w 564891"/>
                      <a:gd name="connsiteY6" fmla="*/ 544058 h 909834"/>
                      <a:gd name="connsiteX7" fmla="*/ 178434 w 564891"/>
                      <a:gd name="connsiteY7" fmla="*/ 801511 h 909834"/>
                      <a:gd name="connsiteX8" fmla="*/ 222823 w 564891"/>
                      <a:gd name="connsiteY8" fmla="*/ 872532 h 909834"/>
                      <a:gd name="connsiteX9" fmla="*/ 293844 w 564891"/>
                      <a:gd name="connsiteY9" fmla="*/ 863655 h 909834"/>
                      <a:gd name="connsiteX10" fmla="*/ 276089 w 564891"/>
                      <a:gd name="connsiteY10" fmla="*/ 588447 h 909834"/>
                      <a:gd name="connsiteX11" fmla="*/ 258333 w 564891"/>
                      <a:gd name="connsiteY11" fmla="*/ 490792 h 909834"/>
                      <a:gd name="connsiteX12" fmla="*/ 320477 w 564891"/>
                      <a:gd name="connsiteY12" fmla="*/ 819266 h 909834"/>
                      <a:gd name="connsiteX13" fmla="*/ 391498 w 564891"/>
                      <a:gd name="connsiteY13" fmla="*/ 908043 h 909834"/>
                      <a:gd name="connsiteX14" fmla="*/ 435887 w 564891"/>
                      <a:gd name="connsiteY14" fmla="*/ 845899 h 909834"/>
                      <a:gd name="connsiteX15" fmla="*/ 364865 w 564891"/>
                      <a:gd name="connsiteY15" fmla="*/ 499670 h 909834"/>
                      <a:gd name="connsiteX16" fmla="*/ 382621 w 564891"/>
                      <a:gd name="connsiteY16" fmla="*/ 508548 h 909834"/>
                      <a:gd name="connsiteX17" fmla="*/ 457184 w 564891"/>
                      <a:gd name="connsiteY17" fmla="*/ 719221 h 909834"/>
                      <a:gd name="connsiteX18" fmla="*/ 485610 w 564891"/>
                      <a:gd name="connsiteY18" fmla="*/ 796176 h 909834"/>
                      <a:gd name="connsiteX19" fmla="*/ 561968 w 564891"/>
                      <a:gd name="connsiteY19" fmla="*/ 766000 h 909834"/>
                      <a:gd name="connsiteX20" fmla="*/ 542419 w 564891"/>
                      <a:gd name="connsiteY20" fmla="*/ 588447 h 909834"/>
                      <a:gd name="connsiteX21" fmla="*/ 480275 w 564891"/>
                      <a:gd name="connsiteY21" fmla="*/ 330994 h 909834"/>
                      <a:gd name="connsiteX22" fmla="*/ 462520 w 564891"/>
                      <a:gd name="connsiteY22" fmla="*/ 295484 h 909834"/>
                      <a:gd name="connsiteX23" fmla="*/ 418131 w 564891"/>
                      <a:gd name="connsiteY23" fmla="*/ 153441 h 909834"/>
                      <a:gd name="connsiteX24" fmla="*/ 364865 w 564891"/>
                      <a:gd name="connsiteY24" fmla="*/ 29154 h 909834"/>
                      <a:gd name="connsiteX25" fmla="*/ 320477 w 564891"/>
                      <a:gd name="connsiteY25" fmla="*/ 2521 h 909834"/>
                      <a:gd name="connsiteX26" fmla="*/ 45269 w 564891"/>
                      <a:gd name="connsiteY26" fmla="*/ 73542 h 909834"/>
                      <a:gd name="connsiteX27" fmla="*/ 881 w 564891"/>
                      <a:gd name="connsiteY27" fmla="*/ 100175 h 909834"/>
                      <a:gd name="connsiteX0" fmla="*/ 881 w 564891"/>
                      <a:gd name="connsiteY0" fmla="*/ 100175 h 909834"/>
                      <a:gd name="connsiteX1" fmla="*/ 18636 w 564891"/>
                      <a:gd name="connsiteY1" fmla="*/ 330994 h 909834"/>
                      <a:gd name="connsiteX2" fmla="*/ 54147 w 564891"/>
                      <a:gd name="connsiteY2" fmla="*/ 686101 h 909834"/>
                      <a:gd name="connsiteX3" fmla="*/ 116291 w 564891"/>
                      <a:gd name="connsiteY3" fmla="*/ 828144 h 909834"/>
                      <a:gd name="connsiteX4" fmla="*/ 178434 w 564891"/>
                      <a:gd name="connsiteY4" fmla="*/ 766000 h 909834"/>
                      <a:gd name="connsiteX5" fmla="*/ 142924 w 564891"/>
                      <a:gd name="connsiteY5" fmla="*/ 570691 h 909834"/>
                      <a:gd name="connsiteX6" fmla="*/ 142924 w 564891"/>
                      <a:gd name="connsiteY6" fmla="*/ 544058 h 909834"/>
                      <a:gd name="connsiteX7" fmla="*/ 178434 w 564891"/>
                      <a:gd name="connsiteY7" fmla="*/ 801511 h 909834"/>
                      <a:gd name="connsiteX8" fmla="*/ 222823 w 564891"/>
                      <a:gd name="connsiteY8" fmla="*/ 872532 h 909834"/>
                      <a:gd name="connsiteX9" fmla="*/ 293844 w 564891"/>
                      <a:gd name="connsiteY9" fmla="*/ 863655 h 909834"/>
                      <a:gd name="connsiteX10" fmla="*/ 276089 w 564891"/>
                      <a:gd name="connsiteY10" fmla="*/ 588447 h 909834"/>
                      <a:gd name="connsiteX11" fmla="*/ 258333 w 564891"/>
                      <a:gd name="connsiteY11" fmla="*/ 490792 h 909834"/>
                      <a:gd name="connsiteX12" fmla="*/ 320477 w 564891"/>
                      <a:gd name="connsiteY12" fmla="*/ 819266 h 909834"/>
                      <a:gd name="connsiteX13" fmla="*/ 391498 w 564891"/>
                      <a:gd name="connsiteY13" fmla="*/ 908043 h 909834"/>
                      <a:gd name="connsiteX14" fmla="*/ 435887 w 564891"/>
                      <a:gd name="connsiteY14" fmla="*/ 845899 h 909834"/>
                      <a:gd name="connsiteX15" fmla="*/ 364865 w 564891"/>
                      <a:gd name="connsiteY15" fmla="*/ 499670 h 909834"/>
                      <a:gd name="connsiteX16" fmla="*/ 382621 w 564891"/>
                      <a:gd name="connsiteY16" fmla="*/ 508548 h 909834"/>
                      <a:gd name="connsiteX17" fmla="*/ 447709 w 564891"/>
                      <a:gd name="connsiteY17" fmla="*/ 700269 h 909834"/>
                      <a:gd name="connsiteX18" fmla="*/ 485610 w 564891"/>
                      <a:gd name="connsiteY18" fmla="*/ 796176 h 909834"/>
                      <a:gd name="connsiteX19" fmla="*/ 561968 w 564891"/>
                      <a:gd name="connsiteY19" fmla="*/ 766000 h 909834"/>
                      <a:gd name="connsiteX20" fmla="*/ 542419 w 564891"/>
                      <a:gd name="connsiteY20" fmla="*/ 588447 h 909834"/>
                      <a:gd name="connsiteX21" fmla="*/ 480275 w 564891"/>
                      <a:gd name="connsiteY21" fmla="*/ 330994 h 909834"/>
                      <a:gd name="connsiteX22" fmla="*/ 462520 w 564891"/>
                      <a:gd name="connsiteY22" fmla="*/ 295484 h 909834"/>
                      <a:gd name="connsiteX23" fmla="*/ 418131 w 564891"/>
                      <a:gd name="connsiteY23" fmla="*/ 153441 h 909834"/>
                      <a:gd name="connsiteX24" fmla="*/ 364865 w 564891"/>
                      <a:gd name="connsiteY24" fmla="*/ 29154 h 909834"/>
                      <a:gd name="connsiteX25" fmla="*/ 320477 w 564891"/>
                      <a:gd name="connsiteY25" fmla="*/ 2521 h 909834"/>
                      <a:gd name="connsiteX26" fmla="*/ 45269 w 564891"/>
                      <a:gd name="connsiteY26" fmla="*/ 73542 h 909834"/>
                      <a:gd name="connsiteX27" fmla="*/ 881 w 564891"/>
                      <a:gd name="connsiteY27" fmla="*/ 100175 h 909834"/>
                      <a:gd name="connsiteX0" fmla="*/ 881 w 564891"/>
                      <a:gd name="connsiteY0" fmla="*/ 100175 h 909834"/>
                      <a:gd name="connsiteX1" fmla="*/ 18636 w 564891"/>
                      <a:gd name="connsiteY1" fmla="*/ 330994 h 909834"/>
                      <a:gd name="connsiteX2" fmla="*/ 54147 w 564891"/>
                      <a:gd name="connsiteY2" fmla="*/ 686101 h 909834"/>
                      <a:gd name="connsiteX3" fmla="*/ 116291 w 564891"/>
                      <a:gd name="connsiteY3" fmla="*/ 828144 h 909834"/>
                      <a:gd name="connsiteX4" fmla="*/ 178434 w 564891"/>
                      <a:gd name="connsiteY4" fmla="*/ 766000 h 909834"/>
                      <a:gd name="connsiteX5" fmla="*/ 142924 w 564891"/>
                      <a:gd name="connsiteY5" fmla="*/ 570691 h 909834"/>
                      <a:gd name="connsiteX6" fmla="*/ 142924 w 564891"/>
                      <a:gd name="connsiteY6" fmla="*/ 544058 h 909834"/>
                      <a:gd name="connsiteX7" fmla="*/ 178434 w 564891"/>
                      <a:gd name="connsiteY7" fmla="*/ 801511 h 909834"/>
                      <a:gd name="connsiteX8" fmla="*/ 222823 w 564891"/>
                      <a:gd name="connsiteY8" fmla="*/ 872532 h 909834"/>
                      <a:gd name="connsiteX9" fmla="*/ 293844 w 564891"/>
                      <a:gd name="connsiteY9" fmla="*/ 863655 h 909834"/>
                      <a:gd name="connsiteX10" fmla="*/ 247662 w 564891"/>
                      <a:gd name="connsiteY10" fmla="*/ 607398 h 909834"/>
                      <a:gd name="connsiteX11" fmla="*/ 258333 w 564891"/>
                      <a:gd name="connsiteY11" fmla="*/ 490792 h 909834"/>
                      <a:gd name="connsiteX12" fmla="*/ 320477 w 564891"/>
                      <a:gd name="connsiteY12" fmla="*/ 819266 h 909834"/>
                      <a:gd name="connsiteX13" fmla="*/ 391498 w 564891"/>
                      <a:gd name="connsiteY13" fmla="*/ 908043 h 909834"/>
                      <a:gd name="connsiteX14" fmla="*/ 435887 w 564891"/>
                      <a:gd name="connsiteY14" fmla="*/ 845899 h 909834"/>
                      <a:gd name="connsiteX15" fmla="*/ 364865 w 564891"/>
                      <a:gd name="connsiteY15" fmla="*/ 499670 h 909834"/>
                      <a:gd name="connsiteX16" fmla="*/ 382621 w 564891"/>
                      <a:gd name="connsiteY16" fmla="*/ 508548 h 909834"/>
                      <a:gd name="connsiteX17" fmla="*/ 447709 w 564891"/>
                      <a:gd name="connsiteY17" fmla="*/ 700269 h 909834"/>
                      <a:gd name="connsiteX18" fmla="*/ 485610 w 564891"/>
                      <a:gd name="connsiteY18" fmla="*/ 796176 h 909834"/>
                      <a:gd name="connsiteX19" fmla="*/ 561968 w 564891"/>
                      <a:gd name="connsiteY19" fmla="*/ 766000 h 909834"/>
                      <a:gd name="connsiteX20" fmla="*/ 542419 w 564891"/>
                      <a:gd name="connsiteY20" fmla="*/ 588447 h 909834"/>
                      <a:gd name="connsiteX21" fmla="*/ 480275 w 564891"/>
                      <a:gd name="connsiteY21" fmla="*/ 330994 h 909834"/>
                      <a:gd name="connsiteX22" fmla="*/ 462520 w 564891"/>
                      <a:gd name="connsiteY22" fmla="*/ 295484 h 909834"/>
                      <a:gd name="connsiteX23" fmla="*/ 418131 w 564891"/>
                      <a:gd name="connsiteY23" fmla="*/ 153441 h 909834"/>
                      <a:gd name="connsiteX24" fmla="*/ 364865 w 564891"/>
                      <a:gd name="connsiteY24" fmla="*/ 29154 h 909834"/>
                      <a:gd name="connsiteX25" fmla="*/ 320477 w 564891"/>
                      <a:gd name="connsiteY25" fmla="*/ 2521 h 909834"/>
                      <a:gd name="connsiteX26" fmla="*/ 45269 w 564891"/>
                      <a:gd name="connsiteY26" fmla="*/ 73542 h 909834"/>
                      <a:gd name="connsiteX27" fmla="*/ 881 w 564891"/>
                      <a:gd name="connsiteY27" fmla="*/ 100175 h 909834"/>
                      <a:gd name="connsiteX0" fmla="*/ 881 w 564891"/>
                      <a:gd name="connsiteY0" fmla="*/ 100175 h 909834"/>
                      <a:gd name="connsiteX1" fmla="*/ 18636 w 564891"/>
                      <a:gd name="connsiteY1" fmla="*/ 330994 h 909834"/>
                      <a:gd name="connsiteX2" fmla="*/ 54147 w 564891"/>
                      <a:gd name="connsiteY2" fmla="*/ 686101 h 909834"/>
                      <a:gd name="connsiteX3" fmla="*/ 116291 w 564891"/>
                      <a:gd name="connsiteY3" fmla="*/ 828144 h 909834"/>
                      <a:gd name="connsiteX4" fmla="*/ 150007 w 564891"/>
                      <a:gd name="connsiteY4" fmla="*/ 761262 h 909834"/>
                      <a:gd name="connsiteX5" fmla="*/ 142924 w 564891"/>
                      <a:gd name="connsiteY5" fmla="*/ 570691 h 909834"/>
                      <a:gd name="connsiteX6" fmla="*/ 142924 w 564891"/>
                      <a:gd name="connsiteY6" fmla="*/ 544058 h 909834"/>
                      <a:gd name="connsiteX7" fmla="*/ 178434 w 564891"/>
                      <a:gd name="connsiteY7" fmla="*/ 801511 h 909834"/>
                      <a:gd name="connsiteX8" fmla="*/ 222823 w 564891"/>
                      <a:gd name="connsiteY8" fmla="*/ 872532 h 909834"/>
                      <a:gd name="connsiteX9" fmla="*/ 293844 w 564891"/>
                      <a:gd name="connsiteY9" fmla="*/ 863655 h 909834"/>
                      <a:gd name="connsiteX10" fmla="*/ 247662 w 564891"/>
                      <a:gd name="connsiteY10" fmla="*/ 607398 h 909834"/>
                      <a:gd name="connsiteX11" fmla="*/ 258333 w 564891"/>
                      <a:gd name="connsiteY11" fmla="*/ 490792 h 909834"/>
                      <a:gd name="connsiteX12" fmla="*/ 320477 w 564891"/>
                      <a:gd name="connsiteY12" fmla="*/ 819266 h 909834"/>
                      <a:gd name="connsiteX13" fmla="*/ 391498 w 564891"/>
                      <a:gd name="connsiteY13" fmla="*/ 908043 h 909834"/>
                      <a:gd name="connsiteX14" fmla="*/ 435887 w 564891"/>
                      <a:gd name="connsiteY14" fmla="*/ 845899 h 909834"/>
                      <a:gd name="connsiteX15" fmla="*/ 364865 w 564891"/>
                      <a:gd name="connsiteY15" fmla="*/ 499670 h 909834"/>
                      <a:gd name="connsiteX16" fmla="*/ 382621 w 564891"/>
                      <a:gd name="connsiteY16" fmla="*/ 508548 h 909834"/>
                      <a:gd name="connsiteX17" fmla="*/ 447709 w 564891"/>
                      <a:gd name="connsiteY17" fmla="*/ 700269 h 909834"/>
                      <a:gd name="connsiteX18" fmla="*/ 485610 w 564891"/>
                      <a:gd name="connsiteY18" fmla="*/ 796176 h 909834"/>
                      <a:gd name="connsiteX19" fmla="*/ 561968 w 564891"/>
                      <a:gd name="connsiteY19" fmla="*/ 766000 h 909834"/>
                      <a:gd name="connsiteX20" fmla="*/ 542419 w 564891"/>
                      <a:gd name="connsiteY20" fmla="*/ 588447 h 909834"/>
                      <a:gd name="connsiteX21" fmla="*/ 480275 w 564891"/>
                      <a:gd name="connsiteY21" fmla="*/ 330994 h 909834"/>
                      <a:gd name="connsiteX22" fmla="*/ 462520 w 564891"/>
                      <a:gd name="connsiteY22" fmla="*/ 295484 h 909834"/>
                      <a:gd name="connsiteX23" fmla="*/ 418131 w 564891"/>
                      <a:gd name="connsiteY23" fmla="*/ 153441 h 909834"/>
                      <a:gd name="connsiteX24" fmla="*/ 364865 w 564891"/>
                      <a:gd name="connsiteY24" fmla="*/ 29154 h 909834"/>
                      <a:gd name="connsiteX25" fmla="*/ 320477 w 564891"/>
                      <a:gd name="connsiteY25" fmla="*/ 2521 h 909834"/>
                      <a:gd name="connsiteX26" fmla="*/ 45269 w 564891"/>
                      <a:gd name="connsiteY26" fmla="*/ 73542 h 909834"/>
                      <a:gd name="connsiteX27" fmla="*/ 881 w 564891"/>
                      <a:gd name="connsiteY27" fmla="*/ 100175 h 909834"/>
                      <a:gd name="connsiteX0" fmla="*/ 881 w 564891"/>
                      <a:gd name="connsiteY0" fmla="*/ 100175 h 909834"/>
                      <a:gd name="connsiteX1" fmla="*/ 18636 w 564891"/>
                      <a:gd name="connsiteY1" fmla="*/ 330994 h 909834"/>
                      <a:gd name="connsiteX2" fmla="*/ 54147 w 564891"/>
                      <a:gd name="connsiteY2" fmla="*/ 686101 h 909834"/>
                      <a:gd name="connsiteX3" fmla="*/ 116291 w 564891"/>
                      <a:gd name="connsiteY3" fmla="*/ 828144 h 909834"/>
                      <a:gd name="connsiteX4" fmla="*/ 150007 w 564891"/>
                      <a:gd name="connsiteY4" fmla="*/ 761262 h 909834"/>
                      <a:gd name="connsiteX5" fmla="*/ 142924 w 564891"/>
                      <a:gd name="connsiteY5" fmla="*/ 570691 h 909834"/>
                      <a:gd name="connsiteX6" fmla="*/ 142924 w 564891"/>
                      <a:gd name="connsiteY6" fmla="*/ 544058 h 909834"/>
                      <a:gd name="connsiteX7" fmla="*/ 211599 w 564891"/>
                      <a:gd name="connsiteY7" fmla="*/ 801511 h 909834"/>
                      <a:gd name="connsiteX8" fmla="*/ 222823 w 564891"/>
                      <a:gd name="connsiteY8" fmla="*/ 872532 h 909834"/>
                      <a:gd name="connsiteX9" fmla="*/ 293844 w 564891"/>
                      <a:gd name="connsiteY9" fmla="*/ 863655 h 909834"/>
                      <a:gd name="connsiteX10" fmla="*/ 247662 w 564891"/>
                      <a:gd name="connsiteY10" fmla="*/ 607398 h 909834"/>
                      <a:gd name="connsiteX11" fmla="*/ 258333 w 564891"/>
                      <a:gd name="connsiteY11" fmla="*/ 490792 h 909834"/>
                      <a:gd name="connsiteX12" fmla="*/ 320477 w 564891"/>
                      <a:gd name="connsiteY12" fmla="*/ 819266 h 909834"/>
                      <a:gd name="connsiteX13" fmla="*/ 391498 w 564891"/>
                      <a:gd name="connsiteY13" fmla="*/ 908043 h 909834"/>
                      <a:gd name="connsiteX14" fmla="*/ 435887 w 564891"/>
                      <a:gd name="connsiteY14" fmla="*/ 845899 h 909834"/>
                      <a:gd name="connsiteX15" fmla="*/ 364865 w 564891"/>
                      <a:gd name="connsiteY15" fmla="*/ 499670 h 909834"/>
                      <a:gd name="connsiteX16" fmla="*/ 382621 w 564891"/>
                      <a:gd name="connsiteY16" fmla="*/ 508548 h 909834"/>
                      <a:gd name="connsiteX17" fmla="*/ 447709 w 564891"/>
                      <a:gd name="connsiteY17" fmla="*/ 700269 h 909834"/>
                      <a:gd name="connsiteX18" fmla="*/ 485610 w 564891"/>
                      <a:gd name="connsiteY18" fmla="*/ 796176 h 909834"/>
                      <a:gd name="connsiteX19" fmla="*/ 561968 w 564891"/>
                      <a:gd name="connsiteY19" fmla="*/ 766000 h 909834"/>
                      <a:gd name="connsiteX20" fmla="*/ 542419 w 564891"/>
                      <a:gd name="connsiteY20" fmla="*/ 588447 h 909834"/>
                      <a:gd name="connsiteX21" fmla="*/ 480275 w 564891"/>
                      <a:gd name="connsiteY21" fmla="*/ 330994 h 909834"/>
                      <a:gd name="connsiteX22" fmla="*/ 462520 w 564891"/>
                      <a:gd name="connsiteY22" fmla="*/ 295484 h 909834"/>
                      <a:gd name="connsiteX23" fmla="*/ 418131 w 564891"/>
                      <a:gd name="connsiteY23" fmla="*/ 153441 h 909834"/>
                      <a:gd name="connsiteX24" fmla="*/ 364865 w 564891"/>
                      <a:gd name="connsiteY24" fmla="*/ 29154 h 909834"/>
                      <a:gd name="connsiteX25" fmla="*/ 320477 w 564891"/>
                      <a:gd name="connsiteY25" fmla="*/ 2521 h 909834"/>
                      <a:gd name="connsiteX26" fmla="*/ 45269 w 564891"/>
                      <a:gd name="connsiteY26" fmla="*/ 73542 h 909834"/>
                      <a:gd name="connsiteX27" fmla="*/ 881 w 564891"/>
                      <a:gd name="connsiteY27" fmla="*/ 100175 h 909834"/>
                      <a:gd name="connsiteX0" fmla="*/ 881 w 564891"/>
                      <a:gd name="connsiteY0" fmla="*/ 100175 h 909834"/>
                      <a:gd name="connsiteX1" fmla="*/ 18636 w 564891"/>
                      <a:gd name="connsiteY1" fmla="*/ 330994 h 909834"/>
                      <a:gd name="connsiteX2" fmla="*/ 54147 w 564891"/>
                      <a:gd name="connsiteY2" fmla="*/ 686101 h 909834"/>
                      <a:gd name="connsiteX3" fmla="*/ 116291 w 564891"/>
                      <a:gd name="connsiteY3" fmla="*/ 828144 h 909834"/>
                      <a:gd name="connsiteX4" fmla="*/ 150007 w 564891"/>
                      <a:gd name="connsiteY4" fmla="*/ 761262 h 909834"/>
                      <a:gd name="connsiteX5" fmla="*/ 142924 w 564891"/>
                      <a:gd name="connsiteY5" fmla="*/ 570691 h 909834"/>
                      <a:gd name="connsiteX6" fmla="*/ 142924 w 564891"/>
                      <a:gd name="connsiteY6" fmla="*/ 544058 h 909834"/>
                      <a:gd name="connsiteX7" fmla="*/ 211599 w 564891"/>
                      <a:gd name="connsiteY7" fmla="*/ 801511 h 909834"/>
                      <a:gd name="connsiteX8" fmla="*/ 222823 w 564891"/>
                      <a:gd name="connsiteY8" fmla="*/ 872532 h 909834"/>
                      <a:gd name="connsiteX9" fmla="*/ 293844 w 564891"/>
                      <a:gd name="connsiteY9" fmla="*/ 863655 h 909834"/>
                      <a:gd name="connsiteX10" fmla="*/ 247662 w 564891"/>
                      <a:gd name="connsiteY10" fmla="*/ 607398 h 909834"/>
                      <a:gd name="connsiteX11" fmla="*/ 258333 w 564891"/>
                      <a:gd name="connsiteY11" fmla="*/ 490792 h 909834"/>
                      <a:gd name="connsiteX12" fmla="*/ 320477 w 564891"/>
                      <a:gd name="connsiteY12" fmla="*/ 819266 h 909834"/>
                      <a:gd name="connsiteX13" fmla="*/ 391498 w 564891"/>
                      <a:gd name="connsiteY13" fmla="*/ 908043 h 909834"/>
                      <a:gd name="connsiteX14" fmla="*/ 435887 w 564891"/>
                      <a:gd name="connsiteY14" fmla="*/ 845899 h 909834"/>
                      <a:gd name="connsiteX15" fmla="*/ 364865 w 564891"/>
                      <a:gd name="connsiteY15" fmla="*/ 499670 h 909834"/>
                      <a:gd name="connsiteX16" fmla="*/ 382621 w 564891"/>
                      <a:gd name="connsiteY16" fmla="*/ 508548 h 909834"/>
                      <a:gd name="connsiteX17" fmla="*/ 447709 w 564891"/>
                      <a:gd name="connsiteY17" fmla="*/ 700269 h 909834"/>
                      <a:gd name="connsiteX18" fmla="*/ 485610 w 564891"/>
                      <a:gd name="connsiteY18" fmla="*/ 796176 h 909834"/>
                      <a:gd name="connsiteX19" fmla="*/ 561968 w 564891"/>
                      <a:gd name="connsiteY19" fmla="*/ 766000 h 909834"/>
                      <a:gd name="connsiteX20" fmla="*/ 542419 w 564891"/>
                      <a:gd name="connsiteY20" fmla="*/ 588447 h 909834"/>
                      <a:gd name="connsiteX21" fmla="*/ 480275 w 564891"/>
                      <a:gd name="connsiteY21" fmla="*/ 330994 h 909834"/>
                      <a:gd name="connsiteX22" fmla="*/ 462520 w 564891"/>
                      <a:gd name="connsiteY22" fmla="*/ 295484 h 909834"/>
                      <a:gd name="connsiteX23" fmla="*/ 418131 w 564891"/>
                      <a:gd name="connsiteY23" fmla="*/ 153441 h 909834"/>
                      <a:gd name="connsiteX24" fmla="*/ 364865 w 564891"/>
                      <a:gd name="connsiteY24" fmla="*/ 29154 h 909834"/>
                      <a:gd name="connsiteX25" fmla="*/ 320477 w 564891"/>
                      <a:gd name="connsiteY25" fmla="*/ 2521 h 909834"/>
                      <a:gd name="connsiteX26" fmla="*/ 45269 w 564891"/>
                      <a:gd name="connsiteY26" fmla="*/ 73542 h 909834"/>
                      <a:gd name="connsiteX27" fmla="*/ 881 w 564891"/>
                      <a:gd name="connsiteY27" fmla="*/ 100175 h 909834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16291 w 564891"/>
                      <a:gd name="connsiteY3" fmla="*/ 828144 h 908479"/>
                      <a:gd name="connsiteX4" fmla="*/ 150007 w 564891"/>
                      <a:gd name="connsiteY4" fmla="*/ 76126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211599 w 564891"/>
                      <a:gd name="connsiteY7" fmla="*/ 801511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16291 w 564891"/>
                      <a:gd name="connsiteY3" fmla="*/ 828144 h 908479"/>
                      <a:gd name="connsiteX4" fmla="*/ 150007 w 564891"/>
                      <a:gd name="connsiteY4" fmla="*/ 76126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16291 w 564891"/>
                      <a:gd name="connsiteY3" fmla="*/ 828144 h 908479"/>
                      <a:gd name="connsiteX4" fmla="*/ 150007 w 564891"/>
                      <a:gd name="connsiteY4" fmla="*/ 76126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39980 w 564891"/>
                      <a:gd name="connsiteY3" fmla="*/ 861308 h 908479"/>
                      <a:gd name="connsiteX4" fmla="*/ 150007 w 564891"/>
                      <a:gd name="connsiteY4" fmla="*/ 76126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39980 w 564891"/>
                      <a:gd name="connsiteY3" fmla="*/ 861308 h 908479"/>
                      <a:gd name="connsiteX4" fmla="*/ 131056 w 564891"/>
                      <a:gd name="connsiteY4" fmla="*/ 73757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16291 w 564891"/>
                      <a:gd name="connsiteY3" fmla="*/ 866046 h 908479"/>
                      <a:gd name="connsiteX4" fmla="*/ 131056 w 564891"/>
                      <a:gd name="connsiteY4" fmla="*/ 73757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16291 w 564891"/>
                      <a:gd name="connsiteY3" fmla="*/ 866046 h 908479"/>
                      <a:gd name="connsiteX4" fmla="*/ 131056 w 564891"/>
                      <a:gd name="connsiteY4" fmla="*/ 73757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63670 w 564891"/>
                      <a:gd name="connsiteY3" fmla="*/ 866046 h 908479"/>
                      <a:gd name="connsiteX4" fmla="*/ 131056 w 564891"/>
                      <a:gd name="connsiteY4" fmla="*/ 73757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63670 w 564891"/>
                      <a:gd name="connsiteY3" fmla="*/ 866046 h 908479"/>
                      <a:gd name="connsiteX4" fmla="*/ 131056 w 564891"/>
                      <a:gd name="connsiteY4" fmla="*/ 737572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63670 w 564891"/>
                      <a:gd name="connsiteY3" fmla="*/ 866046 h 908479"/>
                      <a:gd name="connsiteX4" fmla="*/ 145269 w 564891"/>
                      <a:gd name="connsiteY4" fmla="*/ 709145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63670 w 564891"/>
                      <a:gd name="connsiteY3" fmla="*/ 866046 h 908479"/>
                      <a:gd name="connsiteX4" fmla="*/ 145269 w 564891"/>
                      <a:gd name="connsiteY4" fmla="*/ 709145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63670 w 564891"/>
                      <a:gd name="connsiteY3" fmla="*/ 866046 h 908479"/>
                      <a:gd name="connsiteX4" fmla="*/ 154745 w 564891"/>
                      <a:gd name="connsiteY4" fmla="*/ 704407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908479"/>
                      <a:gd name="connsiteX1" fmla="*/ 18636 w 564891"/>
                      <a:gd name="connsiteY1" fmla="*/ 330994 h 908479"/>
                      <a:gd name="connsiteX2" fmla="*/ 54147 w 564891"/>
                      <a:gd name="connsiteY2" fmla="*/ 686101 h 908479"/>
                      <a:gd name="connsiteX3" fmla="*/ 163670 w 564891"/>
                      <a:gd name="connsiteY3" fmla="*/ 866046 h 908479"/>
                      <a:gd name="connsiteX4" fmla="*/ 154745 w 564891"/>
                      <a:gd name="connsiteY4" fmla="*/ 704407 h 908479"/>
                      <a:gd name="connsiteX5" fmla="*/ 142924 w 564891"/>
                      <a:gd name="connsiteY5" fmla="*/ 570691 h 908479"/>
                      <a:gd name="connsiteX6" fmla="*/ 142924 w 564891"/>
                      <a:gd name="connsiteY6" fmla="*/ 544058 h 908479"/>
                      <a:gd name="connsiteX7" fmla="*/ 192648 w 564891"/>
                      <a:gd name="connsiteY7" fmla="*/ 777822 h 908479"/>
                      <a:gd name="connsiteX8" fmla="*/ 222823 w 564891"/>
                      <a:gd name="connsiteY8" fmla="*/ 872532 h 908479"/>
                      <a:gd name="connsiteX9" fmla="*/ 293844 w 564891"/>
                      <a:gd name="connsiteY9" fmla="*/ 863655 h 908479"/>
                      <a:gd name="connsiteX10" fmla="*/ 247662 w 564891"/>
                      <a:gd name="connsiteY10" fmla="*/ 607398 h 908479"/>
                      <a:gd name="connsiteX11" fmla="*/ 258333 w 564891"/>
                      <a:gd name="connsiteY11" fmla="*/ 490792 h 908479"/>
                      <a:gd name="connsiteX12" fmla="*/ 320477 w 564891"/>
                      <a:gd name="connsiteY12" fmla="*/ 819266 h 908479"/>
                      <a:gd name="connsiteX13" fmla="*/ 391498 w 564891"/>
                      <a:gd name="connsiteY13" fmla="*/ 908043 h 908479"/>
                      <a:gd name="connsiteX14" fmla="*/ 435887 w 564891"/>
                      <a:gd name="connsiteY14" fmla="*/ 845899 h 908479"/>
                      <a:gd name="connsiteX15" fmla="*/ 386930 w 564891"/>
                      <a:gd name="connsiteY15" fmla="*/ 688820 h 908479"/>
                      <a:gd name="connsiteX16" fmla="*/ 364865 w 564891"/>
                      <a:gd name="connsiteY16" fmla="*/ 499670 h 908479"/>
                      <a:gd name="connsiteX17" fmla="*/ 382621 w 564891"/>
                      <a:gd name="connsiteY17" fmla="*/ 508548 h 908479"/>
                      <a:gd name="connsiteX18" fmla="*/ 447709 w 564891"/>
                      <a:gd name="connsiteY18" fmla="*/ 700269 h 908479"/>
                      <a:gd name="connsiteX19" fmla="*/ 485610 w 564891"/>
                      <a:gd name="connsiteY19" fmla="*/ 796176 h 908479"/>
                      <a:gd name="connsiteX20" fmla="*/ 561968 w 564891"/>
                      <a:gd name="connsiteY20" fmla="*/ 766000 h 908479"/>
                      <a:gd name="connsiteX21" fmla="*/ 542419 w 564891"/>
                      <a:gd name="connsiteY21" fmla="*/ 588447 h 908479"/>
                      <a:gd name="connsiteX22" fmla="*/ 480275 w 564891"/>
                      <a:gd name="connsiteY22" fmla="*/ 330994 h 908479"/>
                      <a:gd name="connsiteX23" fmla="*/ 462520 w 564891"/>
                      <a:gd name="connsiteY23" fmla="*/ 295484 h 908479"/>
                      <a:gd name="connsiteX24" fmla="*/ 418131 w 564891"/>
                      <a:gd name="connsiteY24" fmla="*/ 153441 h 908479"/>
                      <a:gd name="connsiteX25" fmla="*/ 364865 w 564891"/>
                      <a:gd name="connsiteY25" fmla="*/ 29154 h 908479"/>
                      <a:gd name="connsiteX26" fmla="*/ 320477 w 564891"/>
                      <a:gd name="connsiteY26" fmla="*/ 2521 h 908479"/>
                      <a:gd name="connsiteX27" fmla="*/ 45269 w 564891"/>
                      <a:gd name="connsiteY27" fmla="*/ 73542 h 908479"/>
                      <a:gd name="connsiteX28" fmla="*/ 881 w 564891"/>
                      <a:gd name="connsiteY28" fmla="*/ 100175 h 908479"/>
                      <a:gd name="connsiteX0" fmla="*/ 881 w 564891"/>
                      <a:gd name="connsiteY0" fmla="*/ 100175 h 890255"/>
                      <a:gd name="connsiteX1" fmla="*/ 18636 w 564891"/>
                      <a:gd name="connsiteY1" fmla="*/ 330994 h 890255"/>
                      <a:gd name="connsiteX2" fmla="*/ 54147 w 564891"/>
                      <a:gd name="connsiteY2" fmla="*/ 686101 h 890255"/>
                      <a:gd name="connsiteX3" fmla="*/ 163670 w 564891"/>
                      <a:gd name="connsiteY3" fmla="*/ 866046 h 890255"/>
                      <a:gd name="connsiteX4" fmla="*/ 154745 w 564891"/>
                      <a:gd name="connsiteY4" fmla="*/ 704407 h 890255"/>
                      <a:gd name="connsiteX5" fmla="*/ 142924 w 564891"/>
                      <a:gd name="connsiteY5" fmla="*/ 570691 h 890255"/>
                      <a:gd name="connsiteX6" fmla="*/ 142924 w 564891"/>
                      <a:gd name="connsiteY6" fmla="*/ 544058 h 890255"/>
                      <a:gd name="connsiteX7" fmla="*/ 192648 w 564891"/>
                      <a:gd name="connsiteY7" fmla="*/ 777822 h 890255"/>
                      <a:gd name="connsiteX8" fmla="*/ 222823 w 564891"/>
                      <a:gd name="connsiteY8" fmla="*/ 872532 h 890255"/>
                      <a:gd name="connsiteX9" fmla="*/ 293844 w 564891"/>
                      <a:gd name="connsiteY9" fmla="*/ 863655 h 890255"/>
                      <a:gd name="connsiteX10" fmla="*/ 247662 w 564891"/>
                      <a:gd name="connsiteY10" fmla="*/ 607398 h 890255"/>
                      <a:gd name="connsiteX11" fmla="*/ 258333 w 564891"/>
                      <a:gd name="connsiteY11" fmla="*/ 490792 h 890255"/>
                      <a:gd name="connsiteX12" fmla="*/ 320477 w 564891"/>
                      <a:gd name="connsiteY12" fmla="*/ 819266 h 890255"/>
                      <a:gd name="connsiteX13" fmla="*/ 386760 w 564891"/>
                      <a:gd name="connsiteY13" fmla="*/ 874879 h 890255"/>
                      <a:gd name="connsiteX14" fmla="*/ 435887 w 564891"/>
                      <a:gd name="connsiteY14" fmla="*/ 845899 h 890255"/>
                      <a:gd name="connsiteX15" fmla="*/ 386930 w 564891"/>
                      <a:gd name="connsiteY15" fmla="*/ 688820 h 890255"/>
                      <a:gd name="connsiteX16" fmla="*/ 364865 w 564891"/>
                      <a:gd name="connsiteY16" fmla="*/ 499670 h 890255"/>
                      <a:gd name="connsiteX17" fmla="*/ 382621 w 564891"/>
                      <a:gd name="connsiteY17" fmla="*/ 508548 h 890255"/>
                      <a:gd name="connsiteX18" fmla="*/ 447709 w 564891"/>
                      <a:gd name="connsiteY18" fmla="*/ 700269 h 890255"/>
                      <a:gd name="connsiteX19" fmla="*/ 485610 w 564891"/>
                      <a:gd name="connsiteY19" fmla="*/ 796176 h 890255"/>
                      <a:gd name="connsiteX20" fmla="*/ 561968 w 564891"/>
                      <a:gd name="connsiteY20" fmla="*/ 766000 h 890255"/>
                      <a:gd name="connsiteX21" fmla="*/ 542419 w 564891"/>
                      <a:gd name="connsiteY21" fmla="*/ 588447 h 890255"/>
                      <a:gd name="connsiteX22" fmla="*/ 480275 w 564891"/>
                      <a:gd name="connsiteY22" fmla="*/ 330994 h 890255"/>
                      <a:gd name="connsiteX23" fmla="*/ 462520 w 564891"/>
                      <a:gd name="connsiteY23" fmla="*/ 295484 h 890255"/>
                      <a:gd name="connsiteX24" fmla="*/ 418131 w 564891"/>
                      <a:gd name="connsiteY24" fmla="*/ 153441 h 890255"/>
                      <a:gd name="connsiteX25" fmla="*/ 364865 w 564891"/>
                      <a:gd name="connsiteY25" fmla="*/ 29154 h 890255"/>
                      <a:gd name="connsiteX26" fmla="*/ 320477 w 564891"/>
                      <a:gd name="connsiteY26" fmla="*/ 2521 h 890255"/>
                      <a:gd name="connsiteX27" fmla="*/ 45269 w 564891"/>
                      <a:gd name="connsiteY27" fmla="*/ 73542 h 890255"/>
                      <a:gd name="connsiteX28" fmla="*/ 881 w 564891"/>
                      <a:gd name="connsiteY28" fmla="*/ 100175 h 890255"/>
                      <a:gd name="connsiteX0" fmla="*/ 881 w 564891"/>
                      <a:gd name="connsiteY0" fmla="*/ 100175 h 890255"/>
                      <a:gd name="connsiteX1" fmla="*/ 18636 w 564891"/>
                      <a:gd name="connsiteY1" fmla="*/ 330994 h 890255"/>
                      <a:gd name="connsiteX2" fmla="*/ 54147 w 564891"/>
                      <a:gd name="connsiteY2" fmla="*/ 686101 h 890255"/>
                      <a:gd name="connsiteX3" fmla="*/ 163670 w 564891"/>
                      <a:gd name="connsiteY3" fmla="*/ 866046 h 890255"/>
                      <a:gd name="connsiteX4" fmla="*/ 154745 w 564891"/>
                      <a:gd name="connsiteY4" fmla="*/ 704407 h 890255"/>
                      <a:gd name="connsiteX5" fmla="*/ 142924 w 564891"/>
                      <a:gd name="connsiteY5" fmla="*/ 570691 h 890255"/>
                      <a:gd name="connsiteX6" fmla="*/ 142924 w 564891"/>
                      <a:gd name="connsiteY6" fmla="*/ 544058 h 890255"/>
                      <a:gd name="connsiteX7" fmla="*/ 192648 w 564891"/>
                      <a:gd name="connsiteY7" fmla="*/ 777822 h 890255"/>
                      <a:gd name="connsiteX8" fmla="*/ 222823 w 564891"/>
                      <a:gd name="connsiteY8" fmla="*/ 872532 h 890255"/>
                      <a:gd name="connsiteX9" fmla="*/ 293844 w 564891"/>
                      <a:gd name="connsiteY9" fmla="*/ 863655 h 890255"/>
                      <a:gd name="connsiteX10" fmla="*/ 247662 w 564891"/>
                      <a:gd name="connsiteY10" fmla="*/ 607398 h 890255"/>
                      <a:gd name="connsiteX11" fmla="*/ 258333 w 564891"/>
                      <a:gd name="connsiteY11" fmla="*/ 490792 h 890255"/>
                      <a:gd name="connsiteX12" fmla="*/ 325215 w 564891"/>
                      <a:gd name="connsiteY12" fmla="*/ 786101 h 890255"/>
                      <a:gd name="connsiteX13" fmla="*/ 386760 w 564891"/>
                      <a:gd name="connsiteY13" fmla="*/ 874879 h 890255"/>
                      <a:gd name="connsiteX14" fmla="*/ 435887 w 564891"/>
                      <a:gd name="connsiteY14" fmla="*/ 845899 h 890255"/>
                      <a:gd name="connsiteX15" fmla="*/ 386930 w 564891"/>
                      <a:gd name="connsiteY15" fmla="*/ 688820 h 890255"/>
                      <a:gd name="connsiteX16" fmla="*/ 364865 w 564891"/>
                      <a:gd name="connsiteY16" fmla="*/ 499670 h 890255"/>
                      <a:gd name="connsiteX17" fmla="*/ 382621 w 564891"/>
                      <a:gd name="connsiteY17" fmla="*/ 508548 h 890255"/>
                      <a:gd name="connsiteX18" fmla="*/ 447709 w 564891"/>
                      <a:gd name="connsiteY18" fmla="*/ 700269 h 890255"/>
                      <a:gd name="connsiteX19" fmla="*/ 485610 w 564891"/>
                      <a:gd name="connsiteY19" fmla="*/ 796176 h 890255"/>
                      <a:gd name="connsiteX20" fmla="*/ 561968 w 564891"/>
                      <a:gd name="connsiteY20" fmla="*/ 766000 h 890255"/>
                      <a:gd name="connsiteX21" fmla="*/ 542419 w 564891"/>
                      <a:gd name="connsiteY21" fmla="*/ 588447 h 890255"/>
                      <a:gd name="connsiteX22" fmla="*/ 480275 w 564891"/>
                      <a:gd name="connsiteY22" fmla="*/ 330994 h 890255"/>
                      <a:gd name="connsiteX23" fmla="*/ 462520 w 564891"/>
                      <a:gd name="connsiteY23" fmla="*/ 295484 h 890255"/>
                      <a:gd name="connsiteX24" fmla="*/ 418131 w 564891"/>
                      <a:gd name="connsiteY24" fmla="*/ 153441 h 890255"/>
                      <a:gd name="connsiteX25" fmla="*/ 364865 w 564891"/>
                      <a:gd name="connsiteY25" fmla="*/ 29154 h 890255"/>
                      <a:gd name="connsiteX26" fmla="*/ 320477 w 564891"/>
                      <a:gd name="connsiteY26" fmla="*/ 2521 h 890255"/>
                      <a:gd name="connsiteX27" fmla="*/ 45269 w 564891"/>
                      <a:gd name="connsiteY27" fmla="*/ 73542 h 890255"/>
                      <a:gd name="connsiteX28" fmla="*/ 881 w 564891"/>
                      <a:gd name="connsiteY28" fmla="*/ 100175 h 890255"/>
                      <a:gd name="connsiteX0" fmla="*/ 881 w 564891"/>
                      <a:gd name="connsiteY0" fmla="*/ 100175 h 898405"/>
                      <a:gd name="connsiteX1" fmla="*/ 18636 w 564891"/>
                      <a:gd name="connsiteY1" fmla="*/ 330994 h 898405"/>
                      <a:gd name="connsiteX2" fmla="*/ 54147 w 564891"/>
                      <a:gd name="connsiteY2" fmla="*/ 686101 h 898405"/>
                      <a:gd name="connsiteX3" fmla="*/ 163670 w 564891"/>
                      <a:gd name="connsiteY3" fmla="*/ 866046 h 898405"/>
                      <a:gd name="connsiteX4" fmla="*/ 154745 w 564891"/>
                      <a:gd name="connsiteY4" fmla="*/ 704407 h 898405"/>
                      <a:gd name="connsiteX5" fmla="*/ 142924 w 564891"/>
                      <a:gd name="connsiteY5" fmla="*/ 570691 h 898405"/>
                      <a:gd name="connsiteX6" fmla="*/ 142924 w 564891"/>
                      <a:gd name="connsiteY6" fmla="*/ 544058 h 898405"/>
                      <a:gd name="connsiteX7" fmla="*/ 192648 w 564891"/>
                      <a:gd name="connsiteY7" fmla="*/ 777822 h 898405"/>
                      <a:gd name="connsiteX8" fmla="*/ 222823 w 564891"/>
                      <a:gd name="connsiteY8" fmla="*/ 872532 h 898405"/>
                      <a:gd name="connsiteX9" fmla="*/ 293844 w 564891"/>
                      <a:gd name="connsiteY9" fmla="*/ 863655 h 898405"/>
                      <a:gd name="connsiteX10" fmla="*/ 258333 w 564891"/>
                      <a:gd name="connsiteY10" fmla="*/ 490792 h 898405"/>
                      <a:gd name="connsiteX11" fmla="*/ 325215 w 564891"/>
                      <a:gd name="connsiteY11" fmla="*/ 786101 h 898405"/>
                      <a:gd name="connsiteX12" fmla="*/ 386760 w 564891"/>
                      <a:gd name="connsiteY12" fmla="*/ 874879 h 898405"/>
                      <a:gd name="connsiteX13" fmla="*/ 435887 w 564891"/>
                      <a:gd name="connsiteY13" fmla="*/ 845899 h 898405"/>
                      <a:gd name="connsiteX14" fmla="*/ 386930 w 564891"/>
                      <a:gd name="connsiteY14" fmla="*/ 688820 h 898405"/>
                      <a:gd name="connsiteX15" fmla="*/ 364865 w 564891"/>
                      <a:gd name="connsiteY15" fmla="*/ 499670 h 898405"/>
                      <a:gd name="connsiteX16" fmla="*/ 382621 w 564891"/>
                      <a:gd name="connsiteY16" fmla="*/ 508548 h 898405"/>
                      <a:gd name="connsiteX17" fmla="*/ 447709 w 564891"/>
                      <a:gd name="connsiteY17" fmla="*/ 700269 h 898405"/>
                      <a:gd name="connsiteX18" fmla="*/ 485610 w 564891"/>
                      <a:gd name="connsiteY18" fmla="*/ 796176 h 898405"/>
                      <a:gd name="connsiteX19" fmla="*/ 561968 w 564891"/>
                      <a:gd name="connsiteY19" fmla="*/ 766000 h 898405"/>
                      <a:gd name="connsiteX20" fmla="*/ 542419 w 564891"/>
                      <a:gd name="connsiteY20" fmla="*/ 588447 h 898405"/>
                      <a:gd name="connsiteX21" fmla="*/ 480275 w 564891"/>
                      <a:gd name="connsiteY21" fmla="*/ 330994 h 898405"/>
                      <a:gd name="connsiteX22" fmla="*/ 462520 w 564891"/>
                      <a:gd name="connsiteY22" fmla="*/ 295484 h 898405"/>
                      <a:gd name="connsiteX23" fmla="*/ 418131 w 564891"/>
                      <a:gd name="connsiteY23" fmla="*/ 153441 h 898405"/>
                      <a:gd name="connsiteX24" fmla="*/ 364865 w 564891"/>
                      <a:gd name="connsiteY24" fmla="*/ 29154 h 898405"/>
                      <a:gd name="connsiteX25" fmla="*/ 320477 w 564891"/>
                      <a:gd name="connsiteY25" fmla="*/ 2521 h 898405"/>
                      <a:gd name="connsiteX26" fmla="*/ 45269 w 564891"/>
                      <a:gd name="connsiteY26" fmla="*/ 73542 h 898405"/>
                      <a:gd name="connsiteX27" fmla="*/ 881 w 564891"/>
                      <a:gd name="connsiteY27" fmla="*/ 100175 h 898405"/>
                      <a:gd name="connsiteX0" fmla="*/ 881 w 564891"/>
                      <a:gd name="connsiteY0" fmla="*/ 100175 h 898405"/>
                      <a:gd name="connsiteX1" fmla="*/ 18636 w 564891"/>
                      <a:gd name="connsiteY1" fmla="*/ 330994 h 898405"/>
                      <a:gd name="connsiteX2" fmla="*/ 54147 w 564891"/>
                      <a:gd name="connsiteY2" fmla="*/ 686101 h 898405"/>
                      <a:gd name="connsiteX3" fmla="*/ 163670 w 564891"/>
                      <a:gd name="connsiteY3" fmla="*/ 866046 h 898405"/>
                      <a:gd name="connsiteX4" fmla="*/ 154745 w 564891"/>
                      <a:gd name="connsiteY4" fmla="*/ 704407 h 898405"/>
                      <a:gd name="connsiteX5" fmla="*/ 142924 w 564891"/>
                      <a:gd name="connsiteY5" fmla="*/ 570691 h 898405"/>
                      <a:gd name="connsiteX6" fmla="*/ 142924 w 564891"/>
                      <a:gd name="connsiteY6" fmla="*/ 544058 h 898405"/>
                      <a:gd name="connsiteX7" fmla="*/ 192648 w 564891"/>
                      <a:gd name="connsiteY7" fmla="*/ 777822 h 898405"/>
                      <a:gd name="connsiteX8" fmla="*/ 222823 w 564891"/>
                      <a:gd name="connsiteY8" fmla="*/ 872532 h 898405"/>
                      <a:gd name="connsiteX9" fmla="*/ 293844 w 564891"/>
                      <a:gd name="connsiteY9" fmla="*/ 863655 h 898405"/>
                      <a:gd name="connsiteX10" fmla="*/ 258333 w 564891"/>
                      <a:gd name="connsiteY10" fmla="*/ 490792 h 898405"/>
                      <a:gd name="connsiteX11" fmla="*/ 325215 w 564891"/>
                      <a:gd name="connsiteY11" fmla="*/ 786101 h 898405"/>
                      <a:gd name="connsiteX12" fmla="*/ 386760 w 564891"/>
                      <a:gd name="connsiteY12" fmla="*/ 874879 h 898405"/>
                      <a:gd name="connsiteX13" fmla="*/ 435887 w 564891"/>
                      <a:gd name="connsiteY13" fmla="*/ 845899 h 898405"/>
                      <a:gd name="connsiteX14" fmla="*/ 364865 w 564891"/>
                      <a:gd name="connsiteY14" fmla="*/ 499670 h 898405"/>
                      <a:gd name="connsiteX15" fmla="*/ 382621 w 564891"/>
                      <a:gd name="connsiteY15" fmla="*/ 508548 h 898405"/>
                      <a:gd name="connsiteX16" fmla="*/ 447709 w 564891"/>
                      <a:gd name="connsiteY16" fmla="*/ 700269 h 898405"/>
                      <a:gd name="connsiteX17" fmla="*/ 485610 w 564891"/>
                      <a:gd name="connsiteY17" fmla="*/ 796176 h 898405"/>
                      <a:gd name="connsiteX18" fmla="*/ 561968 w 564891"/>
                      <a:gd name="connsiteY18" fmla="*/ 766000 h 898405"/>
                      <a:gd name="connsiteX19" fmla="*/ 542419 w 564891"/>
                      <a:gd name="connsiteY19" fmla="*/ 588447 h 898405"/>
                      <a:gd name="connsiteX20" fmla="*/ 480275 w 564891"/>
                      <a:gd name="connsiteY20" fmla="*/ 330994 h 898405"/>
                      <a:gd name="connsiteX21" fmla="*/ 462520 w 564891"/>
                      <a:gd name="connsiteY21" fmla="*/ 295484 h 898405"/>
                      <a:gd name="connsiteX22" fmla="*/ 418131 w 564891"/>
                      <a:gd name="connsiteY22" fmla="*/ 153441 h 898405"/>
                      <a:gd name="connsiteX23" fmla="*/ 364865 w 564891"/>
                      <a:gd name="connsiteY23" fmla="*/ 29154 h 898405"/>
                      <a:gd name="connsiteX24" fmla="*/ 320477 w 564891"/>
                      <a:gd name="connsiteY24" fmla="*/ 2521 h 898405"/>
                      <a:gd name="connsiteX25" fmla="*/ 45269 w 564891"/>
                      <a:gd name="connsiteY25" fmla="*/ 73542 h 898405"/>
                      <a:gd name="connsiteX26" fmla="*/ 881 w 564891"/>
                      <a:gd name="connsiteY26" fmla="*/ 100175 h 898405"/>
                      <a:gd name="connsiteX0" fmla="*/ 10206 w 574216"/>
                      <a:gd name="connsiteY0" fmla="*/ 100175 h 898405"/>
                      <a:gd name="connsiteX1" fmla="*/ 4272 w 574216"/>
                      <a:gd name="connsiteY1" fmla="*/ 330994 h 898405"/>
                      <a:gd name="connsiteX2" fmla="*/ 63472 w 574216"/>
                      <a:gd name="connsiteY2" fmla="*/ 686101 h 898405"/>
                      <a:gd name="connsiteX3" fmla="*/ 172995 w 574216"/>
                      <a:gd name="connsiteY3" fmla="*/ 866046 h 898405"/>
                      <a:gd name="connsiteX4" fmla="*/ 164070 w 574216"/>
                      <a:gd name="connsiteY4" fmla="*/ 704407 h 898405"/>
                      <a:gd name="connsiteX5" fmla="*/ 152249 w 574216"/>
                      <a:gd name="connsiteY5" fmla="*/ 570691 h 898405"/>
                      <a:gd name="connsiteX6" fmla="*/ 152249 w 574216"/>
                      <a:gd name="connsiteY6" fmla="*/ 544058 h 898405"/>
                      <a:gd name="connsiteX7" fmla="*/ 201973 w 574216"/>
                      <a:gd name="connsiteY7" fmla="*/ 777822 h 898405"/>
                      <a:gd name="connsiteX8" fmla="*/ 232148 w 574216"/>
                      <a:gd name="connsiteY8" fmla="*/ 872532 h 898405"/>
                      <a:gd name="connsiteX9" fmla="*/ 303169 w 574216"/>
                      <a:gd name="connsiteY9" fmla="*/ 863655 h 898405"/>
                      <a:gd name="connsiteX10" fmla="*/ 267658 w 574216"/>
                      <a:gd name="connsiteY10" fmla="*/ 490792 h 898405"/>
                      <a:gd name="connsiteX11" fmla="*/ 334540 w 574216"/>
                      <a:gd name="connsiteY11" fmla="*/ 786101 h 898405"/>
                      <a:gd name="connsiteX12" fmla="*/ 396085 w 574216"/>
                      <a:gd name="connsiteY12" fmla="*/ 874879 h 898405"/>
                      <a:gd name="connsiteX13" fmla="*/ 445212 w 574216"/>
                      <a:gd name="connsiteY13" fmla="*/ 845899 h 898405"/>
                      <a:gd name="connsiteX14" fmla="*/ 374190 w 574216"/>
                      <a:gd name="connsiteY14" fmla="*/ 499670 h 898405"/>
                      <a:gd name="connsiteX15" fmla="*/ 391946 w 574216"/>
                      <a:gd name="connsiteY15" fmla="*/ 508548 h 898405"/>
                      <a:gd name="connsiteX16" fmla="*/ 457034 w 574216"/>
                      <a:gd name="connsiteY16" fmla="*/ 700269 h 898405"/>
                      <a:gd name="connsiteX17" fmla="*/ 494935 w 574216"/>
                      <a:gd name="connsiteY17" fmla="*/ 796176 h 898405"/>
                      <a:gd name="connsiteX18" fmla="*/ 571293 w 574216"/>
                      <a:gd name="connsiteY18" fmla="*/ 766000 h 898405"/>
                      <a:gd name="connsiteX19" fmla="*/ 551744 w 574216"/>
                      <a:gd name="connsiteY19" fmla="*/ 588447 h 898405"/>
                      <a:gd name="connsiteX20" fmla="*/ 489600 w 574216"/>
                      <a:gd name="connsiteY20" fmla="*/ 330994 h 898405"/>
                      <a:gd name="connsiteX21" fmla="*/ 471845 w 574216"/>
                      <a:gd name="connsiteY21" fmla="*/ 295484 h 898405"/>
                      <a:gd name="connsiteX22" fmla="*/ 427456 w 574216"/>
                      <a:gd name="connsiteY22" fmla="*/ 153441 h 898405"/>
                      <a:gd name="connsiteX23" fmla="*/ 374190 w 574216"/>
                      <a:gd name="connsiteY23" fmla="*/ 29154 h 898405"/>
                      <a:gd name="connsiteX24" fmla="*/ 329802 w 574216"/>
                      <a:gd name="connsiteY24" fmla="*/ 2521 h 898405"/>
                      <a:gd name="connsiteX25" fmla="*/ 54594 w 574216"/>
                      <a:gd name="connsiteY25" fmla="*/ 73542 h 898405"/>
                      <a:gd name="connsiteX26" fmla="*/ 10206 w 574216"/>
                      <a:gd name="connsiteY26" fmla="*/ 100175 h 898405"/>
                      <a:gd name="connsiteX0" fmla="*/ 10206 w 574216"/>
                      <a:gd name="connsiteY0" fmla="*/ 100175 h 898405"/>
                      <a:gd name="connsiteX1" fmla="*/ 4272 w 574216"/>
                      <a:gd name="connsiteY1" fmla="*/ 330994 h 898405"/>
                      <a:gd name="connsiteX2" fmla="*/ 63472 w 574216"/>
                      <a:gd name="connsiteY2" fmla="*/ 686101 h 898405"/>
                      <a:gd name="connsiteX3" fmla="*/ 172995 w 574216"/>
                      <a:gd name="connsiteY3" fmla="*/ 866046 h 898405"/>
                      <a:gd name="connsiteX4" fmla="*/ 164070 w 574216"/>
                      <a:gd name="connsiteY4" fmla="*/ 704407 h 898405"/>
                      <a:gd name="connsiteX5" fmla="*/ 152249 w 574216"/>
                      <a:gd name="connsiteY5" fmla="*/ 570691 h 898405"/>
                      <a:gd name="connsiteX6" fmla="*/ 152249 w 574216"/>
                      <a:gd name="connsiteY6" fmla="*/ 544058 h 898405"/>
                      <a:gd name="connsiteX7" fmla="*/ 201973 w 574216"/>
                      <a:gd name="connsiteY7" fmla="*/ 777822 h 898405"/>
                      <a:gd name="connsiteX8" fmla="*/ 232148 w 574216"/>
                      <a:gd name="connsiteY8" fmla="*/ 872532 h 898405"/>
                      <a:gd name="connsiteX9" fmla="*/ 303169 w 574216"/>
                      <a:gd name="connsiteY9" fmla="*/ 863655 h 898405"/>
                      <a:gd name="connsiteX10" fmla="*/ 267658 w 574216"/>
                      <a:gd name="connsiteY10" fmla="*/ 490792 h 898405"/>
                      <a:gd name="connsiteX11" fmla="*/ 334540 w 574216"/>
                      <a:gd name="connsiteY11" fmla="*/ 786101 h 898405"/>
                      <a:gd name="connsiteX12" fmla="*/ 396085 w 574216"/>
                      <a:gd name="connsiteY12" fmla="*/ 874879 h 898405"/>
                      <a:gd name="connsiteX13" fmla="*/ 445212 w 574216"/>
                      <a:gd name="connsiteY13" fmla="*/ 845899 h 898405"/>
                      <a:gd name="connsiteX14" fmla="*/ 374190 w 574216"/>
                      <a:gd name="connsiteY14" fmla="*/ 499670 h 898405"/>
                      <a:gd name="connsiteX15" fmla="*/ 391946 w 574216"/>
                      <a:gd name="connsiteY15" fmla="*/ 508548 h 898405"/>
                      <a:gd name="connsiteX16" fmla="*/ 457034 w 574216"/>
                      <a:gd name="connsiteY16" fmla="*/ 700269 h 898405"/>
                      <a:gd name="connsiteX17" fmla="*/ 494935 w 574216"/>
                      <a:gd name="connsiteY17" fmla="*/ 796176 h 898405"/>
                      <a:gd name="connsiteX18" fmla="*/ 571293 w 574216"/>
                      <a:gd name="connsiteY18" fmla="*/ 766000 h 898405"/>
                      <a:gd name="connsiteX19" fmla="*/ 551744 w 574216"/>
                      <a:gd name="connsiteY19" fmla="*/ 588447 h 898405"/>
                      <a:gd name="connsiteX20" fmla="*/ 489600 w 574216"/>
                      <a:gd name="connsiteY20" fmla="*/ 330994 h 898405"/>
                      <a:gd name="connsiteX21" fmla="*/ 533437 w 574216"/>
                      <a:gd name="connsiteY21" fmla="*/ 328648 h 898405"/>
                      <a:gd name="connsiteX22" fmla="*/ 427456 w 574216"/>
                      <a:gd name="connsiteY22" fmla="*/ 153441 h 898405"/>
                      <a:gd name="connsiteX23" fmla="*/ 374190 w 574216"/>
                      <a:gd name="connsiteY23" fmla="*/ 29154 h 898405"/>
                      <a:gd name="connsiteX24" fmla="*/ 329802 w 574216"/>
                      <a:gd name="connsiteY24" fmla="*/ 2521 h 898405"/>
                      <a:gd name="connsiteX25" fmla="*/ 54594 w 574216"/>
                      <a:gd name="connsiteY25" fmla="*/ 73542 h 898405"/>
                      <a:gd name="connsiteX26" fmla="*/ 10206 w 574216"/>
                      <a:gd name="connsiteY26" fmla="*/ 100175 h 898405"/>
                      <a:gd name="connsiteX0" fmla="*/ 10206 w 574216"/>
                      <a:gd name="connsiteY0" fmla="*/ 100175 h 898405"/>
                      <a:gd name="connsiteX1" fmla="*/ 4272 w 574216"/>
                      <a:gd name="connsiteY1" fmla="*/ 330994 h 898405"/>
                      <a:gd name="connsiteX2" fmla="*/ 63472 w 574216"/>
                      <a:gd name="connsiteY2" fmla="*/ 686101 h 898405"/>
                      <a:gd name="connsiteX3" fmla="*/ 172995 w 574216"/>
                      <a:gd name="connsiteY3" fmla="*/ 866046 h 898405"/>
                      <a:gd name="connsiteX4" fmla="*/ 164070 w 574216"/>
                      <a:gd name="connsiteY4" fmla="*/ 704407 h 898405"/>
                      <a:gd name="connsiteX5" fmla="*/ 152249 w 574216"/>
                      <a:gd name="connsiteY5" fmla="*/ 570691 h 898405"/>
                      <a:gd name="connsiteX6" fmla="*/ 152249 w 574216"/>
                      <a:gd name="connsiteY6" fmla="*/ 544058 h 898405"/>
                      <a:gd name="connsiteX7" fmla="*/ 201973 w 574216"/>
                      <a:gd name="connsiteY7" fmla="*/ 777822 h 898405"/>
                      <a:gd name="connsiteX8" fmla="*/ 232148 w 574216"/>
                      <a:gd name="connsiteY8" fmla="*/ 872532 h 898405"/>
                      <a:gd name="connsiteX9" fmla="*/ 303169 w 574216"/>
                      <a:gd name="connsiteY9" fmla="*/ 863655 h 898405"/>
                      <a:gd name="connsiteX10" fmla="*/ 267658 w 574216"/>
                      <a:gd name="connsiteY10" fmla="*/ 490792 h 898405"/>
                      <a:gd name="connsiteX11" fmla="*/ 334540 w 574216"/>
                      <a:gd name="connsiteY11" fmla="*/ 786101 h 898405"/>
                      <a:gd name="connsiteX12" fmla="*/ 396085 w 574216"/>
                      <a:gd name="connsiteY12" fmla="*/ 874879 h 898405"/>
                      <a:gd name="connsiteX13" fmla="*/ 445212 w 574216"/>
                      <a:gd name="connsiteY13" fmla="*/ 845899 h 898405"/>
                      <a:gd name="connsiteX14" fmla="*/ 374190 w 574216"/>
                      <a:gd name="connsiteY14" fmla="*/ 499670 h 898405"/>
                      <a:gd name="connsiteX15" fmla="*/ 391946 w 574216"/>
                      <a:gd name="connsiteY15" fmla="*/ 508548 h 898405"/>
                      <a:gd name="connsiteX16" fmla="*/ 457034 w 574216"/>
                      <a:gd name="connsiteY16" fmla="*/ 700269 h 898405"/>
                      <a:gd name="connsiteX17" fmla="*/ 494935 w 574216"/>
                      <a:gd name="connsiteY17" fmla="*/ 796176 h 898405"/>
                      <a:gd name="connsiteX18" fmla="*/ 571293 w 574216"/>
                      <a:gd name="connsiteY18" fmla="*/ 766000 h 898405"/>
                      <a:gd name="connsiteX19" fmla="*/ 551744 w 574216"/>
                      <a:gd name="connsiteY19" fmla="*/ 588447 h 898405"/>
                      <a:gd name="connsiteX20" fmla="*/ 489600 w 574216"/>
                      <a:gd name="connsiteY20" fmla="*/ 330994 h 898405"/>
                      <a:gd name="connsiteX21" fmla="*/ 566602 w 574216"/>
                      <a:gd name="connsiteY21" fmla="*/ 432881 h 898405"/>
                      <a:gd name="connsiteX22" fmla="*/ 427456 w 574216"/>
                      <a:gd name="connsiteY22" fmla="*/ 153441 h 898405"/>
                      <a:gd name="connsiteX23" fmla="*/ 374190 w 574216"/>
                      <a:gd name="connsiteY23" fmla="*/ 29154 h 898405"/>
                      <a:gd name="connsiteX24" fmla="*/ 329802 w 574216"/>
                      <a:gd name="connsiteY24" fmla="*/ 2521 h 898405"/>
                      <a:gd name="connsiteX25" fmla="*/ 54594 w 574216"/>
                      <a:gd name="connsiteY25" fmla="*/ 73542 h 898405"/>
                      <a:gd name="connsiteX26" fmla="*/ 10206 w 574216"/>
                      <a:gd name="connsiteY26" fmla="*/ 100175 h 898405"/>
                      <a:gd name="connsiteX0" fmla="*/ 10206 w 574216"/>
                      <a:gd name="connsiteY0" fmla="*/ 100175 h 898405"/>
                      <a:gd name="connsiteX1" fmla="*/ 4272 w 574216"/>
                      <a:gd name="connsiteY1" fmla="*/ 330994 h 898405"/>
                      <a:gd name="connsiteX2" fmla="*/ 63472 w 574216"/>
                      <a:gd name="connsiteY2" fmla="*/ 686101 h 898405"/>
                      <a:gd name="connsiteX3" fmla="*/ 172995 w 574216"/>
                      <a:gd name="connsiteY3" fmla="*/ 866046 h 898405"/>
                      <a:gd name="connsiteX4" fmla="*/ 164070 w 574216"/>
                      <a:gd name="connsiteY4" fmla="*/ 704407 h 898405"/>
                      <a:gd name="connsiteX5" fmla="*/ 152249 w 574216"/>
                      <a:gd name="connsiteY5" fmla="*/ 570691 h 898405"/>
                      <a:gd name="connsiteX6" fmla="*/ 152249 w 574216"/>
                      <a:gd name="connsiteY6" fmla="*/ 544058 h 898405"/>
                      <a:gd name="connsiteX7" fmla="*/ 201973 w 574216"/>
                      <a:gd name="connsiteY7" fmla="*/ 777822 h 898405"/>
                      <a:gd name="connsiteX8" fmla="*/ 232148 w 574216"/>
                      <a:gd name="connsiteY8" fmla="*/ 872532 h 898405"/>
                      <a:gd name="connsiteX9" fmla="*/ 303169 w 574216"/>
                      <a:gd name="connsiteY9" fmla="*/ 863655 h 898405"/>
                      <a:gd name="connsiteX10" fmla="*/ 267658 w 574216"/>
                      <a:gd name="connsiteY10" fmla="*/ 490792 h 898405"/>
                      <a:gd name="connsiteX11" fmla="*/ 334540 w 574216"/>
                      <a:gd name="connsiteY11" fmla="*/ 786101 h 898405"/>
                      <a:gd name="connsiteX12" fmla="*/ 396085 w 574216"/>
                      <a:gd name="connsiteY12" fmla="*/ 874879 h 898405"/>
                      <a:gd name="connsiteX13" fmla="*/ 445212 w 574216"/>
                      <a:gd name="connsiteY13" fmla="*/ 845899 h 898405"/>
                      <a:gd name="connsiteX14" fmla="*/ 374190 w 574216"/>
                      <a:gd name="connsiteY14" fmla="*/ 499670 h 898405"/>
                      <a:gd name="connsiteX15" fmla="*/ 391946 w 574216"/>
                      <a:gd name="connsiteY15" fmla="*/ 508548 h 898405"/>
                      <a:gd name="connsiteX16" fmla="*/ 457034 w 574216"/>
                      <a:gd name="connsiteY16" fmla="*/ 700269 h 898405"/>
                      <a:gd name="connsiteX17" fmla="*/ 494935 w 574216"/>
                      <a:gd name="connsiteY17" fmla="*/ 796176 h 898405"/>
                      <a:gd name="connsiteX18" fmla="*/ 571293 w 574216"/>
                      <a:gd name="connsiteY18" fmla="*/ 766000 h 898405"/>
                      <a:gd name="connsiteX19" fmla="*/ 551744 w 574216"/>
                      <a:gd name="connsiteY19" fmla="*/ 588447 h 898405"/>
                      <a:gd name="connsiteX20" fmla="*/ 489600 w 574216"/>
                      <a:gd name="connsiteY20" fmla="*/ 330994 h 898405"/>
                      <a:gd name="connsiteX21" fmla="*/ 566602 w 574216"/>
                      <a:gd name="connsiteY21" fmla="*/ 432881 h 898405"/>
                      <a:gd name="connsiteX22" fmla="*/ 489047 w 574216"/>
                      <a:gd name="connsiteY22" fmla="*/ 153441 h 898405"/>
                      <a:gd name="connsiteX23" fmla="*/ 374190 w 574216"/>
                      <a:gd name="connsiteY23" fmla="*/ 29154 h 898405"/>
                      <a:gd name="connsiteX24" fmla="*/ 329802 w 574216"/>
                      <a:gd name="connsiteY24" fmla="*/ 2521 h 898405"/>
                      <a:gd name="connsiteX25" fmla="*/ 54594 w 574216"/>
                      <a:gd name="connsiteY25" fmla="*/ 73542 h 898405"/>
                      <a:gd name="connsiteX26" fmla="*/ 10206 w 574216"/>
                      <a:gd name="connsiteY26" fmla="*/ 100175 h 898405"/>
                      <a:gd name="connsiteX0" fmla="*/ 10206 w 574216"/>
                      <a:gd name="connsiteY0" fmla="*/ 100175 h 898405"/>
                      <a:gd name="connsiteX1" fmla="*/ 4272 w 574216"/>
                      <a:gd name="connsiteY1" fmla="*/ 330994 h 898405"/>
                      <a:gd name="connsiteX2" fmla="*/ 63472 w 574216"/>
                      <a:gd name="connsiteY2" fmla="*/ 686101 h 898405"/>
                      <a:gd name="connsiteX3" fmla="*/ 172995 w 574216"/>
                      <a:gd name="connsiteY3" fmla="*/ 866046 h 898405"/>
                      <a:gd name="connsiteX4" fmla="*/ 164070 w 574216"/>
                      <a:gd name="connsiteY4" fmla="*/ 704407 h 898405"/>
                      <a:gd name="connsiteX5" fmla="*/ 152249 w 574216"/>
                      <a:gd name="connsiteY5" fmla="*/ 570691 h 898405"/>
                      <a:gd name="connsiteX6" fmla="*/ 152249 w 574216"/>
                      <a:gd name="connsiteY6" fmla="*/ 544058 h 898405"/>
                      <a:gd name="connsiteX7" fmla="*/ 201973 w 574216"/>
                      <a:gd name="connsiteY7" fmla="*/ 777822 h 898405"/>
                      <a:gd name="connsiteX8" fmla="*/ 232148 w 574216"/>
                      <a:gd name="connsiteY8" fmla="*/ 872532 h 898405"/>
                      <a:gd name="connsiteX9" fmla="*/ 303169 w 574216"/>
                      <a:gd name="connsiteY9" fmla="*/ 863655 h 898405"/>
                      <a:gd name="connsiteX10" fmla="*/ 267658 w 574216"/>
                      <a:gd name="connsiteY10" fmla="*/ 490792 h 898405"/>
                      <a:gd name="connsiteX11" fmla="*/ 334540 w 574216"/>
                      <a:gd name="connsiteY11" fmla="*/ 786101 h 898405"/>
                      <a:gd name="connsiteX12" fmla="*/ 396085 w 574216"/>
                      <a:gd name="connsiteY12" fmla="*/ 874879 h 898405"/>
                      <a:gd name="connsiteX13" fmla="*/ 445212 w 574216"/>
                      <a:gd name="connsiteY13" fmla="*/ 845899 h 898405"/>
                      <a:gd name="connsiteX14" fmla="*/ 374190 w 574216"/>
                      <a:gd name="connsiteY14" fmla="*/ 499670 h 898405"/>
                      <a:gd name="connsiteX15" fmla="*/ 391946 w 574216"/>
                      <a:gd name="connsiteY15" fmla="*/ 508548 h 898405"/>
                      <a:gd name="connsiteX16" fmla="*/ 457034 w 574216"/>
                      <a:gd name="connsiteY16" fmla="*/ 700269 h 898405"/>
                      <a:gd name="connsiteX17" fmla="*/ 494935 w 574216"/>
                      <a:gd name="connsiteY17" fmla="*/ 796176 h 898405"/>
                      <a:gd name="connsiteX18" fmla="*/ 571293 w 574216"/>
                      <a:gd name="connsiteY18" fmla="*/ 766000 h 898405"/>
                      <a:gd name="connsiteX19" fmla="*/ 551744 w 574216"/>
                      <a:gd name="connsiteY19" fmla="*/ 588447 h 898405"/>
                      <a:gd name="connsiteX20" fmla="*/ 489600 w 574216"/>
                      <a:gd name="connsiteY20" fmla="*/ 330994 h 898405"/>
                      <a:gd name="connsiteX21" fmla="*/ 566602 w 574216"/>
                      <a:gd name="connsiteY21" fmla="*/ 442357 h 898405"/>
                      <a:gd name="connsiteX22" fmla="*/ 489047 w 574216"/>
                      <a:gd name="connsiteY22" fmla="*/ 153441 h 898405"/>
                      <a:gd name="connsiteX23" fmla="*/ 374190 w 574216"/>
                      <a:gd name="connsiteY23" fmla="*/ 29154 h 898405"/>
                      <a:gd name="connsiteX24" fmla="*/ 329802 w 574216"/>
                      <a:gd name="connsiteY24" fmla="*/ 2521 h 898405"/>
                      <a:gd name="connsiteX25" fmla="*/ 54594 w 574216"/>
                      <a:gd name="connsiteY25" fmla="*/ 73542 h 898405"/>
                      <a:gd name="connsiteX26" fmla="*/ 10206 w 574216"/>
                      <a:gd name="connsiteY26" fmla="*/ 100175 h 898405"/>
                      <a:gd name="connsiteX0" fmla="*/ 10206 w 574216"/>
                      <a:gd name="connsiteY0" fmla="*/ 100175 h 898405"/>
                      <a:gd name="connsiteX1" fmla="*/ 4272 w 574216"/>
                      <a:gd name="connsiteY1" fmla="*/ 330994 h 898405"/>
                      <a:gd name="connsiteX2" fmla="*/ 63472 w 574216"/>
                      <a:gd name="connsiteY2" fmla="*/ 686101 h 898405"/>
                      <a:gd name="connsiteX3" fmla="*/ 172995 w 574216"/>
                      <a:gd name="connsiteY3" fmla="*/ 866046 h 898405"/>
                      <a:gd name="connsiteX4" fmla="*/ 164070 w 574216"/>
                      <a:gd name="connsiteY4" fmla="*/ 704407 h 898405"/>
                      <a:gd name="connsiteX5" fmla="*/ 152249 w 574216"/>
                      <a:gd name="connsiteY5" fmla="*/ 570691 h 898405"/>
                      <a:gd name="connsiteX6" fmla="*/ 152249 w 574216"/>
                      <a:gd name="connsiteY6" fmla="*/ 544058 h 898405"/>
                      <a:gd name="connsiteX7" fmla="*/ 201973 w 574216"/>
                      <a:gd name="connsiteY7" fmla="*/ 777822 h 898405"/>
                      <a:gd name="connsiteX8" fmla="*/ 232148 w 574216"/>
                      <a:gd name="connsiteY8" fmla="*/ 872532 h 898405"/>
                      <a:gd name="connsiteX9" fmla="*/ 303169 w 574216"/>
                      <a:gd name="connsiteY9" fmla="*/ 863655 h 898405"/>
                      <a:gd name="connsiteX10" fmla="*/ 267658 w 574216"/>
                      <a:gd name="connsiteY10" fmla="*/ 490792 h 898405"/>
                      <a:gd name="connsiteX11" fmla="*/ 334540 w 574216"/>
                      <a:gd name="connsiteY11" fmla="*/ 786101 h 898405"/>
                      <a:gd name="connsiteX12" fmla="*/ 396085 w 574216"/>
                      <a:gd name="connsiteY12" fmla="*/ 874879 h 898405"/>
                      <a:gd name="connsiteX13" fmla="*/ 445212 w 574216"/>
                      <a:gd name="connsiteY13" fmla="*/ 845899 h 898405"/>
                      <a:gd name="connsiteX14" fmla="*/ 374190 w 574216"/>
                      <a:gd name="connsiteY14" fmla="*/ 499670 h 898405"/>
                      <a:gd name="connsiteX15" fmla="*/ 391946 w 574216"/>
                      <a:gd name="connsiteY15" fmla="*/ 508548 h 898405"/>
                      <a:gd name="connsiteX16" fmla="*/ 457034 w 574216"/>
                      <a:gd name="connsiteY16" fmla="*/ 700269 h 898405"/>
                      <a:gd name="connsiteX17" fmla="*/ 494935 w 574216"/>
                      <a:gd name="connsiteY17" fmla="*/ 796176 h 898405"/>
                      <a:gd name="connsiteX18" fmla="*/ 571293 w 574216"/>
                      <a:gd name="connsiteY18" fmla="*/ 766000 h 898405"/>
                      <a:gd name="connsiteX19" fmla="*/ 551744 w 574216"/>
                      <a:gd name="connsiteY19" fmla="*/ 588447 h 898405"/>
                      <a:gd name="connsiteX20" fmla="*/ 489600 w 574216"/>
                      <a:gd name="connsiteY20" fmla="*/ 330994 h 898405"/>
                      <a:gd name="connsiteX21" fmla="*/ 566602 w 574216"/>
                      <a:gd name="connsiteY21" fmla="*/ 442357 h 898405"/>
                      <a:gd name="connsiteX22" fmla="*/ 489047 w 574216"/>
                      <a:gd name="connsiteY22" fmla="*/ 153441 h 898405"/>
                      <a:gd name="connsiteX23" fmla="*/ 374190 w 574216"/>
                      <a:gd name="connsiteY23" fmla="*/ 29154 h 898405"/>
                      <a:gd name="connsiteX24" fmla="*/ 329802 w 574216"/>
                      <a:gd name="connsiteY24" fmla="*/ 2521 h 898405"/>
                      <a:gd name="connsiteX25" fmla="*/ 54594 w 574216"/>
                      <a:gd name="connsiteY25" fmla="*/ 73542 h 898405"/>
                      <a:gd name="connsiteX26" fmla="*/ 10206 w 574216"/>
                      <a:gd name="connsiteY26" fmla="*/ 100175 h 898405"/>
                      <a:gd name="connsiteX0" fmla="*/ 10206 w 577992"/>
                      <a:gd name="connsiteY0" fmla="*/ 100175 h 898405"/>
                      <a:gd name="connsiteX1" fmla="*/ 4272 w 577992"/>
                      <a:gd name="connsiteY1" fmla="*/ 330994 h 898405"/>
                      <a:gd name="connsiteX2" fmla="*/ 63472 w 577992"/>
                      <a:gd name="connsiteY2" fmla="*/ 686101 h 898405"/>
                      <a:gd name="connsiteX3" fmla="*/ 172995 w 577992"/>
                      <a:gd name="connsiteY3" fmla="*/ 866046 h 898405"/>
                      <a:gd name="connsiteX4" fmla="*/ 164070 w 577992"/>
                      <a:gd name="connsiteY4" fmla="*/ 704407 h 898405"/>
                      <a:gd name="connsiteX5" fmla="*/ 152249 w 577992"/>
                      <a:gd name="connsiteY5" fmla="*/ 570691 h 898405"/>
                      <a:gd name="connsiteX6" fmla="*/ 152249 w 577992"/>
                      <a:gd name="connsiteY6" fmla="*/ 544058 h 898405"/>
                      <a:gd name="connsiteX7" fmla="*/ 201973 w 577992"/>
                      <a:gd name="connsiteY7" fmla="*/ 777822 h 898405"/>
                      <a:gd name="connsiteX8" fmla="*/ 232148 w 577992"/>
                      <a:gd name="connsiteY8" fmla="*/ 872532 h 898405"/>
                      <a:gd name="connsiteX9" fmla="*/ 303169 w 577992"/>
                      <a:gd name="connsiteY9" fmla="*/ 863655 h 898405"/>
                      <a:gd name="connsiteX10" fmla="*/ 267658 w 577992"/>
                      <a:gd name="connsiteY10" fmla="*/ 490792 h 898405"/>
                      <a:gd name="connsiteX11" fmla="*/ 334540 w 577992"/>
                      <a:gd name="connsiteY11" fmla="*/ 786101 h 898405"/>
                      <a:gd name="connsiteX12" fmla="*/ 396085 w 577992"/>
                      <a:gd name="connsiteY12" fmla="*/ 874879 h 898405"/>
                      <a:gd name="connsiteX13" fmla="*/ 445212 w 577992"/>
                      <a:gd name="connsiteY13" fmla="*/ 845899 h 898405"/>
                      <a:gd name="connsiteX14" fmla="*/ 374190 w 577992"/>
                      <a:gd name="connsiteY14" fmla="*/ 499670 h 898405"/>
                      <a:gd name="connsiteX15" fmla="*/ 391946 w 577992"/>
                      <a:gd name="connsiteY15" fmla="*/ 508548 h 898405"/>
                      <a:gd name="connsiteX16" fmla="*/ 457034 w 577992"/>
                      <a:gd name="connsiteY16" fmla="*/ 700269 h 898405"/>
                      <a:gd name="connsiteX17" fmla="*/ 494935 w 577992"/>
                      <a:gd name="connsiteY17" fmla="*/ 796176 h 898405"/>
                      <a:gd name="connsiteX18" fmla="*/ 571293 w 577992"/>
                      <a:gd name="connsiteY18" fmla="*/ 766000 h 898405"/>
                      <a:gd name="connsiteX19" fmla="*/ 551744 w 577992"/>
                      <a:gd name="connsiteY19" fmla="*/ 588447 h 898405"/>
                      <a:gd name="connsiteX20" fmla="*/ 489600 w 577992"/>
                      <a:gd name="connsiteY20" fmla="*/ 330994 h 898405"/>
                      <a:gd name="connsiteX21" fmla="*/ 566602 w 577992"/>
                      <a:gd name="connsiteY21" fmla="*/ 442357 h 898405"/>
                      <a:gd name="connsiteX22" fmla="*/ 489047 w 577992"/>
                      <a:gd name="connsiteY22" fmla="*/ 153441 h 898405"/>
                      <a:gd name="connsiteX23" fmla="*/ 374190 w 577992"/>
                      <a:gd name="connsiteY23" fmla="*/ 29154 h 898405"/>
                      <a:gd name="connsiteX24" fmla="*/ 329802 w 577992"/>
                      <a:gd name="connsiteY24" fmla="*/ 2521 h 898405"/>
                      <a:gd name="connsiteX25" fmla="*/ 54594 w 577992"/>
                      <a:gd name="connsiteY25" fmla="*/ 73542 h 898405"/>
                      <a:gd name="connsiteX26" fmla="*/ 10206 w 577992"/>
                      <a:gd name="connsiteY26" fmla="*/ 100175 h 898405"/>
                      <a:gd name="connsiteX0" fmla="*/ 10206 w 577992"/>
                      <a:gd name="connsiteY0" fmla="*/ 100175 h 898405"/>
                      <a:gd name="connsiteX1" fmla="*/ 4272 w 577992"/>
                      <a:gd name="connsiteY1" fmla="*/ 330994 h 898405"/>
                      <a:gd name="connsiteX2" fmla="*/ 63472 w 577992"/>
                      <a:gd name="connsiteY2" fmla="*/ 686101 h 898405"/>
                      <a:gd name="connsiteX3" fmla="*/ 172995 w 577992"/>
                      <a:gd name="connsiteY3" fmla="*/ 866046 h 898405"/>
                      <a:gd name="connsiteX4" fmla="*/ 164070 w 577992"/>
                      <a:gd name="connsiteY4" fmla="*/ 704407 h 898405"/>
                      <a:gd name="connsiteX5" fmla="*/ 152249 w 577992"/>
                      <a:gd name="connsiteY5" fmla="*/ 570691 h 898405"/>
                      <a:gd name="connsiteX6" fmla="*/ 152249 w 577992"/>
                      <a:gd name="connsiteY6" fmla="*/ 544058 h 898405"/>
                      <a:gd name="connsiteX7" fmla="*/ 201973 w 577992"/>
                      <a:gd name="connsiteY7" fmla="*/ 777822 h 898405"/>
                      <a:gd name="connsiteX8" fmla="*/ 232148 w 577992"/>
                      <a:gd name="connsiteY8" fmla="*/ 872532 h 898405"/>
                      <a:gd name="connsiteX9" fmla="*/ 303169 w 577992"/>
                      <a:gd name="connsiteY9" fmla="*/ 863655 h 898405"/>
                      <a:gd name="connsiteX10" fmla="*/ 267658 w 577992"/>
                      <a:gd name="connsiteY10" fmla="*/ 490792 h 898405"/>
                      <a:gd name="connsiteX11" fmla="*/ 334540 w 577992"/>
                      <a:gd name="connsiteY11" fmla="*/ 786101 h 898405"/>
                      <a:gd name="connsiteX12" fmla="*/ 396085 w 577992"/>
                      <a:gd name="connsiteY12" fmla="*/ 874879 h 898405"/>
                      <a:gd name="connsiteX13" fmla="*/ 459425 w 577992"/>
                      <a:gd name="connsiteY13" fmla="*/ 841161 h 898405"/>
                      <a:gd name="connsiteX14" fmla="*/ 374190 w 577992"/>
                      <a:gd name="connsiteY14" fmla="*/ 499670 h 898405"/>
                      <a:gd name="connsiteX15" fmla="*/ 391946 w 577992"/>
                      <a:gd name="connsiteY15" fmla="*/ 508548 h 898405"/>
                      <a:gd name="connsiteX16" fmla="*/ 457034 w 577992"/>
                      <a:gd name="connsiteY16" fmla="*/ 700269 h 898405"/>
                      <a:gd name="connsiteX17" fmla="*/ 494935 w 577992"/>
                      <a:gd name="connsiteY17" fmla="*/ 796176 h 898405"/>
                      <a:gd name="connsiteX18" fmla="*/ 571293 w 577992"/>
                      <a:gd name="connsiteY18" fmla="*/ 766000 h 898405"/>
                      <a:gd name="connsiteX19" fmla="*/ 551744 w 577992"/>
                      <a:gd name="connsiteY19" fmla="*/ 588447 h 898405"/>
                      <a:gd name="connsiteX20" fmla="*/ 489600 w 577992"/>
                      <a:gd name="connsiteY20" fmla="*/ 330994 h 898405"/>
                      <a:gd name="connsiteX21" fmla="*/ 566602 w 577992"/>
                      <a:gd name="connsiteY21" fmla="*/ 442357 h 898405"/>
                      <a:gd name="connsiteX22" fmla="*/ 489047 w 577992"/>
                      <a:gd name="connsiteY22" fmla="*/ 153441 h 898405"/>
                      <a:gd name="connsiteX23" fmla="*/ 374190 w 577992"/>
                      <a:gd name="connsiteY23" fmla="*/ 29154 h 898405"/>
                      <a:gd name="connsiteX24" fmla="*/ 329802 w 577992"/>
                      <a:gd name="connsiteY24" fmla="*/ 2521 h 898405"/>
                      <a:gd name="connsiteX25" fmla="*/ 54594 w 577992"/>
                      <a:gd name="connsiteY25" fmla="*/ 73542 h 898405"/>
                      <a:gd name="connsiteX26" fmla="*/ 10206 w 577992"/>
                      <a:gd name="connsiteY26" fmla="*/ 100175 h 898405"/>
                      <a:gd name="connsiteX0" fmla="*/ 10206 w 577992"/>
                      <a:gd name="connsiteY0" fmla="*/ 100175 h 898405"/>
                      <a:gd name="connsiteX1" fmla="*/ 4272 w 577992"/>
                      <a:gd name="connsiteY1" fmla="*/ 330994 h 898405"/>
                      <a:gd name="connsiteX2" fmla="*/ 63472 w 577992"/>
                      <a:gd name="connsiteY2" fmla="*/ 686101 h 898405"/>
                      <a:gd name="connsiteX3" fmla="*/ 172995 w 577992"/>
                      <a:gd name="connsiteY3" fmla="*/ 866046 h 898405"/>
                      <a:gd name="connsiteX4" fmla="*/ 164070 w 577992"/>
                      <a:gd name="connsiteY4" fmla="*/ 704407 h 898405"/>
                      <a:gd name="connsiteX5" fmla="*/ 152249 w 577992"/>
                      <a:gd name="connsiteY5" fmla="*/ 570691 h 898405"/>
                      <a:gd name="connsiteX6" fmla="*/ 152249 w 577992"/>
                      <a:gd name="connsiteY6" fmla="*/ 544058 h 898405"/>
                      <a:gd name="connsiteX7" fmla="*/ 201973 w 577992"/>
                      <a:gd name="connsiteY7" fmla="*/ 777822 h 898405"/>
                      <a:gd name="connsiteX8" fmla="*/ 232148 w 577992"/>
                      <a:gd name="connsiteY8" fmla="*/ 872532 h 898405"/>
                      <a:gd name="connsiteX9" fmla="*/ 317383 w 577992"/>
                      <a:gd name="connsiteY9" fmla="*/ 863655 h 898405"/>
                      <a:gd name="connsiteX10" fmla="*/ 267658 w 577992"/>
                      <a:gd name="connsiteY10" fmla="*/ 490792 h 898405"/>
                      <a:gd name="connsiteX11" fmla="*/ 334540 w 577992"/>
                      <a:gd name="connsiteY11" fmla="*/ 786101 h 898405"/>
                      <a:gd name="connsiteX12" fmla="*/ 396085 w 577992"/>
                      <a:gd name="connsiteY12" fmla="*/ 874879 h 898405"/>
                      <a:gd name="connsiteX13" fmla="*/ 459425 w 577992"/>
                      <a:gd name="connsiteY13" fmla="*/ 841161 h 898405"/>
                      <a:gd name="connsiteX14" fmla="*/ 374190 w 577992"/>
                      <a:gd name="connsiteY14" fmla="*/ 499670 h 898405"/>
                      <a:gd name="connsiteX15" fmla="*/ 391946 w 577992"/>
                      <a:gd name="connsiteY15" fmla="*/ 508548 h 898405"/>
                      <a:gd name="connsiteX16" fmla="*/ 457034 w 577992"/>
                      <a:gd name="connsiteY16" fmla="*/ 700269 h 898405"/>
                      <a:gd name="connsiteX17" fmla="*/ 494935 w 577992"/>
                      <a:gd name="connsiteY17" fmla="*/ 796176 h 898405"/>
                      <a:gd name="connsiteX18" fmla="*/ 571293 w 577992"/>
                      <a:gd name="connsiteY18" fmla="*/ 766000 h 898405"/>
                      <a:gd name="connsiteX19" fmla="*/ 551744 w 577992"/>
                      <a:gd name="connsiteY19" fmla="*/ 588447 h 898405"/>
                      <a:gd name="connsiteX20" fmla="*/ 489600 w 577992"/>
                      <a:gd name="connsiteY20" fmla="*/ 330994 h 898405"/>
                      <a:gd name="connsiteX21" fmla="*/ 566602 w 577992"/>
                      <a:gd name="connsiteY21" fmla="*/ 442357 h 898405"/>
                      <a:gd name="connsiteX22" fmla="*/ 489047 w 577992"/>
                      <a:gd name="connsiteY22" fmla="*/ 153441 h 898405"/>
                      <a:gd name="connsiteX23" fmla="*/ 374190 w 577992"/>
                      <a:gd name="connsiteY23" fmla="*/ 29154 h 898405"/>
                      <a:gd name="connsiteX24" fmla="*/ 329802 w 577992"/>
                      <a:gd name="connsiteY24" fmla="*/ 2521 h 898405"/>
                      <a:gd name="connsiteX25" fmla="*/ 54594 w 577992"/>
                      <a:gd name="connsiteY25" fmla="*/ 73542 h 898405"/>
                      <a:gd name="connsiteX26" fmla="*/ 10206 w 577992"/>
                      <a:gd name="connsiteY26" fmla="*/ 100175 h 898405"/>
                      <a:gd name="connsiteX0" fmla="*/ 10206 w 577992"/>
                      <a:gd name="connsiteY0" fmla="*/ 100175 h 898405"/>
                      <a:gd name="connsiteX1" fmla="*/ 4272 w 577992"/>
                      <a:gd name="connsiteY1" fmla="*/ 330994 h 898405"/>
                      <a:gd name="connsiteX2" fmla="*/ 63472 w 577992"/>
                      <a:gd name="connsiteY2" fmla="*/ 686101 h 898405"/>
                      <a:gd name="connsiteX3" fmla="*/ 172995 w 577992"/>
                      <a:gd name="connsiteY3" fmla="*/ 866046 h 898405"/>
                      <a:gd name="connsiteX4" fmla="*/ 164070 w 577992"/>
                      <a:gd name="connsiteY4" fmla="*/ 704407 h 898405"/>
                      <a:gd name="connsiteX5" fmla="*/ 152249 w 577992"/>
                      <a:gd name="connsiteY5" fmla="*/ 570691 h 898405"/>
                      <a:gd name="connsiteX6" fmla="*/ 152249 w 577992"/>
                      <a:gd name="connsiteY6" fmla="*/ 544058 h 898405"/>
                      <a:gd name="connsiteX7" fmla="*/ 201973 w 577992"/>
                      <a:gd name="connsiteY7" fmla="*/ 777822 h 898405"/>
                      <a:gd name="connsiteX8" fmla="*/ 232148 w 577992"/>
                      <a:gd name="connsiteY8" fmla="*/ 872532 h 898405"/>
                      <a:gd name="connsiteX9" fmla="*/ 317383 w 577992"/>
                      <a:gd name="connsiteY9" fmla="*/ 863655 h 898405"/>
                      <a:gd name="connsiteX10" fmla="*/ 267658 w 577992"/>
                      <a:gd name="connsiteY10" fmla="*/ 490792 h 898405"/>
                      <a:gd name="connsiteX11" fmla="*/ 334540 w 577992"/>
                      <a:gd name="connsiteY11" fmla="*/ 786101 h 898405"/>
                      <a:gd name="connsiteX12" fmla="*/ 396085 w 577992"/>
                      <a:gd name="connsiteY12" fmla="*/ 874879 h 898405"/>
                      <a:gd name="connsiteX13" fmla="*/ 459425 w 577992"/>
                      <a:gd name="connsiteY13" fmla="*/ 841161 h 898405"/>
                      <a:gd name="connsiteX14" fmla="*/ 374190 w 577992"/>
                      <a:gd name="connsiteY14" fmla="*/ 499670 h 898405"/>
                      <a:gd name="connsiteX15" fmla="*/ 391946 w 577992"/>
                      <a:gd name="connsiteY15" fmla="*/ 508548 h 898405"/>
                      <a:gd name="connsiteX16" fmla="*/ 457034 w 577992"/>
                      <a:gd name="connsiteY16" fmla="*/ 700269 h 898405"/>
                      <a:gd name="connsiteX17" fmla="*/ 494935 w 577992"/>
                      <a:gd name="connsiteY17" fmla="*/ 796176 h 898405"/>
                      <a:gd name="connsiteX18" fmla="*/ 571293 w 577992"/>
                      <a:gd name="connsiteY18" fmla="*/ 766000 h 898405"/>
                      <a:gd name="connsiteX19" fmla="*/ 551744 w 577992"/>
                      <a:gd name="connsiteY19" fmla="*/ 588447 h 898405"/>
                      <a:gd name="connsiteX20" fmla="*/ 489600 w 577992"/>
                      <a:gd name="connsiteY20" fmla="*/ 330994 h 898405"/>
                      <a:gd name="connsiteX21" fmla="*/ 566602 w 577992"/>
                      <a:gd name="connsiteY21" fmla="*/ 442357 h 898405"/>
                      <a:gd name="connsiteX22" fmla="*/ 489047 w 577992"/>
                      <a:gd name="connsiteY22" fmla="*/ 153441 h 898405"/>
                      <a:gd name="connsiteX23" fmla="*/ 374190 w 577992"/>
                      <a:gd name="connsiteY23" fmla="*/ 29154 h 898405"/>
                      <a:gd name="connsiteX24" fmla="*/ 329802 w 577992"/>
                      <a:gd name="connsiteY24" fmla="*/ 2521 h 898405"/>
                      <a:gd name="connsiteX25" fmla="*/ 54594 w 577992"/>
                      <a:gd name="connsiteY25" fmla="*/ 73542 h 898405"/>
                      <a:gd name="connsiteX26" fmla="*/ 10206 w 577992"/>
                      <a:gd name="connsiteY26" fmla="*/ 100175 h 898405"/>
                      <a:gd name="connsiteX0" fmla="*/ 10206 w 577992"/>
                      <a:gd name="connsiteY0" fmla="*/ 100175 h 898405"/>
                      <a:gd name="connsiteX1" fmla="*/ 4272 w 577992"/>
                      <a:gd name="connsiteY1" fmla="*/ 330994 h 898405"/>
                      <a:gd name="connsiteX2" fmla="*/ 63472 w 577992"/>
                      <a:gd name="connsiteY2" fmla="*/ 686101 h 898405"/>
                      <a:gd name="connsiteX3" fmla="*/ 172995 w 577992"/>
                      <a:gd name="connsiteY3" fmla="*/ 866046 h 898405"/>
                      <a:gd name="connsiteX4" fmla="*/ 164070 w 577992"/>
                      <a:gd name="connsiteY4" fmla="*/ 704407 h 898405"/>
                      <a:gd name="connsiteX5" fmla="*/ 152249 w 577992"/>
                      <a:gd name="connsiteY5" fmla="*/ 570691 h 898405"/>
                      <a:gd name="connsiteX6" fmla="*/ 152249 w 577992"/>
                      <a:gd name="connsiteY6" fmla="*/ 544058 h 898405"/>
                      <a:gd name="connsiteX7" fmla="*/ 201973 w 577992"/>
                      <a:gd name="connsiteY7" fmla="*/ 777822 h 898405"/>
                      <a:gd name="connsiteX8" fmla="*/ 232148 w 577992"/>
                      <a:gd name="connsiteY8" fmla="*/ 872532 h 898405"/>
                      <a:gd name="connsiteX9" fmla="*/ 317383 w 577992"/>
                      <a:gd name="connsiteY9" fmla="*/ 863655 h 898405"/>
                      <a:gd name="connsiteX10" fmla="*/ 267658 w 577992"/>
                      <a:gd name="connsiteY10" fmla="*/ 490792 h 898405"/>
                      <a:gd name="connsiteX11" fmla="*/ 334540 w 577992"/>
                      <a:gd name="connsiteY11" fmla="*/ 786101 h 898405"/>
                      <a:gd name="connsiteX12" fmla="*/ 396085 w 577992"/>
                      <a:gd name="connsiteY12" fmla="*/ 874879 h 898405"/>
                      <a:gd name="connsiteX13" fmla="*/ 459425 w 577992"/>
                      <a:gd name="connsiteY13" fmla="*/ 841161 h 898405"/>
                      <a:gd name="connsiteX14" fmla="*/ 374190 w 577992"/>
                      <a:gd name="connsiteY14" fmla="*/ 499670 h 898405"/>
                      <a:gd name="connsiteX15" fmla="*/ 391946 w 577992"/>
                      <a:gd name="connsiteY15" fmla="*/ 508548 h 898405"/>
                      <a:gd name="connsiteX16" fmla="*/ 457034 w 577992"/>
                      <a:gd name="connsiteY16" fmla="*/ 700269 h 898405"/>
                      <a:gd name="connsiteX17" fmla="*/ 494935 w 577992"/>
                      <a:gd name="connsiteY17" fmla="*/ 796176 h 898405"/>
                      <a:gd name="connsiteX18" fmla="*/ 571293 w 577992"/>
                      <a:gd name="connsiteY18" fmla="*/ 766000 h 898405"/>
                      <a:gd name="connsiteX19" fmla="*/ 551744 w 577992"/>
                      <a:gd name="connsiteY19" fmla="*/ 588447 h 898405"/>
                      <a:gd name="connsiteX20" fmla="*/ 489600 w 577992"/>
                      <a:gd name="connsiteY20" fmla="*/ 330994 h 898405"/>
                      <a:gd name="connsiteX21" fmla="*/ 566602 w 577992"/>
                      <a:gd name="connsiteY21" fmla="*/ 442357 h 898405"/>
                      <a:gd name="connsiteX22" fmla="*/ 489047 w 577992"/>
                      <a:gd name="connsiteY22" fmla="*/ 153441 h 898405"/>
                      <a:gd name="connsiteX23" fmla="*/ 374190 w 577992"/>
                      <a:gd name="connsiteY23" fmla="*/ 29154 h 898405"/>
                      <a:gd name="connsiteX24" fmla="*/ 329802 w 577992"/>
                      <a:gd name="connsiteY24" fmla="*/ 2521 h 898405"/>
                      <a:gd name="connsiteX25" fmla="*/ 54594 w 577992"/>
                      <a:gd name="connsiteY25" fmla="*/ 73542 h 898405"/>
                      <a:gd name="connsiteX26" fmla="*/ 10206 w 577992"/>
                      <a:gd name="connsiteY26" fmla="*/ 100175 h 898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577992" h="898405">
                        <a:moveTo>
                          <a:pt x="10206" y="100175"/>
                        </a:moveTo>
                        <a:cubicBezTo>
                          <a:pt x="1819" y="143084"/>
                          <a:pt x="-4606" y="233340"/>
                          <a:pt x="4272" y="330994"/>
                        </a:cubicBezTo>
                        <a:cubicBezTo>
                          <a:pt x="13150" y="428648"/>
                          <a:pt x="35352" y="596926"/>
                          <a:pt x="63472" y="686101"/>
                        </a:cubicBezTo>
                        <a:cubicBezTo>
                          <a:pt x="91593" y="775276"/>
                          <a:pt x="132540" y="881946"/>
                          <a:pt x="172995" y="866046"/>
                        </a:cubicBezTo>
                        <a:cubicBezTo>
                          <a:pt x="213450" y="850146"/>
                          <a:pt x="167528" y="753633"/>
                          <a:pt x="164070" y="704407"/>
                        </a:cubicBezTo>
                        <a:cubicBezTo>
                          <a:pt x="160612" y="655181"/>
                          <a:pt x="154219" y="597416"/>
                          <a:pt x="152249" y="570691"/>
                        </a:cubicBezTo>
                        <a:cubicBezTo>
                          <a:pt x="150279" y="543966"/>
                          <a:pt x="143962" y="509536"/>
                          <a:pt x="152249" y="544058"/>
                        </a:cubicBezTo>
                        <a:cubicBezTo>
                          <a:pt x="160536" y="578580"/>
                          <a:pt x="188657" y="723076"/>
                          <a:pt x="201973" y="777822"/>
                        </a:cubicBezTo>
                        <a:cubicBezTo>
                          <a:pt x="215290" y="832568"/>
                          <a:pt x="212913" y="858227"/>
                          <a:pt x="232148" y="872532"/>
                        </a:cubicBezTo>
                        <a:cubicBezTo>
                          <a:pt x="251383" y="886837"/>
                          <a:pt x="311465" y="927278"/>
                          <a:pt x="317383" y="863655"/>
                        </a:cubicBezTo>
                        <a:cubicBezTo>
                          <a:pt x="323301" y="800032"/>
                          <a:pt x="264799" y="503718"/>
                          <a:pt x="267658" y="490792"/>
                        </a:cubicBezTo>
                        <a:cubicBezTo>
                          <a:pt x="270517" y="477866"/>
                          <a:pt x="313136" y="722087"/>
                          <a:pt x="334540" y="786101"/>
                        </a:cubicBezTo>
                        <a:cubicBezTo>
                          <a:pt x="355945" y="850116"/>
                          <a:pt x="375271" y="865702"/>
                          <a:pt x="396085" y="874879"/>
                        </a:cubicBezTo>
                        <a:cubicBezTo>
                          <a:pt x="416899" y="884056"/>
                          <a:pt x="463074" y="903696"/>
                          <a:pt x="459425" y="841161"/>
                        </a:cubicBezTo>
                        <a:cubicBezTo>
                          <a:pt x="455776" y="778626"/>
                          <a:pt x="385436" y="555105"/>
                          <a:pt x="374190" y="499670"/>
                        </a:cubicBezTo>
                        <a:cubicBezTo>
                          <a:pt x="362944" y="444235"/>
                          <a:pt x="378139" y="475115"/>
                          <a:pt x="391946" y="508548"/>
                        </a:cubicBezTo>
                        <a:cubicBezTo>
                          <a:pt x="405753" y="541981"/>
                          <a:pt x="439869" y="652331"/>
                          <a:pt x="457034" y="700269"/>
                        </a:cubicBezTo>
                        <a:cubicBezTo>
                          <a:pt x="474199" y="748207"/>
                          <a:pt x="475892" y="785221"/>
                          <a:pt x="494935" y="796176"/>
                        </a:cubicBezTo>
                        <a:cubicBezTo>
                          <a:pt x="513978" y="807131"/>
                          <a:pt x="561825" y="800622"/>
                          <a:pt x="571293" y="766000"/>
                        </a:cubicBezTo>
                        <a:cubicBezTo>
                          <a:pt x="580761" y="731379"/>
                          <a:pt x="565360" y="660948"/>
                          <a:pt x="551744" y="588447"/>
                        </a:cubicBezTo>
                        <a:cubicBezTo>
                          <a:pt x="538129" y="515946"/>
                          <a:pt x="487124" y="355342"/>
                          <a:pt x="489600" y="330994"/>
                        </a:cubicBezTo>
                        <a:cubicBezTo>
                          <a:pt x="492076" y="306646"/>
                          <a:pt x="524054" y="471949"/>
                          <a:pt x="566602" y="442357"/>
                        </a:cubicBezTo>
                        <a:cubicBezTo>
                          <a:pt x="609150" y="412765"/>
                          <a:pt x="521116" y="222308"/>
                          <a:pt x="489047" y="153441"/>
                        </a:cubicBezTo>
                        <a:cubicBezTo>
                          <a:pt x="456978" y="84574"/>
                          <a:pt x="400731" y="54307"/>
                          <a:pt x="374190" y="29154"/>
                        </a:cubicBezTo>
                        <a:cubicBezTo>
                          <a:pt x="347649" y="4001"/>
                          <a:pt x="383068" y="-4877"/>
                          <a:pt x="329802" y="2521"/>
                        </a:cubicBezTo>
                        <a:cubicBezTo>
                          <a:pt x="276536" y="9919"/>
                          <a:pt x="54594" y="73542"/>
                          <a:pt x="54594" y="73542"/>
                        </a:cubicBezTo>
                        <a:cubicBezTo>
                          <a:pt x="4287" y="88338"/>
                          <a:pt x="18593" y="57266"/>
                          <a:pt x="10206" y="100175"/>
                        </a:cubicBezTo>
                        <a:close/>
                      </a:path>
                    </a:pathLst>
                  </a:custGeom>
                  <a:pattFill prst="wave">
                    <a:fgClr>
                      <a:srgbClr val="CC9900"/>
                    </a:fgClr>
                    <a:bgClr>
                      <a:srgbClr val="FFFF00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692" name="四角形: 角を丸くする 27691">
                    <a:extLst>
                      <a:ext uri="{FF2B5EF4-FFF2-40B4-BE49-F238E27FC236}">
                        <a16:creationId xmlns:a16="http://schemas.microsoft.com/office/drawing/2014/main" id="{699EA1E5-3441-7C07-F8F8-497C3A6ABC03}"/>
                      </a:ext>
                    </a:extLst>
                  </p:cNvPr>
                  <p:cNvSpPr/>
                  <p:nvPr/>
                </p:nvSpPr>
                <p:spPr>
                  <a:xfrm rot="4647508">
                    <a:off x="792164" y="365413"/>
                    <a:ext cx="292519" cy="392281"/>
                  </a:xfrm>
                  <a:prstGeom prst="roundRect">
                    <a:avLst>
                      <a:gd name="adj" fmla="val 8128"/>
                    </a:avLst>
                  </a:prstGeom>
                  <a:pattFill prst="dkDnDiag">
                    <a:fgClr>
                      <a:srgbClr val="FFFF00"/>
                    </a:fgClr>
                    <a:bgClr>
                      <a:srgbClr val="CC9900"/>
                    </a:bgClr>
                  </a:patt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693" name="フリーフォーム: 図形 27692">
                    <a:extLst>
                      <a:ext uri="{FF2B5EF4-FFF2-40B4-BE49-F238E27FC236}">
                        <a16:creationId xmlns:a16="http://schemas.microsoft.com/office/drawing/2014/main" id="{CE2CC2BE-A0C6-B723-1FDC-C954757B50CE}"/>
                      </a:ext>
                    </a:extLst>
                  </p:cNvPr>
                  <p:cNvSpPr/>
                  <p:nvPr/>
                </p:nvSpPr>
                <p:spPr>
                  <a:xfrm rot="2988000">
                    <a:off x="1286162" y="814788"/>
                    <a:ext cx="467334" cy="222400"/>
                  </a:xfrm>
                  <a:custGeom>
                    <a:avLst/>
                    <a:gdLst>
                      <a:gd name="connsiteX0" fmla="*/ 4233 w 309033"/>
                      <a:gd name="connsiteY0" fmla="*/ 175050 h 175050"/>
                      <a:gd name="connsiteX1" fmla="*/ 42333 w 309033"/>
                      <a:gd name="connsiteY1" fmla="*/ 22650 h 175050"/>
                      <a:gd name="connsiteX2" fmla="*/ 309033 w 309033"/>
                      <a:gd name="connsiteY2" fmla="*/ 3600 h 175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9033" h="175050">
                        <a:moveTo>
                          <a:pt x="4233" y="175050"/>
                        </a:moveTo>
                        <a:cubicBezTo>
                          <a:pt x="-2117" y="113137"/>
                          <a:pt x="-8467" y="51225"/>
                          <a:pt x="42333" y="22650"/>
                        </a:cubicBezTo>
                        <a:cubicBezTo>
                          <a:pt x="93133" y="-5925"/>
                          <a:pt x="201083" y="-1163"/>
                          <a:pt x="309033" y="3600"/>
                        </a:cubicBezTo>
                      </a:path>
                    </a:pathLst>
                  </a:custGeom>
                  <a:noFill/>
                  <a:ln w="57150">
                    <a:solidFill>
                      <a:srgbClr val="FF0000"/>
                    </a:solidFill>
                    <a:headEnd type="none" w="med" len="med"/>
                    <a:tailEnd type="arrow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27702" name="テキスト ボックス 27701">
                  <a:extLst>
                    <a:ext uri="{FF2B5EF4-FFF2-40B4-BE49-F238E27FC236}">
                      <a16:creationId xmlns:a16="http://schemas.microsoft.com/office/drawing/2014/main" id="{8D71A3F4-16D6-E480-A643-99C9A2260431}"/>
                    </a:ext>
                  </a:extLst>
                </p:cNvPr>
                <p:cNvSpPr txBox="1"/>
                <p:nvPr/>
              </p:nvSpPr>
              <p:spPr>
                <a:xfrm>
                  <a:off x="880427" y="3106561"/>
                  <a:ext cx="3496470" cy="707886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r>
                    <a:rPr kumimoji="1" lang="en-US" altLang="ja-JP" sz="2000" b="1"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【</a:t>
                  </a:r>
                  <a:r>
                    <a:rPr kumimoji="1" lang="ja-JP" altLang="en-US" sz="2000" b="1"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バッテリー落下防止ストッパー</a:t>
                  </a:r>
                  <a:r>
                    <a:rPr kumimoji="1" lang="en-US" altLang="ja-JP" sz="2000" b="1"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】</a:t>
                  </a:r>
                </a:p>
                <a:p>
                  <a:r>
                    <a:rPr lang="ja-JP" altLang="en-US" sz="20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・手元で解除できるレバー式！</a:t>
                  </a:r>
                  <a:endParaRPr kumimoji="1"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27778" name="楕円 27777">
                <a:extLst>
                  <a:ext uri="{FF2B5EF4-FFF2-40B4-BE49-F238E27FC236}">
                    <a16:creationId xmlns:a16="http://schemas.microsoft.com/office/drawing/2014/main" id="{39BF3A53-303F-2699-E1DA-95DB7FA7EC09}"/>
                  </a:ext>
                </a:extLst>
              </p:cNvPr>
              <p:cNvSpPr/>
              <p:nvPr/>
            </p:nvSpPr>
            <p:spPr>
              <a:xfrm>
                <a:off x="6633541" y="3597030"/>
                <a:ext cx="828000" cy="828000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779" name="テキスト ボックス 27778">
                <a:extLst>
                  <a:ext uri="{FF2B5EF4-FFF2-40B4-BE49-F238E27FC236}">
                    <a16:creationId xmlns:a16="http://schemas.microsoft.com/office/drawing/2014/main" id="{D1A9E4B5-008D-76C1-F81A-DF0AACABE247}"/>
                  </a:ext>
                </a:extLst>
              </p:cNvPr>
              <p:cNvSpPr txBox="1"/>
              <p:nvPr/>
            </p:nvSpPr>
            <p:spPr>
              <a:xfrm>
                <a:off x="5774239" y="4505812"/>
                <a:ext cx="2648174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落下防止ストッパー</a:t>
                </a:r>
              </a:p>
            </p:txBody>
          </p:sp>
          <p:sp>
            <p:nvSpPr>
              <p:cNvPr id="27780" name="楕円 27779">
                <a:extLst>
                  <a:ext uri="{FF2B5EF4-FFF2-40B4-BE49-F238E27FC236}">
                    <a16:creationId xmlns:a16="http://schemas.microsoft.com/office/drawing/2014/main" id="{29038223-667E-E659-211C-9EDA61D82B5C}"/>
                  </a:ext>
                </a:extLst>
              </p:cNvPr>
              <p:cNvSpPr/>
              <p:nvPr/>
            </p:nvSpPr>
            <p:spPr>
              <a:xfrm>
                <a:off x="10000550" y="2168109"/>
                <a:ext cx="828000" cy="828000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781" name="テキスト ボックス 27780">
                <a:extLst>
                  <a:ext uri="{FF2B5EF4-FFF2-40B4-BE49-F238E27FC236}">
                    <a16:creationId xmlns:a16="http://schemas.microsoft.com/office/drawing/2014/main" id="{1E1F4589-4F4D-04D7-D201-7455D830315E}"/>
                  </a:ext>
                </a:extLst>
              </p:cNvPr>
              <p:cNvSpPr txBox="1"/>
              <p:nvPr/>
            </p:nvSpPr>
            <p:spPr>
              <a:xfrm>
                <a:off x="9145835" y="3060847"/>
                <a:ext cx="2648174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落下防止ストッパー</a:t>
                </a:r>
              </a:p>
            </p:txBody>
          </p:sp>
        </p:grpSp>
        <p:grpSp>
          <p:nvGrpSpPr>
            <p:cNvPr id="27798" name="グループ化 27797">
              <a:extLst>
                <a:ext uri="{FF2B5EF4-FFF2-40B4-BE49-F238E27FC236}">
                  <a16:creationId xmlns:a16="http://schemas.microsoft.com/office/drawing/2014/main" id="{3E247395-2F46-BA84-0598-4AC10B7B7EA9}"/>
                </a:ext>
              </a:extLst>
            </p:cNvPr>
            <p:cNvGrpSpPr/>
            <p:nvPr/>
          </p:nvGrpSpPr>
          <p:grpSpPr>
            <a:xfrm rot="1421207">
              <a:off x="3444348" y="2185638"/>
              <a:ext cx="626280" cy="832736"/>
              <a:chOff x="3068113" y="1454176"/>
              <a:chExt cx="626280" cy="832736"/>
            </a:xfrm>
          </p:grpSpPr>
          <p:grpSp>
            <p:nvGrpSpPr>
              <p:cNvPr id="27799" name="グループ化 27798">
                <a:extLst>
                  <a:ext uri="{FF2B5EF4-FFF2-40B4-BE49-F238E27FC236}">
                    <a16:creationId xmlns:a16="http://schemas.microsoft.com/office/drawing/2014/main" id="{F3CB7CD3-9116-1C60-9A2B-14989ABE616E}"/>
                  </a:ext>
                </a:extLst>
              </p:cNvPr>
              <p:cNvGrpSpPr/>
              <p:nvPr/>
            </p:nvGrpSpPr>
            <p:grpSpPr>
              <a:xfrm rot="20533060">
                <a:off x="3068113" y="1454176"/>
                <a:ext cx="470514" cy="185749"/>
                <a:chOff x="6897330" y="1745613"/>
                <a:chExt cx="366508" cy="144688"/>
              </a:xfrm>
            </p:grpSpPr>
            <p:cxnSp>
              <p:nvCxnSpPr>
                <p:cNvPr id="27801" name="直線コネクタ 27800">
                  <a:extLst>
                    <a:ext uri="{FF2B5EF4-FFF2-40B4-BE49-F238E27FC236}">
                      <a16:creationId xmlns:a16="http://schemas.microsoft.com/office/drawing/2014/main" id="{43132807-2CE0-5976-3C7C-6E21DBF97A8B}"/>
                    </a:ext>
                  </a:extLst>
                </p:cNvPr>
                <p:cNvCxnSpPr/>
                <p:nvPr/>
              </p:nvCxnSpPr>
              <p:spPr>
                <a:xfrm>
                  <a:off x="6897330" y="1782301"/>
                  <a:ext cx="104187" cy="108000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02" name="直線コネクタ 27801">
                  <a:extLst>
                    <a:ext uri="{FF2B5EF4-FFF2-40B4-BE49-F238E27FC236}">
                      <a16:creationId xmlns:a16="http://schemas.microsoft.com/office/drawing/2014/main" id="{BE2B4FEE-CEAE-88AE-8FC8-6F5204A110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91669" y="1745613"/>
                  <a:ext cx="0" cy="120265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03" name="直線コネクタ 27802">
                  <a:extLst>
                    <a:ext uri="{FF2B5EF4-FFF2-40B4-BE49-F238E27FC236}">
                      <a16:creationId xmlns:a16="http://schemas.microsoft.com/office/drawing/2014/main" id="{A190458E-68DE-394D-FBA1-94EBD61A7D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92219" y="1760881"/>
                  <a:ext cx="71619" cy="104997"/>
                </a:xfrm>
                <a:prstGeom prst="line">
                  <a:avLst/>
                </a:prstGeom>
                <a:ln w="38100" cap="rnd">
                  <a:solidFill>
                    <a:srgbClr val="FF33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800" name="図 27799">
                <a:extLst>
                  <a:ext uri="{FF2B5EF4-FFF2-40B4-BE49-F238E27FC236}">
                    <a16:creationId xmlns:a16="http://schemas.microsoft.com/office/drawing/2014/main" id="{78150590-8C83-8A8A-EDAD-024E4A4EE3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0235546">
                <a:off x="3254356" y="1624634"/>
                <a:ext cx="440037" cy="662278"/>
              </a:xfrm>
              <a:prstGeom prst="rect">
                <a:avLst/>
              </a:prstGeom>
            </p:spPr>
          </p:pic>
        </p:grpSp>
      </p:grpSp>
      <p:pic>
        <p:nvPicPr>
          <p:cNvPr id="27805" name="図 27804">
            <a:extLst>
              <a:ext uri="{FF2B5EF4-FFF2-40B4-BE49-F238E27FC236}">
                <a16:creationId xmlns:a16="http://schemas.microsoft.com/office/drawing/2014/main" id="{98C12D7B-6E44-BEB1-EC46-9E422916DA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283" y="1304770"/>
            <a:ext cx="3800804" cy="2522352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BD415E6E-6F2D-ED2F-71AE-CC3D8C42D4A8}"/>
              </a:ext>
            </a:extLst>
          </p:cNvPr>
          <p:cNvGrpSpPr/>
          <p:nvPr/>
        </p:nvGrpSpPr>
        <p:grpSpPr>
          <a:xfrm>
            <a:off x="4767648" y="703109"/>
            <a:ext cx="1336394" cy="442185"/>
            <a:chOff x="10243249" y="685339"/>
            <a:chExt cx="1336394" cy="442185"/>
          </a:xfrm>
          <a:noFill/>
        </p:grpSpPr>
        <p:grpSp>
          <p:nvGrpSpPr>
            <p:cNvPr id="27807" name="グループ化 27806">
              <a:extLst>
                <a:ext uri="{FF2B5EF4-FFF2-40B4-BE49-F238E27FC236}">
                  <a16:creationId xmlns:a16="http://schemas.microsoft.com/office/drawing/2014/main" id="{7C8740B9-3002-11AB-8F87-A9666CE63ED6}"/>
                </a:ext>
              </a:extLst>
            </p:cNvPr>
            <p:cNvGrpSpPr/>
            <p:nvPr/>
          </p:nvGrpSpPr>
          <p:grpSpPr>
            <a:xfrm>
              <a:off x="10243249" y="692456"/>
              <a:ext cx="883510" cy="435068"/>
              <a:chOff x="9289209" y="700221"/>
              <a:chExt cx="883510" cy="435068"/>
            </a:xfrm>
            <a:grpFill/>
          </p:grpSpPr>
          <p:sp>
            <p:nvSpPr>
              <p:cNvPr id="27655" name="星: 5 pt 27654">
                <a:extLst>
                  <a:ext uri="{FF2B5EF4-FFF2-40B4-BE49-F238E27FC236}">
                    <a16:creationId xmlns:a16="http://schemas.microsoft.com/office/drawing/2014/main" id="{EB18F6CE-8E93-3B02-4B07-6876A21CBBCF}"/>
                  </a:ext>
                </a:extLst>
              </p:cNvPr>
              <p:cNvSpPr/>
              <p:nvPr/>
            </p:nvSpPr>
            <p:spPr>
              <a:xfrm>
                <a:off x="9289209" y="703289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656" name="星: 5 pt 27655">
                <a:extLst>
                  <a:ext uri="{FF2B5EF4-FFF2-40B4-BE49-F238E27FC236}">
                    <a16:creationId xmlns:a16="http://schemas.microsoft.com/office/drawing/2014/main" id="{42F95298-42F8-B6F7-D495-DA1C9FCBCCC9}"/>
                  </a:ext>
                </a:extLst>
              </p:cNvPr>
              <p:cNvSpPr/>
              <p:nvPr/>
            </p:nvSpPr>
            <p:spPr>
              <a:xfrm>
                <a:off x="9740719" y="700221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50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7653" name="星: 5 pt 27652">
              <a:extLst>
                <a:ext uri="{FF2B5EF4-FFF2-40B4-BE49-F238E27FC236}">
                  <a16:creationId xmlns:a16="http://schemas.microsoft.com/office/drawing/2014/main" id="{7518612A-A663-DF2E-27DD-08B7B2BD914C}"/>
                </a:ext>
              </a:extLst>
            </p:cNvPr>
            <p:cNvSpPr/>
            <p:nvPr/>
          </p:nvSpPr>
          <p:spPr>
            <a:xfrm>
              <a:off x="11147643" y="685339"/>
              <a:ext cx="432000" cy="432000"/>
            </a:xfrm>
            <a:prstGeom prst="star5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  <a:prstDash val="sysDash"/>
            </a:ln>
            <a:scene3d>
              <a:camera prst="orthographicFron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AE3C2A3-1389-4C4D-A349-8766E89BBF40}"/>
              </a:ext>
            </a:extLst>
          </p:cNvPr>
          <p:cNvGrpSpPr/>
          <p:nvPr/>
        </p:nvGrpSpPr>
        <p:grpSpPr>
          <a:xfrm>
            <a:off x="4757159" y="716191"/>
            <a:ext cx="1338841" cy="435736"/>
            <a:chOff x="4722306" y="684161"/>
            <a:chExt cx="1338841" cy="435736"/>
          </a:xfrm>
        </p:grpSpPr>
        <p:sp>
          <p:nvSpPr>
            <p:cNvPr id="30" name="星: 5 pt 29">
              <a:extLst>
                <a:ext uri="{FF2B5EF4-FFF2-40B4-BE49-F238E27FC236}">
                  <a16:creationId xmlns:a16="http://schemas.microsoft.com/office/drawing/2014/main" id="{660C66FF-7345-DFD2-0C0E-E456B5309062}"/>
                </a:ext>
              </a:extLst>
            </p:cNvPr>
            <p:cNvSpPr/>
            <p:nvPr/>
          </p:nvSpPr>
          <p:spPr>
            <a:xfrm>
              <a:off x="5629147" y="685058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7783" name="グループ化 27782">
              <a:extLst>
                <a:ext uri="{FF2B5EF4-FFF2-40B4-BE49-F238E27FC236}">
                  <a16:creationId xmlns:a16="http://schemas.microsoft.com/office/drawing/2014/main" id="{833C8454-F854-1DA6-C401-4354F9C5FAEC}"/>
                </a:ext>
              </a:extLst>
            </p:cNvPr>
            <p:cNvGrpSpPr/>
            <p:nvPr/>
          </p:nvGrpSpPr>
          <p:grpSpPr>
            <a:xfrm>
              <a:off x="4722306" y="684161"/>
              <a:ext cx="885532" cy="435736"/>
              <a:chOff x="8953000" y="6302821"/>
              <a:chExt cx="885532" cy="435736"/>
            </a:xfrm>
          </p:grpSpPr>
          <p:sp>
            <p:nvSpPr>
              <p:cNvPr id="27784" name="星: 5 pt 27783">
                <a:extLst>
                  <a:ext uri="{FF2B5EF4-FFF2-40B4-BE49-F238E27FC236}">
                    <a16:creationId xmlns:a16="http://schemas.microsoft.com/office/drawing/2014/main" id="{37738DD0-C375-3466-5DAA-5663F8202AB5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785" name="星: 5 pt 27784">
                <a:extLst>
                  <a:ext uri="{FF2B5EF4-FFF2-40B4-BE49-F238E27FC236}">
                    <a16:creationId xmlns:a16="http://schemas.microsoft.com/office/drawing/2014/main" id="{184A5E62-FB40-2CAF-5B1A-428F5D3F3520}"/>
                  </a:ext>
                </a:extLst>
              </p:cNvPr>
              <p:cNvSpPr/>
              <p:nvPr/>
            </p:nvSpPr>
            <p:spPr>
              <a:xfrm>
                <a:off x="9406532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77819D-BCCE-D313-2D5E-E57404C74077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37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96A86CA-040A-DD0E-9670-BFD2F96A9E28}"/>
              </a:ext>
            </a:extLst>
          </p:cNvPr>
          <p:cNvSpPr/>
          <p:nvPr/>
        </p:nvSpPr>
        <p:spPr>
          <a:xfrm>
            <a:off x="4749714" y="80532"/>
            <a:ext cx="444063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ja-JP" altLang="en-US" sz="2200" b="1">
                <a:solidFill>
                  <a:srgbClr val="0000FF"/>
                </a:solidFill>
                <a:highlight>
                  <a:srgbClr val="FFFFCC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スライド式バッテリー運搬台車</a:t>
            </a:r>
            <a:r>
              <a:rPr lang="ja-JP" altLang="en-US" sz="2200" b="1">
                <a:solidFill>
                  <a:schemeClr val="tx1"/>
                </a:solidFill>
                <a:highlight>
                  <a:srgbClr val="FFFFCC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製作！</a:t>
            </a:r>
            <a:endParaRPr lang="en-US" altLang="ja-JP" sz="2200" b="1">
              <a:solidFill>
                <a:schemeClr val="tx1"/>
              </a:solidFill>
              <a:highlight>
                <a:srgbClr val="FFFFCC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7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52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51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10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7671" grpId="0"/>
      <p:bldP spid="27671" grpId="1"/>
      <p:bldP spid="27673" grpId="0"/>
      <p:bldP spid="2767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61" name="表 2">
            <a:extLst>
              <a:ext uri="{FF2B5EF4-FFF2-40B4-BE49-F238E27FC236}">
                <a16:creationId xmlns:a16="http://schemas.microsoft.com/office/drawing/2014/main" id="{33DAB3AF-2E0B-3109-4C5A-29BC4F36E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649461"/>
              </p:ext>
            </p:extLst>
          </p:nvPr>
        </p:nvGraphicFramePr>
        <p:xfrm>
          <a:off x="3264621" y="1126445"/>
          <a:ext cx="4068000" cy="1499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309199762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39204475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0927549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4051082041"/>
                    </a:ext>
                  </a:extLst>
                </a:gridCol>
              </a:tblGrid>
              <a:tr h="321996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攻め所 </a:t>
                      </a:r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作業内容</a:t>
                      </a:r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作業内容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対策前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対策後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532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バッテリーの持ち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上げ下げ作業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持ち上げ下げ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重量</a:t>
                      </a:r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35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㎏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95673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低い位置での作業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地上から</a:t>
                      </a:r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㎜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900㎜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7363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C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動作別高低差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最大高低差</a:t>
                      </a:r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350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㎜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</a:t>
                      </a:r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㎜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692250"/>
                  </a:ext>
                </a:extLst>
              </a:tr>
            </a:tbl>
          </a:graphicData>
        </a:graphic>
      </p:graphicFrame>
      <p:sp>
        <p:nvSpPr>
          <p:cNvPr id="27654" name="Line 6">
            <a:extLst>
              <a:ext uri="{FF2B5EF4-FFF2-40B4-BE49-F238E27FC236}">
                <a16:creationId xmlns:a16="http://schemas.microsoft.com/office/drawing/2014/main" id="{7959CAC3-DB51-4C86-A7A2-2D747E35F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-12239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正方形/長方形 6">
            <a:extLst>
              <a:ext uri="{FF2B5EF4-FFF2-40B4-BE49-F238E27FC236}">
                <a16:creationId xmlns:a16="http://schemas.microsoft.com/office/drawing/2014/main" id="{149F66E6-3D1A-41F1-A8B0-CA2752EF3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14-1.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効果の確認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8B34598-F36F-2C15-B48A-855953F3C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27649" name="テキスト ボックス 27648">
            <a:extLst>
              <a:ext uri="{FF2B5EF4-FFF2-40B4-BE49-F238E27FC236}">
                <a16:creationId xmlns:a16="http://schemas.microsoft.com/office/drawing/2014/main" id="{232681CB-912D-A432-DB68-7042304038F5}"/>
              </a:ext>
            </a:extLst>
          </p:cNvPr>
          <p:cNvSpPr txBox="1"/>
          <p:nvPr/>
        </p:nvSpPr>
        <p:spPr>
          <a:xfrm>
            <a:off x="173358" y="633125"/>
            <a:ext cx="2458611" cy="375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ja-JP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サークル目標</a:t>
            </a:r>
            <a:r>
              <a:rPr kumimoji="1" lang="en-US" altLang="ja-JP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>
              <a:solidFill>
                <a:srgbClr val="0000FF"/>
              </a:solidFill>
              <a:highlight>
                <a:srgbClr val="00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7655" name="表 6">
            <a:extLst>
              <a:ext uri="{FF2B5EF4-FFF2-40B4-BE49-F238E27FC236}">
                <a16:creationId xmlns:a16="http://schemas.microsoft.com/office/drawing/2014/main" id="{C4845F9C-1077-0779-A93A-7511979AC2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903688"/>
              </p:ext>
            </p:extLst>
          </p:nvPr>
        </p:nvGraphicFramePr>
        <p:xfrm>
          <a:off x="8318880" y="4176446"/>
          <a:ext cx="2290295" cy="24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0000">
                  <a:extLst>
                    <a:ext uri="{9D8B030D-6E8A-4147-A177-3AD203B41FA5}">
                      <a16:colId xmlns:a16="http://schemas.microsoft.com/office/drawing/2014/main" val="1187590440"/>
                    </a:ext>
                  </a:extLst>
                </a:gridCol>
                <a:gridCol w="1030295">
                  <a:extLst>
                    <a:ext uri="{9D8B030D-6E8A-4147-A177-3AD203B41FA5}">
                      <a16:colId xmlns:a16="http://schemas.microsoft.com/office/drawing/2014/main" val="1352364451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姿勢重量</a:t>
                      </a:r>
                      <a:endParaRPr kumimoji="1" lang="en-US" altLang="ja-JP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評価点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レベル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0686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16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>
                          <a:solidFill>
                            <a:srgbClr val="FF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Ⅲ</a:t>
                      </a:r>
                      <a:endParaRPr kumimoji="1" lang="ja-JP" altLang="en-US" sz="2400" b="1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6614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Ⅱ</a:t>
                      </a:r>
                      <a:endParaRPr kumimoji="1" lang="ja-JP" altLang="en-US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51751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～</a:t>
                      </a:r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Ⅰ</a:t>
                      </a:r>
                      <a:endParaRPr kumimoji="1" lang="ja-JP" altLang="en-US" sz="16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61768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点未満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判定外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54883"/>
                  </a:ext>
                </a:extLst>
              </a:tr>
            </a:tbl>
          </a:graphicData>
        </a:graphic>
      </p:graphicFrame>
      <p:sp>
        <p:nvSpPr>
          <p:cNvPr id="27662" name="テキスト ボックス 27661">
            <a:extLst>
              <a:ext uri="{FF2B5EF4-FFF2-40B4-BE49-F238E27FC236}">
                <a16:creationId xmlns:a16="http://schemas.microsoft.com/office/drawing/2014/main" id="{46504437-F241-4364-C658-DEEF607226DA}"/>
              </a:ext>
            </a:extLst>
          </p:cNvPr>
          <p:cNvSpPr txBox="1"/>
          <p:nvPr/>
        </p:nvSpPr>
        <p:spPr>
          <a:xfrm>
            <a:off x="3164720" y="748272"/>
            <a:ext cx="4424717" cy="34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ja-JP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【AGV</a:t>
            </a:r>
            <a:r>
              <a:rPr kumimoji="1" lang="ja-JP" altLang="en-US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バッテリー交換作業の対策前後の比較</a:t>
            </a:r>
            <a:r>
              <a:rPr kumimoji="1" lang="en-US" altLang="ja-JP" sz="16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b="1">
              <a:solidFill>
                <a:srgbClr val="0000FF"/>
              </a:solidFill>
              <a:highlight>
                <a:srgbClr val="FF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7663" name="表 27663">
            <a:extLst>
              <a:ext uri="{FF2B5EF4-FFF2-40B4-BE49-F238E27FC236}">
                <a16:creationId xmlns:a16="http://schemas.microsoft.com/office/drawing/2014/main" id="{184D6ACA-2F33-E403-62B9-E960ECDEA6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793285"/>
              </p:ext>
            </p:extLst>
          </p:nvPr>
        </p:nvGraphicFramePr>
        <p:xfrm>
          <a:off x="261038" y="1141351"/>
          <a:ext cx="2628000" cy="1916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300366545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422954415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何を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姿勢重量評価レベル</a:t>
                      </a:r>
                      <a:endParaRPr kumimoji="1" lang="en-US" altLang="ja-JP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Ⅲ</a:t>
                      </a:r>
                      <a:r>
                        <a:rPr kumimoji="1" lang="ja-JP" altLang="en-US" sz="2400" b="1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</a:t>
                      </a:r>
                      <a:endParaRPr kumimoji="1" lang="en-US" altLang="ja-JP" sz="2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928279"/>
                  </a:ext>
                </a:extLst>
              </a:tr>
              <a:tr h="47647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いつまでに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2022</a:t>
                      </a:r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  <a:r>
                        <a:rPr kumimoji="1" lang="en-US" altLang="ja-JP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月末までに</a:t>
                      </a:r>
                      <a:endParaRPr kumimoji="1" lang="en-US" altLang="ja-JP" sz="1200" b="1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650817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どうする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姿勢重量評価レベル</a:t>
                      </a:r>
                      <a:endParaRPr kumimoji="1" lang="en-US" altLang="ja-JP" sz="14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Ⅰ</a:t>
                      </a:r>
                      <a:r>
                        <a:rPr kumimoji="1" lang="ja-JP" altLang="en-US" sz="24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にする！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632497"/>
                  </a:ext>
                </a:extLst>
              </a:tr>
            </a:tbl>
          </a:graphicData>
        </a:graphic>
      </p:graphicFrame>
      <p:sp>
        <p:nvSpPr>
          <p:cNvPr id="27677" name="テキスト ボックス 27676">
            <a:extLst>
              <a:ext uri="{FF2B5EF4-FFF2-40B4-BE49-F238E27FC236}">
                <a16:creationId xmlns:a16="http://schemas.microsoft.com/office/drawing/2014/main" id="{5D5AA15A-4211-DA58-569B-916A7BC6F30F}"/>
              </a:ext>
            </a:extLst>
          </p:cNvPr>
          <p:cNvSpPr txBox="1"/>
          <p:nvPr/>
        </p:nvSpPr>
        <p:spPr>
          <a:xfrm rot="21042212">
            <a:off x="1290334" y="2689841"/>
            <a:ext cx="1260000" cy="468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判定外</a:t>
            </a:r>
            <a:endParaRPr kumimoji="1" lang="ja-JP" altLang="en-US" sz="2400" b="1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CEECB65-B790-CAE5-A1F5-C7ADE83B8EC9}"/>
              </a:ext>
            </a:extLst>
          </p:cNvPr>
          <p:cNvGrpSpPr/>
          <p:nvPr/>
        </p:nvGrpSpPr>
        <p:grpSpPr>
          <a:xfrm>
            <a:off x="232919" y="3681449"/>
            <a:ext cx="7917745" cy="3086567"/>
            <a:chOff x="232919" y="3681449"/>
            <a:chExt cx="7917745" cy="3086567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8B2BBD9-6188-7170-AB1B-20F23BD2021A}"/>
                </a:ext>
              </a:extLst>
            </p:cNvPr>
            <p:cNvGrpSpPr/>
            <p:nvPr/>
          </p:nvGrpSpPr>
          <p:grpSpPr>
            <a:xfrm>
              <a:off x="4279813" y="3911262"/>
              <a:ext cx="3870851" cy="2827837"/>
              <a:chOff x="4279813" y="3911262"/>
              <a:chExt cx="3870851" cy="2827837"/>
            </a:xfrm>
          </p:grpSpPr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054D07C9-083F-2FBE-30AE-3361A668F69C}"/>
                  </a:ext>
                </a:extLst>
              </p:cNvPr>
              <p:cNvGrpSpPr/>
              <p:nvPr/>
            </p:nvGrpSpPr>
            <p:grpSpPr>
              <a:xfrm>
                <a:off x="4279813" y="4046333"/>
                <a:ext cx="3870851" cy="2692766"/>
                <a:chOff x="4616313" y="3887202"/>
                <a:chExt cx="4140000" cy="2880000"/>
              </a:xfrm>
            </p:grpSpPr>
            <p:sp>
              <p:nvSpPr>
                <p:cNvPr id="27792" name="正方形/長方形 27791">
                  <a:extLst>
                    <a:ext uri="{FF2B5EF4-FFF2-40B4-BE49-F238E27FC236}">
                      <a16:creationId xmlns:a16="http://schemas.microsoft.com/office/drawing/2014/main" id="{29508961-E740-BE4F-D3C3-1C768E4E445E}"/>
                    </a:ext>
                  </a:extLst>
                </p:cNvPr>
                <p:cNvSpPr/>
                <p:nvPr/>
              </p:nvSpPr>
              <p:spPr>
                <a:xfrm>
                  <a:off x="4616313" y="3887202"/>
                  <a:ext cx="4140000" cy="2880000"/>
                </a:xfrm>
                <a:prstGeom prst="rect">
                  <a:avLst/>
                </a:prstGeom>
                <a:solidFill>
                  <a:schemeClr val="bg1"/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7794" name="図 27793">
                  <a:extLst>
                    <a:ext uri="{FF2B5EF4-FFF2-40B4-BE49-F238E27FC236}">
                      <a16:creationId xmlns:a16="http://schemas.microsoft.com/office/drawing/2014/main" id="{4F1F06E8-47A5-FF86-DAEF-96923ED60A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00992" y="3927454"/>
                  <a:ext cx="3970641" cy="2018409"/>
                </a:xfrm>
                <a:prstGeom prst="rect">
                  <a:avLst/>
                </a:prstGeom>
              </p:spPr>
            </p:pic>
            <p:pic>
              <p:nvPicPr>
                <p:cNvPr id="27648" name="図 27647">
                  <a:extLst>
                    <a:ext uri="{FF2B5EF4-FFF2-40B4-BE49-F238E27FC236}">
                      <a16:creationId xmlns:a16="http://schemas.microsoft.com/office/drawing/2014/main" id="{83CD6F72-00A5-8F9D-481D-879E5E2BEB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00992" y="6037325"/>
                  <a:ext cx="3970641" cy="667586"/>
                </a:xfrm>
                <a:prstGeom prst="rect">
                  <a:avLst/>
                </a:prstGeom>
              </p:spPr>
            </p:pic>
          </p:grpSp>
          <p:sp>
            <p:nvSpPr>
              <p:cNvPr id="27793" name="テキスト ボックス 27792">
                <a:extLst>
                  <a:ext uri="{FF2B5EF4-FFF2-40B4-BE49-F238E27FC236}">
                    <a16:creationId xmlns:a16="http://schemas.microsoft.com/office/drawing/2014/main" id="{EC101CD7-EE2C-E590-787C-3661E9712458}"/>
                  </a:ext>
                </a:extLst>
              </p:cNvPr>
              <p:cNvSpPr txBox="1"/>
              <p:nvPr/>
            </p:nvSpPr>
            <p:spPr>
              <a:xfrm>
                <a:off x="5902236" y="3911262"/>
                <a:ext cx="723275" cy="307777"/>
              </a:xfrm>
              <a:prstGeom prst="rect">
                <a:avLst/>
              </a:prstGeom>
              <a:solidFill>
                <a:srgbClr val="0000FF"/>
              </a:solidFill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対策後</a:t>
                </a:r>
                <a:endParaRPr lang="ja-JP" altLang="en-US" sz="1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95FD2EA7-AC27-6637-083D-DCBF0DC54D74}"/>
                </a:ext>
              </a:extLst>
            </p:cNvPr>
            <p:cNvGrpSpPr/>
            <p:nvPr/>
          </p:nvGrpSpPr>
          <p:grpSpPr>
            <a:xfrm>
              <a:off x="232919" y="3681449"/>
              <a:ext cx="3933283" cy="3086567"/>
              <a:chOff x="232919" y="3681449"/>
              <a:chExt cx="3933283" cy="3086567"/>
            </a:xfrm>
          </p:grpSpPr>
          <p:sp>
            <p:nvSpPr>
              <p:cNvPr id="27790" name="テキスト ボックス 27789">
                <a:extLst>
                  <a:ext uri="{FF2B5EF4-FFF2-40B4-BE49-F238E27FC236}">
                    <a16:creationId xmlns:a16="http://schemas.microsoft.com/office/drawing/2014/main" id="{43EC4AAB-7995-83A7-3573-C74E7EBF61C6}"/>
                  </a:ext>
                </a:extLst>
              </p:cNvPr>
              <p:cNvSpPr txBox="1"/>
              <p:nvPr/>
            </p:nvSpPr>
            <p:spPr>
              <a:xfrm>
                <a:off x="232919" y="3681449"/>
                <a:ext cx="1565983" cy="349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200"/>
                  </a:lnSpc>
                </a:pPr>
                <a:r>
                  <a:rPr kumimoji="1" lang="en-US" altLang="ja-JP" sz="16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【</a:t>
                </a:r>
                <a:r>
                  <a:rPr kumimoji="1" lang="ja-JP" altLang="en-US" sz="16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姿勢重量点</a:t>
                </a:r>
                <a:r>
                  <a:rPr kumimoji="1" lang="en-US" altLang="ja-JP" sz="1600" b="1"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】</a:t>
                </a:r>
                <a:endParaRPr kumimoji="1" lang="ja-JP" altLang="en-US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11EFB094-16C5-325A-27F1-C3727D91449F}"/>
                  </a:ext>
                </a:extLst>
              </p:cNvPr>
              <p:cNvGrpSpPr/>
              <p:nvPr/>
            </p:nvGrpSpPr>
            <p:grpSpPr>
              <a:xfrm>
                <a:off x="295351" y="4075250"/>
                <a:ext cx="3870851" cy="2692766"/>
                <a:chOff x="304584" y="3887202"/>
                <a:chExt cx="4140000" cy="2880000"/>
              </a:xfrm>
            </p:grpSpPr>
            <p:sp>
              <p:nvSpPr>
                <p:cNvPr id="27786" name="正方形/長方形 27785">
                  <a:extLst>
                    <a:ext uri="{FF2B5EF4-FFF2-40B4-BE49-F238E27FC236}">
                      <a16:creationId xmlns:a16="http://schemas.microsoft.com/office/drawing/2014/main" id="{C0A58901-02E3-847B-B615-5E46B6930DCF}"/>
                    </a:ext>
                  </a:extLst>
                </p:cNvPr>
                <p:cNvSpPr/>
                <p:nvPr/>
              </p:nvSpPr>
              <p:spPr>
                <a:xfrm>
                  <a:off x="304584" y="3887202"/>
                  <a:ext cx="4140000" cy="2880000"/>
                </a:xfrm>
                <a:prstGeom prst="rect">
                  <a:avLst/>
                </a:prstGeom>
                <a:solidFill>
                  <a:schemeClr val="bg1"/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pic>
              <p:nvPicPr>
                <p:cNvPr id="27806" name="図 27805">
                  <a:extLst>
                    <a:ext uri="{FF2B5EF4-FFF2-40B4-BE49-F238E27FC236}">
                      <a16:creationId xmlns:a16="http://schemas.microsoft.com/office/drawing/2014/main" id="{CFCEFA6B-5BD0-D873-1014-166E83303D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9718" y="6014624"/>
                  <a:ext cx="3970641" cy="672567"/>
                </a:xfrm>
                <a:prstGeom prst="rect">
                  <a:avLst/>
                </a:prstGeom>
              </p:spPr>
            </p:pic>
            <p:pic>
              <p:nvPicPr>
                <p:cNvPr id="4" name="図 3">
                  <a:extLst>
                    <a:ext uri="{FF2B5EF4-FFF2-40B4-BE49-F238E27FC236}">
                      <a16:creationId xmlns:a16="http://schemas.microsoft.com/office/drawing/2014/main" id="{A4CC55F0-1B8A-7D3B-FB4A-BE7A3D7021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2861" y="6028350"/>
                  <a:ext cx="3970641" cy="667586"/>
                </a:xfrm>
                <a:prstGeom prst="rect">
                  <a:avLst/>
                </a:prstGeom>
              </p:spPr>
            </p:pic>
            <p:pic>
              <p:nvPicPr>
                <p:cNvPr id="5" name="図 4">
                  <a:extLst>
                    <a:ext uri="{FF2B5EF4-FFF2-40B4-BE49-F238E27FC236}">
                      <a16:creationId xmlns:a16="http://schemas.microsoft.com/office/drawing/2014/main" id="{1276750D-FE0D-FB37-A61C-05F8550689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9718" y="3945314"/>
                  <a:ext cx="3978008" cy="2022154"/>
                </a:xfrm>
                <a:prstGeom prst="rect">
                  <a:avLst/>
                </a:prstGeom>
              </p:spPr>
            </p:pic>
          </p:grpSp>
          <p:sp>
            <p:nvSpPr>
              <p:cNvPr id="27791" name="テキスト ボックス 27790">
                <a:extLst>
                  <a:ext uri="{FF2B5EF4-FFF2-40B4-BE49-F238E27FC236}">
                    <a16:creationId xmlns:a16="http://schemas.microsoft.com/office/drawing/2014/main" id="{EED0B3D1-2FD2-C351-EEDD-4C6C4B0DB7E9}"/>
                  </a:ext>
                </a:extLst>
              </p:cNvPr>
              <p:cNvSpPr txBox="1"/>
              <p:nvPr/>
            </p:nvSpPr>
            <p:spPr>
              <a:xfrm>
                <a:off x="1665434" y="3921361"/>
                <a:ext cx="723275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対策前</a:t>
                </a:r>
                <a:endParaRPr lang="ja-JP" altLang="en-US" sz="1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AA128BA-8FF6-A272-D917-55EF801F3702}"/>
              </a:ext>
            </a:extLst>
          </p:cNvPr>
          <p:cNvSpPr txBox="1"/>
          <p:nvPr/>
        </p:nvSpPr>
        <p:spPr>
          <a:xfrm>
            <a:off x="1883526" y="657352"/>
            <a:ext cx="125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kumimoji="1" lang="ja-JP" altLang="en-US" sz="1200" b="1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バッテリー</a:t>
            </a:r>
            <a:endParaRPr kumimoji="1" lang="en-US" altLang="ja-JP" sz="1200" b="1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交換作業姿勢</a:t>
            </a:r>
            <a:endParaRPr kumimoji="1" lang="en-US" altLang="ja-JP" sz="1200" b="1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7651" name="グループ化 27650">
            <a:extLst>
              <a:ext uri="{FF2B5EF4-FFF2-40B4-BE49-F238E27FC236}">
                <a16:creationId xmlns:a16="http://schemas.microsoft.com/office/drawing/2014/main" id="{1C890A6A-2643-0B1A-48FF-8B6156DEC5E9}"/>
              </a:ext>
            </a:extLst>
          </p:cNvPr>
          <p:cNvGrpSpPr/>
          <p:nvPr/>
        </p:nvGrpSpPr>
        <p:grpSpPr>
          <a:xfrm>
            <a:off x="2385873" y="2955004"/>
            <a:ext cx="5461842" cy="1045707"/>
            <a:chOff x="2385873" y="2955004"/>
            <a:chExt cx="5461842" cy="1045707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8C1904F-2F40-A4F1-BD56-1B3FAA988893}"/>
                </a:ext>
              </a:extLst>
            </p:cNvPr>
            <p:cNvSpPr txBox="1"/>
            <p:nvPr/>
          </p:nvSpPr>
          <p:spPr>
            <a:xfrm rot="20869847">
              <a:off x="4576958" y="2955004"/>
              <a:ext cx="3270757" cy="869420"/>
            </a:xfrm>
            <a:prstGeom prst="rect">
              <a:avLst/>
            </a:prstGeom>
            <a:noFill/>
          </p:spPr>
          <p:txBody>
            <a:bodyPr wrap="none" rtlCol="0" anchor="ctr">
              <a:prstTxWarp prst="textFadeLeft">
                <a:avLst>
                  <a:gd name="adj" fmla="val 27303"/>
                </a:avLst>
              </a:prstTxWarp>
              <a:spAutoFit/>
            </a:bodyPr>
            <a:lstStyle/>
            <a:p>
              <a:pPr algn="ctr"/>
              <a:r>
                <a:rPr lang="ja-JP" altLang="en-US" sz="2800" b="1">
                  <a:solidFill>
                    <a:srgbClr val="FF00FF"/>
                  </a:solidFill>
                  <a:highlight>
                    <a:srgbClr val="00FF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　目標以上の達成</a:t>
              </a:r>
              <a:r>
                <a:rPr lang="en-US" altLang="ja-JP" sz="2800" b="1">
                  <a:solidFill>
                    <a:srgbClr val="FF00FF"/>
                  </a:solidFill>
                  <a:highlight>
                    <a:srgbClr val="00FF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!!</a:t>
              </a:r>
              <a:r>
                <a:rPr lang="ja-JP" altLang="en-US" sz="2800" b="1">
                  <a:solidFill>
                    <a:srgbClr val="FF00FF"/>
                  </a:solidFill>
                  <a:highlight>
                    <a:srgbClr val="00FF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endParaRPr lang="ja-JP" altLang="en-US" sz="2800" b="1" dirty="0">
                <a:solidFill>
                  <a:srgbClr val="FF00FF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2" name="図 21">
              <a:extLst>
                <a:ext uri="{FF2B5EF4-FFF2-40B4-BE49-F238E27FC236}">
                  <a16:creationId xmlns:a16="http://schemas.microsoft.com/office/drawing/2014/main" id="{44BA4852-E7EC-9C20-7110-D9B00606E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42282"/>
            <a:stretch/>
          </p:blipFill>
          <p:spPr>
            <a:xfrm>
              <a:off x="2385873" y="3126570"/>
              <a:ext cx="2522105" cy="874141"/>
            </a:xfrm>
            <a:prstGeom prst="rect">
              <a:avLst/>
            </a:prstGeom>
          </p:spPr>
        </p:pic>
      </p:grpSp>
      <p:sp>
        <p:nvSpPr>
          <p:cNvPr id="26" name="楕円 25">
            <a:extLst>
              <a:ext uri="{FF2B5EF4-FFF2-40B4-BE49-F238E27FC236}">
                <a16:creationId xmlns:a16="http://schemas.microsoft.com/office/drawing/2014/main" id="{FFA6DC38-0DBD-3D6A-10D7-2878E761301C}"/>
              </a:ext>
            </a:extLst>
          </p:cNvPr>
          <p:cNvSpPr/>
          <p:nvPr/>
        </p:nvSpPr>
        <p:spPr>
          <a:xfrm>
            <a:off x="3400688" y="6250687"/>
            <a:ext cx="730814" cy="4635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17AA6676-6622-684F-6A3D-426C384961AE}"/>
              </a:ext>
            </a:extLst>
          </p:cNvPr>
          <p:cNvSpPr/>
          <p:nvPr/>
        </p:nvSpPr>
        <p:spPr>
          <a:xfrm>
            <a:off x="7380263" y="6229676"/>
            <a:ext cx="730814" cy="4635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EEEB1AEB-C34F-2B67-7DB2-8FEB1C414B5C}"/>
              </a:ext>
            </a:extLst>
          </p:cNvPr>
          <p:cNvGrpSpPr/>
          <p:nvPr/>
        </p:nvGrpSpPr>
        <p:grpSpPr>
          <a:xfrm>
            <a:off x="7671479" y="669228"/>
            <a:ext cx="3870851" cy="2526173"/>
            <a:chOff x="6421389" y="907868"/>
            <a:chExt cx="3706680" cy="2743200"/>
          </a:xfrm>
        </p:grpSpPr>
        <p:graphicFrame>
          <p:nvGraphicFramePr>
            <p:cNvPr id="29" name="グラフ 28">
              <a:extLst>
                <a:ext uri="{FF2B5EF4-FFF2-40B4-BE49-F238E27FC236}">
                  <a16:creationId xmlns:a16="http://schemas.microsoft.com/office/drawing/2014/main" id="{DF07608E-3A5A-6109-C0B0-383BD0D9642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29133027"/>
                </p:ext>
              </p:extLst>
            </p:nvPr>
          </p:nvGraphicFramePr>
          <p:xfrm>
            <a:off x="6421389" y="907868"/>
            <a:ext cx="370668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sp>
          <p:nvSpPr>
            <p:cNvPr id="30" name="テキスト ボックス 5">
              <a:extLst>
                <a:ext uri="{FF2B5EF4-FFF2-40B4-BE49-F238E27FC236}">
                  <a16:creationId xmlns:a16="http://schemas.microsoft.com/office/drawing/2014/main" id="{AF4F4C86-5504-601E-3EE3-BE5F44C9C9B1}"/>
                </a:ext>
              </a:extLst>
            </p:cNvPr>
            <p:cNvSpPr txBox="1"/>
            <p:nvPr/>
          </p:nvSpPr>
          <p:spPr>
            <a:xfrm>
              <a:off x="6513976" y="1153331"/>
              <a:ext cx="790575" cy="342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900" b="1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kumimoji="1" lang="ja-JP" altLang="en-US" sz="900" b="1">
                  <a:latin typeface="Meiryo UI" panose="020B0604030504040204" pitchFamily="50" charset="-128"/>
                  <a:ea typeface="Meiryo UI" panose="020B0604030504040204" pitchFamily="50" charset="-128"/>
                </a:rPr>
                <a:t>回</a:t>
              </a:r>
              <a:r>
                <a:rPr kumimoji="1" lang="en-US" altLang="ja-JP" sz="900" b="1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endParaRPr kumimoji="1" lang="ja-JP" altLang="en-US" sz="9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テキスト ボックス 5">
              <a:extLst>
                <a:ext uri="{FF2B5EF4-FFF2-40B4-BE49-F238E27FC236}">
                  <a16:creationId xmlns:a16="http://schemas.microsoft.com/office/drawing/2014/main" id="{01D151F9-53A3-3A57-DB42-5D3C67C06D4A}"/>
                </a:ext>
              </a:extLst>
            </p:cNvPr>
            <p:cNvSpPr txBox="1"/>
            <p:nvPr/>
          </p:nvSpPr>
          <p:spPr>
            <a:xfrm>
              <a:off x="7455598" y="2257166"/>
              <a:ext cx="279580" cy="27811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  <p:sp>
          <p:nvSpPr>
            <p:cNvPr id="27776" name="テキスト ボックス 5">
              <a:extLst>
                <a:ext uri="{FF2B5EF4-FFF2-40B4-BE49-F238E27FC236}">
                  <a16:creationId xmlns:a16="http://schemas.microsoft.com/office/drawing/2014/main" id="{709EB6FB-AEB1-0E89-57C0-2011157C053A}"/>
                </a:ext>
              </a:extLst>
            </p:cNvPr>
            <p:cNvSpPr txBox="1"/>
            <p:nvPr/>
          </p:nvSpPr>
          <p:spPr>
            <a:xfrm>
              <a:off x="8974329" y="2237294"/>
              <a:ext cx="279580" cy="27811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</a:p>
          </p:txBody>
        </p:sp>
        <p:sp>
          <p:nvSpPr>
            <p:cNvPr id="27777" name="テキスト ボックス 5">
              <a:extLst>
                <a:ext uri="{FF2B5EF4-FFF2-40B4-BE49-F238E27FC236}">
                  <a16:creationId xmlns:a16="http://schemas.microsoft.com/office/drawing/2014/main" id="{A68BDB72-3871-5457-BE4D-6773924ECB47}"/>
                </a:ext>
              </a:extLst>
            </p:cNvPr>
            <p:cNvSpPr txBox="1"/>
            <p:nvPr/>
          </p:nvSpPr>
          <p:spPr>
            <a:xfrm>
              <a:off x="7312978" y="2753258"/>
              <a:ext cx="542871" cy="342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３回</a:t>
              </a:r>
            </a:p>
          </p:txBody>
        </p:sp>
        <p:sp>
          <p:nvSpPr>
            <p:cNvPr id="27778" name="テキスト ボックス 5">
              <a:extLst>
                <a:ext uri="{FF2B5EF4-FFF2-40B4-BE49-F238E27FC236}">
                  <a16:creationId xmlns:a16="http://schemas.microsoft.com/office/drawing/2014/main" id="{A2603347-A40A-B8F7-6194-ADAB0D557A61}"/>
                </a:ext>
              </a:extLst>
            </p:cNvPr>
            <p:cNvSpPr txBox="1"/>
            <p:nvPr/>
          </p:nvSpPr>
          <p:spPr>
            <a:xfrm>
              <a:off x="8875513" y="2704856"/>
              <a:ext cx="542871" cy="342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1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３回</a:t>
              </a:r>
            </a:p>
          </p:txBody>
        </p:sp>
        <p:grpSp>
          <p:nvGrpSpPr>
            <p:cNvPr id="27779" name="グループ化 27778">
              <a:extLst>
                <a:ext uri="{FF2B5EF4-FFF2-40B4-BE49-F238E27FC236}">
                  <a16:creationId xmlns:a16="http://schemas.microsoft.com/office/drawing/2014/main" id="{768E08B1-0D44-EBB6-CF27-FBF07841DB0D}"/>
                </a:ext>
              </a:extLst>
            </p:cNvPr>
            <p:cNvGrpSpPr/>
            <p:nvPr/>
          </p:nvGrpSpPr>
          <p:grpSpPr>
            <a:xfrm>
              <a:off x="6933265" y="1254034"/>
              <a:ext cx="1163559" cy="342899"/>
              <a:chOff x="10685417" y="1655988"/>
              <a:chExt cx="1163559" cy="342899"/>
            </a:xfrm>
          </p:grpSpPr>
          <p:sp>
            <p:nvSpPr>
              <p:cNvPr id="27783" name="正方形/長方形 27782">
                <a:extLst>
                  <a:ext uri="{FF2B5EF4-FFF2-40B4-BE49-F238E27FC236}">
                    <a16:creationId xmlns:a16="http://schemas.microsoft.com/office/drawing/2014/main" id="{6D79CD57-4CC3-C0F4-F972-D5B6D0309560}"/>
                  </a:ext>
                </a:extLst>
              </p:cNvPr>
              <p:cNvSpPr/>
              <p:nvPr/>
            </p:nvSpPr>
            <p:spPr>
              <a:xfrm>
                <a:off x="10685417" y="1750423"/>
                <a:ext cx="93428" cy="93428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27784" name="テキスト ボックス 5">
                <a:extLst>
                  <a:ext uri="{FF2B5EF4-FFF2-40B4-BE49-F238E27FC236}">
                    <a16:creationId xmlns:a16="http://schemas.microsoft.com/office/drawing/2014/main" id="{22BD97AC-D078-5743-F72E-C227A7CD4DC1}"/>
                  </a:ext>
                </a:extLst>
              </p:cNvPr>
              <p:cNvSpPr txBox="1"/>
              <p:nvPr/>
            </p:nvSpPr>
            <p:spPr>
              <a:xfrm>
                <a:off x="10755312" y="1655988"/>
                <a:ext cx="1093664" cy="34289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sz="9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S1.2.3</a:t>
                </a:r>
                <a:r>
                  <a:rPr kumimoji="1" lang="ja-JP" altLang="en-US" sz="9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ライン</a:t>
                </a:r>
              </a:p>
            </p:txBody>
          </p:sp>
        </p:grpSp>
        <p:grpSp>
          <p:nvGrpSpPr>
            <p:cNvPr id="27780" name="グループ化 27779">
              <a:extLst>
                <a:ext uri="{FF2B5EF4-FFF2-40B4-BE49-F238E27FC236}">
                  <a16:creationId xmlns:a16="http://schemas.microsoft.com/office/drawing/2014/main" id="{93234BEA-BA98-5615-1B62-EE7D0184644D}"/>
                </a:ext>
              </a:extLst>
            </p:cNvPr>
            <p:cNvGrpSpPr/>
            <p:nvPr/>
          </p:nvGrpSpPr>
          <p:grpSpPr>
            <a:xfrm>
              <a:off x="6931506" y="1466988"/>
              <a:ext cx="1163559" cy="342899"/>
              <a:chOff x="10685417" y="1655988"/>
              <a:chExt cx="1163559" cy="342899"/>
            </a:xfrm>
          </p:grpSpPr>
          <p:sp>
            <p:nvSpPr>
              <p:cNvPr id="27781" name="正方形/長方形 27780">
                <a:extLst>
                  <a:ext uri="{FF2B5EF4-FFF2-40B4-BE49-F238E27FC236}">
                    <a16:creationId xmlns:a16="http://schemas.microsoft.com/office/drawing/2014/main" id="{9C7E186C-350F-F3DC-3A33-ED60E2D05EBD}"/>
                  </a:ext>
                </a:extLst>
              </p:cNvPr>
              <p:cNvSpPr/>
              <p:nvPr/>
            </p:nvSpPr>
            <p:spPr>
              <a:xfrm>
                <a:off x="10685417" y="1750423"/>
                <a:ext cx="93428" cy="9342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27782" name="テキスト ボックス 5">
                <a:extLst>
                  <a:ext uri="{FF2B5EF4-FFF2-40B4-BE49-F238E27FC236}">
                    <a16:creationId xmlns:a16="http://schemas.microsoft.com/office/drawing/2014/main" id="{AC98E1CF-6236-AEAE-3708-6FAF935F775C}"/>
                  </a:ext>
                </a:extLst>
              </p:cNvPr>
              <p:cNvSpPr txBox="1"/>
              <p:nvPr/>
            </p:nvSpPr>
            <p:spPr>
              <a:xfrm>
                <a:off x="10755312" y="1655988"/>
                <a:ext cx="1093664" cy="34289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9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新規</a:t>
                </a:r>
                <a:r>
                  <a:rPr kumimoji="1" lang="en-US" altLang="ja-JP" sz="9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S4.5</a:t>
                </a:r>
                <a:r>
                  <a:rPr kumimoji="1" lang="ja-JP" altLang="en-US" sz="9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ライン</a:t>
                </a:r>
              </a:p>
            </p:txBody>
          </p:sp>
        </p:grp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BBC577B-7090-ADC6-B155-94C8B914E89A}"/>
              </a:ext>
            </a:extLst>
          </p:cNvPr>
          <p:cNvGrpSpPr/>
          <p:nvPr/>
        </p:nvGrpSpPr>
        <p:grpSpPr>
          <a:xfrm>
            <a:off x="8589008" y="2856785"/>
            <a:ext cx="2232676" cy="270479"/>
            <a:chOff x="8589008" y="2856785"/>
            <a:chExt cx="2232676" cy="270479"/>
          </a:xfrm>
        </p:grpSpPr>
        <p:sp>
          <p:nvSpPr>
            <p:cNvPr id="27788" name="テキスト ボックス 27787">
              <a:extLst>
                <a:ext uri="{FF2B5EF4-FFF2-40B4-BE49-F238E27FC236}">
                  <a16:creationId xmlns:a16="http://schemas.microsoft.com/office/drawing/2014/main" id="{799FB5F2-D669-F9F0-2776-6933FD2B75F8}"/>
                </a:ext>
              </a:extLst>
            </p:cNvPr>
            <p:cNvSpPr txBox="1"/>
            <p:nvPr/>
          </p:nvSpPr>
          <p:spPr>
            <a:xfrm>
              <a:off x="10213825" y="2865654"/>
              <a:ext cx="607859" cy="261610"/>
            </a:xfrm>
            <a:prstGeom prst="rect">
              <a:avLst/>
            </a:prstGeom>
            <a:solidFill>
              <a:srgbClr val="0000FF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105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対策後</a:t>
              </a:r>
              <a:endParaRPr lang="ja-JP" altLang="en-US" sz="105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789" name="テキスト ボックス 27788">
              <a:extLst>
                <a:ext uri="{FF2B5EF4-FFF2-40B4-BE49-F238E27FC236}">
                  <a16:creationId xmlns:a16="http://schemas.microsoft.com/office/drawing/2014/main" id="{549E6B3A-8384-5C8F-C51D-24C32AFE3721}"/>
                </a:ext>
              </a:extLst>
            </p:cNvPr>
            <p:cNvSpPr txBox="1"/>
            <p:nvPr/>
          </p:nvSpPr>
          <p:spPr>
            <a:xfrm>
              <a:off x="8589008" y="2856785"/>
              <a:ext cx="607859" cy="261610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105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対策前</a:t>
              </a:r>
              <a:endParaRPr lang="ja-JP" altLang="en-US" sz="105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7675" name="グループ化 27674">
            <a:extLst>
              <a:ext uri="{FF2B5EF4-FFF2-40B4-BE49-F238E27FC236}">
                <a16:creationId xmlns:a16="http://schemas.microsoft.com/office/drawing/2014/main" id="{1D007D02-A047-E6C7-278D-730572FF33B0}"/>
              </a:ext>
            </a:extLst>
          </p:cNvPr>
          <p:cNvGrpSpPr/>
          <p:nvPr/>
        </p:nvGrpSpPr>
        <p:grpSpPr>
          <a:xfrm>
            <a:off x="9192052" y="3268304"/>
            <a:ext cx="2700129" cy="1476561"/>
            <a:chOff x="8878798" y="2382594"/>
            <a:chExt cx="2938634" cy="1606991"/>
          </a:xfrm>
        </p:grpSpPr>
        <p:grpSp>
          <p:nvGrpSpPr>
            <p:cNvPr id="27664" name="グループ化 27663">
              <a:extLst>
                <a:ext uri="{FF2B5EF4-FFF2-40B4-BE49-F238E27FC236}">
                  <a16:creationId xmlns:a16="http://schemas.microsoft.com/office/drawing/2014/main" id="{9539539D-CBDE-B955-71D5-2FF0F5314A24}"/>
                </a:ext>
              </a:extLst>
            </p:cNvPr>
            <p:cNvGrpSpPr/>
            <p:nvPr/>
          </p:nvGrpSpPr>
          <p:grpSpPr>
            <a:xfrm>
              <a:off x="8878798" y="2382594"/>
              <a:ext cx="2938634" cy="1606991"/>
              <a:chOff x="3200703" y="4966185"/>
              <a:chExt cx="2938634" cy="1606991"/>
            </a:xfrm>
          </p:grpSpPr>
          <p:grpSp>
            <p:nvGrpSpPr>
              <p:cNvPr id="27665" name="グループ化 27664">
                <a:extLst>
                  <a:ext uri="{FF2B5EF4-FFF2-40B4-BE49-F238E27FC236}">
                    <a16:creationId xmlns:a16="http://schemas.microsoft.com/office/drawing/2014/main" id="{0A5B0478-8465-572A-3BD5-1FCDF45421F4}"/>
                  </a:ext>
                </a:extLst>
              </p:cNvPr>
              <p:cNvGrpSpPr/>
              <p:nvPr/>
            </p:nvGrpSpPr>
            <p:grpSpPr>
              <a:xfrm flipH="1">
                <a:off x="3200703" y="4966185"/>
                <a:ext cx="2938634" cy="1606991"/>
                <a:chOff x="224681" y="5097826"/>
                <a:chExt cx="2928176" cy="1610618"/>
              </a:xfrm>
            </p:grpSpPr>
            <p:grpSp>
              <p:nvGrpSpPr>
                <p:cNvPr id="27668" name="グループ化 27667">
                  <a:extLst>
                    <a:ext uri="{FF2B5EF4-FFF2-40B4-BE49-F238E27FC236}">
                      <a16:creationId xmlns:a16="http://schemas.microsoft.com/office/drawing/2014/main" id="{D8988A33-5ECE-E061-C725-A618218DF29F}"/>
                    </a:ext>
                  </a:extLst>
                </p:cNvPr>
                <p:cNvGrpSpPr/>
                <p:nvPr/>
              </p:nvGrpSpPr>
              <p:grpSpPr>
                <a:xfrm rot="20930976">
                  <a:off x="1082029" y="5097826"/>
                  <a:ext cx="2070828" cy="951294"/>
                  <a:chOff x="4845943" y="4106397"/>
                  <a:chExt cx="2757989" cy="808317"/>
                </a:xfrm>
              </p:grpSpPr>
              <p:sp>
                <p:nvSpPr>
                  <p:cNvPr id="27672" name="フリーフォーム: 図形 27671">
                    <a:extLst>
                      <a:ext uri="{FF2B5EF4-FFF2-40B4-BE49-F238E27FC236}">
                        <a16:creationId xmlns:a16="http://schemas.microsoft.com/office/drawing/2014/main" id="{6B6FB950-B08A-4C46-3EEF-C773FE2A6887}"/>
                      </a:ext>
                    </a:extLst>
                  </p:cNvPr>
                  <p:cNvSpPr/>
                  <p:nvPr/>
                </p:nvSpPr>
                <p:spPr>
                  <a:xfrm rot="669024">
                    <a:off x="4851217" y="4106397"/>
                    <a:ext cx="2752715" cy="808317"/>
                  </a:xfrm>
                  <a:custGeom>
                    <a:avLst/>
                    <a:gdLst>
                      <a:gd name="connsiteX0" fmla="*/ 337953 w 2024077"/>
                      <a:gd name="connsiteY0" fmla="*/ 151019 h 819993"/>
                      <a:gd name="connsiteX1" fmla="*/ 684183 w 2024077"/>
                      <a:gd name="connsiteY1" fmla="*/ 99 h 819993"/>
                      <a:gd name="connsiteX2" fmla="*/ 1119188 w 2024077"/>
                      <a:gd name="connsiteY2" fmla="*/ 177652 h 819993"/>
                      <a:gd name="connsiteX3" fmla="*/ 1447662 w 2024077"/>
                      <a:gd name="connsiteY3" fmla="*/ 35610 h 819993"/>
                      <a:gd name="connsiteX4" fmla="*/ 1785014 w 2024077"/>
                      <a:gd name="connsiteY4" fmla="*/ 88876 h 819993"/>
                      <a:gd name="connsiteX5" fmla="*/ 2015833 w 2024077"/>
                      <a:gd name="connsiteY5" fmla="*/ 399594 h 819993"/>
                      <a:gd name="connsiteX6" fmla="*/ 1935934 w 2024077"/>
                      <a:gd name="connsiteY6" fmla="*/ 603781 h 819993"/>
                      <a:gd name="connsiteX7" fmla="*/ 1589705 w 2024077"/>
                      <a:gd name="connsiteY7" fmla="*/ 683680 h 819993"/>
                      <a:gd name="connsiteX8" fmla="*/ 1181332 w 2024077"/>
                      <a:gd name="connsiteY8" fmla="*/ 701435 h 819993"/>
                      <a:gd name="connsiteX9" fmla="*/ 826225 w 2024077"/>
                      <a:gd name="connsiteY9" fmla="*/ 816845 h 819993"/>
                      <a:gd name="connsiteX10" fmla="*/ 542140 w 2024077"/>
                      <a:gd name="connsiteY10" fmla="*/ 559392 h 819993"/>
                      <a:gd name="connsiteX11" fmla="*/ 151522 w 2024077"/>
                      <a:gd name="connsiteY11" fmla="*/ 657047 h 819993"/>
                      <a:gd name="connsiteX12" fmla="*/ 602 w 2024077"/>
                      <a:gd name="connsiteY12" fmla="*/ 417349 h 819993"/>
                      <a:gd name="connsiteX13" fmla="*/ 107134 w 2024077"/>
                      <a:gd name="connsiteY13" fmla="*/ 62243 h 819993"/>
                      <a:gd name="connsiteX14" fmla="*/ 337953 w 2024077"/>
                      <a:gd name="connsiteY14" fmla="*/ 151019 h 819993"/>
                      <a:gd name="connsiteX0" fmla="*/ 375530 w 2061654"/>
                      <a:gd name="connsiteY0" fmla="*/ 151032 h 820006"/>
                      <a:gd name="connsiteX1" fmla="*/ 721760 w 2061654"/>
                      <a:gd name="connsiteY1" fmla="*/ 112 h 820006"/>
                      <a:gd name="connsiteX2" fmla="*/ 1156765 w 2061654"/>
                      <a:gd name="connsiteY2" fmla="*/ 177665 h 820006"/>
                      <a:gd name="connsiteX3" fmla="*/ 1485239 w 2061654"/>
                      <a:gd name="connsiteY3" fmla="*/ 35623 h 820006"/>
                      <a:gd name="connsiteX4" fmla="*/ 1822591 w 2061654"/>
                      <a:gd name="connsiteY4" fmla="*/ 88889 h 820006"/>
                      <a:gd name="connsiteX5" fmla="*/ 2053410 w 2061654"/>
                      <a:gd name="connsiteY5" fmla="*/ 399607 h 820006"/>
                      <a:gd name="connsiteX6" fmla="*/ 1973511 w 2061654"/>
                      <a:gd name="connsiteY6" fmla="*/ 603794 h 820006"/>
                      <a:gd name="connsiteX7" fmla="*/ 1627282 w 2061654"/>
                      <a:gd name="connsiteY7" fmla="*/ 683693 h 820006"/>
                      <a:gd name="connsiteX8" fmla="*/ 1218909 w 2061654"/>
                      <a:gd name="connsiteY8" fmla="*/ 701448 h 820006"/>
                      <a:gd name="connsiteX9" fmla="*/ 863802 w 2061654"/>
                      <a:gd name="connsiteY9" fmla="*/ 816858 h 820006"/>
                      <a:gd name="connsiteX10" fmla="*/ 579717 w 2061654"/>
                      <a:gd name="connsiteY10" fmla="*/ 559405 h 820006"/>
                      <a:gd name="connsiteX11" fmla="*/ 189099 w 2061654"/>
                      <a:gd name="connsiteY11" fmla="*/ 657060 h 820006"/>
                      <a:gd name="connsiteX12" fmla="*/ 38179 w 2061654"/>
                      <a:gd name="connsiteY12" fmla="*/ 417362 h 820006"/>
                      <a:gd name="connsiteX13" fmla="*/ 20423 w 2061654"/>
                      <a:gd name="connsiteY13" fmla="*/ 159910 h 820006"/>
                      <a:gd name="connsiteX14" fmla="*/ 375530 w 2061654"/>
                      <a:gd name="connsiteY14" fmla="*/ 151032 h 820006"/>
                      <a:gd name="connsiteX0" fmla="*/ 426582 w 2112706"/>
                      <a:gd name="connsiteY0" fmla="*/ 151032 h 820006"/>
                      <a:gd name="connsiteX1" fmla="*/ 772812 w 2112706"/>
                      <a:gd name="connsiteY1" fmla="*/ 112 h 820006"/>
                      <a:gd name="connsiteX2" fmla="*/ 1207817 w 2112706"/>
                      <a:gd name="connsiteY2" fmla="*/ 177665 h 820006"/>
                      <a:gd name="connsiteX3" fmla="*/ 1536291 w 2112706"/>
                      <a:gd name="connsiteY3" fmla="*/ 35623 h 820006"/>
                      <a:gd name="connsiteX4" fmla="*/ 1873643 w 2112706"/>
                      <a:gd name="connsiteY4" fmla="*/ 88889 h 820006"/>
                      <a:gd name="connsiteX5" fmla="*/ 2104462 w 2112706"/>
                      <a:gd name="connsiteY5" fmla="*/ 399607 h 820006"/>
                      <a:gd name="connsiteX6" fmla="*/ 2024563 w 2112706"/>
                      <a:gd name="connsiteY6" fmla="*/ 603794 h 820006"/>
                      <a:gd name="connsiteX7" fmla="*/ 1678334 w 2112706"/>
                      <a:gd name="connsiteY7" fmla="*/ 683693 h 820006"/>
                      <a:gd name="connsiteX8" fmla="*/ 1269961 w 2112706"/>
                      <a:gd name="connsiteY8" fmla="*/ 701448 h 820006"/>
                      <a:gd name="connsiteX9" fmla="*/ 914854 w 2112706"/>
                      <a:gd name="connsiteY9" fmla="*/ 816858 h 820006"/>
                      <a:gd name="connsiteX10" fmla="*/ 630769 w 2112706"/>
                      <a:gd name="connsiteY10" fmla="*/ 559405 h 820006"/>
                      <a:gd name="connsiteX11" fmla="*/ 240151 w 2112706"/>
                      <a:gd name="connsiteY11" fmla="*/ 657060 h 820006"/>
                      <a:gd name="connsiteX12" fmla="*/ 89231 w 2112706"/>
                      <a:gd name="connsiteY12" fmla="*/ 417362 h 820006"/>
                      <a:gd name="connsiteX13" fmla="*/ 71475 w 2112706"/>
                      <a:gd name="connsiteY13" fmla="*/ 159910 h 820006"/>
                      <a:gd name="connsiteX14" fmla="*/ 426582 w 2112706"/>
                      <a:gd name="connsiteY14" fmla="*/ 151032 h 820006"/>
                      <a:gd name="connsiteX0" fmla="*/ 377581 w 2063705"/>
                      <a:gd name="connsiteY0" fmla="*/ 158687 h 827661"/>
                      <a:gd name="connsiteX1" fmla="*/ 723811 w 2063705"/>
                      <a:gd name="connsiteY1" fmla="*/ 7767 h 827661"/>
                      <a:gd name="connsiteX2" fmla="*/ 1158816 w 2063705"/>
                      <a:gd name="connsiteY2" fmla="*/ 185320 h 827661"/>
                      <a:gd name="connsiteX3" fmla="*/ 1487290 w 2063705"/>
                      <a:gd name="connsiteY3" fmla="*/ 43278 h 827661"/>
                      <a:gd name="connsiteX4" fmla="*/ 1824642 w 2063705"/>
                      <a:gd name="connsiteY4" fmla="*/ 96544 h 827661"/>
                      <a:gd name="connsiteX5" fmla="*/ 2055461 w 2063705"/>
                      <a:gd name="connsiteY5" fmla="*/ 407262 h 827661"/>
                      <a:gd name="connsiteX6" fmla="*/ 1975562 w 2063705"/>
                      <a:gd name="connsiteY6" fmla="*/ 611449 h 827661"/>
                      <a:gd name="connsiteX7" fmla="*/ 1629333 w 2063705"/>
                      <a:gd name="connsiteY7" fmla="*/ 691348 h 827661"/>
                      <a:gd name="connsiteX8" fmla="*/ 1220960 w 2063705"/>
                      <a:gd name="connsiteY8" fmla="*/ 709103 h 827661"/>
                      <a:gd name="connsiteX9" fmla="*/ 865853 w 2063705"/>
                      <a:gd name="connsiteY9" fmla="*/ 824513 h 827661"/>
                      <a:gd name="connsiteX10" fmla="*/ 581768 w 2063705"/>
                      <a:gd name="connsiteY10" fmla="*/ 567060 h 827661"/>
                      <a:gd name="connsiteX11" fmla="*/ 191150 w 2063705"/>
                      <a:gd name="connsiteY11" fmla="*/ 664715 h 827661"/>
                      <a:gd name="connsiteX12" fmla="*/ 40230 w 2063705"/>
                      <a:gd name="connsiteY12" fmla="*/ 425017 h 827661"/>
                      <a:gd name="connsiteX13" fmla="*/ 93495 w 2063705"/>
                      <a:gd name="connsiteY13" fmla="*/ 43278 h 827661"/>
                      <a:gd name="connsiteX14" fmla="*/ 377581 w 2063705"/>
                      <a:gd name="connsiteY14" fmla="*/ 158687 h 827661"/>
                      <a:gd name="connsiteX0" fmla="*/ 394589 w 2080713"/>
                      <a:gd name="connsiteY0" fmla="*/ 151018 h 819992"/>
                      <a:gd name="connsiteX1" fmla="*/ 740819 w 2080713"/>
                      <a:gd name="connsiteY1" fmla="*/ 98 h 819992"/>
                      <a:gd name="connsiteX2" fmla="*/ 1175824 w 2080713"/>
                      <a:gd name="connsiteY2" fmla="*/ 177651 h 819992"/>
                      <a:gd name="connsiteX3" fmla="*/ 1504298 w 2080713"/>
                      <a:gd name="connsiteY3" fmla="*/ 35609 h 819992"/>
                      <a:gd name="connsiteX4" fmla="*/ 1841650 w 2080713"/>
                      <a:gd name="connsiteY4" fmla="*/ 88875 h 819992"/>
                      <a:gd name="connsiteX5" fmla="*/ 2072469 w 2080713"/>
                      <a:gd name="connsiteY5" fmla="*/ 399593 h 819992"/>
                      <a:gd name="connsiteX6" fmla="*/ 1992570 w 2080713"/>
                      <a:gd name="connsiteY6" fmla="*/ 603780 h 819992"/>
                      <a:gd name="connsiteX7" fmla="*/ 1646341 w 2080713"/>
                      <a:gd name="connsiteY7" fmla="*/ 683679 h 819992"/>
                      <a:gd name="connsiteX8" fmla="*/ 1237968 w 2080713"/>
                      <a:gd name="connsiteY8" fmla="*/ 701434 h 819992"/>
                      <a:gd name="connsiteX9" fmla="*/ 882861 w 2080713"/>
                      <a:gd name="connsiteY9" fmla="*/ 816844 h 819992"/>
                      <a:gd name="connsiteX10" fmla="*/ 598776 w 2080713"/>
                      <a:gd name="connsiteY10" fmla="*/ 559391 h 819992"/>
                      <a:gd name="connsiteX11" fmla="*/ 208158 w 2080713"/>
                      <a:gd name="connsiteY11" fmla="*/ 657046 h 819992"/>
                      <a:gd name="connsiteX12" fmla="*/ 57238 w 2080713"/>
                      <a:gd name="connsiteY12" fmla="*/ 417348 h 819992"/>
                      <a:gd name="connsiteX13" fmla="*/ 83870 w 2080713"/>
                      <a:gd name="connsiteY13" fmla="*/ 44487 h 819992"/>
                      <a:gd name="connsiteX14" fmla="*/ 394589 w 2080713"/>
                      <a:gd name="connsiteY14" fmla="*/ 151018 h 819992"/>
                      <a:gd name="connsiteX0" fmla="*/ 391980 w 2078104"/>
                      <a:gd name="connsiteY0" fmla="*/ 151018 h 819992"/>
                      <a:gd name="connsiteX1" fmla="*/ 738210 w 2078104"/>
                      <a:gd name="connsiteY1" fmla="*/ 98 h 819992"/>
                      <a:gd name="connsiteX2" fmla="*/ 1173215 w 2078104"/>
                      <a:gd name="connsiteY2" fmla="*/ 177651 h 819992"/>
                      <a:gd name="connsiteX3" fmla="*/ 1501689 w 2078104"/>
                      <a:gd name="connsiteY3" fmla="*/ 35609 h 819992"/>
                      <a:gd name="connsiteX4" fmla="*/ 1839041 w 2078104"/>
                      <a:gd name="connsiteY4" fmla="*/ 88875 h 819992"/>
                      <a:gd name="connsiteX5" fmla="*/ 2069860 w 2078104"/>
                      <a:gd name="connsiteY5" fmla="*/ 399593 h 819992"/>
                      <a:gd name="connsiteX6" fmla="*/ 1989961 w 2078104"/>
                      <a:gd name="connsiteY6" fmla="*/ 603780 h 819992"/>
                      <a:gd name="connsiteX7" fmla="*/ 1643732 w 2078104"/>
                      <a:gd name="connsiteY7" fmla="*/ 683679 h 819992"/>
                      <a:gd name="connsiteX8" fmla="*/ 1235359 w 2078104"/>
                      <a:gd name="connsiteY8" fmla="*/ 701434 h 819992"/>
                      <a:gd name="connsiteX9" fmla="*/ 880252 w 2078104"/>
                      <a:gd name="connsiteY9" fmla="*/ 816844 h 819992"/>
                      <a:gd name="connsiteX10" fmla="*/ 596167 w 2078104"/>
                      <a:gd name="connsiteY10" fmla="*/ 559391 h 819992"/>
                      <a:gd name="connsiteX11" fmla="*/ 205549 w 2078104"/>
                      <a:gd name="connsiteY11" fmla="*/ 657046 h 819992"/>
                      <a:gd name="connsiteX12" fmla="*/ 1363 w 2078104"/>
                      <a:gd name="connsiteY12" fmla="*/ 470614 h 819992"/>
                      <a:gd name="connsiteX13" fmla="*/ 81261 w 2078104"/>
                      <a:gd name="connsiteY13" fmla="*/ 44487 h 819992"/>
                      <a:gd name="connsiteX14" fmla="*/ 391980 w 2078104"/>
                      <a:gd name="connsiteY14" fmla="*/ 151018 h 819992"/>
                      <a:gd name="connsiteX0" fmla="*/ 421220 w 2107344"/>
                      <a:gd name="connsiteY0" fmla="*/ 151018 h 819992"/>
                      <a:gd name="connsiteX1" fmla="*/ 767450 w 2107344"/>
                      <a:gd name="connsiteY1" fmla="*/ 98 h 819992"/>
                      <a:gd name="connsiteX2" fmla="*/ 1202455 w 2107344"/>
                      <a:gd name="connsiteY2" fmla="*/ 177651 h 819992"/>
                      <a:gd name="connsiteX3" fmla="*/ 1530929 w 2107344"/>
                      <a:gd name="connsiteY3" fmla="*/ 35609 h 819992"/>
                      <a:gd name="connsiteX4" fmla="*/ 1868281 w 2107344"/>
                      <a:gd name="connsiteY4" fmla="*/ 88875 h 819992"/>
                      <a:gd name="connsiteX5" fmla="*/ 2099100 w 2107344"/>
                      <a:gd name="connsiteY5" fmla="*/ 399593 h 819992"/>
                      <a:gd name="connsiteX6" fmla="*/ 2019201 w 2107344"/>
                      <a:gd name="connsiteY6" fmla="*/ 603780 h 819992"/>
                      <a:gd name="connsiteX7" fmla="*/ 1672972 w 2107344"/>
                      <a:gd name="connsiteY7" fmla="*/ 683679 h 819992"/>
                      <a:gd name="connsiteX8" fmla="*/ 1264599 w 2107344"/>
                      <a:gd name="connsiteY8" fmla="*/ 701434 h 819992"/>
                      <a:gd name="connsiteX9" fmla="*/ 909492 w 2107344"/>
                      <a:gd name="connsiteY9" fmla="*/ 816844 h 819992"/>
                      <a:gd name="connsiteX10" fmla="*/ 625407 w 2107344"/>
                      <a:gd name="connsiteY10" fmla="*/ 559391 h 819992"/>
                      <a:gd name="connsiteX11" fmla="*/ 234789 w 2107344"/>
                      <a:gd name="connsiteY11" fmla="*/ 657046 h 819992"/>
                      <a:gd name="connsiteX12" fmla="*/ 30603 w 2107344"/>
                      <a:gd name="connsiteY12" fmla="*/ 470614 h 819992"/>
                      <a:gd name="connsiteX13" fmla="*/ 110501 w 2107344"/>
                      <a:gd name="connsiteY13" fmla="*/ 44487 h 819992"/>
                      <a:gd name="connsiteX14" fmla="*/ 421220 w 2107344"/>
                      <a:gd name="connsiteY14" fmla="*/ 151018 h 819992"/>
                      <a:gd name="connsiteX0" fmla="*/ 421220 w 2107344"/>
                      <a:gd name="connsiteY0" fmla="*/ 151018 h 819992"/>
                      <a:gd name="connsiteX1" fmla="*/ 767450 w 2107344"/>
                      <a:gd name="connsiteY1" fmla="*/ 98 h 819992"/>
                      <a:gd name="connsiteX2" fmla="*/ 1202455 w 2107344"/>
                      <a:gd name="connsiteY2" fmla="*/ 177651 h 819992"/>
                      <a:gd name="connsiteX3" fmla="*/ 1530929 w 2107344"/>
                      <a:gd name="connsiteY3" fmla="*/ 35609 h 819992"/>
                      <a:gd name="connsiteX4" fmla="*/ 1868281 w 2107344"/>
                      <a:gd name="connsiteY4" fmla="*/ 177651 h 819992"/>
                      <a:gd name="connsiteX5" fmla="*/ 2099100 w 2107344"/>
                      <a:gd name="connsiteY5" fmla="*/ 399593 h 819992"/>
                      <a:gd name="connsiteX6" fmla="*/ 2019201 w 2107344"/>
                      <a:gd name="connsiteY6" fmla="*/ 603780 h 819992"/>
                      <a:gd name="connsiteX7" fmla="*/ 1672972 w 2107344"/>
                      <a:gd name="connsiteY7" fmla="*/ 683679 h 819992"/>
                      <a:gd name="connsiteX8" fmla="*/ 1264599 w 2107344"/>
                      <a:gd name="connsiteY8" fmla="*/ 701434 h 819992"/>
                      <a:gd name="connsiteX9" fmla="*/ 909492 w 2107344"/>
                      <a:gd name="connsiteY9" fmla="*/ 816844 h 819992"/>
                      <a:gd name="connsiteX10" fmla="*/ 625407 w 2107344"/>
                      <a:gd name="connsiteY10" fmla="*/ 559391 h 819992"/>
                      <a:gd name="connsiteX11" fmla="*/ 234789 w 2107344"/>
                      <a:gd name="connsiteY11" fmla="*/ 657046 h 819992"/>
                      <a:gd name="connsiteX12" fmla="*/ 30603 w 2107344"/>
                      <a:gd name="connsiteY12" fmla="*/ 470614 h 819992"/>
                      <a:gd name="connsiteX13" fmla="*/ 110501 w 2107344"/>
                      <a:gd name="connsiteY13" fmla="*/ 44487 h 819992"/>
                      <a:gd name="connsiteX14" fmla="*/ 421220 w 2107344"/>
                      <a:gd name="connsiteY14" fmla="*/ 151018 h 819992"/>
                      <a:gd name="connsiteX0" fmla="*/ 421220 w 2107344"/>
                      <a:gd name="connsiteY0" fmla="*/ 177552 h 846526"/>
                      <a:gd name="connsiteX1" fmla="*/ 767450 w 2107344"/>
                      <a:gd name="connsiteY1" fmla="*/ 26632 h 846526"/>
                      <a:gd name="connsiteX2" fmla="*/ 1202455 w 2107344"/>
                      <a:gd name="connsiteY2" fmla="*/ 204185 h 846526"/>
                      <a:gd name="connsiteX3" fmla="*/ 1584195 w 2107344"/>
                      <a:gd name="connsiteY3" fmla="*/ 0 h 846526"/>
                      <a:gd name="connsiteX4" fmla="*/ 1868281 w 2107344"/>
                      <a:gd name="connsiteY4" fmla="*/ 204185 h 846526"/>
                      <a:gd name="connsiteX5" fmla="*/ 2099100 w 2107344"/>
                      <a:gd name="connsiteY5" fmla="*/ 426127 h 846526"/>
                      <a:gd name="connsiteX6" fmla="*/ 2019201 w 2107344"/>
                      <a:gd name="connsiteY6" fmla="*/ 630314 h 846526"/>
                      <a:gd name="connsiteX7" fmla="*/ 1672972 w 2107344"/>
                      <a:gd name="connsiteY7" fmla="*/ 710213 h 846526"/>
                      <a:gd name="connsiteX8" fmla="*/ 1264599 w 2107344"/>
                      <a:gd name="connsiteY8" fmla="*/ 727968 h 846526"/>
                      <a:gd name="connsiteX9" fmla="*/ 909492 w 2107344"/>
                      <a:gd name="connsiteY9" fmla="*/ 843378 h 846526"/>
                      <a:gd name="connsiteX10" fmla="*/ 625407 w 2107344"/>
                      <a:gd name="connsiteY10" fmla="*/ 585925 h 846526"/>
                      <a:gd name="connsiteX11" fmla="*/ 234789 w 2107344"/>
                      <a:gd name="connsiteY11" fmla="*/ 683580 h 846526"/>
                      <a:gd name="connsiteX12" fmla="*/ 30603 w 2107344"/>
                      <a:gd name="connsiteY12" fmla="*/ 497148 h 846526"/>
                      <a:gd name="connsiteX13" fmla="*/ 110501 w 2107344"/>
                      <a:gd name="connsiteY13" fmla="*/ 71021 h 846526"/>
                      <a:gd name="connsiteX14" fmla="*/ 421220 w 2107344"/>
                      <a:gd name="connsiteY14" fmla="*/ 177552 h 846526"/>
                      <a:gd name="connsiteX0" fmla="*/ 421220 w 2115364"/>
                      <a:gd name="connsiteY0" fmla="*/ 177552 h 846526"/>
                      <a:gd name="connsiteX1" fmla="*/ 767450 w 2115364"/>
                      <a:gd name="connsiteY1" fmla="*/ 26632 h 846526"/>
                      <a:gd name="connsiteX2" fmla="*/ 1202455 w 2115364"/>
                      <a:gd name="connsiteY2" fmla="*/ 204185 h 846526"/>
                      <a:gd name="connsiteX3" fmla="*/ 1584195 w 2115364"/>
                      <a:gd name="connsiteY3" fmla="*/ 0 h 846526"/>
                      <a:gd name="connsiteX4" fmla="*/ 1868281 w 2115364"/>
                      <a:gd name="connsiteY4" fmla="*/ 204185 h 846526"/>
                      <a:gd name="connsiteX5" fmla="*/ 2107978 w 2115364"/>
                      <a:gd name="connsiteY5" fmla="*/ 284084 h 846526"/>
                      <a:gd name="connsiteX6" fmla="*/ 2019201 w 2115364"/>
                      <a:gd name="connsiteY6" fmla="*/ 630314 h 846526"/>
                      <a:gd name="connsiteX7" fmla="*/ 1672972 w 2115364"/>
                      <a:gd name="connsiteY7" fmla="*/ 710213 h 846526"/>
                      <a:gd name="connsiteX8" fmla="*/ 1264599 w 2115364"/>
                      <a:gd name="connsiteY8" fmla="*/ 727968 h 846526"/>
                      <a:gd name="connsiteX9" fmla="*/ 909492 w 2115364"/>
                      <a:gd name="connsiteY9" fmla="*/ 843378 h 846526"/>
                      <a:gd name="connsiteX10" fmla="*/ 625407 w 2115364"/>
                      <a:gd name="connsiteY10" fmla="*/ 585925 h 846526"/>
                      <a:gd name="connsiteX11" fmla="*/ 234789 w 2115364"/>
                      <a:gd name="connsiteY11" fmla="*/ 683580 h 846526"/>
                      <a:gd name="connsiteX12" fmla="*/ 30603 w 2115364"/>
                      <a:gd name="connsiteY12" fmla="*/ 497148 h 846526"/>
                      <a:gd name="connsiteX13" fmla="*/ 110501 w 2115364"/>
                      <a:gd name="connsiteY13" fmla="*/ 71021 h 846526"/>
                      <a:gd name="connsiteX14" fmla="*/ 421220 w 2115364"/>
                      <a:gd name="connsiteY14" fmla="*/ 177552 h 846526"/>
                      <a:gd name="connsiteX0" fmla="*/ 421220 w 2145372"/>
                      <a:gd name="connsiteY0" fmla="*/ 177552 h 846526"/>
                      <a:gd name="connsiteX1" fmla="*/ 767450 w 2145372"/>
                      <a:gd name="connsiteY1" fmla="*/ 26632 h 846526"/>
                      <a:gd name="connsiteX2" fmla="*/ 1202455 w 2145372"/>
                      <a:gd name="connsiteY2" fmla="*/ 204185 h 846526"/>
                      <a:gd name="connsiteX3" fmla="*/ 1584195 w 2145372"/>
                      <a:gd name="connsiteY3" fmla="*/ 0 h 846526"/>
                      <a:gd name="connsiteX4" fmla="*/ 1868281 w 2145372"/>
                      <a:gd name="connsiteY4" fmla="*/ 204185 h 846526"/>
                      <a:gd name="connsiteX5" fmla="*/ 2107978 w 2145372"/>
                      <a:gd name="connsiteY5" fmla="*/ 284084 h 846526"/>
                      <a:gd name="connsiteX6" fmla="*/ 2099100 w 2145372"/>
                      <a:gd name="connsiteY6" fmla="*/ 630314 h 846526"/>
                      <a:gd name="connsiteX7" fmla="*/ 1672972 w 2145372"/>
                      <a:gd name="connsiteY7" fmla="*/ 710213 h 846526"/>
                      <a:gd name="connsiteX8" fmla="*/ 1264599 w 2145372"/>
                      <a:gd name="connsiteY8" fmla="*/ 727968 h 846526"/>
                      <a:gd name="connsiteX9" fmla="*/ 909492 w 2145372"/>
                      <a:gd name="connsiteY9" fmla="*/ 843378 h 846526"/>
                      <a:gd name="connsiteX10" fmla="*/ 625407 w 2145372"/>
                      <a:gd name="connsiteY10" fmla="*/ 585925 h 846526"/>
                      <a:gd name="connsiteX11" fmla="*/ 234789 w 2145372"/>
                      <a:gd name="connsiteY11" fmla="*/ 683580 h 846526"/>
                      <a:gd name="connsiteX12" fmla="*/ 30603 w 2145372"/>
                      <a:gd name="connsiteY12" fmla="*/ 497148 h 846526"/>
                      <a:gd name="connsiteX13" fmla="*/ 110501 w 2145372"/>
                      <a:gd name="connsiteY13" fmla="*/ 71021 h 846526"/>
                      <a:gd name="connsiteX14" fmla="*/ 421220 w 2145372"/>
                      <a:gd name="connsiteY14" fmla="*/ 177552 h 846526"/>
                      <a:gd name="connsiteX0" fmla="*/ 421220 w 2145372"/>
                      <a:gd name="connsiteY0" fmla="*/ 177552 h 846630"/>
                      <a:gd name="connsiteX1" fmla="*/ 767450 w 2145372"/>
                      <a:gd name="connsiteY1" fmla="*/ 26632 h 846630"/>
                      <a:gd name="connsiteX2" fmla="*/ 1202455 w 2145372"/>
                      <a:gd name="connsiteY2" fmla="*/ 204185 h 846630"/>
                      <a:gd name="connsiteX3" fmla="*/ 1584195 w 2145372"/>
                      <a:gd name="connsiteY3" fmla="*/ 0 h 846630"/>
                      <a:gd name="connsiteX4" fmla="*/ 1868281 w 2145372"/>
                      <a:gd name="connsiteY4" fmla="*/ 204185 h 846630"/>
                      <a:gd name="connsiteX5" fmla="*/ 2107978 w 2145372"/>
                      <a:gd name="connsiteY5" fmla="*/ 284084 h 846630"/>
                      <a:gd name="connsiteX6" fmla="*/ 2099100 w 2145372"/>
                      <a:gd name="connsiteY6" fmla="*/ 630314 h 846630"/>
                      <a:gd name="connsiteX7" fmla="*/ 1672972 w 2145372"/>
                      <a:gd name="connsiteY7" fmla="*/ 683580 h 846630"/>
                      <a:gd name="connsiteX8" fmla="*/ 1264599 w 2145372"/>
                      <a:gd name="connsiteY8" fmla="*/ 727968 h 846630"/>
                      <a:gd name="connsiteX9" fmla="*/ 909492 w 2145372"/>
                      <a:gd name="connsiteY9" fmla="*/ 843378 h 846630"/>
                      <a:gd name="connsiteX10" fmla="*/ 625407 w 2145372"/>
                      <a:gd name="connsiteY10" fmla="*/ 585925 h 846630"/>
                      <a:gd name="connsiteX11" fmla="*/ 234789 w 2145372"/>
                      <a:gd name="connsiteY11" fmla="*/ 683580 h 846630"/>
                      <a:gd name="connsiteX12" fmla="*/ 30603 w 2145372"/>
                      <a:gd name="connsiteY12" fmla="*/ 497148 h 846630"/>
                      <a:gd name="connsiteX13" fmla="*/ 110501 w 2145372"/>
                      <a:gd name="connsiteY13" fmla="*/ 71021 h 846630"/>
                      <a:gd name="connsiteX14" fmla="*/ 421220 w 2145372"/>
                      <a:gd name="connsiteY14" fmla="*/ 177552 h 846630"/>
                      <a:gd name="connsiteX0" fmla="*/ 421220 w 2145372"/>
                      <a:gd name="connsiteY0" fmla="*/ 177552 h 846630"/>
                      <a:gd name="connsiteX1" fmla="*/ 767450 w 2145372"/>
                      <a:gd name="connsiteY1" fmla="*/ 26632 h 846630"/>
                      <a:gd name="connsiteX2" fmla="*/ 1202455 w 2145372"/>
                      <a:gd name="connsiteY2" fmla="*/ 204185 h 846630"/>
                      <a:gd name="connsiteX3" fmla="*/ 1584195 w 2145372"/>
                      <a:gd name="connsiteY3" fmla="*/ 0 h 846630"/>
                      <a:gd name="connsiteX4" fmla="*/ 1868281 w 2145372"/>
                      <a:gd name="connsiteY4" fmla="*/ 204185 h 846630"/>
                      <a:gd name="connsiteX5" fmla="*/ 2107978 w 2145372"/>
                      <a:gd name="connsiteY5" fmla="*/ 284084 h 846630"/>
                      <a:gd name="connsiteX6" fmla="*/ 2099100 w 2145372"/>
                      <a:gd name="connsiteY6" fmla="*/ 630314 h 846630"/>
                      <a:gd name="connsiteX7" fmla="*/ 1672972 w 2145372"/>
                      <a:gd name="connsiteY7" fmla="*/ 683580 h 846630"/>
                      <a:gd name="connsiteX8" fmla="*/ 1264599 w 2145372"/>
                      <a:gd name="connsiteY8" fmla="*/ 727968 h 846630"/>
                      <a:gd name="connsiteX9" fmla="*/ 909492 w 2145372"/>
                      <a:gd name="connsiteY9" fmla="*/ 843378 h 846630"/>
                      <a:gd name="connsiteX10" fmla="*/ 625407 w 2145372"/>
                      <a:gd name="connsiteY10" fmla="*/ 585925 h 846630"/>
                      <a:gd name="connsiteX11" fmla="*/ 234789 w 2145372"/>
                      <a:gd name="connsiteY11" fmla="*/ 683580 h 846630"/>
                      <a:gd name="connsiteX12" fmla="*/ 30603 w 2145372"/>
                      <a:gd name="connsiteY12" fmla="*/ 497148 h 846630"/>
                      <a:gd name="connsiteX13" fmla="*/ 110501 w 2145372"/>
                      <a:gd name="connsiteY13" fmla="*/ 71021 h 846630"/>
                      <a:gd name="connsiteX14" fmla="*/ 421220 w 2145372"/>
                      <a:gd name="connsiteY14" fmla="*/ 177552 h 846630"/>
                      <a:gd name="connsiteX0" fmla="*/ 421220 w 2145372"/>
                      <a:gd name="connsiteY0" fmla="*/ 177552 h 846630"/>
                      <a:gd name="connsiteX1" fmla="*/ 767450 w 2145372"/>
                      <a:gd name="connsiteY1" fmla="*/ 26632 h 846630"/>
                      <a:gd name="connsiteX2" fmla="*/ 1202455 w 2145372"/>
                      <a:gd name="connsiteY2" fmla="*/ 204185 h 846630"/>
                      <a:gd name="connsiteX3" fmla="*/ 1584195 w 2145372"/>
                      <a:gd name="connsiteY3" fmla="*/ 0 h 846630"/>
                      <a:gd name="connsiteX4" fmla="*/ 1868281 w 2145372"/>
                      <a:gd name="connsiteY4" fmla="*/ 204185 h 846630"/>
                      <a:gd name="connsiteX5" fmla="*/ 2107978 w 2145372"/>
                      <a:gd name="connsiteY5" fmla="*/ 284084 h 846630"/>
                      <a:gd name="connsiteX6" fmla="*/ 2099100 w 2145372"/>
                      <a:gd name="connsiteY6" fmla="*/ 745723 h 846630"/>
                      <a:gd name="connsiteX7" fmla="*/ 1672972 w 2145372"/>
                      <a:gd name="connsiteY7" fmla="*/ 683580 h 846630"/>
                      <a:gd name="connsiteX8" fmla="*/ 1264599 w 2145372"/>
                      <a:gd name="connsiteY8" fmla="*/ 727968 h 846630"/>
                      <a:gd name="connsiteX9" fmla="*/ 909492 w 2145372"/>
                      <a:gd name="connsiteY9" fmla="*/ 843378 h 846630"/>
                      <a:gd name="connsiteX10" fmla="*/ 625407 w 2145372"/>
                      <a:gd name="connsiteY10" fmla="*/ 585925 h 846630"/>
                      <a:gd name="connsiteX11" fmla="*/ 234789 w 2145372"/>
                      <a:gd name="connsiteY11" fmla="*/ 683580 h 846630"/>
                      <a:gd name="connsiteX12" fmla="*/ 30603 w 2145372"/>
                      <a:gd name="connsiteY12" fmla="*/ 497148 h 846630"/>
                      <a:gd name="connsiteX13" fmla="*/ 110501 w 2145372"/>
                      <a:gd name="connsiteY13" fmla="*/ 71021 h 846630"/>
                      <a:gd name="connsiteX14" fmla="*/ 421220 w 2145372"/>
                      <a:gd name="connsiteY14" fmla="*/ 177552 h 846630"/>
                      <a:gd name="connsiteX0" fmla="*/ 421220 w 2227162"/>
                      <a:gd name="connsiteY0" fmla="*/ 177552 h 846630"/>
                      <a:gd name="connsiteX1" fmla="*/ 767450 w 2227162"/>
                      <a:gd name="connsiteY1" fmla="*/ 26632 h 846630"/>
                      <a:gd name="connsiteX2" fmla="*/ 1202455 w 2227162"/>
                      <a:gd name="connsiteY2" fmla="*/ 204185 h 846630"/>
                      <a:gd name="connsiteX3" fmla="*/ 1584195 w 2227162"/>
                      <a:gd name="connsiteY3" fmla="*/ 0 h 846630"/>
                      <a:gd name="connsiteX4" fmla="*/ 1868281 w 2227162"/>
                      <a:gd name="connsiteY4" fmla="*/ 204185 h 846630"/>
                      <a:gd name="connsiteX5" fmla="*/ 2107978 w 2227162"/>
                      <a:gd name="connsiteY5" fmla="*/ 284084 h 846630"/>
                      <a:gd name="connsiteX6" fmla="*/ 2227136 w 2227162"/>
                      <a:gd name="connsiteY6" fmla="*/ 474660 h 846630"/>
                      <a:gd name="connsiteX7" fmla="*/ 2099100 w 2227162"/>
                      <a:gd name="connsiteY7" fmla="*/ 745723 h 846630"/>
                      <a:gd name="connsiteX8" fmla="*/ 1672972 w 2227162"/>
                      <a:gd name="connsiteY8" fmla="*/ 683580 h 846630"/>
                      <a:gd name="connsiteX9" fmla="*/ 1264599 w 2227162"/>
                      <a:gd name="connsiteY9" fmla="*/ 727968 h 846630"/>
                      <a:gd name="connsiteX10" fmla="*/ 909492 w 2227162"/>
                      <a:gd name="connsiteY10" fmla="*/ 843378 h 846630"/>
                      <a:gd name="connsiteX11" fmla="*/ 625407 w 2227162"/>
                      <a:gd name="connsiteY11" fmla="*/ 585925 h 846630"/>
                      <a:gd name="connsiteX12" fmla="*/ 234789 w 2227162"/>
                      <a:gd name="connsiteY12" fmla="*/ 683580 h 846630"/>
                      <a:gd name="connsiteX13" fmla="*/ 30603 w 2227162"/>
                      <a:gd name="connsiteY13" fmla="*/ 497148 h 846630"/>
                      <a:gd name="connsiteX14" fmla="*/ 110501 w 2227162"/>
                      <a:gd name="connsiteY14" fmla="*/ 71021 h 846630"/>
                      <a:gd name="connsiteX15" fmla="*/ 421220 w 2227162"/>
                      <a:gd name="connsiteY15" fmla="*/ 177552 h 846630"/>
                      <a:gd name="connsiteX0" fmla="*/ 567023 w 2372965"/>
                      <a:gd name="connsiteY0" fmla="*/ 177552 h 846630"/>
                      <a:gd name="connsiteX1" fmla="*/ 913253 w 2372965"/>
                      <a:gd name="connsiteY1" fmla="*/ 26632 h 846630"/>
                      <a:gd name="connsiteX2" fmla="*/ 1348258 w 2372965"/>
                      <a:gd name="connsiteY2" fmla="*/ 204185 h 846630"/>
                      <a:gd name="connsiteX3" fmla="*/ 1729998 w 2372965"/>
                      <a:gd name="connsiteY3" fmla="*/ 0 h 846630"/>
                      <a:gd name="connsiteX4" fmla="*/ 2014084 w 2372965"/>
                      <a:gd name="connsiteY4" fmla="*/ 204185 h 846630"/>
                      <a:gd name="connsiteX5" fmla="*/ 2253781 w 2372965"/>
                      <a:gd name="connsiteY5" fmla="*/ 284084 h 846630"/>
                      <a:gd name="connsiteX6" fmla="*/ 2372939 w 2372965"/>
                      <a:gd name="connsiteY6" fmla="*/ 474660 h 846630"/>
                      <a:gd name="connsiteX7" fmla="*/ 2244903 w 2372965"/>
                      <a:gd name="connsiteY7" fmla="*/ 745723 h 846630"/>
                      <a:gd name="connsiteX8" fmla="*/ 1818775 w 2372965"/>
                      <a:gd name="connsiteY8" fmla="*/ 683580 h 846630"/>
                      <a:gd name="connsiteX9" fmla="*/ 1410402 w 2372965"/>
                      <a:gd name="connsiteY9" fmla="*/ 727968 h 846630"/>
                      <a:gd name="connsiteX10" fmla="*/ 1055295 w 2372965"/>
                      <a:gd name="connsiteY10" fmla="*/ 843378 h 846630"/>
                      <a:gd name="connsiteX11" fmla="*/ 771210 w 2372965"/>
                      <a:gd name="connsiteY11" fmla="*/ 585925 h 846630"/>
                      <a:gd name="connsiteX12" fmla="*/ 380592 w 2372965"/>
                      <a:gd name="connsiteY12" fmla="*/ 683580 h 846630"/>
                      <a:gd name="connsiteX13" fmla="*/ 235 w 2372965"/>
                      <a:gd name="connsiteY13" fmla="*/ 515425 h 846630"/>
                      <a:gd name="connsiteX14" fmla="*/ 256304 w 2372965"/>
                      <a:gd name="connsiteY14" fmla="*/ 71021 h 846630"/>
                      <a:gd name="connsiteX15" fmla="*/ 567023 w 2372965"/>
                      <a:gd name="connsiteY15" fmla="*/ 177552 h 846630"/>
                      <a:gd name="connsiteX0" fmla="*/ 567029 w 2372971"/>
                      <a:gd name="connsiteY0" fmla="*/ 177552 h 846630"/>
                      <a:gd name="connsiteX1" fmla="*/ 913259 w 2372971"/>
                      <a:gd name="connsiteY1" fmla="*/ 26632 h 846630"/>
                      <a:gd name="connsiteX2" fmla="*/ 1348264 w 2372971"/>
                      <a:gd name="connsiteY2" fmla="*/ 204185 h 846630"/>
                      <a:gd name="connsiteX3" fmla="*/ 1730004 w 2372971"/>
                      <a:gd name="connsiteY3" fmla="*/ 0 h 846630"/>
                      <a:gd name="connsiteX4" fmla="*/ 2014090 w 2372971"/>
                      <a:gd name="connsiteY4" fmla="*/ 204185 h 846630"/>
                      <a:gd name="connsiteX5" fmla="*/ 2253787 w 2372971"/>
                      <a:gd name="connsiteY5" fmla="*/ 284084 h 846630"/>
                      <a:gd name="connsiteX6" fmla="*/ 2372945 w 2372971"/>
                      <a:gd name="connsiteY6" fmla="*/ 474660 h 846630"/>
                      <a:gd name="connsiteX7" fmla="*/ 2244909 w 2372971"/>
                      <a:gd name="connsiteY7" fmla="*/ 745723 h 846630"/>
                      <a:gd name="connsiteX8" fmla="*/ 1818781 w 2372971"/>
                      <a:gd name="connsiteY8" fmla="*/ 683580 h 846630"/>
                      <a:gd name="connsiteX9" fmla="*/ 1410408 w 2372971"/>
                      <a:gd name="connsiteY9" fmla="*/ 727968 h 846630"/>
                      <a:gd name="connsiteX10" fmla="*/ 1055301 w 2372971"/>
                      <a:gd name="connsiteY10" fmla="*/ 843378 h 846630"/>
                      <a:gd name="connsiteX11" fmla="*/ 771216 w 2372971"/>
                      <a:gd name="connsiteY11" fmla="*/ 585925 h 846630"/>
                      <a:gd name="connsiteX12" fmla="*/ 380598 w 2372971"/>
                      <a:gd name="connsiteY12" fmla="*/ 683580 h 846630"/>
                      <a:gd name="connsiteX13" fmla="*/ 241 w 2372971"/>
                      <a:gd name="connsiteY13" fmla="*/ 515425 h 846630"/>
                      <a:gd name="connsiteX14" fmla="*/ 251550 w 2372971"/>
                      <a:gd name="connsiteY14" fmla="*/ 174921 h 846630"/>
                      <a:gd name="connsiteX15" fmla="*/ 567029 w 2372971"/>
                      <a:gd name="connsiteY15" fmla="*/ 177552 h 846630"/>
                      <a:gd name="connsiteX0" fmla="*/ 567015 w 2372957"/>
                      <a:gd name="connsiteY0" fmla="*/ 177552 h 846630"/>
                      <a:gd name="connsiteX1" fmla="*/ 913245 w 2372957"/>
                      <a:gd name="connsiteY1" fmla="*/ 26632 h 846630"/>
                      <a:gd name="connsiteX2" fmla="*/ 1348250 w 2372957"/>
                      <a:gd name="connsiteY2" fmla="*/ 204185 h 846630"/>
                      <a:gd name="connsiteX3" fmla="*/ 1729990 w 2372957"/>
                      <a:gd name="connsiteY3" fmla="*/ 0 h 846630"/>
                      <a:gd name="connsiteX4" fmla="*/ 2014076 w 2372957"/>
                      <a:gd name="connsiteY4" fmla="*/ 204185 h 846630"/>
                      <a:gd name="connsiteX5" fmla="*/ 2253773 w 2372957"/>
                      <a:gd name="connsiteY5" fmla="*/ 284084 h 846630"/>
                      <a:gd name="connsiteX6" fmla="*/ 2372931 w 2372957"/>
                      <a:gd name="connsiteY6" fmla="*/ 474660 h 846630"/>
                      <a:gd name="connsiteX7" fmla="*/ 2244895 w 2372957"/>
                      <a:gd name="connsiteY7" fmla="*/ 745723 h 846630"/>
                      <a:gd name="connsiteX8" fmla="*/ 1818767 w 2372957"/>
                      <a:gd name="connsiteY8" fmla="*/ 683580 h 846630"/>
                      <a:gd name="connsiteX9" fmla="*/ 1410394 w 2372957"/>
                      <a:gd name="connsiteY9" fmla="*/ 727968 h 846630"/>
                      <a:gd name="connsiteX10" fmla="*/ 1055287 w 2372957"/>
                      <a:gd name="connsiteY10" fmla="*/ 843378 h 846630"/>
                      <a:gd name="connsiteX11" fmla="*/ 771202 w 2372957"/>
                      <a:gd name="connsiteY11" fmla="*/ 585925 h 846630"/>
                      <a:gd name="connsiteX12" fmla="*/ 380584 w 2372957"/>
                      <a:gd name="connsiteY12" fmla="*/ 683580 h 846630"/>
                      <a:gd name="connsiteX13" fmla="*/ 227 w 2372957"/>
                      <a:gd name="connsiteY13" fmla="*/ 515425 h 846630"/>
                      <a:gd name="connsiteX14" fmla="*/ 263137 w 2372957"/>
                      <a:gd name="connsiteY14" fmla="*/ 197882 h 846630"/>
                      <a:gd name="connsiteX15" fmla="*/ 567015 w 2372957"/>
                      <a:gd name="connsiteY15" fmla="*/ 177552 h 846630"/>
                      <a:gd name="connsiteX0" fmla="*/ 567015 w 2372957"/>
                      <a:gd name="connsiteY0" fmla="*/ 177552 h 794281"/>
                      <a:gd name="connsiteX1" fmla="*/ 913245 w 2372957"/>
                      <a:gd name="connsiteY1" fmla="*/ 26632 h 794281"/>
                      <a:gd name="connsiteX2" fmla="*/ 1348250 w 2372957"/>
                      <a:gd name="connsiteY2" fmla="*/ 204185 h 794281"/>
                      <a:gd name="connsiteX3" fmla="*/ 1729990 w 2372957"/>
                      <a:gd name="connsiteY3" fmla="*/ 0 h 794281"/>
                      <a:gd name="connsiteX4" fmla="*/ 2014076 w 2372957"/>
                      <a:gd name="connsiteY4" fmla="*/ 204185 h 794281"/>
                      <a:gd name="connsiteX5" fmla="*/ 2253773 w 2372957"/>
                      <a:gd name="connsiteY5" fmla="*/ 284084 h 794281"/>
                      <a:gd name="connsiteX6" fmla="*/ 2372931 w 2372957"/>
                      <a:gd name="connsiteY6" fmla="*/ 474660 h 794281"/>
                      <a:gd name="connsiteX7" fmla="*/ 2244895 w 2372957"/>
                      <a:gd name="connsiteY7" fmla="*/ 745723 h 794281"/>
                      <a:gd name="connsiteX8" fmla="*/ 1818767 w 2372957"/>
                      <a:gd name="connsiteY8" fmla="*/ 683580 h 794281"/>
                      <a:gd name="connsiteX9" fmla="*/ 1410394 w 2372957"/>
                      <a:gd name="connsiteY9" fmla="*/ 727968 h 794281"/>
                      <a:gd name="connsiteX10" fmla="*/ 1186102 w 2372957"/>
                      <a:gd name="connsiteY10" fmla="*/ 789297 h 794281"/>
                      <a:gd name="connsiteX11" fmla="*/ 771202 w 2372957"/>
                      <a:gd name="connsiteY11" fmla="*/ 585925 h 794281"/>
                      <a:gd name="connsiteX12" fmla="*/ 380584 w 2372957"/>
                      <a:gd name="connsiteY12" fmla="*/ 683580 h 794281"/>
                      <a:gd name="connsiteX13" fmla="*/ 227 w 2372957"/>
                      <a:gd name="connsiteY13" fmla="*/ 515425 h 794281"/>
                      <a:gd name="connsiteX14" fmla="*/ 263137 w 2372957"/>
                      <a:gd name="connsiteY14" fmla="*/ 197882 h 794281"/>
                      <a:gd name="connsiteX15" fmla="*/ 567015 w 2372957"/>
                      <a:gd name="connsiteY15" fmla="*/ 177552 h 794281"/>
                      <a:gd name="connsiteX0" fmla="*/ 567015 w 2372957"/>
                      <a:gd name="connsiteY0" fmla="*/ 177552 h 789841"/>
                      <a:gd name="connsiteX1" fmla="*/ 913245 w 2372957"/>
                      <a:gd name="connsiteY1" fmla="*/ 26632 h 789841"/>
                      <a:gd name="connsiteX2" fmla="*/ 1348250 w 2372957"/>
                      <a:gd name="connsiteY2" fmla="*/ 204185 h 789841"/>
                      <a:gd name="connsiteX3" fmla="*/ 1729990 w 2372957"/>
                      <a:gd name="connsiteY3" fmla="*/ 0 h 789841"/>
                      <a:gd name="connsiteX4" fmla="*/ 2014076 w 2372957"/>
                      <a:gd name="connsiteY4" fmla="*/ 204185 h 789841"/>
                      <a:gd name="connsiteX5" fmla="*/ 2253773 w 2372957"/>
                      <a:gd name="connsiteY5" fmla="*/ 284084 h 789841"/>
                      <a:gd name="connsiteX6" fmla="*/ 2372931 w 2372957"/>
                      <a:gd name="connsiteY6" fmla="*/ 474660 h 789841"/>
                      <a:gd name="connsiteX7" fmla="*/ 2244895 w 2372957"/>
                      <a:gd name="connsiteY7" fmla="*/ 745723 h 789841"/>
                      <a:gd name="connsiteX8" fmla="*/ 1818767 w 2372957"/>
                      <a:gd name="connsiteY8" fmla="*/ 683580 h 789841"/>
                      <a:gd name="connsiteX9" fmla="*/ 1410394 w 2372957"/>
                      <a:gd name="connsiteY9" fmla="*/ 727968 h 789841"/>
                      <a:gd name="connsiteX10" fmla="*/ 1186102 w 2372957"/>
                      <a:gd name="connsiteY10" fmla="*/ 789297 h 789841"/>
                      <a:gd name="connsiteX11" fmla="*/ 728464 w 2372957"/>
                      <a:gd name="connsiteY11" fmla="*/ 690211 h 789841"/>
                      <a:gd name="connsiteX12" fmla="*/ 380584 w 2372957"/>
                      <a:gd name="connsiteY12" fmla="*/ 683580 h 789841"/>
                      <a:gd name="connsiteX13" fmla="*/ 227 w 2372957"/>
                      <a:gd name="connsiteY13" fmla="*/ 515425 h 789841"/>
                      <a:gd name="connsiteX14" fmla="*/ 263137 w 2372957"/>
                      <a:gd name="connsiteY14" fmla="*/ 197882 h 789841"/>
                      <a:gd name="connsiteX15" fmla="*/ 567015 w 2372957"/>
                      <a:gd name="connsiteY15" fmla="*/ 177552 h 789841"/>
                      <a:gd name="connsiteX0" fmla="*/ 567015 w 2372957"/>
                      <a:gd name="connsiteY0" fmla="*/ 177552 h 789988"/>
                      <a:gd name="connsiteX1" fmla="*/ 913245 w 2372957"/>
                      <a:gd name="connsiteY1" fmla="*/ 26632 h 789988"/>
                      <a:gd name="connsiteX2" fmla="*/ 1348250 w 2372957"/>
                      <a:gd name="connsiteY2" fmla="*/ 204185 h 789988"/>
                      <a:gd name="connsiteX3" fmla="*/ 1729990 w 2372957"/>
                      <a:gd name="connsiteY3" fmla="*/ 0 h 789988"/>
                      <a:gd name="connsiteX4" fmla="*/ 2014076 w 2372957"/>
                      <a:gd name="connsiteY4" fmla="*/ 204185 h 789988"/>
                      <a:gd name="connsiteX5" fmla="*/ 2253773 w 2372957"/>
                      <a:gd name="connsiteY5" fmla="*/ 284084 h 789988"/>
                      <a:gd name="connsiteX6" fmla="*/ 2372931 w 2372957"/>
                      <a:gd name="connsiteY6" fmla="*/ 474660 h 789988"/>
                      <a:gd name="connsiteX7" fmla="*/ 2244895 w 2372957"/>
                      <a:gd name="connsiteY7" fmla="*/ 745723 h 789988"/>
                      <a:gd name="connsiteX8" fmla="*/ 1804007 w 2372957"/>
                      <a:gd name="connsiteY8" fmla="*/ 611199 h 789988"/>
                      <a:gd name="connsiteX9" fmla="*/ 1410394 w 2372957"/>
                      <a:gd name="connsiteY9" fmla="*/ 727968 h 789988"/>
                      <a:gd name="connsiteX10" fmla="*/ 1186102 w 2372957"/>
                      <a:gd name="connsiteY10" fmla="*/ 789297 h 789988"/>
                      <a:gd name="connsiteX11" fmla="*/ 728464 w 2372957"/>
                      <a:gd name="connsiteY11" fmla="*/ 690211 h 789988"/>
                      <a:gd name="connsiteX12" fmla="*/ 380584 w 2372957"/>
                      <a:gd name="connsiteY12" fmla="*/ 683580 h 789988"/>
                      <a:gd name="connsiteX13" fmla="*/ 227 w 2372957"/>
                      <a:gd name="connsiteY13" fmla="*/ 515425 h 789988"/>
                      <a:gd name="connsiteX14" fmla="*/ 263137 w 2372957"/>
                      <a:gd name="connsiteY14" fmla="*/ 197882 h 789988"/>
                      <a:gd name="connsiteX15" fmla="*/ 567015 w 2372957"/>
                      <a:gd name="connsiteY15" fmla="*/ 177552 h 789988"/>
                      <a:gd name="connsiteX0" fmla="*/ 567015 w 2372957"/>
                      <a:gd name="connsiteY0" fmla="*/ 177552 h 789988"/>
                      <a:gd name="connsiteX1" fmla="*/ 913245 w 2372957"/>
                      <a:gd name="connsiteY1" fmla="*/ 26632 h 789988"/>
                      <a:gd name="connsiteX2" fmla="*/ 1348250 w 2372957"/>
                      <a:gd name="connsiteY2" fmla="*/ 204185 h 789988"/>
                      <a:gd name="connsiteX3" fmla="*/ 1729990 w 2372957"/>
                      <a:gd name="connsiteY3" fmla="*/ 0 h 789988"/>
                      <a:gd name="connsiteX4" fmla="*/ 2014076 w 2372957"/>
                      <a:gd name="connsiteY4" fmla="*/ 204185 h 789988"/>
                      <a:gd name="connsiteX5" fmla="*/ 2253773 w 2372957"/>
                      <a:gd name="connsiteY5" fmla="*/ 284084 h 789988"/>
                      <a:gd name="connsiteX6" fmla="*/ 2372931 w 2372957"/>
                      <a:gd name="connsiteY6" fmla="*/ 474660 h 789988"/>
                      <a:gd name="connsiteX7" fmla="*/ 2218535 w 2372957"/>
                      <a:gd name="connsiteY7" fmla="*/ 650382 h 789988"/>
                      <a:gd name="connsiteX8" fmla="*/ 1804007 w 2372957"/>
                      <a:gd name="connsiteY8" fmla="*/ 611199 h 789988"/>
                      <a:gd name="connsiteX9" fmla="*/ 1410394 w 2372957"/>
                      <a:gd name="connsiteY9" fmla="*/ 727968 h 789988"/>
                      <a:gd name="connsiteX10" fmla="*/ 1186102 w 2372957"/>
                      <a:gd name="connsiteY10" fmla="*/ 789297 h 789988"/>
                      <a:gd name="connsiteX11" fmla="*/ 728464 w 2372957"/>
                      <a:gd name="connsiteY11" fmla="*/ 690211 h 789988"/>
                      <a:gd name="connsiteX12" fmla="*/ 380584 w 2372957"/>
                      <a:gd name="connsiteY12" fmla="*/ 683580 h 789988"/>
                      <a:gd name="connsiteX13" fmla="*/ 227 w 2372957"/>
                      <a:gd name="connsiteY13" fmla="*/ 515425 h 789988"/>
                      <a:gd name="connsiteX14" fmla="*/ 263137 w 2372957"/>
                      <a:gd name="connsiteY14" fmla="*/ 197882 h 789988"/>
                      <a:gd name="connsiteX15" fmla="*/ 567015 w 2372957"/>
                      <a:gd name="connsiteY15" fmla="*/ 177552 h 789988"/>
                      <a:gd name="connsiteX0" fmla="*/ 567015 w 2372957"/>
                      <a:gd name="connsiteY0" fmla="*/ 151034 h 763470"/>
                      <a:gd name="connsiteX1" fmla="*/ 913245 w 2372957"/>
                      <a:gd name="connsiteY1" fmla="*/ 114 h 763470"/>
                      <a:gd name="connsiteX2" fmla="*/ 1348250 w 2372957"/>
                      <a:gd name="connsiteY2" fmla="*/ 177667 h 763470"/>
                      <a:gd name="connsiteX3" fmla="*/ 1702551 w 2372957"/>
                      <a:gd name="connsiteY3" fmla="*/ 59481 h 763470"/>
                      <a:gd name="connsiteX4" fmla="*/ 2014076 w 2372957"/>
                      <a:gd name="connsiteY4" fmla="*/ 177667 h 763470"/>
                      <a:gd name="connsiteX5" fmla="*/ 2253773 w 2372957"/>
                      <a:gd name="connsiteY5" fmla="*/ 257566 h 763470"/>
                      <a:gd name="connsiteX6" fmla="*/ 2372931 w 2372957"/>
                      <a:gd name="connsiteY6" fmla="*/ 448142 h 763470"/>
                      <a:gd name="connsiteX7" fmla="*/ 2218535 w 2372957"/>
                      <a:gd name="connsiteY7" fmla="*/ 623864 h 763470"/>
                      <a:gd name="connsiteX8" fmla="*/ 1804007 w 2372957"/>
                      <a:gd name="connsiteY8" fmla="*/ 584681 h 763470"/>
                      <a:gd name="connsiteX9" fmla="*/ 1410394 w 2372957"/>
                      <a:gd name="connsiteY9" fmla="*/ 701450 h 763470"/>
                      <a:gd name="connsiteX10" fmla="*/ 1186102 w 2372957"/>
                      <a:gd name="connsiteY10" fmla="*/ 762779 h 763470"/>
                      <a:gd name="connsiteX11" fmla="*/ 728464 w 2372957"/>
                      <a:gd name="connsiteY11" fmla="*/ 663693 h 763470"/>
                      <a:gd name="connsiteX12" fmla="*/ 380584 w 2372957"/>
                      <a:gd name="connsiteY12" fmla="*/ 657062 h 763470"/>
                      <a:gd name="connsiteX13" fmla="*/ 227 w 2372957"/>
                      <a:gd name="connsiteY13" fmla="*/ 488907 h 763470"/>
                      <a:gd name="connsiteX14" fmla="*/ 263137 w 2372957"/>
                      <a:gd name="connsiteY14" fmla="*/ 171364 h 763470"/>
                      <a:gd name="connsiteX15" fmla="*/ 567015 w 2372957"/>
                      <a:gd name="connsiteY15" fmla="*/ 151034 h 763470"/>
                      <a:gd name="connsiteX0" fmla="*/ 567015 w 2372957"/>
                      <a:gd name="connsiteY0" fmla="*/ 109826 h 722262"/>
                      <a:gd name="connsiteX1" fmla="*/ 909548 w 2372957"/>
                      <a:gd name="connsiteY1" fmla="*/ 155 h 722262"/>
                      <a:gd name="connsiteX2" fmla="*/ 1348250 w 2372957"/>
                      <a:gd name="connsiteY2" fmla="*/ 136459 h 722262"/>
                      <a:gd name="connsiteX3" fmla="*/ 1702551 w 2372957"/>
                      <a:gd name="connsiteY3" fmla="*/ 18273 h 722262"/>
                      <a:gd name="connsiteX4" fmla="*/ 2014076 w 2372957"/>
                      <a:gd name="connsiteY4" fmla="*/ 136459 h 722262"/>
                      <a:gd name="connsiteX5" fmla="*/ 2253773 w 2372957"/>
                      <a:gd name="connsiteY5" fmla="*/ 216358 h 722262"/>
                      <a:gd name="connsiteX6" fmla="*/ 2372931 w 2372957"/>
                      <a:gd name="connsiteY6" fmla="*/ 406934 h 722262"/>
                      <a:gd name="connsiteX7" fmla="*/ 2218535 w 2372957"/>
                      <a:gd name="connsiteY7" fmla="*/ 582656 h 722262"/>
                      <a:gd name="connsiteX8" fmla="*/ 1804007 w 2372957"/>
                      <a:gd name="connsiteY8" fmla="*/ 543473 h 722262"/>
                      <a:gd name="connsiteX9" fmla="*/ 1410394 w 2372957"/>
                      <a:gd name="connsiteY9" fmla="*/ 660242 h 722262"/>
                      <a:gd name="connsiteX10" fmla="*/ 1186102 w 2372957"/>
                      <a:gd name="connsiteY10" fmla="*/ 721571 h 722262"/>
                      <a:gd name="connsiteX11" fmla="*/ 728464 w 2372957"/>
                      <a:gd name="connsiteY11" fmla="*/ 622485 h 722262"/>
                      <a:gd name="connsiteX12" fmla="*/ 380584 w 2372957"/>
                      <a:gd name="connsiteY12" fmla="*/ 615854 h 722262"/>
                      <a:gd name="connsiteX13" fmla="*/ 227 w 2372957"/>
                      <a:gd name="connsiteY13" fmla="*/ 447699 h 722262"/>
                      <a:gd name="connsiteX14" fmla="*/ 263137 w 2372957"/>
                      <a:gd name="connsiteY14" fmla="*/ 130156 h 722262"/>
                      <a:gd name="connsiteX15" fmla="*/ 567015 w 2372957"/>
                      <a:gd name="connsiteY15" fmla="*/ 109826 h 722262"/>
                      <a:gd name="connsiteX0" fmla="*/ 567385 w 2373327"/>
                      <a:gd name="connsiteY0" fmla="*/ 109826 h 722262"/>
                      <a:gd name="connsiteX1" fmla="*/ 909918 w 2373327"/>
                      <a:gd name="connsiteY1" fmla="*/ 155 h 722262"/>
                      <a:gd name="connsiteX2" fmla="*/ 1348620 w 2373327"/>
                      <a:gd name="connsiteY2" fmla="*/ 136459 h 722262"/>
                      <a:gd name="connsiteX3" fmla="*/ 1702921 w 2373327"/>
                      <a:gd name="connsiteY3" fmla="*/ 18273 h 722262"/>
                      <a:gd name="connsiteX4" fmla="*/ 2014446 w 2373327"/>
                      <a:gd name="connsiteY4" fmla="*/ 136459 h 722262"/>
                      <a:gd name="connsiteX5" fmla="*/ 2254143 w 2373327"/>
                      <a:gd name="connsiteY5" fmla="*/ 216358 h 722262"/>
                      <a:gd name="connsiteX6" fmla="*/ 2373301 w 2373327"/>
                      <a:gd name="connsiteY6" fmla="*/ 406934 h 722262"/>
                      <a:gd name="connsiteX7" fmla="*/ 2218905 w 2373327"/>
                      <a:gd name="connsiteY7" fmla="*/ 582656 h 722262"/>
                      <a:gd name="connsiteX8" fmla="*/ 1804377 w 2373327"/>
                      <a:gd name="connsiteY8" fmla="*/ 543473 h 722262"/>
                      <a:gd name="connsiteX9" fmla="*/ 1410764 w 2373327"/>
                      <a:gd name="connsiteY9" fmla="*/ 660242 h 722262"/>
                      <a:gd name="connsiteX10" fmla="*/ 1186472 w 2373327"/>
                      <a:gd name="connsiteY10" fmla="*/ 721571 h 722262"/>
                      <a:gd name="connsiteX11" fmla="*/ 728834 w 2373327"/>
                      <a:gd name="connsiteY11" fmla="*/ 622485 h 722262"/>
                      <a:gd name="connsiteX12" fmla="*/ 380954 w 2373327"/>
                      <a:gd name="connsiteY12" fmla="*/ 615854 h 722262"/>
                      <a:gd name="connsiteX13" fmla="*/ 597 w 2373327"/>
                      <a:gd name="connsiteY13" fmla="*/ 447699 h 722262"/>
                      <a:gd name="connsiteX14" fmla="*/ 149577 w 2373327"/>
                      <a:gd name="connsiteY14" fmla="*/ 131317 h 722262"/>
                      <a:gd name="connsiteX15" fmla="*/ 567385 w 2373327"/>
                      <a:gd name="connsiteY15" fmla="*/ 109826 h 722262"/>
                      <a:gd name="connsiteX0" fmla="*/ 567385 w 2682898"/>
                      <a:gd name="connsiteY0" fmla="*/ 109826 h 722262"/>
                      <a:gd name="connsiteX1" fmla="*/ 909918 w 2682898"/>
                      <a:gd name="connsiteY1" fmla="*/ 155 h 722262"/>
                      <a:gd name="connsiteX2" fmla="*/ 1348620 w 2682898"/>
                      <a:gd name="connsiteY2" fmla="*/ 136459 h 722262"/>
                      <a:gd name="connsiteX3" fmla="*/ 1702921 w 2682898"/>
                      <a:gd name="connsiteY3" fmla="*/ 18273 h 722262"/>
                      <a:gd name="connsiteX4" fmla="*/ 2014446 w 2682898"/>
                      <a:gd name="connsiteY4" fmla="*/ 136459 h 722262"/>
                      <a:gd name="connsiteX5" fmla="*/ 2674719 w 2682898"/>
                      <a:gd name="connsiteY5" fmla="*/ 98489 h 722262"/>
                      <a:gd name="connsiteX6" fmla="*/ 2373301 w 2682898"/>
                      <a:gd name="connsiteY6" fmla="*/ 406934 h 722262"/>
                      <a:gd name="connsiteX7" fmla="*/ 2218905 w 2682898"/>
                      <a:gd name="connsiteY7" fmla="*/ 582656 h 722262"/>
                      <a:gd name="connsiteX8" fmla="*/ 1804377 w 2682898"/>
                      <a:gd name="connsiteY8" fmla="*/ 543473 h 722262"/>
                      <a:gd name="connsiteX9" fmla="*/ 1410764 w 2682898"/>
                      <a:gd name="connsiteY9" fmla="*/ 660242 h 722262"/>
                      <a:gd name="connsiteX10" fmla="*/ 1186472 w 2682898"/>
                      <a:gd name="connsiteY10" fmla="*/ 721571 h 722262"/>
                      <a:gd name="connsiteX11" fmla="*/ 728834 w 2682898"/>
                      <a:gd name="connsiteY11" fmla="*/ 622485 h 722262"/>
                      <a:gd name="connsiteX12" fmla="*/ 380954 w 2682898"/>
                      <a:gd name="connsiteY12" fmla="*/ 615854 h 722262"/>
                      <a:gd name="connsiteX13" fmla="*/ 597 w 2682898"/>
                      <a:gd name="connsiteY13" fmla="*/ 447699 h 722262"/>
                      <a:gd name="connsiteX14" fmla="*/ 149577 w 2682898"/>
                      <a:gd name="connsiteY14" fmla="*/ 131317 h 722262"/>
                      <a:gd name="connsiteX15" fmla="*/ 567385 w 2682898"/>
                      <a:gd name="connsiteY15" fmla="*/ 109826 h 722262"/>
                      <a:gd name="connsiteX0" fmla="*/ 567385 w 2680328"/>
                      <a:gd name="connsiteY0" fmla="*/ 229451 h 841887"/>
                      <a:gd name="connsiteX1" fmla="*/ 909918 w 2680328"/>
                      <a:gd name="connsiteY1" fmla="*/ 119780 h 841887"/>
                      <a:gd name="connsiteX2" fmla="*/ 1348620 w 2680328"/>
                      <a:gd name="connsiteY2" fmla="*/ 256084 h 841887"/>
                      <a:gd name="connsiteX3" fmla="*/ 1702921 w 2680328"/>
                      <a:gd name="connsiteY3" fmla="*/ 137898 h 841887"/>
                      <a:gd name="connsiteX4" fmla="*/ 2085437 w 2680328"/>
                      <a:gd name="connsiteY4" fmla="*/ 1141 h 841887"/>
                      <a:gd name="connsiteX5" fmla="*/ 2674719 w 2680328"/>
                      <a:gd name="connsiteY5" fmla="*/ 218114 h 841887"/>
                      <a:gd name="connsiteX6" fmla="*/ 2373301 w 2680328"/>
                      <a:gd name="connsiteY6" fmla="*/ 526559 h 841887"/>
                      <a:gd name="connsiteX7" fmla="*/ 2218905 w 2680328"/>
                      <a:gd name="connsiteY7" fmla="*/ 702281 h 841887"/>
                      <a:gd name="connsiteX8" fmla="*/ 1804377 w 2680328"/>
                      <a:gd name="connsiteY8" fmla="*/ 663098 h 841887"/>
                      <a:gd name="connsiteX9" fmla="*/ 1410764 w 2680328"/>
                      <a:gd name="connsiteY9" fmla="*/ 779867 h 841887"/>
                      <a:gd name="connsiteX10" fmla="*/ 1186472 w 2680328"/>
                      <a:gd name="connsiteY10" fmla="*/ 841196 h 841887"/>
                      <a:gd name="connsiteX11" fmla="*/ 728834 w 2680328"/>
                      <a:gd name="connsiteY11" fmla="*/ 742110 h 841887"/>
                      <a:gd name="connsiteX12" fmla="*/ 380954 w 2680328"/>
                      <a:gd name="connsiteY12" fmla="*/ 735479 h 841887"/>
                      <a:gd name="connsiteX13" fmla="*/ 597 w 2680328"/>
                      <a:gd name="connsiteY13" fmla="*/ 567324 h 841887"/>
                      <a:gd name="connsiteX14" fmla="*/ 149577 w 2680328"/>
                      <a:gd name="connsiteY14" fmla="*/ 250942 h 841887"/>
                      <a:gd name="connsiteX15" fmla="*/ 567385 w 2680328"/>
                      <a:gd name="connsiteY15" fmla="*/ 229451 h 841887"/>
                      <a:gd name="connsiteX0" fmla="*/ 567385 w 2680328"/>
                      <a:gd name="connsiteY0" fmla="*/ 229237 h 841673"/>
                      <a:gd name="connsiteX1" fmla="*/ 909918 w 2680328"/>
                      <a:gd name="connsiteY1" fmla="*/ 119566 h 841673"/>
                      <a:gd name="connsiteX2" fmla="*/ 1308834 w 2680328"/>
                      <a:gd name="connsiteY2" fmla="*/ 88597 h 841673"/>
                      <a:gd name="connsiteX3" fmla="*/ 1702921 w 2680328"/>
                      <a:gd name="connsiteY3" fmla="*/ 137684 h 841673"/>
                      <a:gd name="connsiteX4" fmla="*/ 2085437 w 2680328"/>
                      <a:gd name="connsiteY4" fmla="*/ 927 h 841673"/>
                      <a:gd name="connsiteX5" fmla="*/ 2674719 w 2680328"/>
                      <a:gd name="connsiteY5" fmla="*/ 217900 h 841673"/>
                      <a:gd name="connsiteX6" fmla="*/ 2373301 w 2680328"/>
                      <a:gd name="connsiteY6" fmla="*/ 526345 h 841673"/>
                      <a:gd name="connsiteX7" fmla="*/ 2218905 w 2680328"/>
                      <a:gd name="connsiteY7" fmla="*/ 702067 h 841673"/>
                      <a:gd name="connsiteX8" fmla="*/ 1804377 w 2680328"/>
                      <a:gd name="connsiteY8" fmla="*/ 662884 h 841673"/>
                      <a:gd name="connsiteX9" fmla="*/ 1410764 w 2680328"/>
                      <a:gd name="connsiteY9" fmla="*/ 779653 h 841673"/>
                      <a:gd name="connsiteX10" fmla="*/ 1186472 w 2680328"/>
                      <a:gd name="connsiteY10" fmla="*/ 840982 h 841673"/>
                      <a:gd name="connsiteX11" fmla="*/ 728834 w 2680328"/>
                      <a:gd name="connsiteY11" fmla="*/ 741896 h 841673"/>
                      <a:gd name="connsiteX12" fmla="*/ 380954 w 2680328"/>
                      <a:gd name="connsiteY12" fmla="*/ 735265 h 841673"/>
                      <a:gd name="connsiteX13" fmla="*/ 597 w 2680328"/>
                      <a:gd name="connsiteY13" fmla="*/ 567110 h 841673"/>
                      <a:gd name="connsiteX14" fmla="*/ 149577 w 2680328"/>
                      <a:gd name="connsiteY14" fmla="*/ 250728 h 841673"/>
                      <a:gd name="connsiteX15" fmla="*/ 567385 w 2680328"/>
                      <a:gd name="connsiteY15" fmla="*/ 229237 h 841673"/>
                      <a:gd name="connsiteX0" fmla="*/ 567385 w 2679465"/>
                      <a:gd name="connsiteY0" fmla="*/ 229237 h 841673"/>
                      <a:gd name="connsiteX1" fmla="*/ 909918 w 2679465"/>
                      <a:gd name="connsiteY1" fmla="*/ 119566 h 841673"/>
                      <a:gd name="connsiteX2" fmla="*/ 1308834 w 2679465"/>
                      <a:gd name="connsiteY2" fmla="*/ 88597 h 841673"/>
                      <a:gd name="connsiteX3" fmla="*/ 1702921 w 2679465"/>
                      <a:gd name="connsiteY3" fmla="*/ 137684 h 841673"/>
                      <a:gd name="connsiteX4" fmla="*/ 2085437 w 2679465"/>
                      <a:gd name="connsiteY4" fmla="*/ 927 h 841673"/>
                      <a:gd name="connsiteX5" fmla="*/ 2674719 w 2679465"/>
                      <a:gd name="connsiteY5" fmla="*/ 217900 h 841673"/>
                      <a:gd name="connsiteX6" fmla="*/ 2373301 w 2679465"/>
                      <a:gd name="connsiteY6" fmla="*/ 526345 h 841673"/>
                      <a:gd name="connsiteX7" fmla="*/ 2565035 w 2679465"/>
                      <a:gd name="connsiteY7" fmla="*/ 785088 h 841673"/>
                      <a:gd name="connsiteX8" fmla="*/ 1804377 w 2679465"/>
                      <a:gd name="connsiteY8" fmla="*/ 662884 h 841673"/>
                      <a:gd name="connsiteX9" fmla="*/ 1410764 w 2679465"/>
                      <a:gd name="connsiteY9" fmla="*/ 779653 h 841673"/>
                      <a:gd name="connsiteX10" fmla="*/ 1186472 w 2679465"/>
                      <a:gd name="connsiteY10" fmla="*/ 840982 h 841673"/>
                      <a:gd name="connsiteX11" fmla="*/ 728834 w 2679465"/>
                      <a:gd name="connsiteY11" fmla="*/ 741896 h 841673"/>
                      <a:gd name="connsiteX12" fmla="*/ 380954 w 2679465"/>
                      <a:gd name="connsiteY12" fmla="*/ 735265 h 841673"/>
                      <a:gd name="connsiteX13" fmla="*/ 597 w 2679465"/>
                      <a:gd name="connsiteY13" fmla="*/ 567110 h 841673"/>
                      <a:gd name="connsiteX14" fmla="*/ 149577 w 2679465"/>
                      <a:gd name="connsiteY14" fmla="*/ 250728 h 841673"/>
                      <a:gd name="connsiteX15" fmla="*/ 567385 w 2679465"/>
                      <a:gd name="connsiteY15" fmla="*/ 229237 h 841673"/>
                      <a:gd name="connsiteX0" fmla="*/ 567385 w 2749036"/>
                      <a:gd name="connsiteY0" fmla="*/ 229237 h 841673"/>
                      <a:gd name="connsiteX1" fmla="*/ 909918 w 2749036"/>
                      <a:gd name="connsiteY1" fmla="*/ 119566 h 841673"/>
                      <a:gd name="connsiteX2" fmla="*/ 1308834 w 2749036"/>
                      <a:gd name="connsiteY2" fmla="*/ 88597 h 841673"/>
                      <a:gd name="connsiteX3" fmla="*/ 1702921 w 2749036"/>
                      <a:gd name="connsiteY3" fmla="*/ 137684 h 841673"/>
                      <a:gd name="connsiteX4" fmla="*/ 2085437 w 2749036"/>
                      <a:gd name="connsiteY4" fmla="*/ 927 h 841673"/>
                      <a:gd name="connsiteX5" fmla="*/ 2674719 w 2749036"/>
                      <a:gd name="connsiteY5" fmla="*/ 217900 h 841673"/>
                      <a:gd name="connsiteX6" fmla="*/ 2728681 w 2749036"/>
                      <a:gd name="connsiteY6" fmla="*/ 450609 h 841673"/>
                      <a:gd name="connsiteX7" fmla="*/ 2565035 w 2749036"/>
                      <a:gd name="connsiteY7" fmla="*/ 785088 h 841673"/>
                      <a:gd name="connsiteX8" fmla="*/ 1804377 w 2749036"/>
                      <a:gd name="connsiteY8" fmla="*/ 662884 h 841673"/>
                      <a:gd name="connsiteX9" fmla="*/ 1410764 w 2749036"/>
                      <a:gd name="connsiteY9" fmla="*/ 779653 h 841673"/>
                      <a:gd name="connsiteX10" fmla="*/ 1186472 w 2749036"/>
                      <a:gd name="connsiteY10" fmla="*/ 840982 h 841673"/>
                      <a:gd name="connsiteX11" fmla="*/ 728834 w 2749036"/>
                      <a:gd name="connsiteY11" fmla="*/ 741896 h 841673"/>
                      <a:gd name="connsiteX12" fmla="*/ 380954 w 2749036"/>
                      <a:gd name="connsiteY12" fmla="*/ 735265 h 841673"/>
                      <a:gd name="connsiteX13" fmla="*/ 597 w 2749036"/>
                      <a:gd name="connsiteY13" fmla="*/ 567110 h 841673"/>
                      <a:gd name="connsiteX14" fmla="*/ 149577 w 2749036"/>
                      <a:gd name="connsiteY14" fmla="*/ 250728 h 841673"/>
                      <a:gd name="connsiteX15" fmla="*/ 567385 w 2749036"/>
                      <a:gd name="connsiteY15" fmla="*/ 229237 h 841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749036" h="841673">
                        <a:moveTo>
                          <a:pt x="567385" y="229237"/>
                        </a:moveTo>
                        <a:cubicBezTo>
                          <a:pt x="694108" y="207377"/>
                          <a:pt x="786343" y="143006"/>
                          <a:pt x="909918" y="119566"/>
                        </a:cubicBezTo>
                        <a:cubicBezTo>
                          <a:pt x="1033493" y="96126"/>
                          <a:pt x="1176667" y="85577"/>
                          <a:pt x="1308834" y="88597"/>
                        </a:cubicBezTo>
                        <a:cubicBezTo>
                          <a:pt x="1441001" y="91617"/>
                          <a:pt x="1573487" y="152296"/>
                          <a:pt x="1702921" y="137684"/>
                        </a:cubicBezTo>
                        <a:cubicBezTo>
                          <a:pt x="1832355" y="123072"/>
                          <a:pt x="1923471" y="-12442"/>
                          <a:pt x="2085437" y="927"/>
                        </a:cubicBezTo>
                        <a:cubicBezTo>
                          <a:pt x="2247403" y="14296"/>
                          <a:pt x="2567512" y="142953"/>
                          <a:pt x="2674719" y="217900"/>
                        </a:cubicBezTo>
                        <a:cubicBezTo>
                          <a:pt x="2781926" y="292847"/>
                          <a:pt x="2746962" y="356078"/>
                          <a:pt x="2728681" y="450609"/>
                        </a:cubicBezTo>
                        <a:cubicBezTo>
                          <a:pt x="2710400" y="545140"/>
                          <a:pt x="2719086" y="749709"/>
                          <a:pt x="2565035" y="785088"/>
                        </a:cubicBezTo>
                        <a:cubicBezTo>
                          <a:pt x="2410984" y="820467"/>
                          <a:pt x="1996756" y="663790"/>
                          <a:pt x="1804377" y="662884"/>
                        </a:cubicBezTo>
                        <a:cubicBezTo>
                          <a:pt x="1611999" y="661978"/>
                          <a:pt x="1513748" y="749970"/>
                          <a:pt x="1410764" y="779653"/>
                        </a:cubicBezTo>
                        <a:cubicBezTo>
                          <a:pt x="1307780" y="809336"/>
                          <a:pt x="1300127" y="847275"/>
                          <a:pt x="1186472" y="840982"/>
                        </a:cubicBezTo>
                        <a:cubicBezTo>
                          <a:pt x="1072817" y="834689"/>
                          <a:pt x="863087" y="759515"/>
                          <a:pt x="728834" y="741896"/>
                        </a:cubicBezTo>
                        <a:cubicBezTo>
                          <a:pt x="594581" y="724277"/>
                          <a:pt x="502327" y="764396"/>
                          <a:pt x="380954" y="735265"/>
                        </a:cubicBezTo>
                        <a:cubicBezTo>
                          <a:pt x="259581" y="706134"/>
                          <a:pt x="7995" y="666244"/>
                          <a:pt x="597" y="567110"/>
                        </a:cubicBezTo>
                        <a:cubicBezTo>
                          <a:pt x="-6801" y="467976"/>
                          <a:pt x="55112" y="307040"/>
                          <a:pt x="149577" y="250728"/>
                        </a:cubicBezTo>
                        <a:cubicBezTo>
                          <a:pt x="244042" y="194416"/>
                          <a:pt x="440662" y="251097"/>
                          <a:pt x="567385" y="229237"/>
                        </a:cubicBezTo>
                        <a:close/>
                      </a:path>
                    </a:pathLst>
                  </a:custGeom>
                  <a:solidFill>
                    <a:srgbClr val="FF99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673" name="テキスト ボックス 6">
                    <a:extLst>
                      <a:ext uri="{FF2B5EF4-FFF2-40B4-BE49-F238E27FC236}">
                        <a16:creationId xmlns:a16="http://schemas.microsoft.com/office/drawing/2014/main" id="{0BC982E0-715A-72E6-A303-0038B72116DC}"/>
                      </a:ext>
                    </a:extLst>
                  </p:cNvPr>
                  <p:cNvSpPr txBox="1"/>
                  <p:nvPr/>
                </p:nvSpPr>
                <p:spPr>
                  <a:xfrm rot="669024">
                    <a:off x="4845943" y="4228478"/>
                    <a:ext cx="2584593" cy="5393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ts val="2000"/>
                      </a:lnSpc>
                      <a:defRPr/>
                    </a:pPr>
                    <a:r>
                      <a:rPr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作業がとても</a:t>
                    </a:r>
                    <a:endParaRPr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  <a:p>
                    <a:pPr>
                      <a:lnSpc>
                        <a:spcPts val="2000"/>
                      </a:lnSpc>
                      <a:defRPr/>
                    </a:pPr>
                    <a:r>
                      <a:rPr lang="ja-JP" altLang="en-US" sz="1600" b="1"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  楽になった～♪</a:t>
                    </a:r>
                    <a:endParaRPr lang="en-US" altLang="ja-JP" sz="1600" b="1"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pic>
              <p:nvPicPr>
                <p:cNvPr id="27669" name="図 27668">
                  <a:extLst>
                    <a:ext uri="{FF2B5EF4-FFF2-40B4-BE49-F238E27FC236}">
                      <a16:creationId xmlns:a16="http://schemas.microsoft.com/office/drawing/2014/main" id="{780FD95C-628A-4486-131B-9549BAD93F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55150"/>
                <a:stretch/>
              </p:blipFill>
              <p:spPr bwMode="auto">
                <a:xfrm>
                  <a:off x="224681" y="6000274"/>
                  <a:ext cx="1341049" cy="7081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7667" name="図 27666">
                <a:extLst>
                  <a:ext uri="{FF2B5EF4-FFF2-40B4-BE49-F238E27FC236}">
                    <a16:creationId xmlns:a16="http://schemas.microsoft.com/office/drawing/2014/main" id="{352F7743-AA24-C4DC-1AF5-221A50ECEE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80205" y="5337648"/>
                <a:ext cx="872168" cy="1003419"/>
              </a:xfrm>
              <a:prstGeom prst="rect">
                <a:avLst/>
              </a:prstGeom>
            </p:spPr>
          </p:pic>
        </p:grpSp>
        <p:sp>
          <p:nvSpPr>
            <p:cNvPr id="27674" name="正方形/長方形 27673">
              <a:extLst>
                <a:ext uri="{FF2B5EF4-FFF2-40B4-BE49-F238E27FC236}">
                  <a16:creationId xmlns:a16="http://schemas.microsoft.com/office/drawing/2014/main" id="{CF0CBE89-72DD-F9A2-57C9-CA18C3F1F165}"/>
                </a:ext>
              </a:extLst>
            </p:cNvPr>
            <p:cNvSpPr/>
            <p:nvPr/>
          </p:nvSpPr>
          <p:spPr>
            <a:xfrm rot="870277">
              <a:off x="10974054" y="2544421"/>
              <a:ext cx="552511" cy="1896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105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7797" name="グループ化 27796">
            <a:extLst>
              <a:ext uri="{FF2B5EF4-FFF2-40B4-BE49-F238E27FC236}">
                <a16:creationId xmlns:a16="http://schemas.microsoft.com/office/drawing/2014/main" id="{B72C4316-5039-EDA7-8349-189BDA7CD708}"/>
              </a:ext>
            </a:extLst>
          </p:cNvPr>
          <p:cNvGrpSpPr/>
          <p:nvPr/>
        </p:nvGrpSpPr>
        <p:grpSpPr>
          <a:xfrm>
            <a:off x="10123471" y="1113921"/>
            <a:ext cx="720000" cy="1069337"/>
            <a:chOff x="10822330" y="1192597"/>
            <a:chExt cx="720000" cy="1069337"/>
          </a:xfrm>
        </p:grpSpPr>
        <p:grpSp>
          <p:nvGrpSpPr>
            <p:cNvPr id="27795" name="グループ化 27794">
              <a:extLst>
                <a:ext uri="{FF2B5EF4-FFF2-40B4-BE49-F238E27FC236}">
                  <a16:creationId xmlns:a16="http://schemas.microsoft.com/office/drawing/2014/main" id="{76637796-DDC8-3685-6B3B-2976058B61F4}"/>
                </a:ext>
              </a:extLst>
            </p:cNvPr>
            <p:cNvGrpSpPr/>
            <p:nvPr/>
          </p:nvGrpSpPr>
          <p:grpSpPr>
            <a:xfrm>
              <a:off x="10822330" y="1433934"/>
              <a:ext cx="720000" cy="828000"/>
              <a:chOff x="10117148" y="1348494"/>
              <a:chExt cx="720000" cy="828000"/>
            </a:xfrm>
          </p:grpSpPr>
          <p:sp>
            <p:nvSpPr>
              <p:cNvPr id="27787" name="正方形/長方形 27786">
                <a:extLst>
                  <a:ext uri="{FF2B5EF4-FFF2-40B4-BE49-F238E27FC236}">
                    <a16:creationId xmlns:a16="http://schemas.microsoft.com/office/drawing/2014/main" id="{0A75C689-6214-3E7E-7372-D3F05F97083C}"/>
                  </a:ext>
                </a:extLst>
              </p:cNvPr>
              <p:cNvSpPr/>
              <p:nvPr/>
            </p:nvSpPr>
            <p:spPr>
              <a:xfrm>
                <a:off x="10117148" y="1348494"/>
                <a:ext cx="720000" cy="828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785" name="テキスト ボックス 5">
                <a:extLst>
                  <a:ext uri="{FF2B5EF4-FFF2-40B4-BE49-F238E27FC236}">
                    <a16:creationId xmlns:a16="http://schemas.microsoft.com/office/drawing/2014/main" id="{398F2F9F-5ED9-56FD-087B-57B79D011674}"/>
                  </a:ext>
                </a:extLst>
              </p:cNvPr>
              <p:cNvSpPr txBox="1"/>
              <p:nvPr/>
            </p:nvSpPr>
            <p:spPr>
              <a:xfrm>
                <a:off x="10194589" y="1619174"/>
                <a:ext cx="542871" cy="28884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sz="1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４回</a:t>
                </a:r>
              </a:p>
            </p:txBody>
          </p:sp>
        </p:grpSp>
        <p:sp>
          <p:nvSpPr>
            <p:cNvPr id="27796" name="テキスト ボックス 5">
              <a:extLst>
                <a:ext uri="{FF2B5EF4-FFF2-40B4-BE49-F238E27FC236}">
                  <a16:creationId xmlns:a16="http://schemas.microsoft.com/office/drawing/2014/main" id="{BB5D613C-9A4F-DC54-E7A8-E1E4D4BC62EC}"/>
                </a:ext>
              </a:extLst>
            </p:cNvPr>
            <p:cNvSpPr txBox="1"/>
            <p:nvPr/>
          </p:nvSpPr>
          <p:spPr>
            <a:xfrm>
              <a:off x="11056448" y="1192597"/>
              <a:ext cx="227089" cy="31577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7</a:t>
              </a:r>
              <a:endPara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7798" name="テキスト ボックス 27797">
            <a:extLst>
              <a:ext uri="{FF2B5EF4-FFF2-40B4-BE49-F238E27FC236}">
                <a16:creationId xmlns:a16="http://schemas.microsoft.com/office/drawing/2014/main" id="{53C157E8-1FE6-0C8A-7EB4-828AD0E3B656}"/>
              </a:ext>
            </a:extLst>
          </p:cNvPr>
          <p:cNvSpPr txBox="1"/>
          <p:nvPr/>
        </p:nvSpPr>
        <p:spPr>
          <a:xfrm rot="21081373">
            <a:off x="9491408" y="1185955"/>
            <a:ext cx="1836000" cy="72000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新規</a:t>
            </a:r>
            <a:r>
              <a:rPr kumimoji="1"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rPr>
              <a:t>S4.S5</a:t>
            </a:r>
            <a:r>
              <a: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</a:rPr>
              <a:t>ライン</a:t>
            </a:r>
            <a:endParaRPr kumimoji="1" lang="en-US" altLang="ja-JP" sz="14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重筋作業撲滅</a:t>
            </a:r>
            <a:r>
              <a:rPr kumimoji="1" lang="en-US" altLang="ja-JP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!</a:t>
            </a:r>
            <a:endParaRPr kumimoji="1" lang="ja-JP" altLang="en-US" sz="20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76272ADE-AD68-3B8D-CE72-CF042A442599}"/>
              </a:ext>
            </a:extLst>
          </p:cNvPr>
          <p:cNvSpPr/>
          <p:nvPr/>
        </p:nvSpPr>
        <p:spPr>
          <a:xfrm rot="5400000">
            <a:off x="10826976" y="5575010"/>
            <a:ext cx="619167" cy="271361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8" name="表 8">
            <a:extLst>
              <a:ext uri="{FF2B5EF4-FFF2-40B4-BE49-F238E27FC236}">
                <a16:creationId xmlns:a16="http://schemas.microsoft.com/office/drawing/2014/main" id="{51F7479A-4850-FE9C-5786-EADD26A8B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592650"/>
              </p:ext>
            </p:extLst>
          </p:nvPr>
        </p:nvGraphicFramePr>
        <p:xfrm>
          <a:off x="8318880" y="4781258"/>
          <a:ext cx="3204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64909537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5519682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対策前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770176"/>
                  </a:ext>
                </a:extLst>
              </a:tr>
            </a:tbl>
          </a:graphicData>
        </a:graphic>
      </p:graphicFrame>
      <p:graphicFrame>
        <p:nvGraphicFramePr>
          <p:cNvPr id="11" name="表 6">
            <a:extLst>
              <a:ext uri="{FF2B5EF4-FFF2-40B4-BE49-F238E27FC236}">
                <a16:creationId xmlns:a16="http://schemas.microsoft.com/office/drawing/2014/main" id="{8CBC8E4E-EB92-677F-3DF1-1233D3C92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8154622"/>
              </p:ext>
            </p:extLst>
          </p:nvPr>
        </p:nvGraphicFramePr>
        <p:xfrm>
          <a:off x="9578880" y="6158853"/>
          <a:ext cx="1030295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0295">
                  <a:extLst>
                    <a:ext uri="{9D8B030D-6E8A-4147-A177-3AD203B41FA5}">
                      <a16:colId xmlns:a16="http://schemas.microsoft.com/office/drawing/2014/main" val="135236445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判定外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554883"/>
                  </a:ext>
                </a:extLst>
              </a:tr>
            </a:tbl>
          </a:graphicData>
        </a:graphic>
      </p:graphicFrame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B05ECC2C-9176-ACBB-647A-C7B96946E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48364"/>
              </p:ext>
            </p:extLst>
          </p:nvPr>
        </p:nvGraphicFramePr>
        <p:xfrm>
          <a:off x="8306155" y="6144785"/>
          <a:ext cx="3204000" cy="46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64909537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95519682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endParaRPr kumimoji="1" lang="ja-JP" altLang="en-US" sz="160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対策後</a:t>
                      </a:r>
                    </a:p>
                  </a:txBody>
                  <a:tcPr anchor="ctr">
                    <a:lnL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770176"/>
                  </a:ext>
                </a:extLst>
              </a:tr>
            </a:tbl>
          </a:graphicData>
        </a:graphic>
      </p:graphicFrame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77EA185-9301-BB14-F05A-4FA14FA2D433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38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16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7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7" grpId="0" animBg="1"/>
      <p:bldP spid="26" grpId="0" animBg="1"/>
      <p:bldP spid="27" grpId="0" animBg="1"/>
      <p:bldP spid="27798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グループ化 95">
            <a:extLst>
              <a:ext uri="{FF2B5EF4-FFF2-40B4-BE49-F238E27FC236}">
                <a16:creationId xmlns:a16="http://schemas.microsoft.com/office/drawing/2014/main" id="{359E8843-D861-7A03-4029-6B990551D90F}"/>
              </a:ext>
            </a:extLst>
          </p:cNvPr>
          <p:cNvGrpSpPr/>
          <p:nvPr/>
        </p:nvGrpSpPr>
        <p:grpSpPr>
          <a:xfrm>
            <a:off x="6723520" y="664054"/>
            <a:ext cx="5143149" cy="2057909"/>
            <a:chOff x="6834257" y="776825"/>
            <a:chExt cx="5143149" cy="2057909"/>
          </a:xfrm>
        </p:grpSpPr>
        <p:cxnSp>
          <p:nvCxnSpPr>
            <p:cNvPr id="76" name="直線コネクタ 75">
              <a:extLst>
                <a:ext uri="{FF2B5EF4-FFF2-40B4-BE49-F238E27FC236}">
                  <a16:creationId xmlns:a16="http://schemas.microsoft.com/office/drawing/2014/main" id="{1EDD66DA-3CFA-226B-D6B3-0C3EB7012A54}"/>
                </a:ext>
              </a:extLst>
            </p:cNvPr>
            <p:cNvCxnSpPr>
              <a:cxnSpLocks/>
            </p:cNvCxnSpPr>
            <p:nvPr/>
          </p:nvCxnSpPr>
          <p:spPr>
            <a:xfrm>
              <a:off x="6834257" y="946101"/>
              <a:ext cx="1404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>
              <a:extLst>
                <a:ext uri="{FF2B5EF4-FFF2-40B4-BE49-F238E27FC236}">
                  <a16:creationId xmlns:a16="http://schemas.microsoft.com/office/drawing/2014/main" id="{F9FA83D7-C842-44EB-AC1D-896554BBAF9D}"/>
                </a:ext>
              </a:extLst>
            </p:cNvPr>
            <p:cNvCxnSpPr>
              <a:cxnSpLocks/>
            </p:cNvCxnSpPr>
            <p:nvPr/>
          </p:nvCxnSpPr>
          <p:spPr>
            <a:xfrm>
              <a:off x="7600068" y="1407274"/>
              <a:ext cx="264041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正方形/長方形 5">
              <a:extLst>
                <a:ext uri="{FF2B5EF4-FFF2-40B4-BE49-F238E27FC236}">
                  <a16:creationId xmlns:a16="http://schemas.microsoft.com/office/drawing/2014/main" id="{B6BA511D-31A2-A6E8-2F8F-9E2009A5BAB9}"/>
                </a:ext>
              </a:extLst>
            </p:cNvPr>
            <p:cNvSpPr/>
            <p:nvPr/>
          </p:nvSpPr>
          <p:spPr>
            <a:xfrm>
              <a:off x="7600068" y="954631"/>
              <a:ext cx="367582" cy="972472"/>
            </a:xfrm>
            <a:custGeom>
              <a:avLst/>
              <a:gdLst>
                <a:gd name="connsiteX0" fmla="*/ 0 w 418011"/>
                <a:gd name="connsiteY0" fmla="*/ 0 h 1654012"/>
                <a:gd name="connsiteX1" fmla="*/ 418011 w 418011"/>
                <a:gd name="connsiteY1" fmla="*/ 0 h 1654012"/>
                <a:gd name="connsiteX2" fmla="*/ 418011 w 418011"/>
                <a:gd name="connsiteY2" fmla="*/ 1654012 h 1654012"/>
                <a:gd name="connsiteX3" fmla="*/ 0 w 418011"/>
                <a:gd name="connsiteY3" fmla="*/ 1654012 h 1654012"/>
                <a:gd name="connsiteX4" fmla="*/ 0 w 418011"/>
                <a:gd name="connsiteY4" fmla="*/ 0 h 1654012"/>
                <a:gd name="connsiteX0" fmla="*/ 418011 w 509451"/>
                <a:gd name="connsiteY0" fmla="*/ 1654012 h 1745452"/>
                <a:gd name="connsiteX1" fmla="*/ 0 w 509451"/>
                <a:gd name="connsiteY1" fmla="*/ 1654012 h 1745452"/>
                <a:gd name="connsiteX2" fmla="*/ 0 w 509451"/>
                <a:gd name="connsiteY2" fmla="*/ 0 h 1745452"/>
                <a:gd name="connsiteX3" fmla="*/ 418011 w 509451"/>
                <a:gd name="connsiteY3" fmla="*/ 0 h 1745452"/>
                <a:gd name="connsiteX4" fmla="*/ 509451 w 509451"/>
                <a:gd name="connsiteY4" fmla="*/ 1745452 h 1745452"/>
                <a:gd name="connsiteX0" fmla="*/ 418011 w 418011"/>
                <a:gd name="connsiteY0" fmla="*/ 1654012 h 1654012"/>
                <a:gd name="connsiteX1" fmla="*/ 0 w 418011"/>
                <a:gd name="connsiteY1" fmla="*/ 1654012 h 1654012"/>
                <a:gd name="connsiteX2" fmla="*/ 0 w 418011"/>
                <a:gd name="connsiteY2" fmla="*/ 0 h 1654012"/>
                <a:gd name="connsiteX3" fmla="*/ 418011 w 418011"/>
                <a:gd name="connsiteY3" fmla="*/ 0 h 1654012"/>
                <a:gd name="connsiteX0" fmla="*/ 418011 w 418011"/>
                <a:gd name="connsiteY0" fmla="*/ 1654012 h 1654012"/>
                <a:gd name="connsiteX1" fmla="*/ 0 w 418011"/>
                <a:gd name="connsiteY1" fmla="*/ 1654012 h 1654012"/>
                <a:gd name="connsiteX2" fmla="*/ 0 w 418011"/>
                <a:gd name="connsiteY2" fmla="*/ 0 h 16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011" h="1654012">
                  <a:moveTo>
                    <a:pt x="418011" y="1654012"/>
                  </a:moveTo>
                  <a:lnTo>
                    <a:pt x="0" y="165401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37916A17-105B-7267-0C36-1ED190B50F2E}"/>
                </a:ext>
              </a:extLst>
            </p:cNvPr>
            <p:cNvCxnSpPr>
              <a:cxnSpLocks/>
            </p:cNvCxnSpPr>
            <p:nvPr/>
          </p:nvCxnSpPr>
          <p:spPr>
            <a:xfrm>
              <a:off x="8805662" y="954631"/>
              <a:ext cx="379883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D6783B3C-FFDB-61CE-3CF2-77767175BDC4}"/>
                </a:ext>
              </a:extLst>
            </p:cNvPr>
            <p:cNvGrpSpPr/>
            <p:nvPr/>
          </p:nvGrpSpPr>
          <p:grpSpPr>
            <a:xfrm>
              <a:off x="7780854" y="1259857"/>
              <a:ext cx="1044678" cy="358320"/>
              <a:chOff x="370005" y="1004005"/>
              <a:chExt cx="2301310" cy="358320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33EFCF00-6B9D-5ECE-AF94-BF24CCDA127F}"/>
                  </a:ext>
                </a:extLst>
              </p:cNvPr>
              <p:cNvSpPr/>
              <p:nvPr/>
            </p:nvSpPr>
            <p:spPr>
              <a:xfrm>
                <a:off x="370005" y="1004005"/>
                <a:ext cx="2301310" cy="35832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42" name="テキスト ボックス 41">
                <a:extLst>
                  <a:ext uri="{FF2B5EF4-FFF2-40B4-BE49-F238E27FC236}">
                    <a16:creationId xmlns:a16="http://schemas.microsoft.com/office/drawing/2014/main" id="{9B4DF748-1A82-44A0-4667-422E24B9471B}"/>
                  </a:ext>
                </a:extLst>
              </p:cNvPr>
              <p:cNvSpPr txBox="1"/>
              <p:nvPr/>
            </p:nvSpPr>
            <p:spPr>
              <a:xfrm>
                <a:off x="413769" y="1044665"/>
                <a:ext cx="2213781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第１製造部</a:t>
                </a:r>
              </a:p>
            </p:txBody>
          </p:sp>
        </p:grp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28CA6419-B029-534F-6D21-D0A91804B8E1}"/>
                </a:ext>
              </a:extLst>
            </p:cNvPr>
            <p:cNvGrpSpPr/>
            <p:nvPr/>
          </p:nvGrpSpPr>
          <p:grpSpPr>
            <a:xfrm>
              <a:off x="7780853" y="1738060"/>
              <a:ext cx="1044678" cy="358320"/>
              <a:chOff x="370005" y="1004005"/>
              <a:chExt cx="2301310" cy="358320"/>
            </a:xfrm>
          </p:grpSpPr>
          <p:sp>
            <p:nvSpPr>
              <p:cNvPr id="39" name="正方形/長方形 38">
                <a:extLst>
                  <a:ext uri="{FF2B5EF4-FFF2-40B4-BE49-F238E27FC236}">
                    <a16:creationId xmlns:a16="http://schemas.microsoft.com/office/drawing/2014/main" id="{8A680ED2-1367-F9BE-C38F-58BCA5C1E40E}"/>
                  </a:ext>
                </a:extLst>
              </p:cNvPr>
              <p:cNvSpPr/>
              <p:nvPr/>
            </p:nvSpPr>
            <p:spPr>
              <a:xfrm>
                <a:off x="370005" y="1004005"/>
                <a:ext cx="2301310" cy="35832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08AB52C7-CA6C-D96C-6E47-D4F0D4B35DE9}"/>
                  </a:ext>
                </a:extLst>
              </p:cNvPr>
              <p:cNvSpPr txBox="1"/>
              <p:nvPr/>
            </p:nvSpPr>
            <p:spPr>
              <a:xfrm>
                <a:off x="413769" y="1044665"/>
                <a:ext cx="2213781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第２製造部</a:t>
                </a:r>
              </a:p>
            </p:txBody>
          </p:sp>
        </p:grpSp>
        <p:sp>
          <p:nvSpPr>
            <p:cNvPr id="77" name="正方形/長方形 5">
              <a:extLst>
                <a:ext uri="{FF2B5EF4-FFF2-40B4-BE49-F238E27FC236}">
                  <a16:creationId xmlns:a16="http://schemas.microsoft.com/office/drawing/2014/main" id="{3777CDCD-5F49-8FAD-F0ED-F65CD8AE0F11}"/>
                </a:ext>
              </a:extLst>
            </p:cNvPr>
            <p:cNvSpPr/>
            <p:nvPr/>
          </p:nvSpPr>
          <p:spPr>
            <a:xfrm>
              <a:off x="8968464" y="954528"/>
              <a:ext cx="367582" cy="1748092"/>
            </a:xfrm>
            <a:custGeom>
              <a:avLst/>
              <a:gdLst>
                <a:gd name="connsiteX0" fmla="*/ 0 w 418011"/>
                <a:gd name="connsiteY0" fmla="*/ 0 h 1654012"/>
                <a:gd name="connsiteX1" fmla="*/ 418011 w 418011"/>
                <a:gd name="connsiteY1" fmla="*/ 0 h 1654012"/>
                <a:gd name="connsiteX2" fmla="*/ 418011 w 418011"/>
                <a:gd name="connsiteY2" fmla="*/ 1654012 h 1654012"/>
                <a:gd name="connsiteX3" fmla="*/ 0 w 418011"/>
                <a:gd name="connsiteY3" fmla="*/ 1654012 h 1654012"/>
                <a:gd name="connsiteX4" fmla="*/ 0 w 418011"/>
                <a:gd name="connsiteY4" fmla="*/ 0 h 1654012"/>
                <a:gd name="connsiteX0" fmla="*/ 418011 w 509451"/>
                <a:gd name="connsiteY0" fmla="*/ 1654012 h 1745452"/>
                <a:gd name="connsiteX1" fmla="*/ 0 w 509451"/>
                <a:gd name="connsiteY1" fmla="*/ 1654012 h 1745452"/>
                <a:gd name="connsiteX2" fmla="*/ 0 w 509451"/>
                <a:gd name="connsiteY2" fmla="*/ 0 h 1745452"/>
                <a:gd name="connsiteX3" fmla="*/ 418011 w 509451"/>
                <a:gd name="connsiteY3" fmla="*/ 0 h 1745452"/>
                <a:gd name="connsiteX4" fmla="*/ 509451 w 509451"/>
                <a:gd name="connsiteY4" fmla="*/ 1745452 h 1745452"/>
                <a:gd name="connsiteX0" fmla="*/ 418011 w 418011"/>
                <a:gd name="connsiteY0" fmla="*/ 1654012 h 1654012"/>
                <a:gd name="connsiteX1" fmla="*/ 0 w 418011"/>
                <a:gd name="connsiteY1" fmla="*/ 1654012 h 1654012"/>
                <a:gd name="connsiteX2" fmla="*/ 0 w 418011"/>
                <a:gd name="connsiteY2" fmla="*/ 0 h 1654012"/>
                <a:gd name="connsiteX3" fmla="*/ 418011 w 418011"/>
                <a:gd name="connsiteY3" fmla="*/ 0 h 1654012"/>
                <a:gd name="connsiteX0" fmla="*/ 418011 w 418011"/>
                <a:gd name="connsiteY0" fmla="*/ 1654012 h 1654012"/>
                <a:gd name="connsiteX1" fmla="*/ 0 w 418011"/>
                <a:gd name="connsiteY1" fmla="*/ 1654012 h 1654012"/>
                <a:gd name="connsiteX2" fmla="*/ 0 w 418011"/>
                <a:gd name="connsiteY2" fmla="*/ 0 h 16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011" h="1654012">
                  <a:moveTo>
                    <a:pt x="418011" y="1654012"/>
                  </a:moveTo>
                  <a:lnTo>
                    <a:pt x="0" y="165401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6B597F69-96A6-E44A-334E-95DC5AC22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61313" y="1798269"/>
              <a:ext cx="264041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>
              <a:extLst>
                <a:ext uri="{FF2B5EF4-FFF2-40B4-BE49-F238E27FC236}">
                  <a16:creationId xmlns:a16="http://schemas.microsoft.com/office/drawing/2014/main" id="{E928E08A-8B1F-81D7-F976-EB9E719F7537}"/>
                </a:ext>
              </a:extLst>
            </p:cNvPr>
            <p:cNvCxnSpPr>
              <a:cxnSpLocks/>
            </p:cNvCxnSpPr>
            <p:nvPr/>
          </p:nvCxnSpPr>
          <p:spPr>
            <a:xfrm>
              <a:off x="8961313" y="2197686"/>
              <a:ext cx="264041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43CA360B-F8C4-9440-9BC2-AC61FDD168C0}"/>
                </a:ext>
              </a:extLst>
            </p:cNvPr>
            <p:cNvGrpSpPr/>
            <p:nvPr/>
          </p:nvGrpSpPr>
          <p:grpSpPr>
            <a:xfrm>
              <a:off x="9102608" y="786036"/>
              <a:ext cx="981365" cy="358320"/>
              <a:chOff x="370005" y="1004005"/>
              <a:chExt cx="2301310" cy="358320"/>
            </a:xfrm>
          </p:grpSpPr>
          <p:sp>
            <p:nvSpPr>
              <p:cNvPr id="37" name="正方形/長方形 36">
                <a:extLst>
                  <a:ext uri="{FF2B5EF4-FFF2-40B4-BE49-F238E27FC236}">
                    <a16:creationId xmlns:a16="http://schemas.microsoft.com/office/drawing/2014/main" id="{DACFD328-09D7-373F-F7A7-8C9FB40A26FF}"/>
                  </a:ext>
                </a:extLst>
              </p:cNvPr>
              <p:cNvSpPr/>
              <p:nvPr/>
            </p:nvSpPr>
            <p:spPr>
              <a:xfrm>
                <a:off x="370005" y="1004005"/>
                <a:ext cx="2301310" cy="35832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38" name="テキスト ボックス 37">
                <a:extLst>
                  <a:ext uri="{FF2B5EF4-FFF2-40B4-BE49-F238E27FC236}">
                    <a16:creationId xmlns:a16="http://schemas.microsoft.com/office/drawing/2014/main" id="{BEA6F20D-E03F-05A6-C891-99C78F11A0B4}"/>
                  </a:ext>
                </a:extLst>
              </p:cNvPr>
              <p:cNvSpPr txBox="1"/>
              <p:nvPr/>
            </p:nvSpPr>
            <p:spPr>
              <a:xfrm>
                <a:off x="413769" y="1044665"/>
                <a:ext cx="2213782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工務課</a:t>
                </a:r>
              </a:p>
            </p:txBody>
          </p: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8906E29A-1FA1-0B8A-2FA5-B98A057CA514}"/>
                </a:ext>
              </a:extLst>
            </p:cNvPr>
            <p:cNvGrpSpPr/>
            <p:nvPr/>
          </p:nvGrpSpPr>
          <p:grpSpPr>
            <a:xfrm>
              <a:off x="9132353" y="1626676"/>
              <a:ext cx="981783" cy="358320"/>
              <a:chOff x="10591709" y="2228553"/>
              <a:chExt cx="1116476" cy="358320"/>
            </a:xfrm>
          </p:grpSpPr>
          <p:sp>
            <p:nvSpPr>
              <p:cNvPr id="62" name="正方形/長方形 61">
                <a:extLst>
                  <a:ext uri="{FF2B5EF4-FFF2-40B4-BE49-F238E27FC236}">
                    <a16:creationId xmlns:a16="http://schemas.microsoft.com/office/drawing/2014/main" id="{4CF11DEB-754F-C51E-93D9-7A93E02D2CC9}"/>
                  </a:ext>
                </a:extLst>
              </p:cNvPr>
              <p:cNvSpPr/>
              <p:nvPr/>
            </p:nvSpPr>
            <p:spPr>
              <a:xfrm>
                <a:off x="10591709" y="2228553"/>
                <a:ext cx="1116000" cy="35832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63" name="テキスト ボックス 62">
                <a:extLst>
                  <a:ext uri="{FF2B5EF4-FFF2-40B4-BE49-F238E27FC236}">
                    <a16:creationId xmlns:a16="http://schemas.microsoft.com/office/drawing/2014/main" id="{DFDAC2EE-2C79-E002-05CA-FB741A2E0325}"/>
                  </a:ext>
                </a:extLst>
              </p:cNvPr>
              <p:cNvSpPr txBox="1"/>
              <p:nvPr/>
            </p:nvSpPr>
            <p:spPr>
              <a:xfrm>
                <a:off x="10602835" y="2251457"/>
                <a:ext cx="110535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製造技術課</a:t>
                </a:r>
              </a:p>
            </p:txBody>
          </p:sp>
        </p:grpSp>
        <p:grpSp>
          <p:nvGrpSpPr>
            <p:cNvPr id="69" name="グループ化 68">
              <a:extLst>
                <a:ext uri="{FF2B5EF4-FFF2-40B4-BE49-F238E27FC236}">
                  <a16:creationId xmlns:a16="http://schemas.microsoft.com/office/drawing/2014/main" id="{CB42DEA2-9745-8360-ED42-06AD9C404556}"/>
                </a:ext>
              </a:extLst>
            </p:cNvPr>
            <p:cNvGrpSpPr/>
            <p:nvPr/>
          </p:nvGrpSpPr>
          <p:grpSpPr>
            <a:xfrm>
              <a:off x="9126150" y="2030234"/>
              <a:ext cx="1006662" cy="358320"/>
              <a:chOff x="10562941" y="2167590"/>
              <a:chExt cx="1144768" cy="358320"/>
            </a:xfrm>
          </p:grpSpPr>
          <p:sp>
            <p:nvSpPr>
              <p:cNvPr id="70" name="正方形/長方形 69">
                <a:extLst>
                  <a:ext uri="{FF2B5EF4-FFF2-40B4-BE49-F238E27FC236}">
                    <a16:creationId xmlns:a16="http://schemas.microsoft.com/office/drawing/2014/main" id="{00681585-74DB-8E7F-B395-01413CD89050}"/>
                  </a:ext>
                </a:extLst>
              </p:cNvPr>
              <p:cNvSpPr/>
              <p:nvPr/>
            </p:nvSpPr>
            <p:spPr>
              <a:xfrm>
                <a:off x="10591709" y="2167590"/>
                <a:ext cx="1116000" cy="35832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73017AF1-9EE0-7F1B-9912-87C1FC4AE82C}"/>
                  </a:ext>
                </a:extLst>
              </p:cNvPr>
              <p:cNvSpPr txBox="1"/>
              <p:nvPr/>
            </p:nvSpPr>
            <p:spPr>
              <a:xfrm>
                <a:off x="10562941" y="2200247"/>
                <a:ext cx="1105350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品質管理課</a:t>
                </a:r>
              </a:p>
            </p:txBody>
          </p:sp>
        </p:grpSp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4F6BB7FA-AA20-2B4E-FD13-F3112196D6DD}"/>
                </a:ext>
              </a:extLst>
            </p:cNvPr>
            <p:cNvGrpSpPr/>
            <p:nvPr/>
          </p:nvGrpSpPr>
          <p:grpSpPr>
            <a:xfrm>
              <a:off x="9138253" y="2476414"/>
              <a:ext cx="981365" cy="358320"/>
              <a:chOff x="10591709" y="2150184"/>
              <a:chExt cx="1116000" cy="358320"/>
            </a:xfrm>
          </p:grpSpPr>
          <p:sp>
            <p:nvSpPr>
              <p:cNvPr id="74" name="正方形/長方形 73">
                <a:extLst>
                  <a:ext uri="{FF2B5EF4-FFF2-40B4-BE49-F238E27FC236}">
                    <a16:creationId xmlns:a16="http://schemas.microsoft.com/office/drawing/2014/main" id="{3BB1305E-42CA-B166-96E5-FF37AD334873}"/>
                  </a:ext>
                </a:extLst>
              </p:cNvPr>
              <p:cNvSpPr/>
              <p:nvPr/>
            </p:nvSpPr>
            <p:spPr>
              <a:xfrm>
                <a:off x="10591709" y="2150184"/>
                <a:ext cx="1116000" cy="35832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75" name="テキスト ボックス 74">
                <a:extLst>
                  <a:ext uri="{FF2B5EF4-FFF2-40B4-BE49-F238E27FC236}">
                    <a16:creationId xmlns:a16="http://schemas.microsoft.com/office/drawing/2014/main" id="{8C3B9D8D-D12A-C67F-BFCF-34E7912688E3}"/>
                  </a:ext>
                </a:extLst>
              </p:cNvPr>
              <p:cNvSpPr txBox="1"/>
              <p:nvPr/>
            </p:nvSpPr>
            <p:spPr>
              <a:xfrm>
                <a:off x="10612932" y="2190844"/>
                <a:ext cx="1073553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保全課</a:t>
                </a:r>
              </a:p>
            </p:txBody>
          </p:sp>
        </p:grpSp>
        <p:sp>
          <p:nvSpPr>
            <p:cNvPr id="89" name="正方形/長方形 5">
              <a:extLst>
                <a:ext uri="{FF2B5EF4-FFF2-40B4-BE49-F238E27FC236}">
                  <a16:creationId xmlns:a16="http://schemas.microsoft.com/office/drawing/2014/main" id="{142756AD-6EDE-4E63-4333-26E7E0573C7E}"/>
                </a:ext>
              </a:extLst>
            </p:cNvPr>
            <p:cNvSpPr/>
            <p:nvPr/>
          </p:nvSpPr>
          <p:spPr>
            <a:xfrm>
              <a:off x="10215339" y="1420414"/>
              <a:ext cx="367582" cy="592007"/>
            </a:xfrm>
            <a:custGeom>
              <a:avLst/>
              <a:gdLst>
                <a:gd name="connsiteX0" fmla="*/ 0 w 418011"/>
                <a:gd name="connsiteY0" fmla="*/ 0 h 1654012"/>
                <a:gd name="connsiteX1" fmla="*/ 418011 w 418011"/>
                <a:gd name="connsiteY1" fmla="*/ 0 h 1654012"/>
                <a:gd name="connsiteX2" fmla="*/ 418011 w 418011"/>
                <a:gd name="connsiteY2" fmla="*/ 1654012 h 1654012"/>
                <a:gd name="connsiteX3" fmla="*/ 0 w 418011"/>
                <a:gd name="connsiteY3" fmla="*/ 1654012 h 1654012"/>
                <a:gd name="connsiteX4" fmla="*/ 0 w 418011"/>
                <a:gd name="connsiteY4" fmla="*/ 0 h 1654012"/>
                <a:gd name="connsiteX0" fmla="*/ 418011 w 509451"/>
                <a:gd name="connsiteY0" fmla="*/ 1654012 h 1745452"/>
                <a:gd name="connsiteX1" fmla="*/ 0 w 509451"/>
                <a:gd name="connsiteY1" fmla="*/ 1654012 h 1745452"/>
                <a:gd name="connsiteX2" fmla="*/ 0 w 509451"/>
                <a:gd name="connsiteY2" fmla="*/ 0 h 1745452"/>
                <a:gd name="connsiteX3" fmla="*/ 418011 w 509451"/>
                <a:gd name="connsiteY3" fmla="*/ 0 h 1745452"/>
                <a:gd name="connsiteX4" fmla="*/ 509451 w 509451"/>
                <a:gd name="connsiteY4" fmla="*/ 1745452 h 1745452"/>
                <a:gd name="connsiteX0" fmla="*/ 418011 w 418011"/>
                <a:gd name="connsiteY0" fmla="*/ 1654012 h 1654012"/>
                <a:gd name="connsiteX1" fmla="*/ 0 w 418011"/>
                <a:gd name="connsiteY1" fmla="*/ 1654012 h 1654012"/>
                <a:gd name="connsiteX2" fmla="*/ 0 w 418011"/>
                <a:gd name="connsiteY2" fmla="*/ 0 h 1654012"/>
                <a:gd name="connsiteX3" fmla="*/ 418011 w 418011"/>
                <a:gd name="connsiteY3" fmla="*/ 0 h 1654012"/>
                <a:gd name="connsiteX0" fmla="*/ 418011 w 418011"/>
                <a:gd name="connsiteY0" fmla="*/ 1654012 h 1654012"/>
                <a:gd name="connsiteX1" fmla="*/ 0 w 418011"/>
                <a:gd name="connsiteY1" fmla="*/ 1654012 h 1654012"/>
                <a:gd name="connsiteX2" fmla="*/ 0 w 418011"/>
                <a:gd name="connsiteY2" fmla="*/ 0 h 16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8011" h="1654012">
                  <a:moveTo>
                    <a:pt x="418011" y="1654012"/>
                  </a:moveTo>
                  <a:lnTo>
                    <a:pt x="0" y="1654012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/>
            </a:p>
          </p:txBody>
        </p: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53D4EE6F-360C-3B48-F117-72A1B117C5D4}"/>
                </a:ext>
              </a:extLst>
            </p:cNvPr>
            <p:cNvGrpSpPr/>
            <p:nvPr/>
          </p:nvGrpSpPr>
          <p:grpSpPr>
            <a:xfrm>
              <a:off x="10462059" y="1913838"/>
              <a:ext cx="981365" cy="358320"/>
              <a:chOff x="9232358" y="2788287"/>
              <a:chExt cx="981365" cy="358320"/>
            </a:xfrm>
          </p:grpSpPr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71016650-0078-E82E-4A05-F00C1D2A132F}"/>
                  </a:ext>
                </a:extLst>
              </p:cNvPr>
              <p:cNvSpPr/>
              <p:nvPr/>
            </p:nvSpPr>
            <p:spPr>
              <a:xfrm>
                <a:off x="9232358" y="2788287"/>
                <a:ext cx="981365" cy="358320"/>
              </a:xfrm>
              <a:prstGeom prst="rect">
                <a:avLst/>
              </a:prstGeom>
              <a:solidFill>
                <a:srgbClr val="E4E4E4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/>
              </a:p>
            </p:txBody>
          </p:sp>
          <p:sp>
            <p:nvSpPr>
              <p:cNvPr id="85" name="テキスト ボックス 84">
                <a:extLst>
                  <a:ext uri="{FF2B5EF4-FFF2-40B4-BE49-F238E27FC236}">
                    <a16:creationId xmlns:a16="http://schemas.microsoft.com/office/drawing/2014/main" id="{61D2C5CB-06E6-BBD2-6229-606A9270D4FB}"/>
                  </a:ext>
                </a:extLst>
              </p:cNvPr>
              <p:cNvSpPr txBox="1"/>
              <p:nvPr/>
            </p:nvSpPr>
            <p:spPr>
              <a:xfrm>
                <a:off x="9251021" y="2828947"/>
                <a:ext cx="944039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集出荷係</a:t>
                </a:r>
              </a:p>
            </p:txBody>
          </p:sp>
        </p:grpSp>
        <p:cxnSp>
          <p:nvCxnSpPr>
            <p:cNvPr id="92" name="直線コネクタ 91">
              <a:extLst>
                <a:ext uri="{FF2B5EF4-FFF2-40B4-BE49-F238E27FC236}">
                  <a16:creationId xmlns:a16="http://schemas.microsoft.com/office/drawing/2014/main" id="{A7E8C7B0-DB2C-B42B-8D58-AE73106C2F9B}"/>
                </a:ext>
              </a:extLst>
            </p:cNvPr>
            <p:cNvCxnSpPr>
              <a:cxnSpLocks/>
            </p:cNvCxnSpPr>
            <p:nvPr/>
          </p:nvCxnSpPr>
          <p:spPr>
            <a:xfrm>
              <a:off x="8688823" y="954528"/>
              <a:ext cx="28800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コネクタ 92">
              <a:extLst>
                <a:ext uri="{FF2B5EF4-FFF2-40B4-BE49-F238E27FC236}">
                  <a16:creationId xmlns:a16="http://schemas.microsoft.com/office/drawing/2014/main" id="{0AC06C46-9201-1448-BB45-DD733E7F7759}"/>
                </a:ext>
              </a:extLst>
            </p:cNvPr>
            <p:cNvCxnSpPr>
              <a:cxnSpLocks/>
            </p:cNvCxnSpPr>
            <p:nvPr/>
          </p:nvCxnSpPr>
          <p:spPr>
            <a:xfrm>
              <a:off x="8967486" y="945818"/>
              <a:ext cx="0" cy="4680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コネクタ 94">
              <a:extLst>
                <a:ext uri="{FF2B5EF4-FFF2-40B4-BE49-F238E27FC236}">
                  <a16:creationId xmlns:a16="http://schemas.microsoft.com/office/drawing/2014/main" id="{91ED6792-80BB-4E28-40EE-7C1A51C8129C}"/>
                </a:ext>
              </a:extLst>
            </p:cNvPr>
            <p:cNvCxnSpPr>
              <a:cxnSpLocks/>
            </p:cNvCxnSpPr>
            <p:nvPr/>
          </p:nvCxnSpPr>
          <p:spPr>
            <a:xfrm rot="21540000">
              <a:off x="8961313" y="1372945"/>
              <a:ext cx="1396093" cy="2980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3031E1E8-8CD8-C2E9-3DB4-BCC2F31C1526}"/>
                </a:ext>
              </a:extLst>
            </p:cNvPr>
            <p:cNvGrpSpPr/>
            <p:nvPr/>
          </p:nvGrpSpPr>
          <p:grpSpPr>
            <a:xfrm>
              <a:off x="10357406" y="1175712"/>
              <a:ext cx="1620000" cy="576000"/>
              <a:chOff x="10299336" y="2568772"/>
              <a:chExt cx="1620000" cy="576000"/>
            </a:xfrm>
          </p:grpSpPr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18BDB161-C000-E129-17C7-E1397AFDD187}"/>
                  </a:ext>
                </a:extLst>
              </p:cNvPr>
              <p:cNvGrpSpPr/>
              <p:nvPr/>
            </p:nvGrpSpPr>
            <p:grpSpPr>
              <a:xfrm>
                <a:off x="10397744" y="2638063"/>
                <a:ext cx="1440000" cy="441179"/>
                <a:chOff x="3381530" y="1977044"/>
                <a:chExt cx="2301310" cy="358320"/>
              </a:xfrm>
            </p:grpSpPr>
            <p:sp>
              <p:nvSpPr>
                <p:cNvPr id="47" name="正方形/長方形 46">
                  <a:extLst>
                    <a:ext uri="{FF2B5EF4-FFF2-40B4-BE49-F238E27FC236}">
                      <a16:creationId xmlns:a16="http://schemas.microsoft.com/office/drawing/2014/main" id="{0B1C7E03-43B3-DFDC-6EF1-F4BDB9ACDC58}"/>
                    </a:ext>
                  </a:extLst>
                </p:cNvPr>
                <p:cNvSpPr/>
                <p:nvPr/>
              </p:nvSpPr>
              <p:spPr>
                <a:xfrm>
                  <a:off x="3381530" y="1977044"/>
                  <a:ext cx="2301310" cy="358320"/>
                </a:xfrm>
                <a:prstGeom prst="rect">
                  <a:avLst/>
                </a:prstGeom>
                <a:solidFill>
                  <a:srgbClr val="FFC9E4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/>
                </a:p>
              </p:txBody>
            </p:sp>
            <p:sp>
              <p:nvSpPr>
                <p:cNvPr id="48" name="テキスト ボックス 47">
                  <a:extLst>
                    <a:ext uri="{FF2B5EF4-FFF2-40B4-BE49-F238E27FC236}">
                      <a16:creationId xmlns:a16="http://schemas.microsoft.com/office/drawing/2014/main" id="{061358A6-CA35-6A35-7107-D1D53AB09FE5}"/>
                    </a:ext>
                  </a:extLst>
                </p:cNvPr>
                <p:cNvSpPr txBox="1"/>
                <p:nvPr/>
              </p:nvSpPr>
              <p:spPr>
                <a:xfrm>
                  <a:off x="3425295" y="2023102"/>
                  <a:ext cx="2213780" cy="26314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ja-JP" altLang="en-US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部品供給係</a:t>
                  </a:r>
                  <a:endParaRPr kumimoji="1" lang="ja-JP" altLang="en-US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24" name="正方形/長方形 23">
                <a:extLst>
                  <a:ext uri="{FF2B5EF4-FFF2-40B4-BE49-F238E27FC236}">
                    <a16:creationId xmlns:a16="http://schemas.microsoft.com/office/drawing/2014/main" id="{7382D353-03F9-3813-0A12-0AFC48DD3152}"/>
                  </a:ext>
                </a:extLst>
              </p:cNvPr>
              <p:cNvSpPr/>
              <p:nvPr/>
            </p:nvSpPr>
            <p:spPr>
              <a:xfrm>
                <a:off x="10299336" y="2568772"/>
                <a:ext cx="1620000" cy="576000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2" name="グループ化 31">
              <a:extLst>
                <a:ext uri="{FF2B5EF4-FFF2-40B4-BE49-F238E27FC236}">
                  <a16:creationId xmlns:a16="http://schemas.microsoft.com/office/drawing/2014/main" id="{09CD9FCD-CD11-8072-8A7F-D279EFE232E9}"/>
                </a:ext>
              </a:extLst>
            </p:cNvPr>
            <p:cNvGrpSpPr/>
            <p:nvPr/>
          </p:nvGrpSpPr>
          <p:grpSpPr>
            <a:xfrm>
              <a:off x="9121243" y="1207246"/>
              <a:ext cx="981365" cy="358320"/>
              <a:chOff x="370005" y="943042"/>
              <a:chExt cx="2301310" cy="358320"/>
            </a:xfrm>
          </p:grpSpPr>
          <p:sp>
            <p:nvSpPr>
              <p:cNvPr id="33" name="正方形/長方形 32">
                <a:extLst>
                  <a:ext uri="{FF2B5EF4-FFF2-40B4-BE49-F238E27FC236}">
                    <a16:creationId xmlns:a16="http://schemas.microsoft.com/office/drawing/2014/main" id="{E831C0AC-E543-D9C5-C641-881749DF4B38}"/>
                  </a:ext>
                </a:extLst>
              </p:cNvPr>
              <p:cNvSpPr/>
              <p:nvPr/>
            </p:nvSpPr>
            <p:spPr>
              <a:xfrm>
                <a:off x="370005" y="943042"/>
                <a:ext cx="2301310" cy="35832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9EBC6AFE-DDBE-78FE-F806-BF460662E509}"/>
                  </a:ext>
                </a:extLst>
              </p:cNvPr>
              <p:cNvSpPr txBox="1"/>
              <p:nvPr/>
            </p:nvSpPr>
            <p:spPr>
              <a:xfrm>
                <a:off x="413770" y="959435"/>
                <a:ext cx="2213780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物流課</a:t>
                </a:r>
              </a:p>
            </p:txBody>
          </p:sp>
        </p:grpSp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12391A6A-76FE-1F7E-A5F8-4AE57B696AD6}"/>
                </a:ext>
              </a:extLst>
            </p:cNvPr>
            <p:cNvGrpSpPr/>
            <p:nvPr/>
          </p:nvGrpSpPr>
          <p:grpSpPr>
            <a:xfrm>
              <a:off x="7780854" y="776825"/>
              <a:ext cx="1044678" cy="358320"/>
              <a:chOff x="370005" y="1004005"/>
              <a:chExt cx="2301310" cy="358320"/>
            </a:xfrm>
          </p:grpSpPr>
          <p:sp>
            <p:nvSpPr>
              <p:cNvPr id="43" name="正方形/長方形 42">
                <a:extLst>
                  <a:ext uri="{FF2B5EF4-FFF2-40B4-BE49-F238E27FC236}">
                    <a16:creationId xmlns:a16="http://schemas.microsoft.com/office/drawing/2014/main" id="{CD181275-7CB3-6D5A-6282-E7D9A37F2078}"/>
                  </a:ext>
                </a:extLst>
              </p:cNvPr>
              <p:cNvSpPr/>
              <p:nvPr/>
            </p:nvSpPr>
            <p:spPr>
              <a:xfrm>
                <a:off x="370005" y="1004005"/>
                <a:ext cx="2301310" cy="35832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A40D0E4-D893-EBD8-CD96-78FAE2734501}"/>
                  </a:ext>
                </a:extLst>
              </p:cNvPr>
              <p:cNvSpPr txBox="1"/>
              <p:nvPr/>
            </p:nvSpPr>
            <p:spPr>
              <a:xfrm>
                <a:off x="413765" y="1029275"/>
                <a:ext cx="2213780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kumimoji="1"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管理部</a:t>
                </a:r>
              </a:p>
            </p:txBody>
          </p:sp>
        </p:grp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E7B6E36A-F54F-C54B-F260-81D0525AB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6"/>
          <a:stretch/>
        </p:blipFill>
        <p:spPr bwMode="auto">
          <a:xfrm>
            <a:off x="4630280" y="1931198"/>
            <a:ext cx="2901442" cy="1469744"/>
          </a:xfrm>
          <a:prstGeom prst="roundRect">
            <a:avLst>
              <a:gd name="adj" fmla="val 0"/>
            </a:avLst>
          </a:prstGeom>
          <a:ln w="762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9901B7-C7AF-4C24-B2F4-5B57FD4D82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2" y="586734"/>
            <a:ext cx="2584840" cy="2257920"/>
          </a:xfrm>
          <a:prstGeom prst="rect">
            <a:avLst/>
          </a:prstGeom>
        </p:spPr>
      </p:pic>
      <p:grpSp>
        <p:nvGrpSpPr>
          <p:cNvPr id="105" name="グループ化 104">
            <a:extLst>
              <a:ext uri="{FF2B5EF4-FFF2-40B4-BE49-F238E27FC236}">
                <a16:creationId xmlns:a16="http://schemas.microsoft.com/office/drawing/2014/main" id="{E52D3272-CDB5-3960-E29B-EE87489CBD5E}"/>
              </a:ext>
            </a:extLst>
          </p:cNvPr>
          <p:cNvGrpSpPr/>
          <p:nvPr/>
        </p:nvGrpSpPr>
        <p:grpSpPr>
          <a:xfrm>
            <a:off x="4977720" y="664054"/>
            <a:ext cx="2560991" cy="1031143"/>
            <a:chOff x="3745206" y="4567691"/>
            <a:chExt cx="4976626" cy="1207039"/>
          </a:xfrm>
        </p:grpSpPr>
        <p:sp>
          <p:nvSpPr>
            <p:cNvPr id="106" name="四角形: 角を丸くする 294">
              <a:extLst>
                <a:ext uri="{FF2B5EF4-FFF2-40B4-BE49-F238E27FC236}">
                  <a16:creationId xmlns:a16="http://schemas.microsoft.com/office/drawing/2014/main" id="{E130BCF3-50E8-B2BC-AF2A-CB221A0CC083}"/>
                </a:ext>
              </a:extLst>
            </p:cNvPr>
            <p:cNvSpPr/>
            <p:nvPr/>
          </p:nvSpPr>
          <p:spPr>
            <a:xfrm>
              <a:off x="4084832" y="4877229"/>
              <a:ext cx="4191795" cy="897501"/>
            </a:xfrm>
            <a:custGeom>
              <a:avLst/>
              <a:gdLst>
                <a:gd name="connsiteX0" fmla="*/ 0 w 8058823"/>
                <a:gd name="connsiteY0" fmla="*/ 299819 h 2484618"/>
                <a:gd name="connsiteX1" fmla="*/ 299819 w 8058823"/>
                <a:gd name="connsiteY1" fmla="*/ 0 h 2484618"/>
                <a:gd name="connsiteX2" fmla="*/ 7759004 w 8058823"/>
                <a:gd name="connsiteY2" fmla="*/ 0 h 2484618"/>
                <a:gd name="connsiteX3" fmla="*/ 8058823 w 8058823"/>
                <a:gd name="connsiteY3" fmla="*/ 299819 h 2484618"/>
                <a:gd name="connsiteX4" fmla="*/ 8058823 w 8058823"/>
                <a:gd name="connsiteY4" fmla="*/ 2184799 h 2484618"/>
                <a:gd name="connsiteX5" fmla="*/ 7759004 w 8058823"/>
                <a:gd name="connsiteY5" fmla="*/ 2484618 h 2484618"/>
                <a:gd name="connsiteX6" fmla="*/ 299819 w 8058823"/>
                <a:gd name="connsiteY6" fmla="*/ 2484618 h 2484618"/>
                <a:gd name="connsiteX7" fmla="*/ 0 w 8058823"/>
                <a:gd name="connsiteY7" fmla="*/ 2184799 h 2484618"/>
                <a:gd name="connsiteX8" fmla="*/ 0 w 8058823"/>
                <a:gd name="connsiteY8" fmla="*/ 299819 h 2484618"/>
                <a:gd name="connsiteX0" fmla="*/ 7759004 w 8058823"/>
                <a:gd name="connsiteY0" fmla="*/ 0 h 2484618"/>
                <a:gd name="connsiteX1" fmla="*/ 8058823 w 8058823"/>
                <a:gd name="connsiteY1" fmla="*/ 299819 h 2484618"/>
                <a:gd name="connsiteX2" fmla="*/ 8058823 w 8058823"/>
                <a:gd name="connsiteY2" fmla="*/ 2184799 h 2484618"/>
                <a:gd name="connsiteX3" fmla="*/ 7759004 w 8058823"/>
                <a:gd name="connsiteY3" fmla="*/ 2484618 h 2484618"/>
                <a:gd name="connsiteX4" fmla="*/ 299819 w 8058823"/>
                <a:gd name="connsiteY4" fmla="*/ 2484618 h 2484618"/>
                <a:gd name="connsiteX5" fmla="*/ 0 w 8058823"/>
                <a:gd name="connsiteY5" fmla="*/ 2184799 h 2484618"/>
                <a:gd name="connsiteX6" fmla="*/ 0 w 8058823"/>
                <a:gd name="connsiteY6" fmla="*/ 299819 h 2484618"/>
                <a:gd name="connsiteX7" fmla="*/ 299819 w 8058823"/>
                <a:gd name="connsiteY7" fmla="*/ 0 h 2484618"/>
                <a:gd name="connsiteX8" fmla="*/ 7850444 w 8058823"/>
                <a:gd name="connsiteY8" fmla="*/ 91440 h 2484618"/>
                <a:gd name="connsiteX0" fmla="*/ 7759004 w 8058823"/>
                <a:gd name="connsiteY0" fmla="*/ 0 h 2484618"/>
                <a:gd name="connsiteX1" fmla="*/ 8058823 w 8058823"/>
                <a:gd name="connsiteY1" fmla="*/ 299819 h 2484618"/>
                <a:gd name="connsiteX2" fmla="*/ 8058823 w 8058823"/>
                <a:gd name="connsiteY2" fmla="*/ 2184799 h 2484618"/>
                <a:gd name="connsiteX3" fmla="*/ 7759004 w 8058823"/>
                <a:gd name="connsiteY3" fmla="*/ 2484618 h 2484618"/>
                <a:gd name="connsiteX4" fmla="*/ 299819 w 8058823"/>
                <a:gd name="connsiteY4" fmla="*/ 2484618 h 2484618"/>
                <a:gd name="connsiteX5" fmla="*/ 0 w 8058823"/>
                <a:gd name="connsiteY5" fmla="*/ 2184799 h 2484618"/>
                <a:gd name="connsiteX6" fmla="*/ 0 w 8058823"/>
                <a:gd name="connsiteY6" fmla="*/ 299819 h 2484618"/>
                <a:gd name="connsiteX7" fmla="*/ 299819 w 8058823"/>
                <a:gd name="connsiteY7" fmla="*/ 0 h 2484618"/>
                <a:gd name="connsiteX0" fmla="*/ 8058823 w 8058823"/>
                <a:gd name="connsiteY0" fmla="*/ 299819 h 2484618"/>
                <a:gd name="connsiteX1" fmla="*/ 8058823 w 8058823"/>
                <a:gd name="connsiteY1" fmla="*/ 2184799 h 2484618"/>
                <a:gd name="connsiteX2" fmla="*/ 7759004 w 8058823"/>
                <a:gd name="connsiteY2" fmla="*/ 2484618 h 2484618"/>
                <a:gd name="connsiteX3" fmla="*/ 299819 w 8058823"/>
                <a:gd name="connsiteY3" fmla="*/ 2484618 h 2484618"/>
                <a:gd name="connsiteX4" fmla="*/ 0 w 8058823"/>
                <a:gd name="connsiteY4" fmla="*/ 2184799 h 2484618"/>
                <a:gd name="connsiteX5" fmla="*/ 0 w 8058823"/>
                <a:gd name="connsiteY5" fmla="*/ 299819 h 2484618"/>
                <a:gd name="connsiteX6" fmla="*/ 299819 w 8058823"/>
                <a:gd name="connsiteY6" fmla="*/ 0 h 2484618"/>
                <a:gd name="connsiteX0" fmla="*/ 8058823 w 8058823"/>
                <a:gd name="connsiteY0" fmla="*/ 2184799 h 2484618"/>
                <a:gd name="connsiteX1" fmla="*/ 7759004 w 8058823"/>
                <a:gd name="connsiteY1" fmla="*/ 2484618 h 2484618"/>
                <a:gd name="connsiteX2" fmla="*/ 299819 w 8058823"/>
                <a:gd name="connsiteY2" fmla="*/ 2484618 h 2484618"/>
                <a:gd name="connsiteX3" fmla="*/ 0 w 8058823"/>
                <a:gd name="connsiteY3" fmla="*/ 2184799 h 2484618"/>
                <a:gd name="connsiteX4" fmla="*/ 0 w 8058823"/>
                <a:gd name="connsiteY4" fmla="*/ 299819 h 2484618"/>
                <a:gd name="connsiteX5" fmla="*/ 299819 w 8058823"/>
                <a:gd name="connsiteY5" fmla="*/ 0 h 2484618"/>
                <a:gd name="connsiteX0" fmla="*/ 7759004 w 7759004"/>
                <a:gd name="connsiteY0" fmla="*/ 2484618 h 2484618"/>
                <a:gd name="connsiteX1" fmla="*/ 299819 w 7759004"/>
                <a:gd name="connsiteY1" fmla="*/ 2484618 h 2484618"/>
                <a:gd name="connsiteX2" fmla="*/ 0 w 7759004"/>
                <a:gd name="connsiteY2" fmla="*/ 2184799 h 2484618"/>
                <a:gd name="connsiteX3" fmla="*/ 0 w 7759004"/>
                <a:gd name="connsiteY3" fmla="*/ 299819 h 2484618"/>
                <a:gd name="connsiteX4" fmla="*/ 299819 w 7759004"/>
                <a:gd name="connsiteY4" fmla="*/ 0 h 2484618"/>
                <a:gd name="connsiteX0" fmla="*/ 7759004 w 7759004"/>
                <a:gd name="connsiteY0" fmla="*/ 2184799 h 2184799"/>
                <a:gd name="connsiteX1" fmla="*/ 299819 w 7759004"/>
                <a:gd name="connsiteY1" fmla="*/ 2184799 h 2184799"/>
                <a:gd name="connsiteX2" fmla="*/ 0 w 7759004"/>
                <a:gd name="connsiteY2" fmla="*/ 1884980 h 2184799"/>
                <a:gd name="connsiteX3" fmla="*/ 0 w 7759004"/>
                <a:gd name="connsiteY3" fmla="*/ 0 h 2184799"/>
                <a:gd name="connsiteX0" fmla="*/ 7763766 w 7763766"/>
                <a:gd name="connsiteY0" fmla="*/ 2670574 h 2670574"/>
                <a:gd name="connsiteX1" fmla="*/ 304581 w 7763766"/>
                <a:gd name="connsiteY1" fmla="*/ 2670574 h 2670574"/>
                <a:gd name="connsiteX2" fmla="*/ 4762 w 7763766"/>
                <a:gd name="connsiteY2" fmla="*/ 2370755 h 2670574"/>
                <a:gd name="connsiteX3" fmla="*/ 0 w 7763766"/>
                <a:gd name="connsiteY3" fmla="*/ 0 h 2670574"/>
                <a:gd name="connsiteX0" fmla="*/ 7763766 w 7763766"/>
                <a:gd name="connsiteY0" fmla="*/ 2368949 h 2368949"/>
                <a:gd name="connsiteX1" fmla="*/ 304581 w 7763766"/>
                <a:gd name="connsiteY1" fmla="*/ 2368949 h 2368949"/>
                <a:gd name="connsiteX2" fmla="*/ 4762 w 7763766"/>
                <a:gd name="connsiteY2" fmla="*/ 2069130 h 2368949"/>
                <a:gd name="connsiteX3" fmla="*/ 0 w 7763766"/>
                <a:gd name="connsiteY3" fmla="*/ 0 h 2368949"/>
                <a:gd name="connsiteX0" fmla="*/ 7760591 w 7760591"/>
                <a:gd name="connsiteY0" fmla="*/ 1683149 h 1683149"/>
                <a:gd name="connsiteX1" fmla="*/ 301406 w 7760591"/>
                <a:gd name="connsiteY1" fmla="*/ 1683149 h 1683149"/>
                <a:gd name="connsiteX2" fmla="*/ 1587 w 7760591"/>
                <a:gd name="connsiteY2" fmla="*/ 1383330 h 1683149"/>
                <a:gd name="connsiteX3" fmla="*/ 0 w 7760591"/>
                <a:gd name="connsiteY3" fmla="*/ 0 h 1683149"/>
                <a:gd name="connsiteX0" fmla="*/ 7760591 w 7760591"/>
                <a:gd name="connsiteY0" fmla="*/ 1683149 h 1683149"/>
                <a:gd name="connsiteX1" fmla="*/ 603152 w 7760591"/>
                <a:gd name="connsiteY1" fmla="*/ 1681860 h 1683149"/>
                <a:gd name="connsiteX2" fmla="*/ 301406 w 7760591"/>
                <a:gd name="connsiteY2" fmla="*/ 1683149 h 1683149"/>
                <a:gd name="connsiteX3" fmla="*/ 1587 w 7760591"/>
                <a:gd name="connsiteY3" fmla="*/ 1383330 h 1683149"/>
                <a:gd name="connsiteX4" fmla="*/ 0 w 7760591"/>
                <a:gd name="connsiteY4" fmla="*/ 0 h 1683149"/>
                <a:gd name="connsiteX0" fmla="*/ 7760591 w 7760591"/>
                <a:gd name="connsiteY0" fmla="*/ 1683149 h 1683149"/>
                <a:gd name="connsiteX1" fmla="*/ 603152 w 7760591"/>
                <a:gd name="connsiteY1" fmla="*/ 1681860 h 1683149"/>
                <a:gd name="connsiteX2" fmla="*/ 1587 w 7760591"/>
                <a:gd name="connsiteY2" fmla="*/ 1383330 h 1683149"/>
                <a:gd name="connsiteX3" fmla="*/ 0 w 7760591"/>
                <a:gd name="connsiteY3" fmla="*/ 0 h 1683149"/>
                <a:gd name="connsiteX0" fmla="*/ 7760591 w 7760591"/>
                <a:gd name="connsiteY0" fmla="*/ 1683149 h 1683149"/>
                <a:gd name="connsiteX1" fmla="*/ 603152 w 7760591"/>
                <a:gd name="connsiteY1" fmla="*/ 1681860 h 1683149"/>
                <a:gd name="connsiteX2" fmla="*/ 1587 w 7760591"/>
                <a:gd name="connsiteY2" fmla="*/ 1383330 h 1683149"/>
                <a:gd name="connsiteX3" fmla="*/ 0 w 7760591"/>
                <a:gd name="connsiteY3" fmla="*/ 0 h 1683149"/>
                <a:gd name="connsiteX0" fmla="*/ 7760853 w 7760853"/>
                <a:gd name="connsiteY0" fmla="*/ 1683149 h 1683149"/>
                <a:gd name="connsiteX1" fmla="*/ 603414 w 7760853"/>
                <a:gd name="connsiteY1" fmla="*/ 1681860 h 1683149"/>
                <a:gd name="connsiteX2" fmla="*/ 1849 w 7760853"/>
                <a:gd name="connsiteY2" fmla="*/ 1383330 h 1683149"/>
                <a:gd name="connsiteX3" fmla="*/ 262 w 7760853"/>
                <a:gd name="connsiteY3" fmla="*/ 0 h 1683149"/>
                <a:gd name="connsiteX0" fmla="*/ 7760591 w 7760591"/>
                <a:gd name="connsiteY0" fmla="*/ 1683149 h 1683149"/>
                <a:gd name="connsiteX1" fmla="*/ 603152 w 7760591"/>
                <a:gd name="connsiteY1" fmla="*/ 1681860 h 1683149"/>
                <a:gd name="connsiteX2" fmla="*/ 1587 w 7760591"/>
                <a:gd name="connsiteY2" fmla="*/ 1383330 h 1683149"/>
                <a:gd name="connsiteX3" fmla="*/ 0 w 7760591"/>
                <a:gd name="connsiteY3" fmla="*/ 0 h 1683149"/>
                <a:gd name="connsiteX0" fmla="*/ 7760853 w 7760853"/>
                <a:gd name="connsiteY0" fmla="*/ 1683149 h 1683149"/>
                <a:gd name="connsiteX1" fmla="*/ 603414 w 7760853"/>
                <a:gd name="connsiteY1" fmla="*/ 1681860 h 1683149"/>
                <a:gd name="connsiteX2" fmla="*/ 1849 w 7760853"/>
                <a:gd name="connsiteY2" fmla="*/ 1383330 h 1683149"/>
                <a:gd name="connsiteX3" fmla="*/ 262 w 7760853"/>
                <a:gd name="connsiteY3" fmla="*/ 0 h 168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60853" h="1683149">
                  <a:moveTo>
                    <a:pt x="7760853" y="1683149"/>
                  </a:moveTo>
                  <a:lnTo>
                    <a:pt x="603414" y="1681860"/>
                  </a:lnTo>
                  <a:cubicBezTo>
                    <a:pt x="29322" y="1689522"/>
                    <a:pt x="-11094" y="1521421"/>
                    <a:pt x="1849" y="1383330"/>
                  </a:cubicBezTo>
                  <a:cubicBezTo>
                    <a:pt x="262" y="593078"/>
                    <a:pt x="1849" y="790252"/>
                    <a:pt x="262" y="0"/>
                  </a:cubicBezTo>
                </a:path>
              </a:pathLst>
            </a:custGeom>
            <a:noFill/>
            <a:ln w="57150">
              <a:solidFill>
                <a:srgbClr val="FF66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7" name="テキスト ボックス 106">
              <a:extLst>
                <a:ext uri="{FF2B5EF4-FFF2-40B4-BE49-F238E27FC236}">
                  <a16:creationId xmlns:a16="http://schemas.microsoft.com/office/drawing/2014/main" id="{E876938A-FCC1-A129-9006-EA6EB53BB64E}"/>
                </a:ext>
              </a:extLst>
            </p:cNvPr>
            <p:cNvSpPr txBox="1"/>
            <p:nvPr/>
          </p:nvSpPr>
          <p:spPr>
            <a:xfrm>
              <a:off x="3745206" y="4567691"/>
              <a:ext cx="4197403" cy="421410"/>
            </a:xfrm>
            <a:prstGeom prst="rect">
              <a:avLst/>
            </a:prstGeom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㈱三五　八和田山工場</a:t>
              </a:r>
              <a:endParaRPr lang="en-US" altLang="ja-JP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8" name="Rectangle 11">
              <a:extLst>
                <a:ext uri="{FF2B5EF4-FFF2-40B4-BE49-F238E27FC236}">
                  <a16:creationId xmlns:a16="http://schemas.microsoft.com/office/drawing/2014/main" id="{B05BC07B-8C46-B8C1-7B51-E8CC5BFB9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8363" y="5037302"/>
              <a:ext cx="4573469" cy="68191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square" lIns="92075" tIns="46039" rIns="92075" bIns="46039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所在地：愛知県みよし市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000"/>
                </a:lnSpc>
              </a:pP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設立　 ：</a:t>
              </a:r>
              <a:r>
                <a: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1990</a:t>
              </a: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44EEED0C-7C8E-0A23-13AA-523197879C0B}"/>
              </a:ext>
            </a:extLst>
          </p:cNvPr>
          <p:cNvGrpSpPr/>
          <p:nvPr/>
        </p:nvGrpSpPr>
        <p:grpSpPr>
          <a:xfrm>
            <a:off x="2143044" y="1243895"/>
            <a:ext cx="2951750" cy="2185105"/>
            <a:chOff x="2488971" y="1126212"/>
            <a:chExt cx="3177622" cy="2352312"/>
          </a:xfrm>
        </p:grpSpPr>
        <p:sp>
          <p:nvSpPr>
            <p:cNvPr id="15" name="吹き出し: 四角形 5">
              <a:extLst>
                <a:ext uri="{FF2B5EF4-FFF2-40B4-BE49-F238E27FC236}">
                  <a16:creationId xmlns:a16="http://schemas.microsoft.com/office/drawing/2014/main" id="{95389818-1DF1-4290-B74B-97A0F2E0569B}"/>
                </a:ext>
              </a:extLst>
            </p:cNvPr>
            <p:cNvSpPr/>
            <p:nvPr/>
          </p:nvSpPr>
          <p:spPr>
            <a:xfrm>
              <a:off x="2488971" y="1126212"/>
              <a:ext cx="2485594" cy="2352312"/>
            </a:xfrm>
            <a:prstGeom prst="wedgeRectCallout">
              <a:avLst>
                <a:gd name="adj1" fmla="val -83072"/>
                <a:gd name="adj2" fmla="val -2597"/>
              </a:avLst>
            </a:prstGeom>
            <a:noFill/>
            <a:ln>
              <a:solidFill>
                <a:srgbClr val="00B050"/>
              </a:solidFill>
            </a:ln>
            <a:effectLst>
              <a:glow rad="25400">
                <a:schemeClr val="bg1">
                  <a:alpha val="6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楕円 12">
              <a:extLst>
                <a:ext uri="{FF2B5EF4-FFF2-40B4-BE49-F238E27FC236}">
                  <a16:creationId xmlns:a16="http://schemas.microsoft.com/office/drawing/2014/main" id="{76E5D123-F038-4C88-B316-E640CA51B675}"/>
                </a:ext>
              </a:extLst>
            </p:cNvPr>
            <p:cNvSpPr/>
            <p:nvPr/>
          </p:nvSpPr>
          <p:spPr>
            <a:xfrm>
              <a:off x="3494677" y="2062006"/>
              <a:ext cx="62480" cy="6248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172F474-EF25-4DEA-BCAD-7E1DC03D7C0F}"/>
                </a:ext>
              </a:extLst>
            </p:cNvPr>
            <p:cNvSpPr txBox="1"/>
            <p:nvPr/>
          </p:nvSpPr>
          <p:spPr>
            <a:xfrm>
              <a:off x="2679453" y="3116990"/>
              <a:ext cx="2095306" cy="331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愛知県内</a:t>
              </a:r>
              <a:r>
                <a:rPr kumimoji="1" lang="en-US" altLang="ja-JP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7</a:t>
              </a:r>
              <a:r>
                <a: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拠点</a:t>
              </a:r>
              <a:r>
                <a:rPr kumimoji="1" lang="en-US" altLang="ja-JP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(5</a:t>
              </a:r>
              <a:r>
                <a:rPr kumimoji="1" lang="ja-JP" altLang="en-US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工場</a:t>
              </a:r>
              <a:r>
                <a:rPr kumimoji="1" lang="en-US" altLang="ja-JP" sz="12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)</a:t>
              </a:r>
              <a:endPara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72" name="図 71" descr="マップ&#10;&#10;自動的に生成された説明">
              <a:extLst>
                <a:ext uri="{FF2B5EF4-FFF2-40B4-BE49-F238E27FC236}">
                  <a16:creationId xmlns:a16="http://schemas.microsoft.com/office/drawing/2014/main" id="{43E14127-1C1A-5148-800C-7175F0A56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74" b="93323" l="3704" r="94513">
                          <a14:foregroundMark x1="11934" y1="13043" x2="18381" y2="17702"/>
                          <a14:foregroundMark x1="27435" y1="9006" x2="27709" y2="19099"/>
                          <a14:foregroundMark x1="27023" y1="2329" x2="26612" y2="8540"/>
                          <a14:foregroundMark x1="12071" y1="11180" x2="11385" y2="23758"/>
                          <a14:foregroundMark x1="6310" y1="20497" x2="9602" y2="31211"/>
                          <a14:foregroundMark x1="3704" y1="28416" x2="3704" y2="31522"/>
                          <a14:foregroundMark x1="37037" y1="93478" x2="57202" y2="84783"/>
                          <a14:foregroundMark x1="92181" y1="29193" x2="94513" y2="28416"/>
                          <a14:backgroundMark x1="97119" y1="28882" x2="97805" y2="28106"/>
                          <a14:backgroundMark x1="36763" y1="97360" x2="35940" y2="96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"/>
            <a:stretch/>
          </p:blipFill>
          <p:spPr>
            <a:xfrm>
              <a:off x="2585030" y="1189121"/>
              <a:ext cx="2340330" cy="2065292"/>
            </a:xfrm>
            <a:prstGeom prst="rect">
              <a:avLst/>
            </a:prstGeom>
          </p:spPr>
        </p:pic>
        <p:sp>
          <p:nvSpPr>
            <p:cNvPr id="18" name="フリーフォーム 12">
              <a:extLst>
                <a:ext uri="{FF2B5EF4-FFF2-40B4-BE49-F238E27FC236}">
                  <a16:creationId xmlns:a16="http://schemas.microsoft.com/office/drawing/2014/main" id="{65DCC0A9-47DA-4236-853A-3FB04F16E3CC}"/>
                </a:ext>
              </a:extLst>
            </p:cNvPr>
            <p:cNvSpPr/>
            <p:nvPr/>
          </p:nvSpPr>
          <p:spPr bwMode="auto">
            <a:xfrm rot="3249223">
              <a:off x="3717076" y="1373903"/>
              <a:ext cx="2068526" cy="1830508"/>
            </a:xfrm>
            <a:custGeom>
              <a:avLst/>
              <a:gdLst>
                <a:gd name="connsiteX0" fmla="*/ 35635 w 245185"/>
                <a:gd name="connsiteY0" fmla="*/ 1095375 h 1095375"/>
                <a:gd name="connsiteX1" fmla="*/ 16585 w 245185"/>
                <a:gd name="connsiteY1" fmla="*/ 457200 h 1095375"/>
                <a:gd name="connsiteX2" fmla="*/ 245185 w 245185"/>
                <a:gd name="connsiteY2" fmla="*/ 0 h 1095375"/>
                <a:gd name="connsiteX0" fmla="*/ 11647 w 280661"/>
                <a:gd name="connsiteY0" fmla="*/ 1095375 h 1095375"/>
                <a:gd name="connsiteX1" fmla="*/ 52061 w 280661"/>
                <a:gd name="connsiteY1" fmla="*/ 457200 h 1095375"/>
                <a:gd name="connsiteX2" fmla="*/ 280661 w 280661"/>
                <a:gd name="connsiteY2" fmla="*/ 0 h 1095375"/>
                <a:gd name="connsiteX0" fmla="*/ 11647 w 268301"/>
                <a:gd name="connsiteY0" fmla="*/ 1440151 h 1440151"/>
                <a:gd name="connsiteX1" fmla="*/ 52061 w 268301"/>
                <a:gd name="connsiteY1" fmla="*/ 801976 h 1440151"/>
                <a:gd name="connsiteX2" fmla="*/ 268301 w 268301"/>
                <a:gd name="connsiteY2" fmla="*/ 0 h 1440151"/>
                <a:gd name="connsiteX0" fmla="*/ 0 w 256654"/>
                <a:gd name="connsiteY0" fmla="*/ 1440151 h 1440151"/>
                <a:gd name="connsiteX1" fmla="*/ 256654 w 256654"/>
                <a:gd name="connsiteY1" fmla="*/ 0 h 1440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6654" h="1440151">
                  <a:moveTo>
                    <a:pt x="0" y="1440151"/>
                  </a:moveTo>
                  <a:lnTo>
                    <a:pt x="256654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none" w="med" len="med"/>
              <a:tailEnd type="arrow" w="med" len="med"/>
            </a:ln>
            <a:effectLst>
              <a:glow rad="25400">
                <a:schemeClr val="bg1"/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endPara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B6D101D-5ADF-4553-96B6-677793C0A55F}"/>
                </a:ext>
              </a:extLst>
            </p:cNvPr>
            <p:cNvSpPr txBox="1"/>
            <p:nvPr/>
          </p:nvSpPr>
          <p:spPr>
            <a:xfrm>
              <a:off x="3238562" y="1128813"/>
              <a:ext cx="9697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愛知県</a:t>
              </a:r>
            </a:p>
          </p:txBody>
        </p:sp>
        <p:sp>
          <p:nvSpPr>
            <p:cNvPr id="9" name="吹き出し: 線 8">
              <a:extLst>
                <a:ext uri="{FF2B5EF4-FFF2-40B4-BE49-F238E27FC236}">
                  <a16:creationId xmlns:a16="http://schemas.microsoft.com/office/drawing/2014/main" id="{F4E7B53F-ED2A-748F-DE04-ADBFF341EC0D}"/>
                </a:ext>
              </a:extLst>
            </p:cNvPr>
            <p:cNvSpPr/>
            <p:nvPr/>
          </p:nvSpPr>
          <p:spPr>
            <a:xfrm>
              <a:off x="4194205" y="2591537"/>
              <a:ext cx="612000" cy="144000"/>
            </a:xfrm>
            <a:prstGeom prst="borderCallout1">
              <a:avLst>
                <a:gd name="adj1" fmla="val 51444"/>
                <a:gd name="adj2" fmla="val -714"/>
                <a:gd name="adj3" fmla="val 106657"/>
                <a:gd name="adj4" fmla="val -3919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headEnd type="none" w="med" len="med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5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とよはし工場</a:t>
              </a:r>
              <a:endParaRPr kumimoji="1" lang="en-US" altLang="ja-JP" sz="5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吹き出し: 線 9">
              <a:extLst>
                <a:ext uri="{FF2B5EF4-FFF2-40B4-BE49-F238E27FC236}">
                  <a16:creationId xmlns:a16="http://schemas.microsoft.com/office/drawing/2014/main" id="{744EA90D-C3C4-ECBD-1598-9BF237A2F341}"/>
                </a:ext>
              </a:extLst>
            </p:cNvPr>
            <p:cNvSpPr/>
            <p:nvPr/>
          </p:nvSpPr>
          <p:spPr>
            <a:xfrm>
              <a:off x="3069140" y="1550599"/>
              <a:ext cx="504000" cy="144000"/>
            </a:xfrm>
            <a:prstGeom prst="borderCallout1">
              <a:avLst>
                <a:gd name="adj1" fmla="val 98081"/>
                <a:gd name="adj2" fmla="val 49958"/>
                <a:gd name="adj3" fmla="val 310846"/>
                <a:gd name="adj4" fmla="val 5782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headEnd type="none" w="med" len="med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5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三好工場</a:t>
              </a:r>
              <a:endParaRPr kumimoji="1" lang="en-US" altLang="ja-JP" sz="5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吹き出し: 線 10">
              <a:extLst>
                <a:ext uri="{FF2B5EF4-FFF2-40B4-BE49-F238E27FC236}">
                  <a16:creationId xmlns:a16="http://schemas.microsoft.com/office/drawing/2014/main" id="{BCEAD1CB-32D3-EDA9-1600-1B1001E6A1A6}"/>
                </a:ext>
              </a:extLst>
            </p:cNvPr>
            <p:cNvSpPr/>
            <p:nvPr/>
          </p:nvSpPr>
          <p:spPr>
            <a:xfrm>
              <a:off x="2579930" y="1774697"/>
              <a:ext cx="648000" cy="144000"/>
            </a:xfrm>
            <a:prstGeom prst="borderCallout1">
              <a:avLst>
                <a:gd name="adj1" fmla="val 49700"/>
                <a:gd name="adj2" fmla="val 100017"/>
                <a:gd name="adj3" fmla="val 145205"/>
                <a:gd name="adj4" fmla="val 12349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headEnd type="none" w="med" len="med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5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三好第</a:t>
              </a:r>
              <a:r>
                <a:rPr kumimoji="1" lang="en-US" altLang="ja-JP" sz="5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kumimoji="1" lang="ja-JP" altLang="en-US" sz="5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工場</a:t>
              </a:r>
              <a:endParaRPr kumimoji="1" lang="en-US" altLang="ja-JP" sz="5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吹き出し: 線 11">
              <a:extLst>
                <a:ext uri="{FF2B5EF4-FFF2-40B4-BE49-F238E27FC236}">
                  <a16:creationId xmlns:a16="http://schemas.microsoft.com/office/drawing/2014/main" id="{638D74E4-5025-3652-7503-BAF59F371997}"/>
                </a:ext>
              </a:extLst>
            </p:cNvPr>
            <p:cNvSpPr/>
            <p:nvPr/>
          </p:nvSpPr>
          <p:spPr>
            <a:xfrm>
              <a:off x="2672454" y="1990006"/>
              <a:ext cx="504000" cy="144000"/>
            </a:xfrm>
            <a:prstGeom prst="borderCallout1">
              <a:avLst>
                <a:gd name="adj1" fmla="val 47141"/>
                <a:gd name="adj2" fmla="val 99542"/>
                <a:gd name="adj3" fmla="val 16665"/>
                <a:gd name="adj4" fmla="val 13327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headEnd type="none" w="med" len="med"/>
              <a:tailEnd type="oval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ja-JP" altLang="en-US" sz="5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福田工場</a:t>
              </a:r>
              <a:endParaRPr kumimoji="1" lang="en-US" altLang="ja-JP" sz="5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6">
            <a:extLst>
              <a:ext uri="{FF2B5EF4-FFF2-40B4-BE49-F238E27FC236}">
                <a16:creationId xmlns:a16="http://schemas.microsoft.com/office/drawing/2014/main" id="{9AE43399-4223-9251-CFD9-30D83BEFE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職場紹介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059276-C823-71D8-68CF-B3379BD3CE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40FA4D4-EA5B-8A20-4610-21958784A9C7}"/>
              </a:ext>
            </a:extLst>
          </p:cNvPr>
          <p:cNvGrpSpPr/>
          <p:nvPr/>
        </p:nvGrpSpPr>
        <p:grpSpPr>
          <a:xfrm>
            <a:off x="7400166" y="2802420"/>
            <a:ext cx="4446478" cy="905861"/>
            <a:chOff x="7400166" y="2802420"/>
            <a:chExt cx="4446478" cy="905861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15518D0F-3858-45B2-BB1E-7D48BD913CBF}"/>
                </a:ext>
              </a:extLst>
            </p:cNvPr>
            <p:cNvGrpSpPr/>
            <p:nvPr/>
          </p:nvGrpSpPr>
          <p:grpSpPr>
            <a:xfrm>
              <a:off x="8406659" y="2830245"/>
              <a:ext cx="3439985" cy="878036"/>
              <a:chOff x="3526695" y="5091231"/>
              <a:chExt cx="7658997" cy="1027818"/>
            </a:xfrm>
          </p:grpSpPr>
          <p:sp>
            <p:nvSpPr>
              <p:cNvPr id="26" name="四角形: 角を丸くする 294">
                <a:extLst>
                  <a:ext uri="{FF2B5EF4-FFF2-40B4-BE49-F238E27FC236}">
                    <a16:creationId xmlns:a16="http://schemas.microsoft.com/office/drawing/2014/main" id="{588131CB-1E5D-4F98-9F55-56E77E8997A4}"/>
                  </a:ext>
                </a:extLst>
              </p:cNvPr>
              <p:cNvSpPr/>
              <p:nvPr/>
            </p:nvSpPr>
            <p:spPr>
              <a:xfrm>
                <a:off x="3526695" y="5167091"/>
                <a:ext cx="7442750" cy="951958"/>
              </a:xfrm>
              <a:custGeom>
                <a:avLst/>
                <a:gdLst>
                  <a:gd name="connsiteX0" fmla="*/ 0 w 8058823"/>
                  <a:gd name="connsiteY0" fmla="*/ 299819 h 2484618"/>
                  <a:gd name="connsiteX1" fmla="*/ 299819 w 8058823"/>
                  <a:gd name="connsiteY1" fmla="*/ 0 h 2484618"/>
                  <a:gd name="connsiteX2" fmla="*/ 7759004 w 8058823"/>
                  <a:gd name="connsiteY2" fmla="*/ 0 h 2484618"/>
                  <a:gd name="connsiteX3" fmla="*/ 8058823 w 8058823"/>
                  <a:gd name="connsiteY3" fmla="*/ 299819 h 2484618"/>
                  <a:gd name="connsiteX4" fmla="*/ 8058823 w 8058823"/>
                  <a:gd name="connsiteY4" fmla="*/ 2184799 h 2484618"/>
                  <a:gd name="connsiteX5" fmla="*/ 7759004 w 8058823"/>
                  <a:gd name="connsiteY5" fmla="*/ 2484618 h 2484618"/>
                  <a:gd name="connsiteX6" fmla="*/ 299819 w 8058823"/>
                  <a:gd name="connsiteY6" fmla="*/ 2484618 h 2484618"/>
                  <a:gd name="connsiteX7" fmla="*/ 0 w 8058823"/>
                  <a:gd name="connsiteY7" fmla="*/ 2184799 h 2484618"/>
                  <a:gd name="connsiteX8" fmla="*/ 0 w 8058823"/>
                  <a:gd name="connsiteY8" fmla="*/ 299819 h 2484618"/>
                  <a:gd name="connsiteX0" fmla="*/ 7759004 w 8058823"/>
                  <a:gd name="connsiteY0" fmla="*/ 0 h 2484618"/>
                  <a:gd name="connsiteX1" fmla="*/ 8058823 w 8058823"/>
                  <a:gd name="connsiteY1" fmla="*/ 299819 h 2484618"/>
                  <a:gd name="connsiteX2" fmla="*/ 8058823 w 8058823"/>
                  <a:gd name="connsiteY2" fmla="*/ 2184799 h 2484618"/>
                  <a:gd name="connsiteX3" fmla="*/ 7759004 w 8058823"/>
                  <a:gd name="connsiteY3" fmla="*/ 2484618 h 2484618"/>
                  <a:gd name="connsiteX4" fmla="*/ 299819 w 8058823"/>
                  <a:gd name="connsiteY4" fmla="*/ 2484618 h 2484618"/>
                  <a:gd name="connsiteX5" fmla="*/ 0 w 8058823"/>
                  <a:gd name="connsiteY5" fmla="*/ 2184799 h 2484618"/>
                  <a:gd name="connsiteX6" fmla="*/ 0 w 8058823"/>
                  <a:gd name="connsiteY6" fmla="*/ 299819 h 2484618"/>
                  <a:gd name="connsiteX7" fmla="*/ 299819 w 8058823"/>
                  <a:gd name="connsiteY7" fmla="*/ 0 h 2484618"/>
                  <a:gd name="connsiteX8" fmla="*/ 7850444 w 8058823"/>
                  <a:gd name="connsiteY8" fmla="*/ 91440 h 2484618"/>
                  <a:gd name="connsiteX0" fmla="*/ 7759004 w 8058823"/>
                  <a:gd name="connsiteY0" fmla="*/ 0 h 2484618"/>
                  <a:gd name="connsiteX1" fmla="*/ 8058823 w 8058823"/>
                  <a:gd name="connsiteY1" fmla="*/ 299819 h 2484618"/>
                  <a:gd name="connsiteX2" fmla="*/ 8058823 w 8058823"/>
                  <a:gd name="connsiteY2" fmla="*/ 2184799 h 2484618"/>
                  <a:gd name="connsiteX3" fmla="*/ 7759004 w 8058823"/>
                  <a:gd name="connsiteY3" fmla="*/ 2484618 h 2484618"/>
                  <a:gd name="connsiteX4" fmla="*/ 299819 w 8058823"/>
                  <a:gd name="connsiteY4" fmla="*/ 2484618 h 2484618"/>
                  <a:gd name="connsiteX5" fmla="*/ 0 w 8058823"/>
                  <a:gd name="connsiteY5" fmla="*/ 2184799 h 2484618"/>
                  <a:gd name="connsiteX6" fmla="*/ 0 w 8058823"/>
                  <a:gd name="connsiteY6" fmla="*/ 299819 h 2484618"/>
                  <a:gd name="connsiteX7" fmla="*/ 299819 w 8058823"/>
                  <a:gd name="connsiteY7" fmla="*/ 0 h 2484618"/>
                  <a:gd name="connsiteX0" fmla="*/ 8058823 w 8058823"/>
                  <a:gd name="connsiteY0" fmla="*/ 299819 h 2484618"/>
                  <a:gd name="connsiteX1" fmla="*/ 8058823 w 8058823"/>
                  <a:gd name="connsiteY1" fmla="*/ 2184799 h 2484618"/>
                  <a:gd name="connsiteX2" fmla="*/ 7759004 w 8058823"/>
                  <a:gd name="connsiteY2" fmla="*/ 2484618 h 2484618"/>
                  <a:gd name="connsiteX3" fmla="*/ 299819 w 8058823"/>
                  <a:gd name="connsiteY3" fmla="*/ 2484618 h 2484618"/>
                  <a:gd name="connsiteX4" fmla="*/ 0 w 8058823"/>
                  <a:gd name="connsiteY4" fmla="*/ 2184799 h 2484618"/>
                  <a:gd name="connsiteX5" fmla="*/ 0 w 8058823"/>
                  <a:gd name="connsiteY5" fmla="*/ 299819 h 2484618"/>
                  <a:gd name="connsiteX6" fmla="*/ 299819 w 8058823"/>
                  <a:gd name="connsiteY6" fmla="*/ 0 h 2484618"/>
                  <a:gd name="connsiteX0" fmla="*/ 8058823 w 8058823"/>
                  <a:gd name="connsiteY0" fmla="*/ 2184799 h 2484618"/>
                  <a:gd name="connsiteX1" fmla="*/ 7759004 w 8058823"/>
                  <a:gd name="connsiteY1" fmla="*/ 2484618 h 2484618"/>
                  <a:gd name="connsiteX2" fmla="*/ 299819 w 8058823"/>
                  <a:gd name="connsiteY2" fmla="*/ 2484618 h 2484618"/>
                  <a:gd name="connsiteX3" fmla="*/ 0 w 8058823"/>
                  <a:gd name="connsiteY3" fmla="*/ 2184799 h 2484618"/>
                  <a:gd name="connsiteX4" fmla="*/ 0 w 8058823"/>
                  <a:gd name="connsiteY4" fmla="*/ 299819 h 2484618"/>
                  <a:gd name="connsiteX5" fmla="*/ 299819 w 8058823"/>
                  <a:gd name="connsiteY5" fmla="*/ 0 h 2484618"/>
                  <a:gd name="connsiteX0" fmla="*/ 7759004 w 7759004"/>
                  <a:gd name="connsiteY0" fmla="*/ 2484618 h 2484618"/>
                  <a:gd name="connsiteX1" fmla="*/ 299819 w 7759004"/>
                  <a:gd name="connsiteY1" fmla="*/ 2484618 h 2484618"/>
                  <a:gd name="connsiteX2" fmla="*/ 0 w 7759004"/>
                  <a:gd name="connsiteY2" fmla="*/ 2184799 h 2484618"/>
                  <a:gd name="connsiteX3" fmla="*/ 0 w 7759004"/>
                  <a:gd name="connsiteY3" fmla="*/ 299819 h 2484618"/>
                  <a:gd name="connsiteX4" fmla="*/ 299819 w 7759004"/>
                  <a:gd name="connsiteY4" fmla="*/ 0 h 2484618"/>
                  <a:gd name="connsiteX0" fmla="*/ 7759004 w 7759004"/>
                  <a:gd name="connsiteY0" fmla="*/ 2184799 h 2184799"/>
                  <a:gd name="connsiteX1" fmla="*/ 299819 w 7759004"/>
                  <a:gd name="connsiteY1" fmla="*/ 2184799 h 2184799"/>
                  <a:gd name="connsiteX2" fmla="*/ 0 w 7759004"/>
                  <a:gd name="connsiteY2" fmla="*/ 1884980 h 2184799"/>
                  <a:gd name="connsiteX3" fmla="*/ 0 w 7759004"/>
                  <a:gd name="connsiteY3" fmla="*/ 0 h 2184799"/>
                  <a:gd name="connsiteX0" fmla="*/ 7763766 w 7763766"/>
                  <a:gd name="connsiteY0" fmla="*/ 2670574 h 2670574"/>
                  <a:gd name="connsiteX1" fmla="*/ 304581 w 7763766"/>
                  <a:gd name="connsiteY1" fmla="*/ 2670574 h 2670574"/>
                  <a:gd name="connsiteX2" fmla="*/ 4762 w 7763766"/>
                  <a:gd name="connsiteY2" fmla="*/ 2370755 h 2670574"/>
                  <a:gd name="connsiteX3" fmla="*/ 0 w 7763766"/>
                  <a:gd name="connsiteY3" fmla="*/ 0 h 2670574"/>
                  <a:gd name="connsiteX0" fmla="*/ 7763766 w 7763766"/>
                  <a:gd name="connsiteY0" fmla="*/ 2368949 h 2368949"/>
                  <a:gd name="connsiteX1" fmla="*/ 304581 w 7763766"/>
                  <a:gd name="connsiteY1" fmla="*/ 2368949 h 2368949"/>
                  <a:gd name="connsiteX2" fmla="*/ 4762 w 7763766"/>
                  <a:gd name="connsiteY2" fmla="*/ 2069130 h 2368949"/>
                  <a:gd name="connsiteX3" fmla="*/ 0 w 7763766"/>
                  <a:gd name="connsiteY3" fmla="*/ 0 h 2368949"/>
                  <a:gd name="connsiteX0" fmla="*/ 7760591 w 7760591"/>
                  <a:gd name="connsiteY0" fmla="*/ 1683149 h 1683149"/>
                  <a:gd name="connsiteX1" fmla="*/ 301406 w 7760591"/>
                  <a:gd name="connsiteY1" fmla="*/ 1683149 h 1683149"/>
                  <a:gd name="connsiteX2" fmla="*/ 1587 w 7760591"/>
                  <a:gd name="connsiteY2" fmla="*/ 1383330 h 1683149"/>
                  <a:gd name="connsiteX3" fmla="*/ 0 w 7760591"/>
                  <a:gd name="connsiteY3" fmla="*/ 0 h 1683149"/>
                  <a:gd name="connsiteX0" fmla="*/ 7760591 w 7760591"/>
                  <a:gd name="connsiteY0" fmla="*/ 1683149 h 1683149"/>
                  <a:gd name="connsiteX1" fmla="*/ 603152 w 7760591"/>
                  <a:gd name="connsiteY1" fmla="*/ 1681860 h 1683149"/>
                  <a:gd name="connsiteX2" fmla="*/ 301406 w 7760591"/>
                  <a:gd name="connsiteY2" fmla="*/ 1683149 h 1683149"/>
                  <a:gd name="connsiteX3" fmla="*/ 1587 w 7760591"/>
                  <a:gd name="connsiteY3" fmla="*/ 1383330 h 1683149"/>
                  <a:gd name="connsiteX4" fmla="*/ 0 w 7760591"/>
                  <a:gd name="connsiteY4" fmla="*/ 0 h 1683149"/>
                  <a:gd name="connsiteX0" fmla="*/ 7760591 w 7760591"/>
                  <a:gd name="connsiteY0" fmla="*/ 1683149 h 1683149"/>
                  <a:gd name="connsiteX1" fmla="*/ 603152 w 7760591"/>
                  <a:gd name="connsiteY1" fmla="*/ 1681860 h 1683149"/>
                  <a:gd name="connsiteX2" fmla="*/ 1587 w 7760591"/>
                  <a:gd name="connsiteY2" fmla="*/ 1383330 h 1683149"/>
                  <a:gd name="connsiteX3" fmla="*/ 0 w 7760591"/>
                  <a:gd name="connsiteY3" fmla="*/ 0 h 1683149"/>
                  <a:gd name="connsiteX0" fmla="*/ 7760591 w 7760591"/>
                  <a:gd name="connsiteY0" fmla="*/ 1683149 h 1683149"/>
                  <a:gd name="connsiteX1" fmla="*/ 603152 w 7760591"/>
                  <a:gd name="connsiteY1" fmla="*/ 1681860 h 1683149"/>
                  <a:gd name="connsiteX2" fmla="*/ 1587 w 7760591"/>
                  <a:gd name="connsiteY2" fmla="*/ 1383330 h 1683149"/>
                  <a:gd name="connsiteX3" fmla="*/ 0 w 7760591"/>
                  <a:gd name="connsiteY3" fmla="*/ 0 h 1683149"/>
                  <a:gd name="connsiteX0" fmla="*/ 7760853 w 7760853"/>
                  <a:gd name="connsiteY0" fmla="*/ 1683149 h 1683149"/>
                  <a:gd name="connsiteX1" fmla="*/ 603414 w 7760853"/>
                  <a:gd name="connsiteY1" fmla="*/ 1681860 h 1683149"/>
                  <a:gd name="connsiteX2" fmla="*/ 1849 w 7760853"/>
                  <a:gd name="connsiteY2" fmla="*/ 1383330 h 1683149"/>
                  <a:gd name="connsiteX3" fmla="*/ 262 w 7760853"/>
                  <a:gd name="connsiteY3" fmla="*/ 0 h 1683149"/>
                  <a:gd name="connsiteX0" fmla="*/ 7760591 w 7760591"/>
                  <a:gd name="connsiteY0" fmla="*/ 1683149 h 1683149"/>
                  <a:gd name="connsiteX1" fmla="*/ 603152 w 7760591"/>
                  <a:gd name="connsiteY1" fmla="*/ 1681860 h 1683149"/>
                  <a:gd name="connsiteX2" fmla="*/ 1587 w 7760591"/>
                  <a:gd name="connsiteY2" fmla="*/ 1383330 h 1683149"/>
                  <a:gd name="connsiteX3" fmla="*/ 0 w 7760591"/>
                  <a:gd name="connsiteY3" fmla="*/ 0 h 1683149"/>
                  <a:gd name="connsiteX0" fmla="*/ 7760853 w 7760853"/>
                  <a:gd name="connsiteY0" fmla="*/ 1683149 h 1683149"/>
                  <a:gd name="connsiteX1" fmla="*/ 603414 w 7760853"/>
                  <a:gd name="connsiteY1" fmla="*/ 1681860 h 1683149"/>
                  <a:gd name="connsiteX2" fmla="*/ 1849 w 7760853"/>
                  <a:gd name="connsiteY2" fmla="*/ 1383330 h 1683149"/>
                  <a:gd name="connsiteX3" fmla="*/ 262 w 7760853"/>
                  <a:gd name="connsiteY3" fmla="*/ 0 h 1683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60853" h="1683149">
                    <a:moveTo>
                      <a:pt x="7760853" y="1683149"/>
                    </a:moveTo>
                    <a:lnTo>
                      <a:pt x="603414" y="1681860"/>
                    </a:lnTo>
                    <a:cubicBezTo>
                      <a:pt x="29322" y="1689522"/>
                      <a:pt x="-11094" y="1521421"/>
                      <a:pt x="1849" y="1383330"/>
                    </a:cubicBezTo>
                    <a:cubicBezTo>
                      <a:pt x="262" y="593078"/>
                      <a:pt x="1849" y="790252"/>
                      <a:pt x="262" y="0"/>
                    </a:cubicBezTo>
                  </a:path>
                </a:pathLst>
              </a:custGeom>
              <a:noFill/>
              <a:ln w="57150">
                <a:solidFill>
                  <a:srgbClr val="FF66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5" name="Rectangle 11">
                <a:extLst>
                  <a:ext uri="{FF2B5EF4-FFF2-40B4-BE49-F238E27FC236}">
                    <a16:creationId xmlns:a16="http://schemas.microsoft.com/office/drawing/2014/main" id="{A7115C23-5E56-425C-ACBB-3F3E292A8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4544" y="5091231"/>
                <a:ext cx="6591148" cy="982140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9" rIns="92075" bIns="46039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ja-JP" altLang="en-US" sz="1200" b="1">
                    <a:solidFill>
                      <a:srgbClr val="FF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■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エキゾーストマニホールド</a:t>
                </a:r>
                <a:r>
                  <a:rPr lang="ja-JP" altLang="en-US" sz="1200" b="1">
                    <a:solidFill>
                      <a:srgbClr val="FF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■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触媒コンバータ</a:t>
                </a:r>
                <a:endParaRPr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000"/>
                  </a:lnSpc>
                </a:pPr>
                <a:r>
                  <a:rPr lang="ja-JP" altLang="en-US" sz="1200" b="1">
                    <a:solidFill>
                      <a:srgbClr val="FF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■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ルーフサイドインナー</a:t>
                </a:r>
                <a:r>
                  <a:rPr lang="ja-JP" altLang="en-US" sz="1200" b="1">
                    <a:solidFill>
                      <a:srgbClr val="FF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■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ダッシュパネル</a:t>
                </a:r>
                <a:endParaRPr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000"/>
                  </a:lnSpc>
                </a:pPr>
                <a:r>
                  <a:rPr lang="ja-JP" altLang="en-US" sz="1200" b="1">
                    <a:solidFill>
                      <a:srgbClr val="FF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■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フロアクロスメンバー</a:t>
                </a:r>
                <a:r>
                  <a:rPr lang="en-US" altLang="ja-JP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…</a:t>
                </a:r>
                <a:r>
                  <a:rPr lang="ja-JP" altLang="en-US" sz="12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など</a:t>
                </a:r>
                <a:endParaRPr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53" name="テキスト ボックス 6">
              <a:extLst>
                <a:ext uri="{FF2B5EF4-FFF2-40B4-BE49-F238E27FC236}">
                  <a16:creationId xmlns:a16="http://schemas.microsoft.com/office/drawing/2014/main" id="{92E81E12-91D6-5553-B4FC-EB3B6A84E784}"/>
                </a:ext>
              </a:extLst>
            </p:cNvPr>
            <p:cNvSpPr txBox="1"/>
            <p:nvPr/>
          </p:nvSpPr>
          <p:spPr>
            <a:xfrm flipH="1">
              <a:off x="7400166" y="2802420"/>
              <a:ext cx="1825143" cy="42665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000"/>
                </a:lnSpc>
                <a:defRPr/>
              </a:pPr>
              <a:r>
                <a:rPr lang="en-US" altLang="ja-JP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【</a:t>
              </a:r>
              <a:r>
                <a:rPr lang="ja-JP" altLang="en-US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主要製品</a:t>
              </a:r>
              <a:r>
                <a:rPr lang="en-US" altLang="ja-JP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  <a:r>
                <a:rPr lang="ja-JP" altLang="en-US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endParaRPr lang="en-US" altLang="ja-JP" sz="18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4DBB452-65C5-9450-00E0-176AE0278FFC}"/>
              </a:ext>
            </a:extLst>
          </p:cNvPr>
          <p:cNvGrpSpPr/>
          <p:nvPr/>
        </p:nvGrpSpPr>
        <p:grpSpPr>
          <a:xfrm>
            <a:off x="180356" y="3591735"/>
            <a:ext cx="11761222" cy="3221104"/>
            <a:chOff x="180356" y="3591735"/>
            <a:chExt cx="11761222" cy="3221104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E5E87A4E-3DC0-109C-7203-25BBD3BE38A7}"/>
                </a:ext>
              </a:extLst>
            </p:cNvPr>
            <p:cNvGrpSpPr/>
            <p:nvPr/>
          </p:nvGrpSpPr>
          <p:grpSpPr>
            <a:xfrm>
              <a:off x="4651240" y="3591735"/>
              <a:ext cx="7290338" cy="3108668"/>
              <a:chOff x="5105456" y="3790496"/>
              <a:chExt cx="6828334" cy="2911665"/>
            </a:xfrm>
          </p:grpSpPr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5E86C65C-1379-E8FE-14A1-E76D561216B2}"/>
                  </a:ext>
                </a:extLst>
              </p:cNvPr>
              <p:cNvGrpSpPr/>
              <p:nvPr/>
            </p:nvGrpSpPr>
            <p:grpSpPr>
              <a:xfrm>
                <a:off x="6127865" y="4521129"/>
                <a:ext cx="5805925" cy="2181032"/>
                <a:chOff x="343692" y="1630583"/>
                <a:chExt cx="6401706" cy="2404841"/>
              </a:xfrm>
            </p:grpSpPr>
            <p:pic>
              <p:nvPicPr>
                <p:cNvPr id="78" name="図 77" descr="建物, 人, 倉庫, 男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35584FF3-61A4-7D4E-7B94-F61B27D773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61" t="18454" r="15996" b="10363"/>
                <a:stretch/>
              </p:blipFill>
              <p:spPr>
                <a:xfrm>
                  <a:off x="343692" y="1659233"/>
                  <a:ext cx="1957149" cy="2354696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</p:pic>
            <p:pic>
              <p:nvPicPr>
                <p:cNvPr id="81" name="図 80" descr="建物, 屋内, 人, 男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3EF0A2D-D1FE-A0A5-122C-620039DB1F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51" t="15784" r="17774" b="32413"/>
                <a:stretch/>
              </p:blipFill>
              <p:spPr>
                <a:xfrm>
                  <a:off x="4784589" y="1630583"/>
                  <a:ext cx="1945513" cy="2404841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</p:pic>
            <p:pic>
              <p:nvPicPr>
                <p:cNvPr id="82" name="図 81" descr="屋内, 建物, 男, トラック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DEB6EB0E-9499-F737-DA55-1D68EDC4DF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656" b="15472"/>
                <a:stretch/>
              </p:blipFill>
              <p:spPr>
                <a:xfrm>
                  <a:off x="2600981" y="1638267"/>
                  <a:ext cx="1957149" cy="2393364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softEdge rad="31750"/>
                </a:effectLst>
              </p:spPr>
            </p:pic>
            <p:sp>
              <p:nvSpPr>
                <p:cNvPr id="83" name="テキスト ボックス 82">
                  <a:extLst>
                    <a:ext uri="{FF2B5EF4-FFF2-40B4-BE49-F238E27FC236}">
                      <a16:creationId xmlns:a16="http://schemas.microsoft.com/office/drawing/2014/main" id="{05C2E11D-3BC7-43B1-EACD-08F14E08BB37}"/>
                    </a:ext>
                  </a:extLst>
                </p:cNvPr>
                <p:cNvSpPr txBox="1"/>
                <p:nvPr/>
              </p:nvSpPr>
              <p:spPr>
                <a:xfrm>
                  <a:off x="3435316" y="3686732"/>
                  <a:ext cx="1193414" cy="33936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kumimoji="1" lang="ja-JP" altLang="en-US" sz="1400" b="1"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無人搬送機</a:t>
                  </a:r>
                </a:p>
              </p:txBody>
            </p:sp>
            <p:sp>
              <p:nvSpPr>
                <p:cNvPr id="88" name="テキスト ボックス 87">
                  <a:extLst>
                    <a:ext uri="{FF2B5EF4-FFF2-40B4-BE49-F238E27FC236}">
                      <a16:creationId xmlns:a16="http://schemas.microsoft.com/office/drawing/2014/main" id="{4D355B9D-842B-38A6-D6C5-2F4135196B8B}"/>
                    </a:ext>
                  </a:extLst>
                </p:cNvPr>
                <p:cNvSpPr txBox="1"/>
                <p:nvPr/>
              </p:nvSpPr>
              <p:spPr>
                <a:xfrm>
                  <a:off x="5709538" y="3727647"/>
                  <a:ext cx="1035860" cy="307776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kumimoji="1" lang="ja-JP" altLang="en-US" sz="1400" b="1"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手押し台車</a:t>
                  </a:r>
                </a:p>
              </p:txBody>
            </p:sp>
            <p:sp>
              <p:nvSpPr>
                <p:cNvPr id="91" name="テキスト ボックス 90">
                  <a:extLst>
                    <a:ext uri="{FF2B5EF4-FFF2-40B4-BE49-F238E27FC236}">
                      <a16:creationId xmlns:a16="http://schemas.microsoft.com/office/drawing/2014/main" id="{5EDA9205-5CD2-C1BD-1804-F160E9AB00EC}"/>
                    </a:ext>
                  </a:extLst>
                </p:cNvPr>
                <p:cNvSpPr txBox="1"/>
                <p:nvPr/>
              </p:nvSpPr>
              <p:spPr>
                <a:xfrm>
                  <a:off x="1692163" y="3692942"/>
                  <a:ext cx="1352490" cy="339360"/>
                </a:xfrm>
                <a:prstGeom prst="rect">
                  <a:avLst/>
                </a:prstGeom>
                <a:noFill/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r>
                    <a:rPr kumimoji="1" lang="ja-JP" altLang="en-US" sz="1400" b="1">
                      <a:highlight>
                        <a:srgbClr val="00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材料仕立て場</a:t>
                  </a:r>
                </a:p>
              </p:txBody>
            </p:sp>
          </p:grpSp>
          <p:sp>
            <p:nvSpPr>
              <p:cNvPr id="98" name="テキスト ボックス 97">
                <a:extLst>
                  <a:ext uri="{FF2B5EF4-FFF2-40B4-BE49-F238E27FC236}">
                    <a16:creationId xmlns:a16="http://schemas.microsoft.com/office/drawing/2014/main" id="{0EC4C83F-C43A-5533-A785-A5A01D526D62}"/>
                  </a:ext>
                </a:extLst>
              </p:cNvPr>
              <p:cNvSpPr txBox="1"/>
              <p:nvPr/>
            </p:nvSpPr>
            <p:spPr>
              <a:xfrm>
                <a:off x="6462469" y="4190508"/>
                <a:ext cx="532260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ja-JP" altLang="en-US" sz="16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手押し台車</a:t>
                </a:r>
                <a:r>
                  <a:rPr lang="ja-JP" altLang="ja-JP" sz="16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や</a:t>
                </a:r>
                <a:r>
                  <a:rPr lang="ja-JP" altLang="en-US" sz="16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無人搬送機を使い</a:t>
                </a:r>
                <a:r>
                  <a:rPr lang="ja-JP" altLang="ja-JP" sz="16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部品</a:t>
                </a:r>
                <a:r>
                  <a:rPr lang="ja-JP" altLang="en-US" sz="16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の供給</a:t>
                </a:r>
                <a:r>
                  <a:rPr lang="ja-JP" altLang="en-US" sz="16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を行っています</a:t>
                </a:r>
                <a:endParaRPr lang="en-US" altLang="ja-JP" sz="1600" b="1" dirty="0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52" name="テキスト ボックス 6">
                <a:extLst>
                  <a:ext uri="{FF2B5EF4-FFF2-40B4-BE49-F238E27FC236}">
                    <a16:creationId xmlns:a16="http://schemas.microsoft.com/office/drawing/2014/main" id="{90C974A1-1839-9F39-0F0E-C4372F30B098}"/>
                  </a:ext>
                </a:extLst>
              </p:cNvPr>
              <p:cNvSpPr txBox="1"/>
              <p:nvPr/>
            </p:nvSpPr>
            <p:spPr>
              <a:xfrm flipH="1">
                <a:off x="5105456" y="3790496"/>
                <a:ext cx="1825143" cy="42665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3000"/>
                  </a:lnSpc>
                  <a:defRPr/>
                </a:pPr>
                <a:r>
                  <a:rPr lang="en-US" altLang="ja-JP" sz="18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【</a:t>
                </a:r>
                <a:r>
                  <a:rPr lang="ja-JP" altLang="en-US" sz="18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主な仕事内容</a:t>
                </a:r>
                <a:r>
                  <a:rPr lang="en-US" altLang="ja-JP" sz="18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】</a:t>
                </a:r>
                <a:r>
                  <a:rPr lang="ja-JP" altLang="en-US" sz="18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</a:t>
                </a:r>
                <a:endParaRPr lang="en-US" altLang="ja-JP" sz="18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F24867A9-FB7E-BCF6-E23D-A4ABD5575AB3}"/>
                </a:ext>
              </a:extLst>
            </p:cNvPr>
            <p:cNvGrpSpPr/>
            <p:nvPr/>
          </p:nvGrpSpPr>
          <p:grpSpPr>
            <a:xfrm>
              <a:off x="180356" y="4067330"/>
              <a:ext cx="5343190" cy="2745509"/>
              <a:chOff x="140243" y="3946869"/>
              <a:chExt cx="5343190" cy="2745509"/>
            </a:xfrm>
          </p:grpSpPr>
          <p:pic>
            <p:nvPicPr>
              <p:cNvPr id="45" name="図 44">
                <a:extLst>
                  <a:ext uri="{FF2B5EF4-FFF2-40B4-BE49-F238E27FC236}">
                    <a16:creationId xmlns:a16="http://schemas.microsoft.com/office/drawing/2014/main" id="{CBFB81F7-9545-0BE8-1F17-8DC7122D3B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9280" y="3954854"/>
                <a:ext cx="5054153" cy="2552784"/>
              </a:xfrm>
              <a:prstGeom prst="rect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</a:ln>
            </p:spPr>
          </p:pic>
          <p:pic>
            <p:nvPicPr>
              <p:cNvPr id="51" name="図 50">
                <a:extLst>
                  <a:ext uri="{FF2B5EF4-FFF2-40B4-BE49-F238E27FC236}">
                    <a16:creationId xmlns:a16="http://schemas.microsoft.com/office/drawing/2014/main" id="{B43515F4-D7A2-B53C-A7E7-48F8D10CA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0243" y="5371359"/>
                <a:ext cx="1177609" cy="1307341"/>
              </a:xfrm>
              <a:prstGeom prst="rect">
                <a:avLst/>
              </a:prstGeom>
            </p:spPr>
          </p:pic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28BFB80E-9FF9-D2CA-FB92-F3325F6BF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71238" y="5145070"/>
                <a:ext cx="693885" cy="1547308"/>
              </a:xfrm>
              <a:prstGeom prst="rect">
                <a:avLst/>
              </a:prstGeom>
            </p:spPr>
          </p:pic>
          <p:sp>
            <p:nvSpPr>
              <p:cNvPr id="50" name="テキスト ボックス 6">
                <a:extLst>
                  <a:ext uri="{FF2B5EF4-FFF2-40B4-BE49-F238E27FC236}">
                    <a16:creationId xmlns:a16="http://schemas.microsoft.com/office/drawing/2014/main" id="{9E387363-6635-E85F-C035-3533059A31A4}"/>
                  </a:ext>
                </a:extLst>
              </p:cNvPr>
              <p:cNvSpPr txBox="1"/>
              <p:nvPr/>
            </p:nvSpPr>
            <p:spPr>
              <a:xfrm flipH="1">
                <a:off x="2170212" y="3946869"/>
                <a:ext cx="2800258" cy="42665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3000"/>
                  </a:lnSpc>
                  <a:defRPr/>
                </a:pPr>
                <a:r>
                  <a:rPr lang="en-US" altLang="ja-JP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【</a:t>
                </a: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八和田山工場レイアウト</a:t>
                </a:r>
                <a:r>
                  <a:rPr lang="en-US" altLang="ja-JP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】</a:t>
                </a: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70ED7397-6D84-42C5-6B13-48383D2C6BCE}"/>
                  </a:ext>
                </a:extLst>
              </p:cNvPr>
              <p:cNvSpPr/>
              <p:nvPr/>
            </p:nvSpPr>
            <p:spPr>
              <a:xfrm>
                <a:off x="3914255" y="5231246"/>
                <a:ext cx="1359093" cy="362424"/>
              </a:xfrm>
              <a:prstGeom prst="rect">
                <a:avLst/>
              </a:prstGeom>
              <a:noFill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000" b="1">
                    <a:solidFill>
                      <a:sysClr val="windowText" lastClr="000000"/>
                    </a:solidFill>
                    <a:highlight>
                      <a:srgbClr val="FF99CC"/>
                    </a:highligh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第２工場</a:t>
                </a:r>
                <a:endParaRPr lang="ja-JP" altLang="en-US" sz="2000" b="1" dirty="0">
                  <a:solidFill>
                    <a:sysClr val="windowText" lastClr="000000"/>
                  </a:solidFill>
                  <a:highlight>
                    <a:srgbClr val="FF99CC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6E789B28-3EB4-E80C-15C0-172FCB0BD108}"/>
                  </a:ext>
                </a:extLst>
              </p:cNvPr>
              <p:cNvSpPr/>
              <p:nvPr/>
            </p:nvSpPr>
            <p:spPr>
              <a:xfrm>
                <a:off x="2253002" y="5231246"/>
                <a:ext cx="1359093" cy="362424"/>
              </a:xfrm>
              <a:prstGeom prst="rect">
                <a:avLst/>
              </a:prstGeom>
              <a:noFill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000" b="1">
                    <a:solidFill>
                      <a:sysClr val="windowText" lastClr="000000"/>
                    </a:solidFill>
                    <a:highlight>
                      <a:srgbClr val="00FFFF"/>
                    </a:highlight>
                    <a:latin typeface="ＭＳ Ｐゴシック" panose="020B0600070205080204" pitchFamily="50" charset="-128"/>
                    <a:ea typeface="ＭＳ Ｐゴシック" panose="020B0600070205080204" pitchFamily="50" charset="-128"/>
                  </a:rPr>
                  <a:t>第１工場</a:t>
                </a:r>
                <a:endParaRPr lang="ja-JP" altLang="en-US" sz="2000" b="1" dirty="0">
                  <a:solidFill>
                    <a:sysClr val="windowText" lastClr="000000"/>
                  </a:solidFill>
                  <a:highlight>
                    <a:srgbClr val="00FFFF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3DC4368-A7DB-0835-D7E1-01864BCDED2D}"/>
              </a:ext>
            </a:extLst>
          </p:cNvPr>
          <p:cNvSpPr txBox="1"/>
          <p:nvPr/>
        </p:nvSpPr>
        <p:spPr>
          <a:xfrm>
            <a:off x="11656276" y="531451"/>
            <a:ext cx="5357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>
                <a:latin typeface="Calibri" panose="020F0502020204030204" pitchFamily="34" charset="0"/>
                <a:cs typeface="Calibri" panose="020F0502020204030204" pitchFamily="34" charset="0"/>
              </a:rPr>
              <a:t>3/43</a:t>
            </a:r>
            <a:endParaRPr kumimoji="1" lang="ja-JP" alt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73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6">
            <a:extLst>
              <a:ext uri="{FF2B5EF4-FFF2-40B4-BE49-F238E27FC236}">
                <a16:creationId xmlns:a16="http://schemas.microsoft.com/office/drawing/2014/main" id="{AC5DC4A8-E5EE-48CB-ACB6-5FC1FA17F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14-2.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効果の確認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F9E8164-B348-C3DF-480F-7F63B3704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2C11D80-1D59-6D21-8402-3775341EB6C6}"/>
              </a:ext>
            </a:extLst>
          </p:cNvPr>
          <p:cNvSpPr/>
          <p:nvPr/>
        </p:nvSpPr>
        <p:spPr>
          <a:xfrm>
            <a:off x="365760" y="620960"/>
            <a:ext cx="11199145" cy="2827249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85815CE-8C46-BFAE-D48A-4C1EE879F033}"/>
              </a:ext>
            </a:extLst>
          </p:cNvPr>
          <p:cNvGrpSpPr/>
          <p:nvPr/>
        </p:nvGrpSpPr>
        <p:grpSpPr>
          <a:xfrm>
            <a:off x="712213" y="2366284"/>
            <a:ext cx="3116781" cy="980536"/>
            <a:chOff x="6551985" y="5572507"/>
            <a:chExt cx="2363793" cy="74364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3" name="四角形: 角度付き 122">
              <a:extLst>
                <a:ext uri="{FF2B5EF4-FFF2-40B4-BE49-F238E27FC236}">
                  <a16:creationId xmlns:a16="http://schemas.microsoft.com/office/drawing/2014/main" id="{99406C7C-847C-2022-DA76-42E2E24404C5}"/>
                </a:ext>
              </a:extLst>
            </p:cNvPr>
            <p:cNvSpPr/>
            <p:nvPr/>
          </p:nvSpPr>
          <p:spPr>
            <a:xfrm>
              <a:off x="6551985" y="5572507"/>
              <a:ext cx="2363793" cy="743647"/>
            </a:xfrm>
            <a:prstGeom prst="bevel">
              <a:avLst/>
            </a:prstGeom>
            <a:solidFill>
              <a:srgbClr val="EAAD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テキスト ボックス 123">
              <a:extLst>
                <a:ext uri="{FF2B5EF4-FFF2-40B4-BE49-F238E27FC236}">
                  <a16:creationId xmlns:a16="http://schemas.microsoft.com/office/drawing/2014/main" id="{1F8EFC4D-75FB-143D-3C6E-C45F9EC61077}"/>
                </a:ext>
              </a:extLst>
            </p:cNvPr>
            <p:cNvSpPr txBox="1"/>
            <p:nvPr/>
          </p:nvSpPr>
          <p:spPr>
            <a:xfrm>
              <a:off x="6737782" y="5701770"/>
              <a:ext cx="2094899" cy="490183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en-US" altLang="ja-JP" b="1">
                  <a:ln>
                    <a:solidFill>
                      <a:schemeClr val="tx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AGV</a:t>
              </a:r>
              <a:r>
                <a:rPr kumimoji="1" lang="ja-JP" altLang="en-US" b="1">
                  <a:ln>
                    <a:solidFill>
                      <a:schemeClr val="tx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バッテリー交換</a:t>
              </a:r>
              <a:endParaRPr kumimoji="1" lang="en-US" altLang="ja-JP" b="1">
                <a:ln>
                  <a:solidFill>
                    <a:schemeClr val="tx1"/>
                  </a:solidFill>
                </a:ln>
                <a:latin typeface="游明朝 Demibold" panose="02020600000000000000" pitchFamily="18" charset="-128"/>
                <a:ea typeface="游明朝 Demibold" panose="02020600000000000000" pitchFamily="18" charset="-128"/>
              </a:endParaRPr>
            </a:p>
            <a:p>
              <a:pPr algn="ctr"/>
              <a:r>
                <a:rPr kumimoji="1" lang="ja-JP" altLang="en-US" b="1">
                  <a:ln>
                    <a:solidFill>
                      <a:schemeClr val="tx1"/>
                    </a:solidFill>
                  </a:ln>
                  <a:latin typeface="游明朝 Demibold" panose="02020600000000000000" pitchFamily="18" charset="-128"/>
                  <a:ea typeface="游明朝 Demibold" panose="02020600000000000000" pitchFamily="18" charset="-128"/>
                </a:rPr>
                <a:t>腰痛防止優秀提案賞</a:t>
              </a:r>
              <a:endParaRPr kumimoji="1" lang="en-US" altLang="ja-JP" b="1">
                <a:ln>
                  <a:solidFill>
                    <a:schemeClr val="tx1"/>
                  </a:solidFill>
                </a:ln>
                <a:latin typeface="游明朝 Demibold" panose="02020600000000000000" pitchFamily="18" charset="-128"/>
                <a:ea typeface="游明朝 Demibold" panose="02020600000000000000" pitchFamily="18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92DB0835-4851-7B83-DF28-6D4757107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063" y="660889"/>
            <a:ext cx="2607847" cy="276952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2586640-1011-B672-87BD-366764F69B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714" y="661632"/>
            <a:ext cx="769721" cy="1712596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D3D290B-92AA-768C-BCE0-75202350A380}"/>
              </a:ext>
            </a:extLst>
          </p:cNvPr>
          <p:cNvGrpSpPr/>
          <p:nvPr/>
        </p:nvGrpSpPr>
        <p:grpSpPr>
          <a:xfrm>
            <a:off x="635259" y="1333754"/>
            <a:ext cx="2403684" cy="996205"/>
            <a:chOff x="767396" y="4564481"/>
            <a:chExt cx="5324949" cy="2206919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6AD9FA4B-81A8-58D5-F7FD-F0FA97C13932}"/>
                </a:ext>
              </a:extLst>
            </p:cNvPr>
            <p:cNvGrpSpPr/>
            <p:nvPr/>
          </p:nvGrpSpPr>
          <p:grpSpPr>
            <a:xfrm>
              <a:off x="767396" y="4564481"/>
              <a:ext cx="5324949" cy="2206919"/>
              <a:chOff x="2412218" y="4525792"/>
              <a:chExt cx="5324949" cy="2206919"/>
            </a:xfrm>
          </p:grpSpPr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CF5139E7-B8B7-CE4F-6574-BDBB37938F4B}"/>
                  </a:ext>
                </a:extLst>
              </p:cNvPr>
              <p:cNvGrpSpPr/>
              <p:nvPr/>
            </p:nvGrpSpPr>
            <p:grpSpPr>
              <a:xfrm>
                <a:off x="3487104" y="5791903"/>
                <a:ext cx="585119" cy="879361"/>
                <a:chOff x="-521906" y="3536811"/>
                <a:chExt cx="778935" cy="1502071"/>
              </a:xfrm>
            </p:grpSpPr>
            <p:grpSp>
              <p:nvGrpSpPr>
                <p:cNvPr id="103" name="グループ化 102">
                  <a:extLst>
                    <a:ext uri="{FF2B5EF4-FFF2-40B4-BE49-F238E27FC236}">
                      <a16:creationId xmlns:a16="http://schemas.microsoft.com/office/drawing/2014/main" id="{0C2EFB53-8346-05AC-049A-72DB7D04F848}"/>
                    </a:ext>
                  </a:extLst>
                </p:cNvPr>
                <p:cNvGrpSpPr/>
                <p:nvPr/>
              </p:nvGrpSpPr>
              <p:grpSpPr>
                <a:xfrm flipH="1">
                  <a:off x="-521906" y="3536811"/>
                  <a:ext cx="709586" cy="1502071"/>
                  <a:chOff x="6037071" y="5337011"/>
                  <a:chExt cx="709586" cy="1502071"/>
                </a:xfrm>
              </p:grpSpPr>
              <p:sp>
                <p:nvSpPr>
                  <p:cNvPr id="108" name="フリーフォーム: 図形 107">
                    <a:extLst>
                      <a:ext uri="{FF2B5EF4-FFF2-40B4-BE49-F238E27FC236}">
                        <a16:creationId xmlns:a16="http://schemas.microsoft.com/office/drawing/2014/main" id="{FF35E450-6CB4-6DE8-29AE-4FCF9A90A691}"/>
                      </a:ext>
                    </a:extLst>
                  </p:cNvPr>
                  <p:cNvSpPr/>
                  <p:nvPr/>
                </p:nvSpPr>
                <p:spPr bwMode="auto">
                  <a:xfrm rot="20656180">
                    <a:off x="6037071" y="5434922"/>
                    <a:ext cx="488602" cy="24175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109" name="グループ化 83">
                    <a:extLst>
                      <a:ext uri="{FF2B5EF4-FFF2-40B4-BE49-F238E27FC236}">
                        <a16:creationId xmlns:a16="http://schemas.microsoft.com/office/drawing/2014/main" id="{8C4F93E9-7376-F95B-F6E2-D04FFD2F21D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402602">
                    <a:off x="6147470" y="5878504"/>
                    <a:ext cx="475178" cy="876208"/>
                    <a:chOff x="818745" y="1915992"/>
                    <a:chExt cx="587712" cy="1010204"/>
                  </a:xfrm>
                </p:grpSpPr>
                <p:sp>
                  <p:nvSpPr>
                    <p:cNvPr id="119" name="正方形/長方形 109">
                      <a:extLst>
                        <a:ext uri="{FF2B5EF4-FFF2-40B4-BE49-F238E27FC236}">
                          <a16:creationId xmlns:a16="http://schemas.microsoft.com/office/drawing/2014/main" id="{FDFDC6D4-946F-0365-C04F-9AC46D8D50D6}"/>
                        </a:ext>
                      </a:extLst>
                    </p:cNvPr>
                    <p:cNvSpPr/>
                    <p:nvPr/>
                  </p:nvSpPr>
                  <p:spPr>
                    <a:xfrm rot="605866">
                      <a:off x="933168" y="1981455"/>
                      <a:ext cx="339927" cy="944741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3535 w 271293"/>
                        <a:gd name="connsiteY0" fmla="*/ 9525 h 943249"/>
                        <a:gd name="connsiteX1" fmla="*/ 241660 w 271293"/>
                        <a:gd name="connsiteY1" fmla="*/ 0 h 943249"/>
                        <a:gd name="connsiteX2" fmla="*/ 241660 w 271293"/>
                        <a:gd name="connsiteY2" fmla="*/ 933450 h 943249"/>
                        <a:gd name="connsiteX3" fmla="*/ 0 w 271293"/>
                        <a:gd name="connsiteY3" fmla="*/ 943249 h 943249"/>
                        <a:gd name="connsiteX4" fmla="*/ 3535 w 271293"/>
                        <a:gd name="connsiteY4" fmla="*/ 9525 h 943249"/>
                        <a:gd name="connsiteX0" fmla="*/ 3535 w 338548"/>
                        <a:gd name="connsiteY0" fmla="*/ 9525 h 943249"/>
                        <a:gd name="connsiteX1" fmla="*/ 241660 w 338548"/>
                        <a:gd name="connsiteY1" fmla="*/ 0 h 943249"/>
                        <a:gd name="connsiteX2" fmla="*/ 338548 w 338548"/>
                        <a:gd name="connsiteY2" fmla="*/ 892447 h 943249"/>
                        <a:gd name="connsiteX3" fmla="*/ 0 w 338548"/>
                        <a:gd name="connsiteY3" fmla="*/ 943249 h 943249"/>
                        <a:gd name="connsiteX4" fmla="*/ 3535 w 338548"/>
                        <a:gd name="connsiteY4" fmla="*/ 9525 h 943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8548" h="943249">
                          <a:moveTo>
                            <a:pt x="3535" y="9525"/>
                          </a:moveTo>
                          <a:lnTo>
                            <a:pt x="241660" y="0"/>
                          </a:lnTo>
                          <a:cubicBezTo>
                            <a:pt x="308335" y="387350"/>
                            <a:pt x="338548" y="581297"/>
                            <a:pt x="338548" y="892447"/>
                          </a:cubicBezTo>
                          <a:lnTo>
                            <a:pt x="0" y="943249"/>
                          </a:lnTo>
                          <a:cubicBezTo>
                            <a:pt x="1178" y="632008"/>
                            <a:pt x="2357" y="320766"/>
                            <a:pt x="3535" y="9525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20" name="四角形: 角を丸くする 119">
                      <a:extLst>
                        <a:ext uri="{FF2B5EF4-FFF2-40B4-BE49-F238E27FC236}">
                          <a16:creationId xmlns:a16="http://schemas.microsoft.com/office/drawing/2014/main" id="{7102C256-FD6C-A152-C712-F7A368F9F0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45" y="2750660"/>
                      <a:ext cx="456384" cy="104156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21" name="正方形/長方形 109">
                      <a:extLst>
                        <a:ext uri="{FF2B5EF4-FFF2-40B4-BE49-F238E27FC236}">
                          <a16:creationId xmlns:a16="http://schemas.microsoft.com/office/drawing/2014/main" id="{DE57D9DF-00E3-1FD1-0CEA-4F790DCE2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61" y="1915992"/>
                      <a:ext cx="473696" cy="990218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66675 w 326704"/>
                        <a:gd name="connsiteY0" fmla="*/ 9525 h 951753"/>
                        <a:gd name="connsiteX1" fmla="*/ 304800 w 326704"/>
                        <a:gd name="connsiteY1" fmla="*/ 0 h 951753"/>
                        <a:gd name="connsiteX2" fmla="*/ 264668 w 326704"/>
                        <a:gd name="connsiteY2" fmla="*/ 951753 h 951753"/>
                        <a:gd name="connsiteX3" fmla="*/ 0 w 326704"/>
                        <a:gd name="connsiteY3" fmla="*/ 933450 h 951753"/>
                        <a:gd name="connsiteX4" fmla="*/ 66675 w 326704"/>
                        <a:gd name="connsiteY4" fmla="*/ 9525 h 951753"/>
                        <a:gd name="connsiteX0" fmla="*/ 66675 w 327069"/>
                        <a:gd name="connsiteY0" fmla="*/ 9525 h 951753"/>
                        <a:gd name="connsiteX1" fmla="*/ 304800 w 327069"/>
                        <a:gd name="connsiteY1" fmla="*/ 0 h 951753"/>
                        <a:gd name="connsiteX2" fmla="*/ 314367 w 327069"/>
                        <a:gd name="connsiteY2" fmla="*/ 347756 h 951753"/>
                        <a:gd name="connsiteX3" fmla="*/ 264668 w 327069"/>
                        <a:gd name="connsiteY3" fmla="*/ 951753 h 951753"/>
                        <a:gd name="connsiteX4" fmla="*/ 0 w 327069"/>
                        <a:gd name="connsiteY4" fmla="*/ 933450 h 951753"/>
                        <a:gd name="connsiteX5" fmla="*/ 66675 w 327069"/>
                        <a:gd name="connsiteY5" fmla="*/ 9525 h 95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7069" h="951753">
                          <a:moveTo>
                            <a:pt x="66675" y="9525"/>
                          </a:moveTo>
                          <a:lnTo>
                            <a:pt x="304800" y="0"/>
                          </a:lnTo>
                          <a:cubicBezTo>
                            <a:pt x="343852" y="91453"/>
                            <a:pt x="321056" y="189131"/>
                            <a:pt x="314367" y="347756"/>
                          </a:cubicBezTo>
                          <a:cubicBezTo>
                            <a:pt x="307678" y="506381"/>
                            <a:pt x="314833" y="889218"/>
                            <a:pt x="264668" y="951753"/>
                          </a:cubicBezTo>
                          <a:lnTo>
                            <a:pt x="0" y="933450"/>
                          </a:lnTo>
                          <a:lnTo>
                            <a:pt x="66675" y="952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22" name="四角形: 角を丸くする 121">
                      <a:extLst>
                        <a:ext uri="{FF2B5EF4-FFF2-40B4-BE49-F238E27FC236}">
                          <a16:creationId xmlns:a16="http://schemas.microsoft.com/office/drawing/2014/main" id="{3E847FB7-E412-EBC1-4B26-C981D98DDF11}"/>
                        </a:ext>
                      </a:extLst>
                    </p:cNvPr>
                    <p:cNvSpPr/>
                    <p:nvPr/>
                  </p:nvSpPr>
                  <p:spPr>
                    <a:xfrm rot="637375">
                      <a:off x="924738" y="2784986"/>
                      <a:ext cx="428057" cy="124694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grpSp>
                <p:nvGrpSpPr>
                  <p:cNvPr id="110" name="グループ化 84">
                    <a:extLst>
                      <a:ext uri="{FF2B5EF4-FFF2-40B4-BE49-F238E27FC236}">
                        <a16:creationId xmlns:a16="http://schemas.microsoft.com/office/drawing/2014/main" id="{26BB9BF8-9D57-0F8D-B9B6-245DC80349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283932">
                    <a:off x="6240325" y="5337011"/>
                    <a:ext cx="459217" cy="722725"/>
                    <a:chOff x="946561" y="1305955"/>
                    <a:chExt cx="474777" cy="943700"/>
                  </a:xfrm>
                </p:grpSpPr>
                <p:sp>
                  <p:nvSpPr>
                    <p:cNvPr id="117" name="フリーフォーム: 図形 116">
                      <a:extLst>
                        <a:ext uri="{FF2B5EF4-FFF2-40B4-BE49-F238E27FC236}">
                          <a16:creationId xmlns:a16="http://schemas.microsoft.com/office/drawing/2014/main" id="{1FC50448-FC19-B217-33AD-2EE3005D98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61" y="1305955"/>
                      <a:ext cx="460431" cy="943700"/>
                    </a:xfrm>
                    <a:custGeom>
                      <a:avLst/>
                      <a:gdLst>
                        <a:gd name="connsiteX0" fmla="*/ 182142 w 460424"/>
                        <a:gd name="connsiteY0" fmla="*/ 99342 h 944039"/>
                        <a:gd name="connsiteX1" fmla="*/ 77367 w 460424"/>
                        <a:gd name="connsiteY1" fmla="*/ 270792 h 944039"/>
                        <a:gd name="connsiteX2" fmla="*/ 29742 w 460424"/>
                        <a:gd name="connsiteY2" fmla="*/ 604167 h 944039"/>
                        <a:gd name="connsiteX3" fmla="*/ 10692 w 460424"/>
                        <a:gd name="connsiteY3" fmla="*/ 861342 h 944039"/>
                        <a:gd name="connsiteX4" fmla="*/ 201192 w 460424"/>
                        <a:gd name="connsiteY4" fmla="*/ 918492 h 944039"/>
                        <a:gd name="connsiteX5" fmla="*/ 325017 w 460424"/>
                        <a:gd name="connsiteY5" fmla="*/ 918492 h 944039"/>
                        <a:gd name="connsiteX6" fmla="*/ 420267 w 460424"/>
                        <a:gd name="connsiteY6" fmla="*/ 604167 h 944039"/>
                        <a:gd name="connsiteX7" fmla="*/ 458367 w 460424"/>
                        <a:gd name="connsiteY7" fmla="*/ 223167 h 944039"/>
                        <a:gd name="connsiteX8" fmla="*/ 363117 w 460424"/>
                        <a:gd name="connsiteY8" fmla="*/ 4092 h 944039"/>
                        <a:gd name="connsiteX9" fmla="*/ 229767 w 460424"/>
                        <a:gd name="connsiteY9" fmla="*/ 80292 h 944039"/>
                        <a:gd name="connsiteX10" fmla="*/ 182142 w 460424"/>
                        <a:gd name="connsiteY10" fmla="*/ 99342 h 94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0424" h="944039">
                          <a:moveTo>
                            <a:pt x="182142" y="99342"/>
                          </a:moveTo>
                          <a:cubicBezTo>
                            <a:pt x="156742" y="131092"/>
                            <a:pt x="102767" y="186655"/>
                            <a:pt x="77367" y="270792"/>
                          </a:cubicBezTo>
                          <a:cubicBezTo>
                            <a:pt x="51967" y="354930"/>
                            <a:pt x="40854" y="505742"/>
                            <a:pt x="29742" y="604167"/>
                          </a:cubicBezTo>
                          <a:cubicBezTo>
                            <a:pt x="18629" y="702592"/>
                            <a:pt x="-17883" y="808955"/>
                            <a:pt x="10692" y="861342"/>
                          </a:cubicBezTo>
                          <a:cubicBezTo>
                            <a:pt x="39267" y="913729"/>
                            <a:pt x="148805" y="908967"/>
                            <a:pt x="201192" y="918492"/>
                          </a:cubicBezTo>
                          <a:cubicBezTo>
                            <a:pt x="253579" y="928017"/>
                            <a:pt x="288505" y="970879"/>
                            <a:pt x="325017" y="918492"/>
                          </a:cubicBezTo>
                          <a:cubicBezTo>
                            <a:pt x="361529" y="866105"/>
                            <a:pt x="398042" y="720054"/>
                            <a:pt x="420267" y="604167"/>
                          </a:cubicBezTo>
                          <a:cubicBezTo>
                            <a:pt x="442492" y="488280"/>
                            <a:pt x="467892" y="323179"/>
                            <a:pt x="458367" y="223167"/>
                          </a:cubicBezTo>
                          <a:cubicBezTo>
                            <a:pt x="448842" y="123155"/>
                            <a:pt x="401217" y="27904"/>
                            <a:pt x="363117" y="4092"/>
                          </a:cubicBezTo>
                          <a:cubicBezTo>
                            <a:pt x="325017" y="-19720"/>
                            <a:pt x="259930" y="67592"/>
                            <a:pt x="229767" y="80292"/>
                          </a:cubicBezTo>
                          <a:cubicBezTo>
                            <a:pt x="199605" y="92992"/>
                            <a:pt x="207542" y="67592"/>
                            <a:pt x="182142" y="99342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18" name="フリーフォーム: 図形 117">
                      <a:extLst>
                        <a:ext uri="{FF2B5EF4-FFF2-40B4-BE49-F238E27FC236}">
                          <a16:creationId xmlns:a16="http://schemas.microsoft.com/office/drawing/2014/main" id="{B11BEF61-FC0C-C1A8-A329-2D253EBC4EA5}"/>
                        </a:ext>
                      </a:extLst>
                    </p:cNvPr>
                    <p:cNvSpPr/>
                    <p:nvPr/>
                  </p:nvSpPr>
                  <p:spPr>
                    <a:xfrm rot="3250907" flipH="1">
                      <a:off x="1166386" y="1319634"/>
                      <a:ext cx="206019" cy="303885"/>
                    </a:xfrm>
                    <a:custGeom>
                      <a:avLst/>
                      <a:gdLst>
                        <a:gd name="connsiteX0" fmla="*/ 85952 w 119518"/>
                        <a:gd name="connsiteY0" fmla="*/ 2510 h 175038"/>
                        <a:gd name="connsiteX1" fmla="*/ 227 w 119518"/>
                        <a:gd name="connsiteY1" fmla="*/ 78710 h 175038"/>
                        <a:gd name="connsiteX2" fmla="*/ 114527 w 119518"/>
                        <a:gd name="connsiteY2" fmla="*/ 173960 h 175038"/>
                        <a:gd name="connsiteX3" fmla="*/ 85952 w 119518"/>
                        <a:gd name="connsiteY3" fmla="*/ 2510 h 175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518" h="175038">
                          <a:moveTo>
                            <a:pt x="85952" y="2510"/>
                          </a:moveTo>
                          <a:cubicBezTo>
                            <a:pt x="66902" y="-13365"/>
                            <a:pt x="-4535" y="50135"/>
                            <a:pt x="227" y="78710"/>
                          </a:cubicBezTo>
                          <a:cubicBezTo>
                            <a:pt x="4989" y="107285"/>
                            <a:pt x="98652" y="185073"/>
                            <a:pt x="114527" y="173960"/>
                          </a:cubicBezTo>
                          <a:cubicBezTo>
                            <a:pt x="130402" y="162848"/>
                            <a:pt x="105002" y="18385"/>
                            <a:pt x="85952" y="2510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sp>
                <p:nvSpPr>
                  <p:cNvPr id="111" name="四角形: 角を丸くする 110">
                    <a:extLst>
                      <a:ext uri="{FF2B5EF4-FFF2-40B4-BE49-F238E27FC236}">
                        <a16:creationId xmlns:a16="http://schemas.microsoft.com/office/drawing/2014/main" id="{C3D269E5-9556-CF43-3F83-7D99E9A56482}"/>
                      </a:ext>
                    </a:extLst>
                  </p:cNvPr>
                  <p:cNvSpPr/>
                  <p:nvPr/>
                </p:nvSpPr>
                <p:spPr bwMode="auto">
                  <a:xfrm rot="5138">
                    <a:off x="6267074" y="5990389"/>
                    <a:ext cx="357545" cy="72527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12" name="楕円 100">
                    <a:extLst>
                      <a:ext uri="{FF2B5EF4-FFF2-40B4-BE49-F238E27FC236}">
                        <a16:creationId xmlns:a16="http://schemas.microsoft.com/office/drawing/2014/main" id="{21E5C31E-ED41-5F6C-6E49-392F78212E86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100390" y="6672398"/>
                    <a:ext cx="380449" cy="150144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13" name="楕円 100">
                    <a:extLst>
                      <a:ext uri="{FF2B5EF4-FFF2-40B4-BE49-F238E27FC236}">
                        <a16:creationId xmlns:a16="http://schemas.microsoft.com/office/drawing/2014/main" id="{56577237-8700-5137-B50F-72972BF476BC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225085" y="6687666"/>
                    <a:ext cx="380449" cy="151416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114" name="グループ化 91">
                    <a:extLst>
                      <a:ext uri="{FF2B5EF4-FFF2-40B4-BE49-F238E27FC236}">
                        <a16:creationId xmlns:a16="http://schemas.microsoft.com/office/drawing/2014/main" id="{BB0082E6-99EE-170C-7119-49D7FB7DCBD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85573" y="5538097"/>
                    <a:ext cx="261084" cy="520652"/>
                    <a:chOff x="5297431" y="2772229"/>
                    <a:chExt cx="236993" cy="472391"/>
                  </a:xfrm>
                </p:grpSpPr>
                <p:sp>
                  <p:nvSpPr>
                    <p:cNvPr id="115" name="フリーフォーム: 図形 114">
                      <a:extLst>
                        <a:ext uri="{FF2B5EF4-FFF2-40B4-BE49-F238E27FC236}">
                          <a16:creationId xmlns:a16="http://schemas.microsoft.com/office/drawing/2014/main" id="{8C0715C9-6952-47AD-3BA0-1FB0D448FA63}"/>
                        </a:ext>
                      </a:extLst>
                    </p:cNvPr>
                    <p:cNvSpPr/>
                    <p:nvPr/>
                  </p:nvSpPr>
                  <p:spPr>
                    <a:xfrm rot="16920195">
                      <a:off x="5229947" y="2839713"/>
                      <a:ext cx="354418" cy="219449"/>
                    </a:xfrm>
                    <a:custGeom>
                      <a:avLst/>
                      <a:gdLst>
                        <a:gd name="connsiteX0" fmla="*/ 945340 w 945340"/>
                        <a:gd name="connsiteY0" fmla="*/ 171450 h 314411"/>
                        <a:gd name="connsiteX1" fmla="*/ 631015 w 945340"/>
                        <a:gd name="connsiteY1" fmla="*/ 266700 h 314411"/>
                        <a:gd name="connsiteX2" fmla="*/ 192865 w 945340"/>
                        <a:gd name="connsiteY2" fmla="*/ 314325 h 314411"/>
                        <a:gd name="connsiteX3" fmla="*/ 2365 w 945340"/>
                        <a:gd name="connsiteY3" fmla="*/ 276225 h 314411"/>
                        <a:gd name="connsiteX4" fmla="*/ 107140 w 945340"/>
                        <a:gd name="connsiteY4" fmla="*/ 200025 h 314411"/>
                        <a:gd name="connsiteX5" fmla="*/ 402415 w 945340"/>
                        <a:gd name="connsiteY5" fmla="*/ 152400 h 314411"/>
                        <a:gd name="connsiteX6" fmla="*/ 764365 w 945340"/>
                        <a:gd name="connsiteY6" fmla="*/ 38100 h 314411"/>
                        <a:gd name="connsiteX7" fmla="*/ 840565 w 945340"/>
                        <a:gd name="connsiteY7" fmla="*/ 0 h 314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5340" h="314411">
                          <a:moveTo>
                            <a:pt x="945340" y="171450"/>
                          </a:moveTo>
                          <a:cubicBezTo>
                            <a:pt x="850883" y="207169"/>
                            <a:pt x="756427" y="242888"/>
                            <a:pt x="631015" y="266700"/>
                          </a:cubicBezTo>
                          <a:cubicBezTo>
                            <a:pt x="505602" y="290513"/>
                            <a:pt x="297640" y="312738"/>
                            <a:pt x="192865" y="314325"/>
                          </a:cubicBezTo>
                          <a:cubicBezTo>
                            <a:pt x="88090" y="315913"/>
                            <a:pt x="16652" y="295275"/>
                            <a:pt x="2365" y="276225"/>
                          </a:cubicBezTo>
                          <a:cubicBezTo>
                            <a:pt x="-11923" y="257175"/>
                            <a:pt x="40465" y="220662"/>
                            <a:pt x="107140" y="200025"/>
                          </a:cubicBezTo>
                          <a:cubicBezTo>
                            <a:pt x="173815" y="179388"/>
                            <a:pt x="292878" y="179387"/>
                            <a:pt x="402415" y="152400"/>
                          </a:cubicBezTo>
                          <a:cubicBezTo>
                            <a:pt x="511952" y="125413"/>
                            <a:pt x="691340" y="63500"/>
                            <a:pt x="764365" y="38100"/>
                          </a:cubicBezTo>
                          <a:cubicBezTo>
                            <a:pt x="837390" y="12700"/>
                            <a:pt x="838977" y="6350"/>
                            <a:pt x="840565" y="0"/>
                          </a:cubicBezTo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116" name="フリーフォーム: 図形 115">
                      <a:extLst>
                        <a:ext uri="{FF2B5EF4-FFF2-40B4-BE49-F238E27FC236}">
                          <a16:creationId xmlns:a16="http://schemas.microsoft.com/office/drawing/2014/main" id="{BD156FC1-93F2-FA27-E8BE-A23BAB6411D9}"/>
                        </a:ext>
                      </a:extLst>
                    </p:cNvPr>
                    <p:cNvSpPr/>
                    <p:nvPr/>
                  </p:nvSpPr>
                  <p:spPr>
                    <a:xfrm rot="3329906" flipH="1" flipV="1">
                      <a:off x="5348027" y="3058223"/>
                      <a:ext cx="203044" cy="169750"/>
                    </a:xfrm>
                    <a:custGeom>
                      <a:avLst/>
                      <a:gdLst>
                        <a:gd name="connsiteX0" fmla="*/ 220663 w 280940"/>
                        <a:gd name="connsiteY0" fmla="*/ 80742 h 214461"/>
                        <a:gd name="connsiteX1" fmla="*/ 130426 w 280940"/>
                        <a:gd name="connsiteY1" fmla="*/ 40636 h 214461"/>
                        <a:gd name="connsiteX2" fmla="*/ 70268 w 280940"/>
                        <a:gd name="connsiteY2" fmla="*/ 531 h 214461"/>
                        <a:gd name="connsiteX3" fmla="*/ 90321 w 280940"/>
                        <a:gd name="connsiteY3" fmla="*/ 70715 h 214461"/>
                        <a:gd name="connsiteX4" fmla="*/ 110374 w 280940"/>
                        <a:gd name="connsiteY4" fmla="*/ 85755 h 214461"/>
                        <a:gd name="connsiteX5" fmla="*/ 40189 w 280940"/>
                        <a:gd name="connsiteY5" fmla="*/ 80742 h 214461"/>
                        <a:gd name="connsiteX6" fmla="*/ 84 w 280940"/>
                        <a:gd name="connsiteY6" fmla="*/ 150926 h 214461"/>
                        <a:gd name="connsiteX7" fmla="*/ 50216 w 280940"/>
                        <a:gd name="connsiteY7" fmla="*/ 170979 h 214461"/>
                        <a:gd name="connsiteX8" fmla="*/ 115387 w 280940"/>
                        <a:gd name="connsiteY8" fmla="*/ 211084 h 214461"/>
                        <a:gd name="connsiteX9" fmla="*/ 210637 w 280940"/>
                        <a:gd name="connsiteY9" fmla="*/ 211084 h 214461"/>
                        <a:gd name="connsiteX10" fmla="*/ 280821 w 280940"/>
                        <a:gd name="connsiteY10" fmla="*/ 201058 h 214461"/>
                        <a:gd name="connsiteX11" fmla="*/ 220663 w 280940"/>
                        <a:gd name="connsiteY11" fmla="*/ 80742 h 214461"/>
                        <a:gd name="connsiteX0" fmla="*/ 220663 w 281037"/>
                        <a:gd name="connsiteY0" fmla="*/ 80742 h 241432"/>
                        <a:gd name="connsiteX1" fmla="*/ 130426 w 281037"/>
                        <a:gd name="connsiteY1" fmla="*/ 40636 h 241432"/>
                        <a:gd name="connsiteX2" fmla="*/ 70268 w 281037"/>
                        <a:gd name="connsiteY2" fmla="*/ 531 h 241432"/>
                        <a:gd name="connsiteX3" fmla="*/ 90321 w 281037"/>
                        <a:gd name="connsiteY3" fmla="*/ 70715 h 241432"/>
                        <a:gd name="connsiteX4" fmla="*/ 110374 w 281037"/>
                        <a:gd name="connsiteY4" fmla="*/ 85755 h 241432"/>
                        <a:gd name="connsiteX5" fmla="*/ 40189 w 281037"/>
                        <a:gd name="connsiteY5" fmla="*/ 80742 h 241432"/>
                        <a:gd name="connsiteX6" fmla="*/ 84 w 281037"/>
                        <a:gd name="connsiteY6" fmla="*/ 150926 h 241432"/>
                        <a:gd name="connsiteX7" fmla="*/ 50216 w 281037"/>
                        <a:gd name="connsiteY7" fmla="*/ 170979 h 241432"/>
                        <a:gd name="connsiteX8" fmla="*/ 115387 w 281037"/>
                        <a:gd name="connsiteY8" fmla="*/ 211084 h 241432"/>
                        <a:gd name="connsiteX9" fmla="*/ 199971 w 281037"/>
                        <a:gd name="connsiteY9" fmla="*/ 241335 h 241432"/>
                        <a:gd name="connsiteX10" fmla="*/ 280821 w 281037"/>
                        <a:gd name="connsiteY10" fmla="*/ 201058 h 241432"/>
                        <a:gd name="connsiteX11" fmla="*/ 220663 w 281037"/>
                        <a:gd name="connsiteY11" fmla="*/ 80742 h 241432"/>
                        <a:gd name="connsiteX0" fmla="*/ 220663 w 258237"/>
                        <a:gd name="connsiteY0" fmla="*/ 80742 h 241432"/>
                        <a:gd name="connsiteX1" fmla="*/ 130426 w 258237"/>
                        <a:gd name="connsiteY1" fmla="*/ 40636 h 241432"/>
                        <a:gd name="connsiteX2" fmla="*/ 70268 w 258237"/>
                        <a:gd name="connsiteY2" fmla="*/ 531 h 241432"/>
                        <a:gd name="connsiteX3" fmla="*/ 90321 w 258237"/>
                        <a:gd name="connsiteY3" fmla="*/ 70715 h 241432"/>
                        <a:gd name="connsiteX4" fmla="*/ 110374 w 258237"/>
                        <a:gd name="connsiteY4" fmla="*/ 85755 h 241432"/>
                        <a:gd name="connsiteX5" fmla="*/ 40189 w 258237"/>
                        <a:gd name="connsiteY5" fmla="*/ 80742 h 241432"/>
                        <a:gd name="connsiteX6" fmla="*/ 84 w 258237"/>
                        <a:gd name="connsiteY6" fmla="*/ 150926 h 241432"/>
                        <a:gd name="connsiteX7" fmla="*/ 50216 w 258237"/>
                        <a:gd name="connsiteY7" fmla="*/ 170979 h 241432"/>
                        <a:gd name="connsiteX8" fmla="*/ 115387 w 258237"/>
                        <a:gd name="connsiteY8" fmla="*/ 211084 h 241432"/>
                        <a:gd name="connsiteX9" fmla="*/ 199971 w 258237"/>
                        <a:gd name="connsiteY9" fmla="*/ 241335 h 241432"/>
                        <a:gd name="connsiteX10" fmla="*/ 257837 w 258237"/>
                        <a:gd name="connsiteY10" fmla="*/ 150537 h 241432"/>
                        <a:gd name="connsiteX11" fmla="*/ 220663 w 258237"/>
                        <a:gd name="connsiteY11" fmla="*/ 80742 h 241432"/>
                        <a:gd name="connsiteX0" fmla="*/ 220663 w 258698"/>
                        <a:gd name="connsiteY0" fmla="*/ 80742 h 262662"/>
                        <a:gd name="connsiteX1" fmla="*/ 130426 w 258698"/>
                        <a:gd name="connsiteY1" fmla="*/ 40636 h 262662"/>
                        <a:gd name="connsiteX2" fmla="*/ 70268 w 258698"/>
                        <a:gd name="connsiteY2" fmla="*/ 531 h 262662"/>
                        <a:gd name="connsiteX3" fmla="*/ 90321 w 258698"/>
                        <a:gd name="connsiteY3" fmla="*/ 70715 h 262662"/>
                        <a:gd name="connsiteX4" fmla="*/ 110374 w 258698"/>
                        <a:gd name="connsiteY4" fmla="*/ 85755 h 262662"/>
                        <a:gd name="connsiteX5" fmla="*/ 40189 w 258698"/>
                        <a:gd name="connsiteY5" fmla="*/ 80742 h 262662"/>
                        <a:gd name="connsiteX6" fmla="*/ 84 w 258698"/>
                        <a:gd name="connsiteY6" fmla="*/ 150926 h 262662"/>
                        <a:gd name="connsiteX7" fmla="*/ 50216 w 258698"/>
                        <a:gd name="connsiteY7" fmla="*/ 170979 h 262662"/>
                        <a:gd name="connsiteX8" fmla="*/ 115387 w 258698"/>
                        <a:gd name="connsiteY8" fmla="*/ 211084 h 262662"/>
                        <a:gd name="connsiteX9" fmla="*/ 187938 w 258698"/>
                        <a:gd name="connsiteY9" fmla="*/ 262609 h 262662"/>
                        <a:gd name="connsiteX10" fmla="*/ 257837 w 258698"/>
                        <a:gd name="connsiteY10" fmla="*/ 150537 h 262662"/>
                        <a:gd name="connsiteX11" fmla="*/ 220663 w 258698"/>
                        <a:gd name="connsiteY11" fmla="*/ 80742 h 262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8698" h="262662">
                          <a:moveTo>
                            <a:pt x="220663" y="80742"/>
                          </a:moveTo>
                          <a:cubicBezTo>
                            <a:pt x="199428" y="62425"/>
                            <a:pt x="155492" y="54004"/>
                            <a:pt x="130426" y="40636"/>
                          </a:cubicBezTo>
                          <a:cubicBezTo>
                            <a:pt x="105360" y="27268"/>
                            <a:pt x="76952" y="-4482"/>
                            <a:pt x="70268" y="531"/>
                          </a:cubicBezTo>
                          <a:cubicBezTo>
                            <a:pt x="63584" y="5544"/>
                            <a:pt x="90321" y="70715"/>
                            <a:pt x="90321" y="70715"/>
                          </a:cubicBezTo>
                          <a:cubicBezTo>
                            <a:pt x="97005" y="84919"/>
                            <a:pt x="118729" y="84084"/>
                            <a:pt x="110374" y="85755"/>
                          </a:cubicBezTo>
                          <a:cubicBezTo>
                            <a:pt x="102019" y="87426"/>
                            <a:pt x="58571" y="69880"/>
                            <a:pt x="40189" y="80742"/>
                          </a:cubicBezTo>
                          <a:cubicBezTo>
                            <a:pt x="21807" y="91604"/>
                            <a:pt x="-1587" y="135887"/>
                            <a:pt x="84" y="150926"/>
                          </a:cubicBezTo>
                          <a:cubicBezTo>
                            <a:pt x="1755" y="165965"/>
                            <a:pt x="30999" y="160953"/>
                            <a:pt x="50216" y="170979"/>
                          </a:cubicBezTo>
                          <a:cubicBezTo>
                            <a:pt x="69433" y="181005"/>
                            <a:pt x="92433" y="195812"/>
                            <a:pt x="115387" y="211084"/>
                          </a:cubicBezTo>
                          <a:cubicBezTo>
                            <a:pt x="138341" y="226356"/>
                            <a:pt x="160366" y="264280"/>
                            <a:pt x="187938" y="262609"/>
                          </a:cubicBezTo>
                          <a:cubicBezTo>
                            <a:pt x="215510" y="260938"/>
                            <a:pt x="252383" y="180848"/>
                            <a:pt x="257837" y="150537"/>
                          </a:cubicBezTo>
                          <a:cubicBezTo>
                            <a:pt x="263291" y="120226"/>
                            <a:pt x="241898" y="99059"/>
                            <a:pt x="220663" y="8074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</p:grpSp>
            </p:grpSp>
            <p:sp>
              <p:nvSpPr>
                <p:cNvPr id="104" name="フリーフォーム: 図形 103">
                  <a:extLst>
                    <a:ext uri="{FF2B5EF4-FFF2-40B4-BE49-F238E27FC236}">
                      <a16:creationId xmlns:a16="http://schemas.microsoft.com/office/drawing/2014/main" id="{04044B9B-C587-201A-B6A6-ECDDEBC0822B}"/>
                    </a:ext>
                  </a:extLst>
                </p:cNvPr>
                <p:cNvSpPr/>
                <p:nvPr/>
              </p:nvSpPr>
              <p:spPr bwMode="auto">
                <a:xfrm>
                  <a:off x="-146611" y="3717032"/>
                  <a:ext cx="45719" cy="473585"/>
                </a:xfrm>
                <a:custGeom>
                  <a:avLst/>
                  <a:gdLst>
                    <a:gd name="connsiteX0" fmla="*/ 0 w 82907"/>
                    <a:gd name="connsiteY0" fmla="*/ 0 h 496257"/>
                    <a:gd name="connsiteX1" fmla="*/ 50545 w 82907"/>
                    <a:gd name="connsiteY1" fmla="*/ 179204 h 496257"/>
                    <a:gd name="connsiteX2" fmla="*/ 78115 w 82907"/>
                    <a:gd name="connsiteY2" fmla="*/ 441117 h 496257"/>
                    <a:gd name="connsiteX3" fmla="*/ 82710 w 82907"/>
                    <a:gd name="connsiteY3" fmla="*/ 496257 h 49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07" h="496257">
                      <a:moveTo>
                        <a:pt x="0" y="0"/>
                      </a:moveTo>
                      <a:cubicBezTo>
                        <a:pt x="18763" y="52842"/>
                        <a:pt x="37526" y="105685"/>
                        <a:pt x="50545" y="179204"/>
                      </a:cubicBezTo>
                      <a:cubicBezTo>
                        <a:pt x="63564" y="252723"/>
                        <a:pt x="72754" y="388275"/>
                        <a:pt x="78115" y="441117"/>
                      </a:cubicBezTo>
                      <a:cubicBezTo>
                        <a:pt x="83476" y="493959"/>
                        <a:pt x="83093" y="495108"/>
                        <a:pt x="82710" y="4962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105" name="正方形/長方形 104">
                  <a:extLst>
                    <a:ext uri="{FF2B5EF4-FFF2-40B4-BE49-F238E27FC236}">
                      <a16:creationId xmlns:a16="http://schemas.microsoft.com/office/drawing/2014/main" id="{6F19DE1F-9CED-35EA-BAAF-6D4C27F3CE42}"/>
                    </a:ext>
                  </a:extLst>
                </p:cNvPr>
                <p:cNvSpPr/>
                <p:nvPr/>
              </p:nvSpPr>
              <p:spPr bwMode="auto">
                <a:xfrm rot="786060">
                  <a:off x="-252536" y="4001756"/>
                  <a:ext cx="45719" cy="144016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06" name="四角形: 上の 2 つの角を丸める 105">
                  <a:extLst>
                    <a:ext uri="{FF2B5EF4-FFF2-40B4-BE49-F238E27FC236}">
                      <a16:creationId xmlns:a16="http://schemas.microsoft.com/office/drawing/2014/main" id="{97576514-85B2-457B-8A6E-5416B00389EE}"/>
                    </a:ext>
                  </a:extLst>
                </p:cNvPr>
                <p:cNvSpPr/>
                <p:nvPr/>
              </p:nvSpPr>
              <p:spPr bwMode="auto">
                <a:xfrm rot="20866393">
                  <a:off x="-291116" y="3807692"/>
                  <a:ext cx="108000" cy="36000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107" name="フリーフォーム: 図形 106">
                  <a:extLst>
                    <a:ext uri="{FF2B5EF4-FFF2-40B4-BE49-F238E27FC236}">
                      <a16:creationId xmlns:a16="http://schemas.microsoft.com/office/drawing/2014/main" id="{86F171E1-4979-C833-8676-C904B38E1863}"/>
                    </a:ext>
                  </a:extLst>
                </p:cNvPr>
                <p:cNvSpPr/>
                <p:nvPr/>
              </p:nvSpPr>
              <p:spPr bwMode="auto">
                <a:xfrm rot="11099534">
                  <a:off x="42302" y="3830248"/>
                  <a:ext cx="214727" cy="1657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  <a:gd name="connsiteX0" fmla="*/ 220663 w 248267"/>
                    <a:gd name="connsiteY0" fmla="*/ 80742 h 214461"/>
                    <a:gd name="connsiteX1" fmla="*/ 130426 w 248267"/>
                    <a:gd name="connsiteY1" fmla="*/ 40636 h 214461"/>
                    <a:gd name="connsiteX2" fmla="*/ 70268 w 248267"/>
                    <a:gd name="connsiteY2" fmla="*/ 531 h 214461"/>
                    <a:gd name="connsiteX3" fmla="*/ 90321 w 248267"/>
                    <a:gd name="connsiteY3" fmla="*/ 70715 h 214461"/>
                    <a:gd name="connsiteX4" fmla="*/ 110374 w 248267"/>
                    <a:gd name="connsiteY4" fmla="*/ 85755 h 214461"/>
                    <a:gd name="connsiteX5" fmla="*/ 40189 w 248267"/>
                    <a:gd name="connsiteY5" fmla="*/ 80742 h 214461"/>
                    <a:gd name="connsiteX6" fmla="*/ 84 w 248267"/>
                    <a:gd name="connsiteY6" fmla="*/ 150926 h 214461"/>
                    <a:gd name="connsiteX7" fmla="*/ 50216 w 248267"/>
                    <a:gd name="connsiteY7" fmla="*/ 170979 h 214461"/>
                    <a:gd name="connsiteX8" fmla="*/ 115387 w 248267"/>
                    <a:gd name="connsiteY8" fmla="*/ 211084 h 214461"/>
                    <a:gd name="connsiteX9" fmla="*/ 210637 w 248267"/>
                    <a:gd name="connsiteY9" fmla="*/ 211084 h 214461"/>
                    <a:gd name="connsiteX10" fmla="*/ 247892 w 248267"/>
                    <a:gd name="connsiteY10" fmla="*/ 114574 h 214461"/>
                    <a:gd name="connsiteX11" fmla="*/ 220663 w 248267"/>
                    <a:gd name="connsiteY11" fmla="*/ 80742 h 214461"/>
                    <a:gd name="connsiteX0" fmla="*/ 220663 w 248223"/>
                    <a:gd name="connsiteY0" fmla="*/ 80742 h 230936"/>
                    <a:gd name="connsiteX1" fmla="*/ 130426 w 248223"/>
                    <a:gd name="connsiteY1" fmla="*/ 40636 h 230936"/>
                    <a:gd name="connsiteX2" fmla="*/ 70268 w 248223"/>
                    <a:gd name="connsiteY2" fmla="*/ 531 h 230936"/>
                    <a:gd name="connsiteX3" fmla="*/ 90321 w 248223"/>
                    <a:gd name="connsiteY3" fmla="*/ 70715 h 230936"/>
                    <a:gd name="connsiteX4" fmla="*/ 110374 w 248223"/>
                    <a:gd name="connsiteY4" fmla="*/ 85755 h 230936"/>
                    <a:gd name="connsiteX5" fmla="*/ 40189 w 248223"/>
                    <a:gd name="connsiteY5" fmla="*/ 80742 h 230936"/>
                    <a:gd name="connsiteX6" fmla="*/ 84 w 248223"/>
                    <a:gd name="connsiteY6" fmla="*/ 150926 h 230936"/>
                    <a:gd name="connsiteX7" fmla="*/ 50216 w 248223"/>
                    <a:gd name="connsiteY7" fmla="*/ 170979 h 230936"/>
                    <a:gd name="connsiteX8" fmla="*/ 115387 w 248223"/>
                    <a:gd name="connsiteY8" fmla="*/ 211084 h 230936"/>
                    <a:gd name="connsiteX9" fmla="*/ 206732 w 248223"/>
                    <a:gd name="connsiteY9" fmla="*/ 230771 h 230936"/>
                    <a:gd name="connsiteX10" fmla="*/ 247892 w 248223"/>
                    <a:gd name="connsiteY10" fmla="*/ 114574 h 230936"/>
                    <a:gd name="connsiteX11" fmla="*/ 220663 w 248223"/>
                    <a:gd name="connsiteY11" fmla="*/ 80742 h 2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8223" h="230936">
                      <a:moveTo>
                        <a:pt x="220663" y="80742"/>
                      </a:moveTo>
                      <a:cubicBezTo>
                        <a:pt x="201085" y="68419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9301" y="201119"/>
                        <a:pt x="115387" y="211084"/>
                      </a:cubicBezTo>
                      <a:cubicBezTo>
                        <a:pt x="141473" y="221049"/>
                        <a:pt x="179160" y="232442"/>
                        <a:pt x="206732" y="230771"/>
                      </a:cubicBezTo>
                      <a:cubicBezTo>
                        <a:pt x="234304" y="229100"/>
                        <a:pt x="245570" y="139579"/>
                        <a:pt x="247892" y="114574"/>
                      </a:cubicBezTo>
                      <a:cubicBezTo>
                        <a:pt x="250214" y="89569"/>
                        <a:pt x="240241" y="93065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</p:grpSp>
          <p:grpSp>
            <p:nvGrpSpPr>
              <p:cNvPr id="16" name="グループ化 15">
                <a:extLst>
                  <a:ext uri="{FF2B5EF4-FFF2-40B4-BE49-F238E27FC236}">
                    <a16:creationId xmlns:a16="http://schemas.microsoft.com/office/drawing/2014/main" id="{D1FE2260-A91C-B4DA-8BCD-6DBB17CA2027}"/>
                  </a:ext>
                </a:extLst>
              </p:cNvPr>
              <p:cNvGrpSpPr/>
              <p:nvPr/>
            </p:nvGrpSpPr>
            <p:grpSpPr>
              <a:xfrm>
                <a:off x="6132908" y="5555622"/>
                <a:ext cx="526888" cy="1146816"/>
                <a:chOff x="9144000" y="4653136"/>
                <a:chExt cx="946941" cy="1890578"/>
              </a:xfrm>
            </p:grpSpPr>
            <p:sp>
              <p:nvSpPr>
                <p:cNvPr id="87" name="フリーフォーム: 図形 86">
                  <a:extLst>
                    <a:ext uri="{FF2B5EF4-FFF2-40B4-BE49-F238E27FC236}">
                      <a16:creationId xmlns:a16="http://schemas.microsoft.com/office/drawing/2014/main" id="{282D8524-41C8-5804-66D5-D8B3EEC618D7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9787728" y="4832389"/>
                  <a:ext cx="303213" cy="1920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80940" h="214461">
                      <a:moveTo>
                        <a:pt x="220663" y="80742"/>
                      </a:moveTo>
                      <a:cubicBezTo>
                        <a:pt x="195597" y="54005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8650" y="204400"/>
                        <a:pt x="115387" y="211084"/>
                      </a:cubicBezTo>
                      <a:cubicBezTo>
                        <a:pt x="142124" y="217768"/>
                        <a:pt x="183065" y="212755"/>
                        <a:pt x="210637" y="211084"/>
                      </a:cubicBezTo>
                      <a:cubicBezTo>
                        <a:pt x="238209" y="209413"/>
                        <a:pt x="278315" y="219440"/>
                        <a:pt x="280821" y="201058"/>
                      </a:cubicBezTo>
                      <a:cubicBezTo>
                        <a:pt x="283327" y="182676"/>
                        <a:pt x="245729" y="107479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  <p:sp>
              <p:nvSpPr>
                <p:cNvPr id="88" name="フリーフォーム: 図形 87">
                  <a:extLst>
                    <a:ext uri="{FF2B5EF4-FFF2-40B4-BE49-F238E27FC236}">
                      <a16:creationId xmlns:a16="http://schemas.microsoft.com/office/drawing/2014/main" id="{EBB8E874-B73F-6B6A-E5EE-DE6E8117F416}"/>
                    </a:ext>
                  </a:extLst>
                </p:cNvPr>
                <p:cNvSpPr/>
                <p:nvPr/>
              </p:nvSpPr>
              <p:spPr bwMode="auto">
                <a:xfrm rot="21435771" flipH="1">
                  <a:off x="9216229" y="4738727"/>
                  <a:ext cx="609600" cy="301625"/>
                </a:xfrm>
                <a:custGeom>
                  <a:avLst/>
                  <a:gdLst>
                    <a:gd name="connsiteX0" fmla="*/ 945340 w 945340"/>
                    <a:gd name="connsiteY0" fmla="*/ 171450 h 314411"/>
                    <a:gd name="connsiteX1" fmla="*/ 631015 w 945340"/>
                    <a:gd name="connsiteY1" fmla="*/ 266700 h 314411"/>
                    <a:gd name="connsiteX2" fmla="*/ 192865 w 945340"/>
                    <a:gd name="connsiteY2" fmla="*/ 314325 h 314411"/>
                    <a:gd name="connsiteX3" fmla="*/ 2365 w 945340"/>
                    <a:gd name="connsiteY3" fmla="*/ 276225 h 314411"/>
                    <a:gd name="connsiteX4" fmla="*/ 107140 w 945340"/>
                    <a:gd name="connsiteY4" fmla="*/ 200025 h 314411"/>
                    <a:gd name="connsiteX5" fmla="*/ 402415 w 945340"/>
                    <a:gd name="connsiteY5" fmla="*/ 152400 h 314411"/>
                    <a:gd name="connsiteX6" fmla="*/ 764365 w 945340"/>
                    <a:gd name="connsiteY6" fmla="*/ 38100 h 314411"/>
                    <a:gd name="connsiteX7" fmla="*/ 840565 w 945340"/>
                    <a:gd name="connsiteY7" fmla="*/ 0 h 314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5340" h="314411">
                      <a:moveTo>
                        <a:pt x="945340" y="171450"/>
                      </a:moveTo>
                      <a:cubicBezTo>
                        <a:pt x="850883" y="207169"/>
                        <a:pt x="756427" y="242888"/>
                        <a:pt x="631015" y="266700"/>
                      </a:cubicBezTo>
                      <a:cubicBezTo>
                        <a:pt x="505602" y="290513"/>
                        <a:pt x="297640" y="312738"/>
                        <a:pt x="192865" y="314325"/>
                      </a:cubicBezTo>
                      <a:cubicBezTo>
                        <a:pt x="88090" y="315913"/>
                        <a:pt x="16652" y="295275"/>
                        <a:pt x="2365" y="276225"/>
                      </a:cubicBezTo>
                      <a:cubicBezTo>
                        <a:pt x="-11923" y="257175"/>
                        <a:pt x="40465" y="220662"/>
                        <a:pt x="107140" y="200025"/>
                      </a:cubicBezTo>
                      <a:cubicBezTo>
                        <a:pt x="173815" y="179388"/>
                        <a:pt x="292878" y="179387"/>
                        <a:pt x="402415" y="152400"/>
                      </a:cubicBezTo>
                      <a:cubicBezTo>
                        <a:pt x="511952" y="125413"/>
                        <a:pt x="691340" y="63500"/>
                        <a:pt x="764365" y="38100"/>
                      </a:cubicBezTo>
                      <a:cubicBezTo>
                        <a:pt x="837390" y="12700"/>
                        <a:pt x="838977" y="6350"/>
                        <a:pt x="840565" y="0"/>
                      </a:cubicBezTo>
                    </a:path>
                  </a:pathLst>
                </a:custGeom>
                <a:solidFill>
                  <a:srgbClr val="CCFFFF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/>
                </a:p>
              </p:txBody>
            </p:sp>
            <p:grpSp>
              <p:nvGrpSpPr>
                <p:cNvPr id="89" name="グループ化 83">
                  <a:extLst>
                    <a:ext uri="{FF2B5EF4-FFF2-40B4-BE49-F238E27FC236}">
                      <a16:creationId xmlns:a16="http://schemas.microsoft.com/office/drawing/2014/main" id="{420FBE93-3E69-3129-E1AE-398D98E6E4C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97398" flipH="1">
                  <a:off x="9212970" y="5344922"/>
                  <a:ext cx="588059" cy="1093521"/>
                  <a:chOff x="832302" y="1916280"/>
                  <a:chExt cx="582961" cy="1010509"/>
                </a:xfrm>
              </p:grpSpPr>
              <p:sp>
                <p:nvSpPr>
                  <p:cNvPr id="99" name="正方形/長方形 109">
                    <a:extLst>
                      <a:ext uri="{FF2B5EF4-FFF2-40B4-BE49-F238E27FC236}">
                        <a16:creationId xmlns:a16="http://schemas.microsoft.com/office/drawing/2014/main" id="{956B25CB-428B-DC94-9E1B-04C2CC454659}"/>
                      </a:ext>
                    </a:extLst>
                  </p:cNvPr>
                  <p:cNvSpPr/>
                  <p:nvPr/>
                </p:nvSpPr>
                <p:spPr>
                  <a:xfrm rot="605866">
                    <a:off x="933168" y="1981455"/>
                    <a:ext cx="339927" cy="944741"/>
                  </a:xfrm>
                  <a:custGeom>
                    <a:avLst/>
                    <a:gdLst>
                      <a:gd name="connsiteX0" fmla="*/ 0 w 304800"/>
                      <a:gd name="connsiteY0" fmla="*/ 0 h 923925"/>
                      <a:gd name="connsiteX1" fmla="*/ 304800 w 304800"/>
                      <a:gd name="connsiteY1" fmla="*/ 0 h 923925"/>
                      <a:gd name="connsiteX2" fmla="*/ 304800 w 304800"/>
                      <a:gd name="connsiteY2" fmla="*/ 923925 h 923925"/>
                      <a:gd name="connsiteX3" fmla="*/ 0 w 304800"/>
                      <a:gd name="connsiteY3" fmla="*/ 923925 h 923925"/>
                      <a:gd name="connsiteX4" fmla="*/ 0 w 304800"/>
                      <a:gd name="connsiteY4" fmla="*/ 0 h 923925"/>
                      <a:gd name="connsiteX0" fmla="*/ 66675 w 304800"/>
                      <a:gd name="connsiteY0" fmla="*/ 0 h 923925"/>
                      <a:gd name="connsiteX1" fmla="*/ 304800 w 304800"/>
                      <a:gd name="connsiteY1" fmla="*/ 0 h 923925"/>
                      <a:gd name="connsiteX2" fmla="*/ 304800 w 304800"/>
                      <a:gd name="connsiteY2" fmla="*/ 923925 h 923925"/>
                      <a:gd name="connsiteX3" fmla="*/ 0 w 304800"/>
                      <a:gd name="connsiteY3" fmla="*/ 923925 h 923925"/>
                      <a:gd name="connsiteX4" fmla="*/ 66675 w 304800"/>
                      <a:gd name="connsiteY4" fmla="*/ 0 h 923925"/>
                      <a:gd name="connsiteX0" fmla="*/ 66675 w 304800"/>
                      <a:gd name="connsiteY0" fmla="*/ 9525 h 933450"/>
                      <a:gd name="connsiteX1" fmla="*/ 304800 w 304800"/>
                      <a:gd name="connsiteY1" fmla="*/ 0 h 933450"/>
                      <a:gd name="connsiteX2" fmla="*/ 304800 w 304800"/>
                      <a:gd name="connsiteY2" fmla="*/ 933450 h 933450"/>
                      <a:gd name="connsiteX3" fmla="*/ 0 w 304800"/>
                      <a:gd name="connsiteY3" fmla="*/ 933450 h 933450"/>
                      <a:gd name="connsiteX4" fmla="*/ 66675 w 304800"/>
                      <a:gd name="connsiteY4" fmla="*/ 9525 h 933450"/>
                      <a:gd name="connsiteX0" fmla="*/ 66675 w 334433"/>
                      <a:gd name="connsiteY0" fmla="*/ 9525 h 933450"/>
                      <a:gd name="connsiteX1" fmla="*/ 304800 w 334433"/>
                      <a:gd name="connsiteY1" fmla="*/ 0 h 933450"/>
                      <a:gd name="connsiteX2" fmla="*/ 304800 w 334433"/>
                      <a:gd name="connsiteY2" fmla="*/ 933450 h 933450"/>
                      <a:gd name="connsiteX3" fmla="*/ 0 w 334433"/>
                      <a:gd name="connsiteY3" fmla="*/ 933450 h 933450"/>
                      <a:gd name="connsiteX4" fmla="*/ 66675 w 334433"/>
                      <a:gd name="connsiteY4" fmla="*/ 9525 h 933450"/>
                      <a:gd name="connsiteX0" fmla="*/ 3535 w 271293"/>
                      <a:gd name="connsiteY0" fmla="*/ 9525 h 943249"/>
                      <a:gd name="connsiteX1" fmla="*/ 241660 w 271293"/>
                      <a:gd name="connsiteY1" fmla="*/ 0 h 943249"/>
                      <a:gd name="connsiteX2" fmla="*/ 241660 w 271293"/>
                      <a:gd name="connsiteY2" fmla="*/ 933450 h 943249"/>
                      <a:gd name="connsiteX3" fmla="*/ 0 w 271293"/>
                      <a:gd name="connsiteY3" fmla="*/ 943249 h 943249"/>
                      <a:gd name="connsiteX4" fmla="*/ 3535 w 271293"/>
                      <a:gd name="connsiteY4" fmla="*/ 9525 h 943249"/>
                      <a:gd name="connsiteX0" fmla="*/ 3535 w 338548"/>
                      <a:gd name="connsiteY0" fmla="*/ 9525 h 943249"/>
                      <a:gd name="connsiteX1" fmla="*/ 241660 w 338548"/>
                      <a:gd name="connsiteY1" fmla="*/ 0 h 943249"/>
                      <a:gd name="connsiteX2" fmla="*/ 338548 w 338548"/>
                      <a:gd name="connsiteY2" fmla="*/ 892447 h 943249"/>
                      <a:gd name="connsiteX3" fmla="*/ 0 w 338548"/>
                      <a:gd name="connsiteY3" fmla="*/ 943249 h 943249"/>
                      <a:gd name="connsiteX4" fmla="*/ 3535 w 338548"/>
                      <a:gd name="connsiteY4" fmla="*/ 9525 h 9432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548" h="943249">
                        <a:moveTo>
                          <a:pt x="3535" y="9525"/>
                        </a:moveTo>
                        <a:lnTo>
                          <a:pt x="241660" y="0"/>
                        </a:lnTo>
                        <a:cubicBezTo>
                          <a:pt x="308335" y="387350"/>
                          <a:pt x="338548" y="581297"/>
                          <a:pt x="338548" y="892447"/>
                        </a:cubicBezTo>
                        <a:lnTo>
                          <a:pt x="0" y="943249"/>
                        </a:lnTo>
                        <a:cubicBezTo>
                          <a:pt x="1178" y="632008"/>
                          <a:pt x="2357" y="320766"/>
                          <a:pt x="3535" y="9525"/>
                        </a:cubicBezTo>
                        <a:close/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00" name="四角形: 角を丸くする 99">
                    <a:extLst>
                      <a:ext uri="{FF2B5EF4-FFF2-40B4-BE49-F238E27FC236}">
                        <a16:creationId xmlns:a16="http://schemas.microsoft.com/office/drawing/2014/main" id="{A80807B6-7ADC-ACF8-FC07-EAC5F389057D}"/>
                      </a:ext>
                    </a:extLst>
                  </p:cNvPr>
                  <p:cNvSpPr/>
                  <p:nvPr/>
                </p:nvSpPr>
                <p:spPr>
                  <a:xfrm>
                    <a:off x="818745" y="2750660"/>
                    <a:ext cx="456384" cy="104156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01" name="正方形/長方形 109">
                    <a:extLst>
                      <a:ext uri="{FF2B5EF4-FFF2-40B4-BE49-F238E27FC236}">
                        <a16:creationId xmlns:a16="http://schemas.microsoft.com/office/drawing/2014/main" id="{3B7FB8CF-ECC1-66A0-3612-5CF10B540569}"/>
                      </a:ext>
                    </a:extLst>
                  </p:cNvPr>
                  <p:cNvSpPr/>
                  <p:nvPr/>
                </p:nvSpPr>
                <p:spPr>
                  <a:xfrm>
                    <a:off x="932761" y="1915992"/>
                    <a:ext cx="473696" cy="990218"/>
                  </a:xfrm>
                  <a:custGeom>
                    <a:avLst/>
                    <a:gdLst>
                      <a:gd name="connsiteX0" fmla="*/ 0 w 304800"/>
                      <a:gd name="connsiteY0" fmla="*/ 0 h 923925"/>
                      <a:gd name="connsiteX1" fmla="*/ 304800 w 304800"/>
                      <a:gd name="connsiteY1" fmla="*/ 0 h 923925"/>
                      <a:gd name="connsiteX2" fmla="*/ 304800 w 304800"/>
                      <a:gd name="connsiteY2" fmla="*/ 923925 h 923925"/>
                      <a:gd name="connsiteX3" fmla="*/ 0 w 304800"/>
                      <a:gd name="connsiteY3" fmla="*/ 923925 h 923925"/>
                      <a:gd name="connsiteX4" fmla="*/ 0 w 304800"/>
                      <a:gd name="connsiteY4" fmla="*/ 0 h 923925"/>
                      <a:gd name="connsiteX0" fmla="*/ 66675 w 304800"/>
                      <a:gd name="connsiteY0" fmla="*/ 0 h 923925"/>
                      <a:gd name="connsiteX1" fmla="*/ 304800 w 304800"/>
                      <a:gd name="connsiteY1" fmla="*/ 0 h 923925"/>
                      <a:gd name="connsiteX2" fmla="*/ 304800 w 304800"/>
                      <a:gd name="connsiteY2" fmla="*/ 923925 h 923925"/>
                      <a:gd name="connsiteX3" fmla="*/ 0 w 304800"/>
                      <a:gd name="connsiteY3" fmla="*/ 923925 h 923925"/>
                      <a:gd name="connsiteX4" fmla="*/ 66675 w 304800"/>
                      <a:gd name="connsiteY4" fmla="*/ 0 h 923925"/>
                      <a:gd name="connsiteX0" fmla="*/ 66675 w 304800"/>
                      <a:gd name="connsiteY0" fmla="*/ 9525 h 933450"/>
                      <a:gd name="connsiteX1" fmla="*/ 304800 w 304800"/>
                      <a:gd name="connsiteY1" fmla="*/ 0 h 933450"/>
                      <a:gd name="connsiteX2" fmla="*/ 304800 w 304800"/>
                      <a:gd name="connsiteY2" fmla="*/ 933450 h 933450"/>
                      <a:gd name="connsiteX3" fmla="*/ 0 w 304800"/>
                      <a:gd name="connsiteY3" fmla="*/ 933450 h 933450"/>
                      <a:gd name="connsiteX4" fmla="*/ 66675 w 304800"/>
                      <a:gd name="connsiteY4" fmla="*/ 9525 h 933450"/>
                      <a:gd name="connsiteX0" fmla="*/ 66675 w 334433"/>
                      <a:gd name="connsiteY0" fmla="*/ 9525 h 933450"/>
                      <a:gd name="connsiteX1" fmla="*/ 304800 w 334433"/>
                      <a:gd name="connsiteY1" fmla="*/ 0 h 933450"/>
                      <a:gd name="connsiteX2" fmla="*/ 304800 w 334433"/>
                      <a:gd name="connsiteY2" fmla="*/ 933450 h 933450"/>
                      <a:gd name="connsiteX3" fmla="*/ 0 w 334433"/>
                      <a:gd name="connsiteY3" fmla="*/ 933450 h 933450"/>
                      <a:gd name="connsiteX4" fmla="*/ 66675 w 334433"/>
                      <a:gd name="connsiteY4" fmla="*/ 9525 h 933450"/>
                      <a:gd name="connsiteX0" fmla="*/ 66675 w 326704"/>
                      <a:gd name="connsiteY0" fmla="*/ 9525 h 951753"/>
                      <a:gd name="connsiteX1" fmla="*/ 304800 w 326704"/>
                      <a:gd name="connsiteY1" fmla="*/ 0 h 951753"/>
                      <a:gd name="connsiteX2" fmla="*/ 264668 w 326704"/>
                      <a:gd name="connsiteY2" fmla="*/ 951753 h 951753"/>
                      <a:gd name="connsiteX3" fmla="*/ 0 w 326704"/>
                      <a:gd name="connsiteY3" fmla="*/ 933450 h 951753"/>
                      <a:gd name="connsiteX4" fmla="*/ 66675 w 326704"/>
                      <a:gd name="connsiteY4" fmla="*/ 9525 h 951753"/>
                      <a:gd name="connsiteX0" fmla="*/ 66675 w 327069"/>
                      <a:gd name="connsiteY0" fmla="*/ 9525 h 951753"/>
                      <a:gd name="connsiteX1" fmla="*/ 304800 w 327069"/>
                      <a:gd name="connsiteY1" fmla="*/ 0 h 951753"/>
                      <a:gd name="connsiteX2" fmla="*/ 314367 w 327069"/>
                      <a:gd name="connsiteY2" fmla="*/ 347756 h 951753"/>
                      <a:gd name="connsiteX3" fmla="*/ 264668 w 327069"/>
                      <a:gd name="connsiteY3" fmla="*/ 951753 h 951753"/>
                      <a:gd name="connsiteX4" fmla="*/ 0 w 327069"/>
                      <a:gd name="connsiteY4" fmla="*/ 933450 h 951753"/>
                      <a:gd name="connsiteX5" fmla="*/ 66675 w 327069"/>
                      <a:gd name="connsiteY5" fmla="*/ 9525 h 951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7069" h="951753">
                        <a:moveTo>
                          <a:pt x="66675" y="9525"/>
                        </a:moveTo>
                        <a:lnTo>
                          <a:pt x="304800" y="0"/>
                        </a:lnTo>
                        <a:cubicBezTo>
                          <a:pt x="343852" y="91453"/>
                          <a:pt x="321056" y="189131"/>
                          <a:pt x="314367" y="347756"/>
                        </a:cubicBezTo>
                        <a:cubicBezTo>
                          <a:pt x="307678" y="506381"/>
                          <a:pt x="314833" y="889218"/>
                          <a:pt x="264668" y="951753"/>
                        </a:cubicBezTo>
                        <a:lnTo>
                          <a:pt x="0" y="933450"/>
                        </a:lnTo>
                        <a:lnTo>
                          <a:pt x="66675" y="9525"/>
                        </a:lnTo>
                        <a:close/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102" name="四角形: 角を丸くする 101">
                    <a:extLst>
                      <a:ext uri="{FF2B5EF4-FFF2-40B4-BE49-F238E27FC236}">
                        <a16:creationId xmlns:a16="http://schemas.microsoft.com/office/drawing/2014/main" id="{6F55AB78-AD4E-E649-6CD4-04C60049FA59}"/>
                      </a:ext>
                    </a:extLst>
                  </p:cNvPr>
                  <p:cNvSpPr/>
                  <p:nvPr/>
                </p:nvSpPr>
                <p:spPr>
                  <a:xfrm rot="637375">
                    <a:off x="924738" y="2784986"/>
                    <a:ext cx="428057" cy="124694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 dirty="0"/>
                  </a:p>
                </p:txBody>
              </p:sp>
            </p:grpSp>
            <p:grpSp>
              <p:nvGrpSpPr>
                <p:cNvPr id="90" name="グループ化 84">
                  <a:extLst>
                    <a:ext uri="{FF2B5EF4-FFF2-40B4-BE49-F238E27FC236}">
                      <a16:creationId xmlns:a16="http://schemas.microsoft.com/office/drawing/2014/main" id="{D77B423F-6F87-6E5A-FDA2-FF2D8B9C9B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316068" flipH="1">
                  <a:off x="9144000" y="4653136"/>
                  <a:ext cx="555625" cy="919065"/>
                  <a:chOff x="946561" y="1287781"/>
                  <a:chExt cx="460431" cy="961874"/>
                </a:xfrm>
              </p:grpSpPr>
              <p:sp>
                <p:nvSpPr>
                  <p:cNvPr id="97" name="フリーフォーム: 図形 96">
                    <a:extLst>
                      <a:ext uri="{FF2B5EF4-FFF2-40B4-BE49-F238E27FC236}">
                        <a16:creationId xmlns:a16="http://schemas.microsoft.com/office/drawing/2014/main" id="{247AE73D-2AF7-D3E7-23D7-6566BCB9EC90}"/>
                      </a:ext>
                    </a:extLst>
                  </p:cNvPr>
                  <p:cNvSpPr/>
                  <p:nvPr/>
                </p:nvSpPr>
                <p:spPr>
                  <a:xfrm>
                    <a:off x="946561" y="1305955"/>
                    <a:ext cx="460431" cy="943700"/>
                  </a:xfrm>
                  <a:custGeom>
                    <a:avLst/>
                    <a:gdLst>
                      <a:gd name="connsiteX0" fmla="*/ 182142 w 460424"/>
                      <a:gd name="connsiteY0" fmla="*/ 99342 h 944039"/>
                      <a:gd name="connsiteX1" fmla="*/ 77367 w 460424"/>
                      <a:gd name="connsiteY1" fmla="*/ 270792 h 944039"/>
                      <a:gd name="connsiteX2" fmla="*/ 29742 w 460424"/>
                      <a:gd name="connsiteY2" fmla="*/ 604167 h 944039"/>
                      <a:gd name="connsiteX3" fmla="*/ 10692 w 460424"/>
                      <a:gd name="connsiteY3" fmla="*/ 861342 h 944039"/>
                      <a:gd name="connsiteX4" fmla="*/ 201192 w 460424"/>
                      <a:gd name="connsiteY4" fmla="*/ 918492 h 944039"/>
                      <a:gd name="connsiteX5" fmla="*/ 325017 w 460424"/>
                      <a:gd name="connsiteY5" fmla="*/ 918492 h 944039"/>
                      <a:gd name="connsiteX6" fmla="*/ 420267 w 460424"/>
                      <a:gd name="connsiteY6" fmla="*/ 604167 h 944039"/>
                      <a:gd name="connsiteX7" fmla="*/ 458367 w 460424"/>
                      <a:gd name="connsiteY7" fmla="*/ 223167 h 944039"/>
                      <a:gd name="connsiteX8" fmla="*/ 363117 w 460424"/>
                      <a:gd name="connsiteY8" fmla="*/ 4092 h 944039"/>
                      <a:gd name="connsiteX9" fmla="*/ 229767 w 460424"/>
                      <a:gd name="connsiteY9" fmla="*/ 80292 h 944039"/>
                      <a:gd name="connsiteX10" fmla="*/ 182142 w 460424"/>
                      <a:gd name="connsiteY10" fmla="*/ 99342 h 9440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60424" h="944039">
                        <a:moveTo>
                          <a:pt x="182142" y="99342"/>
                        </a:moveTo>
                        <a:cubicBezTo>
                          <a:pt x="156742" y="131092"/>
                          <a:pt x="102767" y="186655"/>
                          <a:pt x="77367" y="270792"/>
                        </a:cubicBezTo>
                        <a:cubicBezTo>
                          <a:pt x="51967" y="354930"/>
                          <a:pt x="40854" y="505742"/>
                          <a:pt x="29742" y="604167"/>
                        </a:cubicBezTo>
                        <a:cubicBezTo>
                          <a:pt x="18629" y="702592"/>
                          <a:pt x="-17883" y="808955"/>
                          <a:pt x="10692" y="861342"/>
                        </a:cubicBezTo>
                        <a:cubicBezTo>
                          <a:pt x="39267" y="913729"/>
                          <a:pt x="148805" y="908967"/>
                          <a:pt x="201192" y="918492"/>
                        </a:cubicBezTo>
                        <a:cubicBezTo>
                          <a:pt x="253579" y="928017"/>
                          <a:pt x="288505" y="970879"/>
                          <a:pt x="325017" y="918492"/>
                        </a:cubicBezTo>
                        <a:cubicBezTo>
                          <a:pt x="361529" y="866105"/>
                          <a:pt x="398042" y="720054"/>
                          <a:pt x="420267" y="604167"/>
                        </a:cubicBezTo>
                        <a:cubicBezTo>
                          <a:pt x="442492" y="488280"/>
                          <a:pt x="467892" y="323179"/>
                          <a:pt x="458367" y="223167"/>
                        </a:cubicBezTo>
                        <a:cubicBezTo>
                          <a:pt x="448842" y="123155"/>
                          <a:pt x="401217" y="27904"/>
                          <a:pt x="363117" y="4092"/>
                        </a:cubicBezTo>
                        <a:cubicBezTo>
                          <a:pt x="325017" y="-19720"/>
                          <a:pt x="259930" y="67592"/>
                          <a:pt x="229767" y="80292"/>
                        </a:cubicBezTo>
                        <a:cubicBezTo>
                          <a:pt x="199605" y="92992"/>
                          <a:pt x="207542" y="67592"/>
                          <a:pt x="182142" y="99342"/>
                        </a:cubicBezTo>
                        <a:close/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98" name="フリーフォーム: 図形 97">
                    <a:extLst>
                      <a:ext uri="{FF2B5EF4-FFF2-40B4-BE49-F238E27FC236}">
                        <a16:creationId xmlns:a16="http://schemas.microsoft.com/office/drawing/2014/main" id="{0D52D8F2-9FB8-284D-39F8-22D49C800B68}"/>
                      </a:ext>
                    </a:extLst>
                  </p:cNvPr>
                  <p:cNvSpPr/>
                  <p:nvPr/>
                </p:nvSpPr>
                <p:spPr>
                  <a:xfrm rot="3250907" flipH="1">
                    <a:off x="1137299" y="1238848"/>
                    <a:ext cx="206019" cy="303885"/>
                  </a:xfrm>
                  <a:custGeom>
                    <a:avLst/>
                    <a:gdLst>
                      <a:gd name="connsiteX0" fmla="*/ 85952 w 119518"/>
                      <a:gd name="connsiteY0" fmla="*/ 2510 h 175038"/>
                      <a:gd name="connsiteX1" fmla="*/ 227 w 119518"/>
                      <a:gd name="connsiteY1" fmla="*/ 78710 h 175038"/>
                      <a:gd name="connsiteX2" fmla="*/ 114527 w 119518"/>
                      <a:gd name="connsiteY2" fmla="*/ 173960 h 175038"/>
                      <a:gd name="connsiteX3" fmla="*/ 85952 w 119518"/>
                      <a:gd name="connsiteY3" fmla="*/ 2510 h 1750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9518" h="175038">
                        <a:moveTo>
                          <a:pt x="85952" y="2510"/>
                        </a:moveTo>
                        <a:cubicBezTo>
                          <a:pt x="66902" y="-13365"/>
                          <a:pt x="-4535" y="50135"/>
                          <a:pt x="227" y="78710"/>
                        </a:cubicBezTo>
                        <a:cubicBezTo>
                          <a:pt x="4989" y="107285"/>
                          <a:pt x="98652" y="185073"/>
                          <a:pt x="114527" y="173960"/>
                        </a:cubicBezTo>
                        <a:cubicBezTo>
                          <a:pt x="130402" y="162848"/>
                          <a:pt x="105002" y="18385"/>
                          <a:pt x="85952" y="2510"/>
                        </a:cubicBezTo>
                        <a:close/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</p:grpSp>
            <p:sp>
              <p:nvSpPr>
                <p:cNvPr id="91" name="四角形: 角を丸くする 90">
                  <a:extLst>
                    <a:ext uri="{FF2B5EF4-FFF2-40B4-BE49-F238E27FC236}">
                      <a16:creationId xmlns:a16="http://schemas.microsoft.com/office/drawing/2014/main" id="{168CE376-2F3F-830E-2300-530E28DE6631}"/>
                    </a:ext>
                  </a:extLst>
                </p:cNvPr>
                <p:cNvSpPr/>
                <p:nvPr/>
              </p:nvSpPr>
              <p:spPr bwMode="auto">
                <a:xfrm rot="21594862" flipH="1">
                  <a:off x="9219404" y="5484851"/>
                  <a:ext cx="446087" cy="90487"/>
                </a:xfrm>
                <a:prstGeom prst="roundRect">
                  <a:avLst/>
                </a:prstGeom>
                <a:solidFill>
                  <a:srgbClr val="CCFF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/>
                </a:p>
              </p:txBody>
            </p:sp>
            <p:sp>
              <p:nvSpPr>
                <p:cNvPr id="92" name="楕円 100">
                  <a:extLst>
                    <a:ext uri="{FF2B5EF4-FFF2-40B4-BE49-F238E27FC236}">
                      <a16:creationId xmlns:a16="http://schemas.microsoft.com/office/drawing/2014/main" id="{C9BC674C-5394-A8CC-FEC7-F76903FA122F}"/>
                    </a:ext>
                  </a:extLst>
                </p:cNvPr>
                <p:cNvSpPr/>
                <p:nvPr/>
              </p:nvSpPr>
              <p:spPr bwMode="auto">
                <a:xfrm rot="197398" flipH="1">
                  <a:off x="9398790" y="6335752"/>
                  <a:ext cx="474663" cy="187325"/>
                </a:xfrm>
                <a:custGeom>
                  <a:avLst/>
                  <a:gdLst>
                    <a:gd name="connsiteX0" fmla="*/ 0 w 417634"/>
                    <a:gd name="connsiteY0" fmla="*/ 102577 h 205154"/>
                    <a:gd name="connsiteX1" fmla="*/ 208817 w 417634"/>
                    <a:gd name="connsiteY1" fmla="*/ 0 h 205154"/>
                    <a:gd name="connsiteX2" fmla="*/ 417634 w 417634"/>
                    <a:gd name="connsiteY2" fmla="*/ 102577 h 205154"/>
                    <a:gd name="connsiteX3" fmla="*/ 208817 w 417634"/>
                    <a:gd name="connsiteY3" fmla="*/ 205154 h 205154"/>
                    <a:gd name="connsiteX4" fmla="*/ 0 w 417634"/>
                    <a:gd name="connsiteY4" fmla="*/ 102577 h 205154"/>
                    <a:gd name="connsiteX0" fmla="*/ 18846 w 436480"/>
                    <a:gd name="connsiteY0" fmla="*/ 102577 h 214356"/>
                    <a:gd name="connsiteX1" fmla="*/ 227663 w 436480"/>
                    <a:gd name="connsiteY1" fmla="*/ 0 h 214356"/>
                    <a:gd name="connsiteX2" fmla="*/ 436480 w 436480"/>
                    <a:gd name="connsiteY2" fmla="*/ 102577 h 214356"/>
                    <a:gd name="connsiteX3" fmla="*/ 227663 w 436480"/>
                    <a:gd name="connsiteY3" fmla="*/ 205154 h 214356"/>
                    <a:gd name="connsiteX4" fmla="*/ 33499 w 436480"/>
                    <a:gd name="connsiteY4" fmla="*/ 197827 h 214356"/>
                    <a:gd name="connsiteX5" fmla="*/ 18846 w 436480"/>
                    <a:gd name="connsiteY5" fmla="*/ 102577 h 214356"/>
                    <a:gd name="connsiteX0" fmla="*/ 18846 w 443568"/>
                    <a:gd name="connsiteY0" fmla="*/ 102577 h 225280"/>
                    <a:gd name="connsiteX1" fmla="*/ 227663 w 443568"/>
                    <a:gd name="connsiteY1" fmla="*/ 0 h 225280"/>
                    <a:gd name="connsiteX2" fmla="*/ 436480 w 443568"/>
                    <a:gd name="connsiteY2" fmla="*/ 102577 h 225280"/>
                    <a:gd name="connsiteX3" fmla="*/ 392518 w 443568"/>
                    <a:gd name="connsiteY3" fmla="*/ 219808 h 225280"/>
                    <a:gd name="connsiteX4" fmla="*/ 227663 w 443568"/>
                    <a:gd name="connsiteY4" fmla="*/ 205154 h 225280"/>
                    <a:gd name="connsiteX5" fmla="*/ 33499 w 443568"/>
                    <a:gd name="connsiteY5" fmla="*/ 197827 h 225280"/>
                    <a:gd name="connsiteX6" fmla="*/ 18846 w 443568"/>
                    <a:gd name="connsiteY6" fmla="*/ 102577 h 225280"/>
                    <a:gd name="connsiteX0" fmla="*/ 21731 w 439126"/>
                    <a:gd name="connsiteY0" fmla="*/ 52891 h 226883"/>
                    <a:gd name="connsiteX1" fmla="*/ 223221 w 439126"/>
                    <a:gd name="connsiteY1" fmla="*/ 1603 h 226883"/>
                    <a:gd name="connsiteX2" fmla="*/ 432038 w 439126"/>
                    <a:gd name="connsiteY2" fmla="*/ 104180 h 226883"/>
                    <a:gd name="connsiteX3" fmla="*/ 388076 w 439126"/>
                    <a:gd name="connsiteY3" fmla="*/ 221411 h 226883"/>
                    <a:gd name="connsiteX4" fmla="*/ 223221 w 439126"/>
                    <a:gd name="connsiteY4" fmla="*/ 206757 h 226883"/>
                    <a:gd name="connsiteX5" fmla="*/ 29057 w 439126"/>
                    <a:gd name="connsiteY5" fmla="*/ 199430 h 226883"/>
                    <a:gd name="connsiteX6" fmla="*/ 21731 w 439126"/>
                    <a:gd name="connsiteY6" fmla="*/ 52891 h 226883"/>
                    <a:gd name="connsiteX0" fmla="*/ 57638 w 475033"/>
                    <a:gd name="connsiteY0" fmla="*/ 52944 h 226790"/>
                    <a:gd name="connsiteX1" fmla="*/ 259128 w 475033"/>
                    <a:gd name="connsiteY1" fmla="*/ 1656 h 226790"/>
                    <a:gd name="connsiteX2" fmla="*/ 467945 w 475033"/>
                    <a:gd name="connsiteY2" fmla="*/ 104233 h 226790"/>
                    <a:gd name="connsiteX3" fmla="*/ 423983 w 475033"/>
                    <a:gd name="connsiteY3" fmla="*/ 221464 h 226790"/>
                    <a:gd name="connsiteX4" fmla="*/ 259128 w 475033"/>
                    <a:gd name="connsiteY4" fmla="*/ 206810 h 226790"/>
                    <a:gd name="connsiteX5" fmla="*/ 13675 w 475033"/>
                    <a:gd name="connsiteY5" fmla="*/ 206810 h 226790"/>
                    <a:gd name="connsiteX6" fmla="*/ 57638 w 475033"/>
                    <a:gd name="connsiteY6" fmla="*/ 52944 h 226790"/>
                    <a:gd name="connsiteX0" fmla="*/ 46275 w 478324"/>
                    <a:gd name="connsiteY0" fmla="*/ 25830 h 236311"/>
                    <a:gd name="connsiteX1" fmla="*/ 262419 w 478324"/>
                    <a:gd name="connsiteY1" fmla="*/ 11177 h 236311"/>
                    <a:gd name="connsiteX2" fmla="*/ 471236 w 478324"/>
                    <a:gd name="connsiteY2" fmla="*/ 113754 h 236311"/>
                    <a:gd name="connsiteX3" fmla="*/ 427274 w 478324"/>
                    <a:gd name="connsiteY3" fmla="*/ 230985 h 236311"/>
                    <a:gd name="connsiteX4" fmla="*/ 262419 w 478324"/>
                    <a:gd name="connsiteY4" fmla="*/ 216331 h 236311"/>
                    <a:gd name="connsiteX5" fmla="*/ 16966 w 478324"/>
                    <a:gd name="connsiteY5" fmla="*/ 216331 h 236311"/>
                    <a:gd name="connsiteX6" fmla="*/ 46275 w 478324"/>
                    <a:gd name="connsiteY6" fmla="*/ 25830 h 236311"/>
                    <a:gd name="connsiteX0" fmla="*/ 46275 w 478324"/>
                    <a:gd name="connsiteY0" fmla="*/ 25830 h 246794"/>
                    <a:gd name="connsiteX1" fmla="*/ 262419 w 478324"/>
                    <a:gd name="connsiteY1" fmla="*/ 11177 h 246794"/>
                    <a:gd name="connsiteX2" fmla="*/ 471236 w 478324"/>
                    <a:gd name="connsiteY2" fmla="*/ 113754 h 246794"/>
                    <a:gd name="connsiteX3" fmla="*/ 427274 w 478324"/>
                    <a:gd name="connsiteY3" fmla="*/ 230985 h 246794"/>
                    <a:gd name="connsiteX4" fmla="*/ 262419 w 478324"/>
                    <a:gd name="connsiteY4" fmla="*/ 245639 h 246794"/>
                    <a:gd name="connsiteX5" fmla="*/ 16966 w 478324"/>
                    <a:gd name="connsiteY5" fmla="*/ 216331 h 246794"/>
                    <a:gd name="connsiteX6" fmla="*/ 46275 w 478324"/>
                    <a:gd name="connsiteY6" fmla="*/ 25830 h 246794"/>
                    <a:gd name="connsiteX0" fmla="*/ 26334 w 492396"/>
                    <a:gd name="connsiteY0" fmla="*/ 25830 h 246794"/>
                    <a:gd name="connsiteX1" fmla="*/ 276491 w 492396"/>
                    <a:gd name="connsiteY1" fmla="*/ 11177 h 246794"/>
                    <a:gd name="connsiteX2" fmla="*/ 485308 w 492396"/>
                    <a:gd name="connsiteY2" fmla="*/ 113754 h 246794"/>
                    <a:gd name="connsiteX3" fmla="*/ 441346 w 492396"/>
                    <a:gd name="connsiteY3" fmla="*/ 230985 h 246794"/>
                    <a:gd name="connsiteX4" fmla="*/ 276491 w 492396"/>
                    <a:gd name="connsiteY4" fmla="*/ 245639 h 246794"/>
                    <a:gd name="connsiteX5" fmla="*/ 31038 w 492396"/>
                    <a:gd name="connsiteY5" fmla="*/ 216331 h 246794"/>
                    <a:gd name="connsiteX6" fmla="*/ 26334 w 492396"/>
                    <a:gd name="connsiteY6" fmla="*/ 25830 h 246794"/>
                    <a:gd name="connsiteX0" fmla="*/ 52818 w 518880"/>
                    <a:gd name="connsiteY0" fmla="*/ 26849 h 247813"/>
                    <a:gd name="connsiteX1" fmla="*/ 302975 w 518880"/>
                    <a:gd name="connsiteY1" fmla="*/ 12196 h 247813"/>
                    <a:gd name="connsiteX2" fmla="*/ 511792 w 518880"/>
                    <a:gd name="connsiteY2" fmla="*/ 114773 h 247813"/>
                    <a:gd name="connsiteX3" fmla="*/ 467830 w 518880"/>
                    <a:gd name="connsiteY3" fmla="*/ 232004 h 247813"/>
                    <a:gd name="connsiteX4" fmla="*/ 302975 w 518880"/>
                    <a:gd name="connsiteY4" fmla="*/ 246658 h 247813"/>
                    <a:gd name="connsiteX5" fmla="*/ 16708 w 518880"/>
                    <a:gd name="connsiteY5" fmla="*/ 235282 h 247813"/>
                    <a:gd name="connsiteX6" fmla="*/ 52818 w 518880"/>
                    <a:gd name="connsiteY6" fmla="*/ 26849 h 247813"/>
                    <a:gd name="connsiteX0" fmla="*/ 52818 w 518880"/>
                    <a:gd name="connsiteY0" fmla="*/ 17617 h 265479"/>
                    <a:gd name="connsiteX1" fmla="*/ 302975 w 518880"/>
                    <a:gd name="connsiteY1" fmla="*/ 29862 h 265479"/>
                    <a:gd name="connsiteX2" fmla="*/ 511792 w 518880"/>
                    <a:gd name="connsiteY2" fmla="*/ 132439 h 265479"/>
                    <a:gd name="connsiteX3" fmla="*/ 467830 w 518880"/>
                    <a:gd name="connsiteY3" fmla="*/ 249670 h 265479"/>
                    <a:gd name="connsiteX4" fmla="*/ 302975 w 518880"/>
                    <a:gd name="connsiteY4" fmla="*/ 264324 h 265479"/>
                    <a:gd name="connsiteX5" fmla="*/ 16708 w 518880"/>
                    <a:gd name="connsiteY5" fmla="*/ 252948 h 265479"/>
                    <a:gd name="connsiteX6" fmla="*/ 52818 w 518880"/>
                    <a:gd name="connsiteY6" fmla="*/ 17617 h 265479"/>
                    <a:gd name="connsiteX0" fmla="*/ 52818 w 507633"/>
                    <a:gd name="connsiteY0" fmla="*/ 16295 h 264157"/>
                    <a:gd name="connsiteX1" fmla="*/ 302975 w 507633"/>
                    <a:gd name="connsiteY1" fmla="*/ 28540 h 264157"/>
                    <a:gd name="connsiteX2" fmla="*/ 498187 w 507633"/>
                    <a:gd name="connsiteY2" fmla="*/ 95253 h 264157"/>
                    <a:gd name="connsiteX3" fmla="*/ 467830 w 507633"/>
                    <a:gd name="connsiteY3" fmla="*/ 248348 h 264157"/>
                    <a:gd name="connsiteX4" fmla="*/ 302975 w 507633"/>
                    <a:gd name="connsiteY4" fmla="*/ 263002 h 264157"/>
                    <a:gd name="connsiteX5" fmla="*/ 16708 w 507633"/>
                    <a:gd name="connsiteY5" fmla="*/ 251626 h 264157"/>
                    <a:gd name="connsiteX6" fmla="*/ 52818 w 507633"/>
                    <a:gd name="connsiteY6" fmla="*/ 16295 h 264157"/>
                    <a:gd name="connsiteX0" fmla="*/ 52818 w 511553"/>
                    <a:gd name="connsiteY0" fmla="*/ 16295 h 273587"/>
                    <a:gd name="connsiteX1" fmla="*/ 302975 w 511553"/>
                    <a:gd name="connsiteY1" fmla="*/ 28540 h 273587"/>
                    <a:gd name="connsiteX2" fmla="*/ 498187 w 511553"/>
                    <a:gd name="connsiteY2" fmla="*/ 95253 h 273587"/>
                    <a:gd name="connsiteX3" fmla="*/ 481435 w 511553"/>
                    <a:gd name="connsiteY3" fmla="*/ 266280 h 273587"/>
                    <a:gd name="connsiteX4" fmla="*/ 302975 w 511553"/>
                    <a:gd name="connsiteY4" fmla="*/ 263002 h 273587"/>
                    <a:gd name="connsiteX5" fmla="*/ 16708 w 511553"/>
                    <a:gd name="connsiteY5" fmla="*/ 251626 h 273587"/>
                    <a:gd name="connsiteX6" fmla="*/ 52818 w 511553"/>
                    <a:gd name="connsiteY6" fmla="*/ 16295 h 273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1553" h="273587">
                      <a:moveTo>
                        <a:pt x="52818" y="16295"/>
                      </a:moveTo>
                      <a:cubicBezTo>
                        <a:pt x="100529" y="-20886"/>
                        <a:pt x="228747" y="15380"/>
                        <a:pt x="302975" y="28540"/>
                      </a:cubicBezTo>
                      <a:cubicBezTo>
                        <a:pt x="377203" y="41700"/>
                        <a:pt x="476817" y="68388"/>
                        <a:pt x="498187" y="95253"/>
                      </a:cubicBezTo>
                      <a:cubicBezTo>
                        <a:pt x="519557" y="122119"/>
                        <a:pt x="516238" y="249184"/>
                        <a:pt x="481435" y="266280"/>
                      </a:cubicBezTo>
                      <a:cubicBezTo>
                        <a:pt x="446632" y="283376"/>
                        <a:pt x="380429" y="265444"/>
                        <a:pt x="302975" y="263002"/>
                      </a:cubicBezTo>
                      <a:cubicBezTo>
                        <a:pt x="225521" y="260560"/>
                        <a:pt x="51511" y="268722"/>
                        <a:pt x="16708" y="251626"/>
                      </a:cubicBezTo>
                      <a:cubicBezTo>
                        <a:pt x="-18095" y="234530"/>
                        <a:pt x="5107" y="53476"/>
                        <a:pt x="52818" y="1629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/>
                </a:p>
              </p:txBody>
            </p:sp>
            <p:sp>
              <p:nvSpPr>
                <p:cNvPr id="93" name="楕円 100">
                  <a:extLst>
                    <a:ext uri="{FF2B5EF4-FFF2-40B4-BE49-F238E27FC236}">
                      <a16:creationId xmlns:a16="http://schemas.microsoft.com/office/drawing/2014/main" id="{808F3733-0F0C-B1AD-D39D-9C9715E9C5F5}"/>
                    </a:ext>
                  </a:extLst>
                </p:cNvPr>
                <p:cNvSpPr/>
                <p:nvPr/>
              </p:nvSpPr>
              <p:spPr bwMode="auto">
                <a:xfrm rot="197398" flipH="1">
                  <a:off x="9243215" y="6354801"/>
                  <a:ext cx="474663" cy="188913"/>
                </a:xfrm>
                <a:custGeom>
                  <a:avLst/>
                  <a:gdLst>
                    <a:gd name="connsiteX0" fmla="*/ 0 w 417634"/>
                    <a:gd name="connsiteY0" fmla="*/ 102577 h 205154"/>
                    <a:gd name="connsiteX1" fmla="*/ 208817 w 417634"/>
                    <a:gd name="connsiteY1" fmla="*/ 0 h 205154"/>
                    <a:gd name="connsiteX2" fmla="*/ 417634 w 417634"/>
                    <a:gd name="connsiteY2" fmla="*/ 102577 h 205154"/>
                    <a:gd name="connsiteX3" fmla="*/ 208817 w 417634"/>
                    <a:gd name="connsiteY3" fmla="*/ 205154 h 205154"/>
                    <a:gd name="connsiteX4" fmla="*/ 0 w 417634"/>
                    <a:gd name="connsiteY4" fmla="*/ 102577 h 205154"/>
                    <a:gd name="connsiteX0" fmla="*/ 18846 w 436480"/>
                    <a:gd name="connsiteY0" fmla="*/ 102577 h 214356"/>
                    <a:gd name="connsiteX1" fmla="*/ 227663 w 436480"/>
                    <a:gd name="connsiteY1" fmla="*/ 0 h 214356"/>
                    <a:gd name="connsiteX2" fmla="*/ 436480 w 436480"/>
                    <a:gd name="connsiteY2" fmla="*/ 102577 h 214356"/>
                    <a:gd name="connsiteX3" fmla="*/ 227663 w 436480"/>
                    <a:gd name="connsiteY3" fmla="*/ 205154 h 214356"/>
                    <a:gd name="connsiteX4" fmla="*/ 33499 w 436480"/>
                    <a:gd name="connsiteY4" fmla="*/ 197827 h 214356"/>
                    <a:gd name="connsiteX5" fmla="*/ 18846 w 436480"/>
                    <a:gd name="connsiteY5" fmla="*/ 102577 h 214356"/>
                    <a:gd name="connsiteX0" fmla="*/ 18846 w 443568"/>
                    <a:gd name="connsiteY0" fmla="*/ 102577 h 225280"/>
                    <a:gd name="connsiteX1" fmla="*/ 227663 w 443568"/>
                    <a:gd name="connsiteY1" fmla="*/ 0 h 225280"/>
                    <a:gd name="connsiteX2" fmla="*/ 436480 w 443568"/>
                    <a:gd name="connsiteY2" fmla="*/ 102577 h 225280"/>
                    <a:gd name="connsiteX3" fmla="*/ 392518 w 443568"/>
                    <a:gd name="connsiteY3" fmla="*/ 219808 h 225280"/>
                    <a:gd name="connsiteX4" fmla="*/ 227663 w 443568"/>
                    <a:gd name="connsiteY4" fmla="*/ 205154 h 225280"/>
                    <a:gd name="connsiteX5" fmla="*/ 33499 w 443568"/>
                    <a:gd name="connsiteY5" fmla="*/ 197827 h 225280"/>
                    <a:gd name="connsiteX6" fmla="*/ 18846 w 443568"/>
                    <a:gd name="connsiteY6" fmla="*/ 102577 h 225280"/>
                    <a:gd name="connsiteX0" fmla="*/ 21731 w 439126"/>
                    <a:gd name="connsiteY0" fmla="*/ 52891 h 226883"/>
                    <a:gd name="connsiteX1" fmla="*/ 223221 w 439126"/>
                    <a:gd name="connsiteY1" fmla="*/ 1603 h 226883"/>
                    <a:gd name="connsiteX2" fmla="*/ 432038 w 439126"/>
                    <a:gd name="connsiteY2" fmla="*/ 104180 h 226883"/>
                    <a:gd name="connsiteX3" fmla="*/ 388076 w 439126"/>
                    <a:gd name="connsiteY3" fmla="*/ 221411 h 226883"/>
                    <a:gd name="connsiteX4" fmla="*/ 223221 w 439126"/>
                    <a:gd name="connsiteY4" fmla="*/ 206757 h 226883"/>
                    <a:gd name="connsiteX5" fmla="*/ 29057 w 439126"/>
                    <a:gd name="connsiteY5" fmla="*/ 199430 h 226883"/>
                    <a:gd name="connsiteX6" fmla="*/ 21731 w 439126"/>
                    <a:gd name="connsiteY6" fmla="*/ 52891 h 226883"/>
                    <a:gd name="connsiteX0" fmla="*/ 57638 w 475033"/>
                    <a:gd name="connsiteY0" fmla="*/ 52944 h 226790"/>
                    <a:gd name="connsiteX1" fmla="*/ 259128 w 475033"/>
                    <a:gd name="connsiteY1" fmla="*/ 1656 h 226790"/>
                    <a:gd name="connsiteX2" fmla="*/ 467945 w 475033"/>
                    <a:gd name="connsiteY2" fmla="*/ 104233 h 226790"/>
                    <a:gd name="connsiteX3" fmla="*/ 423983 w 475033"/>
                    <a:gd name="connsiteY3" fmla="*/ 221464 h 226790"/>
                    <a:gd name="connsiteX4" fmla="*/ 259128 w 475033"/>
                    <a:gd name="connsiteY4" fmla="*/ 206810 h 226790"/>
                    <a:gd name="connsiteX5" fmla="*/ 13675 w 475033"/>
                    <a:gd name="connsiteY5" fmla="*/ 206810 h 226790"/>
                    <a:gd name="connsiteX6" fmla="*/ 57638 w 475033"/>
                    <a:gd name="connsiteY6" fmla="*/ 52944 h 226790"/>
                    <a:gd name="connsiteX0" fmla="*/ 46275 w 478324"/>
                    <a:gd name="connsiteY0" fmla="*/ 25830 h 236311"/>
                    <a:gd name="connsiteX1" fmla="*/ 262419 w 478324"/>
                    <a:gd name="connsiteY1" fmla="*/ 11177 h 236311"/>
                    <a:gd name="connsiteX2" fmla="*/ 471236 w 478324"/>
                    <a:gd name="connsiteY2" fmla="*/ 113754 h 236311"/>
                    <a:gd name="connsiteX3" fmla="*/ 427274 w 478324"/>
                    <a:gd name="connsiteY3" fmla="*/ 230985 h 236311"/>
                    <a:gd name="connsiteX4" fmla="*/ 262419 w 478324"/>
                    <a:gd name="connsiteY4" fmla="*/ 216331 h 236311"/>
                    <a:gd name="connsiteX5" fmla="*/ 16966 w 478324"/>
                    <a:gd name="connsiteY5" fmla="*/ 216331 h 236311"/>
                    <a:gd name="connsiteX6" fmla="*/ 46275 w 478324"/>
                    <a:gd name="connsiteY6" fmla="*/ 25830 h 236311"/>
                    <a:gd name="connsiteX0" fmla="*/ 46275 w 478324"/>
                    <a:gd name="connsiteY0" fmla="*/ 25830 h 246794"/>
                    <a:gd name="connsiteX1" fmla="*/ 262419 w 478324"/>
                    <a:gd name="connsiteY1" fmla="*/ 11177 h 246794"/>
                    <a:gd name="connsiteX2" fmla="*/ 471236 w 478324"/>
                    <a:gd name="connsiteY2" fmla="*/ 113754 h 246794"/>
                    <a:gd name="connsiteX3" fmla="*/ 427274 w 478324"/>
                    <a:gd name="connsiteY3" fmla="*/ 230985 h 246794"/>
                    <a:gd name="connsiteX4" fmla="*/ 262419 w 478324"/>
                    <a:gd name="connsiteY4" fmla="*/ 245639 h 246794"/>
                    <a:gd name="connsiteX5" fmla="*/ 16966 w 478324"/>
                    <a:gd name="connsiteY5" fmla="*/ 216331 h 246794"/>
                    <a:gd name="connsiteX6" fmla="*/ 46275 w 478324"/>
                    <a:gd name="connsiteY6" fmla="*/ 25830 h 246794"/>
                    <a:gd name="connsiteX0" fmla="*/ 26334 w 492396"/>
                    <a:gd name="connsiteY0" fmla="*/ 25830 h 246794"/>
                    <a:gd name="connsiteX1" fmla="*/ 276491 w 492396"/>
                    <a:gd name="connsiteY1" fmla="*/ 11177 h 246794"/>
                    <a:gd name="connsiteX2" fmla="*/ 485308 w 492396"/>
                    <a:gd name="connsiteY2" fmla="*/ 113754 h 246794"/>
                    <a:gd name="connsiteX3" fmla="*/ 441346 w 492396"/>
                    <a:gd name="connsiteY3" fmla="*/ 230985 h 246794"/>
                    <a:gd name="connsiteX4" fmla="*/ 276491 w 492396"/>
                    <a:gd name="connsiteY4" fmla="*/ 245639 h 246794"/>
                    <a:gd name="connsiteX5" fmla="*/ 31038 w 492396"/>
                    <a:gd name="connsiteY5" fmla="*/ 216331 h 246794"/>
                    <a:gd name="connsiteX6" fmla="*/ 26334 w 492396"/>
                    <a:gd name="connsiteY6" fmla="*/ 25830 h 246794"/>
                    <a:gd name="connsiteX0" fmla="*/ 52818 w 518880"/>
                    <a:gd name="connsiteY0" fmla="*/ 26849 h 247813"/>
                    <a:gd name="connsiteX1" fmla="*/ 302975 w 518880"/>
                    <a:gd name="connsiteY1" fmla="*/ 12196 h 247813"/>
                    <a:gd name="connsiteX2" fmla="*/ 511792 w 518880"/>
                    <a:gd name="connsiteY2" fmla="*/ 114773 h 247813"/>
                    <a:gd name="connsiteX3" fmla="*/ 467830 w 518880"/>
                    <a:gd name="connsiteY3" fmla="*/ 232004 h 247813"/>
                    <a:gd name="connsiteX4" fmla="*/ 302975 w 518880"/>
                    <a:gd name="connsiteY4" fmla="*/ 246658 h 247813"/>
                    <a:gd name="connsiteX5" fmla="*/ 16708 w 518880"/>
                    <a:gd name="connsiteY5" fmla="*/ 235282 h 247813"/>
                    <a:gd name="connsiteX6" fmla="*/ 52818 w 518880"/>
                    <a:gd name="connsiteY6" fmla="*/ 26849 h 247813"/>
                    <a:gd name="connsiteX0" fmla="*/ 52818 w 518880"/>
                    <a:gd name="connsiteY0" fmla="*/ 17617 h 265479"/>
                    <a:gd name="connsiteX1" fmla="*/ 302975 w 518880"/>
                    <a:gd name="connsiteY1" fmla="*/ 29862 h 265479"/>
                    <a:gd name="connsiteX2" fmla="*/ 511792 w 518880"/>
                    <a:gd name="connsiteY2" fmla="*/ 132439 h 265479"/>
                    <a:gd name="connsiteX3" fmla="*/ 467830 w 518880"/>
                    <a:gd name="connsiteY3" fmla="*/ 249670 h 265479"/>
                    <a:gd name="connsiteX4" fmla="*/ 302975 w 518880"/>
                    <a:gd name="connsiteY4" fmla="*/ 264324 h 265479"/>
                    <a:gd name="connsiteX5" fmla="*/ 16708 w 518880"/>
                    <a:gd name="connsiteY5" fmla="*/ 252948 h 265479"/>
                    <a:gd name="connsiteX6" fmla="*/ 52818 w 518880"/>
                    <a:gd name="connsiteY6" fmla="*/ 17617 h 265479"/>
                    <a:gd name="connsiteX0" fmla="*/ 52818 w 507633"/>
                    <a:gd name="connsiteY0" fmla="*/ 16295 h 264157"/>
                    <a:gd name="connsiteX1" fmla="*/ 302975 w 507633"/>
                    <a:gd name="connsiteY1" fmla="*/ 28540 h 264157"/>
                    <a:gd name="connsiteX2" fmla="*/ 498187 w 507633"/>
                    <a:gd name="connsiteY2" fmla="*/ 95253 h 264157"/>
                    <a:gd name="connsiteX3" fmla="*/ 467830 w 507633"/>
                    <a:gd name="connsiteY3" fmla="*/ 248348 h 264157"/>
                    <a:gd name="connsiteX4" fmla="*/ 302975 w 507633"/>
                    <a:gd name="connsiteY4" fmla="*/ 263002 h 264157"/>
                    <a:gd name="connsiteX5" fmla="*/ 16708 w 507633"/>
                    <a:gd name="connsiteY5" fmla="*/ 251626 h 264157"/>
                    <a:gd name="connsiteX6" fmla="*/ 52818 w 507633"/>
                    <a:gd name="connsiteY6" fmla="*/ 16295 h 264157"/>
                    <a:gd name="connsiteX0" fmla="*/ 52818 w 511553"/>
                    <a:gd name="connsiteY0" fmla="*/ 16295 h 273587"/>
                    <a:gd name="connsiteX1" fmla="*/ 302975 w 511553"/>
                    <a:gd name="connsiteY1" fmla="*/ 28540 h 273587"/>
                    <a:gd name="connsiteX2" fmla="*/ 498187 w 511553"/>
                    <a:gd name="connsiteY2" fmla="*/ 95253 h 273587"/>
                    <a:gd name="connsiteX3" fmla="*/ 481435 w 511553"/>
                    <a:gd name="connsiteY3" fmla="*/ 266280 h 273587"/>
                    <a:gd name="connsiteX4" fmla="*/ 302975 w 511553"/>
                    <a:gd name="connsiteY4" fmla="*/ 263002 h 273587"/>
                    <a:gd name="connsiteX5" fmla="*/ 16708 w 511553"/>
                    <a:gd name="connsiteY5" fmla="*/ 251626 h 273587"/>
                    <a:gd name="connsiteX6" fmla="*/ 52818 w 511553"/>
                    <a:gd name="connsiteY6" fmla="*/ 16295 h 273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11553" h="273587">
                      <a:moveTo>
                        <a:pt x="52818" y="16295"/>
                      </a:moveTo>
                      <a:cubicBezTo>
                        <a:pt x="100529" y="-20886"/>
                        <a:pt x="228747" y="15380"/>
                        <a:pt x="302975" y="28540"/>
                      </a:cubicBezTo>
                      <a:cubicBezTo>
                        <a:pt x="377203" y="41700"/>
                        <a:pt x="476817" y="68388"/>
                        <a:pt x="498187" y="95253"/>
                      </a:cubicBezTo>
                      <a:cubicBezTo>
                        <a:pt x="519557" y="122119"/>
                        <a:pt x="516238" y="249184"/>
                        <a:pt x="481435" y="266280"/>
                      </a:cubicBezTo>
                      <a:cubicBezTo>
                        <a:pt x="446632" y="283376"/>
                        <a:pt x="380429" y="265444"/>
                        <a:pt x="302975" y="263002"/>
                      </a:cubicBezTo>
                      <a:cubicBezTo>
                        <a:pt x="225521" y="260560"/>
                        <a:pt x="51511" y="268722"/>
                        <a:pt x="16708" y="251626"/>
                      </a:cubicBezTo>
                      <a:cubicBezTo>
                        <a:pt x="-18095" y="234530"/>
                        <a:pt x="5107" y="53476"/>
                        <a:pt x="52818" y="16295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/>
                </a:p>
              </p:txBody>
            </p:sp>
            <p:grpSp>
              <p:nvGrpSpPr>
                <p:cNvPr id="94" name="グループ化 91">
                  <a:extLst>
                    <a:ext uri="{FF2B5EF4-FFF2-40B4-BE49-F238E27FC236}">
                      <a16:creationId xmlns:a16="http://schemas.microsoft.com/office/drawing/2014/main" id="{7F2E3F66-2A1C-FA9B-CEC3-BB6540D7FFA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9266739" y="4847111"/>
                  <a:ext cx="736682" cy="300418"/>
                  <a:chOff x="4853217" y="2718815"/>
                  <a:chExt cx="535975" cy="218469"/>
                </a:xfrm>
              </p:grpSpPr>
              <p:sp>
                <p:nvSpPr>
                  <p:cNvPr id="95" name="フリーフォーム: 図形 94">
                    <a:extLst>
                      <a:ext uri="{FF2B5EF4-FFF2-40B4-BE49-F238E27FC236}">
                        <a16:creationId xmlns:a16="http://schemas.microsoft.com/office/drawing/2014/main" id="{B06716E6-0063-2853-6D00-BC5B90A6124B}"/>
                      </a:ext>
                    </a:extLst>
                  </p:cNvPr>
                  <p:cNvSpPr/>
                  <p:nvPr/>
                </p:nvSpPr>
                <p:spPr>
                  <a:xfrm rot="477591">
                    <a:off x="5034399" y="2718499"/>
                    <a:ext cx="354582" cy="21934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96" name="フリーフォーム: 図形 95">
                    <a:extLst>
                      <a:ext uri="{FF2B5EF4-FFF2-40B4-BE49-F238E27FC236}">
                        <a16:creationId xmlns:a16="http://schemas.microsoft.com/office/drawing/2014/main" id="{9D7478D7-3945-DB26-36D1-618861EB8BA4}"/>
                      </a:ext>
                    </a:extLst>
                  </p:cNvPr>
                  <p:cNvSpPr/>
                  <p:nvPr/>
                </p:nvSpPr>
                <p:spPr>
                  <a:xfrm rot="10617063" flipH="1" flipV="1">
                    <a:off x="4853066" y="2773913"/>
                    <a:ext cx="220603" cy="138535"/>
                  </a:xfrm>
                  <a:custGeom>
                    <a:avLst/>
                    <a:gdLst>
                      <a:gd name="connsiteX0" fmla="*/ 220663 w 280940"/>
                      <a:gd name="connsiteY0" fmla="*/ 80742 h 214461"/>
                      <a:gd name="connsiteX1" fmla="*/ 130426 w 280940"/>
                      <a:gd name="connsiteY1" fmla="*/ 40636 h 214461"/>
                      <a:gd name="connsiteX2" fmla="*/ 70268 w 280940"/>
                      <a:gd name="connsiteY2" fmla="*/ 531 h 214461"/>
                      <a:gd name="connsiteX3" fmla="*/ 90321 w 280940"/>
                      <a:gd name="connsiteY3" fmla="*/ 70715 h 214461"/>
                      <a:gd name="connsiteX4" fmla="*/ 110374 w 280940"/>
                      <a:gd name="connsiteY4" fmla="*/ 85755 h 214461"/>
                      <a:gd name="connsiteX5" fmla="*/ 40189 w 280940"/>
                      <a:gd name="connsiteY5" fmla="*/ 80742 h 214461"/>
                      <a:gd name="connsiteX6" fmla="*/ 84 w 280940"/>
                      <a:gd name="connsiteY6" fmla="*/ 150926 h 214461"/>
                      <a:gd name="connsiteX7" fmla="*/ 50216 w 280940"/>
                      <a:gd name="connsiteY7" fmla="*/ 170979 h 214461"/>
                      <a:gd name="connsiteX8" fmla="*/ 115387 w 280940"/>
                      <a:gd name="connsiteY8" fmla="*/ 211084 h 214461"/>
                      <a:gd name="connsiteX9" fmla="*/ 210637 w 280940"/>
                      <a:gd name="connsiteY9" fmla="*/ 211084 h 214461"/>
                      <a:gd name="connsiteX10" fmla="*/ 280821 w 280940"/>
                      <a:gd name="connsiteY10" fmla="*/ 201058 h 214461"/>
                      <a:gd name="connsiteX11" fmla="*/ 220663 w 280940"/>
                      <a:gd name="connsiteY11" fmla="*/ 80742 h 214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80940" h="214461">
                        <a:moveTo>
                          <a:pt x="220663" y="80742"/>
                        </a:moveTo>
                        <a:cubicBezTo>
                          <a:pt x="195597" y="54005"/>
                          <a:pt x="155492" y="54004"/>
                          <a:pt x="130426" y="40636"/>
                        </a:cubicBezTo>
                        <a:cubicBezTo>
                          <a:pt x="105360" y="27268"/>
                          <a:pt x="76952" y="-4482"/>
                          <a:pt x="70268" y="531"/>
                        </a:cubicBezTo>
                        <a:cubicBezTo>
                          <a:pt x="63584" y="5544"/>
                          <a:pt x="90321" y="70715"/>
                          <a:pt x="90321" y="70715"/>
                        </a:cubicBezTo>
                        <a:cubicBezTo>
                          <a:pt x="97005" y="84919"/>
                          <a:pt x="118729" y="84084"/>
                          <a:pt x="110374" y="85755"/>
                        </a:cubicBezTo>
                        <a:cubicBezTo>
                          <a:pt x="102019" y="87426"/>
                          <a:pt x="58571" y="69880"/>
                          <a:pt x="40189" y="80742"/>
                        </a:cubicBezTo>
                        <a:cubicBezTo>
                          <a:pt x="21807" y="91604"/>
                          <a:pt x="-1587" y="135887"/>
                          <a:pt x="84" y="150926"/>
                        </a:cubicBezTo>
                        <a:cubicBezTo>
                          <a:pt x="1755" y="165965"/>
                          <a:pt x="30999" y="160953"/>
                          <a:pt x="50216" y="170979"/>
                        </a:cubicBezTo>
                        <a:cubicBezTo>
                          <a:pt x="69433" y="181005"/>
                          <a:pt x="88650" y="204400"/>
                          <a:pt x="115387" y="211084"/>
                        </a:cubicBezTo>
                        <a:cubicBezTo>
                          <a:pt x="142124" y="217768"/>
                          <a:pt x="183065" y="212755"/>
                          <a:pt x="210637" y="211084"/>
                        </a:cubicBezTo>
                        <a:cubicBezTo>
                          <a:pt x="238209" y="209413"/>
                          <a:pt x="278315" y="219440"/>
                          <a:pt x="280821" y="201058"/>
                        </a:cubicBezTo>
                        <a:cubicBezTo>
                          <a:pt x="283327" y="182676"/>
                          <a:pt x="245729" y="107479"/>
                          <a:pt x="220663" y="80742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</p:grpSp>
          </p:grpSp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7F6D8490-1068-D96A-7553-45610ACBEFAD}"/>
                  </a:ext>
                </a:extLst>
              </p:cNvPr>
              <p:cNvGrpSpPr/>
              <p:nvPr/>
            </p:nvGrpSpPr>
            <p:grpSpPr>
              <a:xfrm>
                <a:off x="2613105" y="5653583"/>
                <a:ext cx="638312" cy="1039995"/>
                <a:chOff x="-521906" y="3536811"/>
                <a:chExt cx="778935" cy="1502071"/>
              </a:xfrm>
            </p:grpSpPr>
            <p:grpSp>
              <p:nvGrpSpPr>
                <p:cNvPr id="67" name="グループ化 66">
                  <a:extLst>
                    <a:ext uri="{FF2B5EF4-FFF2-40B4-BE49-F238E27FC236}">
                      <a16:creationId xmlns:a16="http://schemas.microsoft.com/office/drawing/2014/main" id="{BBAC6B92-60D8-39BB-849A-9E6C7F9E7077}"/>
                    </a:ext>
                  </a:extLst>
                </p:cNvPr>
                <p:cNvGrpSpPr/>
                <p:nvPr/>
              </p:nvGrpSpPr>
              <p:grpSpPr>
                <a:xfrm flipH="1">
                  <a:off x="-521906" y="3536811"/>
                  <a:ext cx="709586" cy="1502071"/>
                  <a:chOff x="6037071" y="5337011"/>
                  <a:chExt cx="709586" cy="1502071"/>
                </a:xfrm>
              </p:grpSpPr>
              <p:sp>
                <p:nvSpPr>
                  <p:cNvPr id="72" name="フリーフォーム: 図形 71">
                    <a:extLst>
                      <a:ext uri="{FF2B5EF4-FFF2-40B4-BE49-F238E27FC236}">
                        <a16:creationId xmlns:a16="http://schemas.microsoft.com/office/drawing/2014/main" id="{C1F77D45-D0B6-6B3E-1AA2-357A1E2CAD47}"/>
                      </a:ext>
                    </a:extLst>
                  </p:cNvPr>
                  <p:cNvSpPr/>
                  <p:nvPr/>
                </p:nvSpPr>
                <p:spPr bwMode="auto">
                  <a:xfrm rot="20656180">
                    <a:off x="6037071" y="5434922"/>
                    <a:ext cx="488602" cy="24175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73" name="グループ化 83">
                    <a:extLst>
                      <a:ext uri="{FF2B5EF4-FFF2-40B4-BE49-F238E27FC236}">
                        <a16:creationId xmlns:a16="http://schemas.microsoft.com/office/drawing/2014/main" id="{CAA44EFB-DA78-0585-07C1-678536991B9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402602">
                    <a:off x="6147470" y="5878504"/>
                    <a:ext cx="475178" cy="876208"/>
                    <a:chOff x="818745" y="1915992"/>
                    <a:chExt cx="587712" cy="1010204"/>
                  </a:xfrm>
                </p:grpSpPr>
                <p:sp>
                  <p:nvSpPr>
                    <p:cNvPr id="83" name="正方形/長方形 109">
                      <a:extLst>
                        <a:ext uri="{FF2B5EF4-FFF2-40B4-BE49-F238E27FC236}">
                          <a16:creationId xmlns:a16="http://schemas.microsoft.com/office/drawing/2014/main" id="{5FDA8518-ABE8-5DB4-801B-BC379CE1B79D}"/>
                        </a:ext>
                      </a:extLst>
                    </p:cNvPr>
                    <p:cNvSpPr/>
                    <p:nvPr/>
                  </p:nvSpPr>
                  <p:spPr>
                    <a:xfrm rot="605866">
                      <a:off x="933168" y="1981455"/>
                      <a:ext cx="339927" cy="944741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3535 w 271293"/>
                        <a:gd name="connsiteY0" fmla="*/ 9525 h 943249"/>
                        <a:gd name="connsiteX1" fmla="*/ 241660 w 271293"/>
                        <a:gd name="connsiteY1" fmla="*/ 0 h 943249"/>
                        <a:gd name="connsiteX2" fmla="*/ 241660 w 271293"/>
                        <a:gd name="connsiteY2" fmla="*/ 933450 h 943249"/>
                        <a:gd name="connsiteX3" fmla="*/ 0 w 271293"/>
                        <a:gd name="connsiteY3" fmla="*/ 943249 h 943249"/>
                        <a:gd name="connsiteX4" fmla="*/ 3535 w 271293"/>
                        <a:gd name="connsiteY4" fmla="*/ 9525 h 943249"/>
                        <a:gd name="connsiteX0" fmla="*/ 3535 w 338548"/>
                        <a:gd name="connsiteY0" fmla="*/ 9525 h 943249"/>
                        <a:gd name="connsiteX1" fmla="*/ 241660 w 338548"/>
                        <a:gd name="connsiteY1" fmla="*/ 0 h 943249"/>
                        <a:gd name="connsiteX2" fmla="*/ 338548 w 338548"/>
                        <a:gd name="connsiteY2" fmla="*/ 892447 h 943249"/>
                        <a:gd name="connsiteX3" fmla="*/ 0 w 338548"/>
                        <a:gd name="connsiteY3" fmla="*/ 943249 h 943249"/>
                        <a:gd name="connsiteX4" fmla="*/ 3535 w 338548"/>
                        <a:gd name="connsiteY4" fmla="*/ 9525 h 943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8548" h="943249">
                          <a:moveTo>
                            <a:pt x="3535" y="9525"/>
                          </a:moveTo>
                          <a:lnTo>
                            <a:pt x="241660" y="0"/>
                          </a:lnTo>
                          <a:cubicBezTo>
                            <a:pt x="308335" y="387350"/>
                            <a:pt x="338548" y="581297"/>
                            <a:pt x="338548" y="892447"/>
                          </a:cubicBezTo>
                          <a:lnTo>
                            <a:pt x="0" y="943249"/>
                          </a:lnTo>
                          <a:cubicBezTo>
                            <a:pt x="1178" y="632008"/>
                            <a:pt x="2357" y="320766"/>
                            <a:pt x="3535" y="9525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84" name="四角形: 角を丸くする 83">
                      <a:extLst>
                        <a:ext uri="{FF2B5EF4-FFF2-40B4-BE49-F238E27FC236}">
                          <a16:creationId xmlns:a16="http://schemas.microsoft.com/office/drawing/2014/main" id="{03C20489-FF5F-DFCB-7750-2542DCE31C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45" y="2750660"/>
                      <a:ext cx="456384" cy="104156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85" name="正方形/長方形 109">
                      <a:extLst>
                        <a:ext uri="{FF2B5EF4-FFF2-40B4-BE49-F238E27FC236}">
                          <a16:creationId xmlns:a16="http://schemas.microsoft.com/office/drawing/2014/main" id="{A49BC0CC-CD85-6DA0-A86D-F52FA1C34A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61" y="1915992"/>
                      <a:ext cx="473696" cy="990218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66675 w 326704"/>
                        <a:gd name="connsiteY0" fmla="*/ 9525 h 951753"/>
                        <a:gd name="connsiteX1" fmla="*/ 304800 w 326704"/>
                        <a:gd name="connsiteY1" fmla="*/ 0 h 951753"/>
                        <a:gd name="connsiteX2" fmla="*/ 264668 w 326704"/>
                        <a:gd name="connsiteY2" fmla="*/ 951753 h 951753"/>
                        <a:gd name="connsiteX3" fmla="*/ 0 w 326704"/>
                        <a:gd name="connsiteY3" fmla="*/ 933450 h 951753"/>
                        <a:gd name="connsiteX4" fmla="*/ 66675 w 326704"/>
                        <a:gd name="connsiteY4" fmla="*/ 9525 h 951753"/>
                        <a:gd name="connsiteX0" fmla="*/ 66675 w 327069"/>
                        <a:gd name="connsiteY0" fmla="*/ 9525 h 951753"/>
                        <a:gd name="connsiteX1" fmla="*/ 304800 w 327069"/>
                        <a:gd name="connsiteY1" fmla="*/ 0 h 951753"/>
                        <a:gd name="connsiteX2" fmla="*/ 314367 w 327069"/>
                        <a:gd name="connsiteY2" fmla="*/ 347756 h 951753"/>
                        <a:gd name="connsiteX3" fmla="*/ 264668 w 327069"/>
                        <a:gd name="connsiteY3" fmla="*/ 951753 h 951753"/>
                        <a:gd name="connsiteX4" fmla="*/ 0 w 327069"/>
                        <a:gd name="connsiteY4" fmla="*/ 933450 h 951753"/>
                        <a:gd name="connsiteX5" fmla="*/ 66675 w 327069"/>
                        <a:gd name="connsiteY5" fmla="*/ 9525 h 95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7069" h="951753">
                          <a:moveTo>
                            <a:pt x="66675" y="9525"/>
                          </a:moveTo>
                          <a:lnTo>
                            <a:pt x="304800" y="0"/>
                          </a:lnTo>
                          <a:cubicBezTo>
                            <a:pt x="343852" y="91453"/>
                            <a:pt x="321056" y="189131"/>
                            <a:pt x="314367" y="347756"/>
                          </a:cubicBezTo>
                          <a:cubicBezTo>
                            <a:pt x="307678" y="506381"/>
                            <a:pt x="314833" y="889218"/>
                            <a:pt x="264668" y="951753"/>
                          </a:cubicBezTo>
                          <a:lnTo>
                            <a:pt x="0" y="933450"/>
                          </a:lnTo>
                          <a:lnTo>
                            <a:pt x="66675" y="952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  <p:sp>
                  <p:nvSpPr>
                    <p:cNvPr id="86" name="四角形: 角を丸くする 85">
                      <a:extLst>
                        <a:ext uri="{FF2B5EF4-FFF2-40B4-BE49-F238E27FC236}">
                          <a16:creationId xmlns:a16="http://schemas.microsoft.com/office/drawing/2014/main" id="{A5FE271E-FE0C-7738-DAA0-2C07F3729B3F}"/>
                        </a:ext>
                      </a:extLst>
                    </p:cNvPr>
                    <p:cNvSpPr/>
                    <p:nvPr/>
                  </p:nvSpPr>
                  <p:spPr>
                    <a:xfrm rot="637375">
                      <a:off x="924738" y="2784986"/>
                      <a:ext cx="428057" cy="124694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grpSp>
                <p:nvGrpSpPr>
                  <p:cNvPr id="74" name="グループ化 84">
                    <a:extLst>
                      <a:ext uri="{FF2B5EF4-FFF2-40B4-BE49-F238E27FC236}">
                        <a16:creationId xmlns:a16="http://schemas.microsoft.com/office/drawing/2014/main" id="{F72379DA-EE4D-A1F2-62CA-763EA01253B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283932">
                    <a:off x="6240325" y="5337011"/>
                    <a:ext cx="459217" cy="722725"/>
                    <a:chOff x="946561" y="1305955"/>
                    <a:chExt cx="474777" cy="943700"/>
                  </a:xfrm>
                </p:grpSpPr>
                <p:sp>
                  <p:nvSpPr>
                    <p:cNvPr id="81" name="フリーフォーム: 図形 80">
                      <a:extLst>
                        <a:ext uri="{FF2B5EF4-FFF2-40B4-BE49-F238E27FC236}">
                          <a16:creationId xmlns:a16="http://schemas.microsoft.com/office/drawing/2014/main" id="{4D32A481-47E3-6CAF-6A08-811C836303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61" y="1305955"/>
                      <a:ext cx="460431" cy="943700"/>
                    </a:xfrm>
                    <a:custGeom>
                      <a:avLst/>
                      <a:gdLst>
                        <a:gd name="connsiteX0" fmla="*/ 182142 w 460424"/>
                        <a:gd name="connsiteY0" fmla="*/ 99342 h 944039"/>
                        <a:gd name="connsiteX1" fmla="*/ 77367 w 460424"/>
                        <a:gd name="connsiteY1" fmla="*/ 270792 h 944039"/>
                        <a:gd name="connsiteX2" fmla="*/ 29742 w 460424"/>
                        <a:gd name="connsiteY2" fmla="*/ 604167 h 944039"/>
                        <a:gd name="connsiteX3" fmla="*/ 10692 w 460424"/>
                        <a:gd name="connsiteY3" fmla="*/ 861342 h 944039"/>
                        <a:gd name="connsiteX4" fmla="*/ 201192 w 460424"/>
                        <a:gd name="connsiteY4" fmla="*/ 918492 h 944039"/>
                        <a:gd name="connsiteX5" fmla="*/ 325017 w 460424"/>
                        <a:gd name="connsiteY5" fmla="*/ 918492 h 944039"/>
                        <a:gd name="connsiteX6" fmla="*/ 420267 w 460424"/>
                        <a:gd name="connsiteY6" fmla="*/ 604167 h 944039"/>
                        <a:gd name="connsiteX7" fmla="*/ 458367 w 460424"/>
                        <a:gd name="connsiteY7" fmla="*/ 223167 h 944039"/>
                        <a:gd name="connsiteX8" fmla="*/ 363117 w 460424"/>
                        <a:gd name="connsiteY8" fmla="*/ 4092 h 944039"/>
                        <a:gd name="connsiteX9" fmla="*/ 229767 w 460424"/>
                        <a:gd name="connsiteY9" fmla="*/ 80292 h 944039"/>
                        <a:gd name="connsiteX10" fmla="*/ 182142 w 460424"/>
                        <a:gd name="connsiteY10" fmla="*/ 99342 h 94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0424" h="944039">
                          <a:moveTo>
                            <a:pt x="182142" y="99342"/>
                          </a:moveTo>
                          <a:cubicBezTo>
                            <a:pt x="156742" y="131092"/>
                            <a:pt x="102767" y="186655"/>
                            <a:pt x="77367" y="270792"/>
                          </a:cubicBezTo>
                          <a:cubicBezTo>
                            <a:pt x="51967" y="354930"/>
                            <a:pt x="40854" y="505742"/>
                            <a:pt x="29742" y="604167"/>
                          </a:cubicBezTo>
                          <a:cubicBezTo>
                            <a:pt x="18629" y="702592"/>
                            <a:pt x="-17883" y="808955"/>
                            <a:pt x="10692" y="861342"/>
                          </a:cubicBezTo>
                          <a:cubicBezTo>
                            <a:pt x="39267" y="913729"/>
                            <a:pt x="148805" y="908967"/>
                            <a:pt x="201192" y="918492"/>
                          </a:cubicBezTo>
                          <a:cubicBezTo>
                            <a:pt x="253579" y="928017"/>
                            <a:pt x="288505" y="970879"/>
                            <a:pt x="325017" y="918492"/>
                          </a:cubicBezTo>
                          <a:cubicBezTo>
                            <a:pt x="361529" y="866105"/>
                            <a:pt x="398042" y="720054"/>
                            <a:pt x="420267" y="604167"/>
                          </a:cubicBezTo>
                          <a:cubicBezTo>
                            <a:pt x="442492" y="488280"/>
                            <a:pt x="467892" y="323179"/>
                            <a:pt x="458367" y="223167"/>
                          </a:cubicBezTo>
                          <a:cubicBezTo>
                            <a:pt x="448842" y="123155"/>
                            <a:pt x="401217" y="27904"/>
                            <a:pt x="363117" y="4092"/>
                          </a:cubicBezTo>
                          <a:cubicBezTo>
                            <a:pt x="325017" y="-19720"/>
                            <a:pt x="259930" y="67592"/>
                            <a:pt x="229767" y="80292"/>
                          </a:cubicBezTo>
                          <a:cubicBezTo>
                            <a:pt x="199605" y="92992"/>
                            <a:pt x="207542" y="67592"/>
                            <a:pt x="182142" y="99342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82" name="フリーフォーム: 図形 81">
                      <a:extLst>
                        <a:ext uri="{FF2B5EF4-FFF2-40B4-BE49-F238E27FC236}">
                          <a16:creationId xmlns:a16="http://schemas.microsoft.com/office/drawing/2014/main" id="{20AEB336-AF0B-CC9D-CE53-A509C8DA53C7}"/>
                        </a:ext>
                      </a:extLst>
                    </p:cNvPr>
                    <p:cNvSpPr/>
                    <p:nvPr/>
                  </p:nvSpPr>
                  <p:spPr>
                    <a:xfrm rot="3250907" flipH="1">
                      <a:off x="1166386" y="1319634"/>
                      <a:ext cx="206019" cy="303885"/>
                    </a:xfrm>
                    <a:custGeom>
                      <a:avLst/>
                      <a:gdLst>
                        <a:gd name="connsiteX0" fmla="*/ 85952 w 119518"/>
                        <a:gd name="connsiteY0" fmla="*/ 2510 h 175038"/>
                        <a:gd name="connsiteX1" fmla="*/ 227 w 119518"/>
                        <a:gd name="connsiteY1" fmla="*/ 78710 h 175038"/>
                        <a:gd name="connsiteX2" fmla="*/ 114527 w 119518"/>
                        <a:gd name="connsiteY2" fmla="*/ 173960 h 175038"/>
                        <a:gd name="connsiteX3" fmla="*/ 85952 w 119518"/>
                        <a:gd name="connsiteY3" fmla="*/ 2510 h 175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518" h="175038">
                          <a:moveTo>
                            <a:pt x="85952" y="2510"/>
                          </a:moveTo>
                          <a:cubicBezTo>
                            <a:pt x="66902" y="-13365"/>
                            <a:pt x="-4535" y="50135"/>
                            <a:pt x="227" y="78710"/>
                          </a:cubicBezTo>
                          <a:cubicBezTo>
                            <a:pt x="4989" y="107285"/>
                            <a:pt x="98652" y="185073"/>
                            <a:pt x="114527" y="173960"/>
                          </a:cubicBezTo>
                          <a:cubicBezTo>
                            <a:pt x="130402" y="162848"/>
                            <a:pt x="105002" y="18385"/>
                            <a:pt x="85952" y="2510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sp>
                <p:nvSpPr>
                  <p:cNvPr id="75" name="四角形: 角を丸くする 74">
                    <a:extLst>
                      <a:ext uri="{FF2B5EF4-FFF2-40B4-BE49-F238E27FC236}">
                        <a16:creationId xmlns:a16="http://schemas.microsoft.com/office/drawing/2014/main" id="{D5051C1A-2BAF-3A55-A0CD-F016066D5F52}"/>
                      </a:ext>
                    </a:extLst>
                  </p:cNvPr>
                  <p:cNvSpPr/>
                  <p:nvPr/>
                </p:nvSpPr>
                <p:spPr bwMode="auto">
                  <a:xfrm rot="5138">
                    <a:off x="6267074" y="5990389"/>
                    <a:ext cx="357545" cy="72527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76" name="楕円 100">
                    <a:extLst>
                      <a:ext uri="{FF2B5EF4-FFF2-40B4-BE49-F238E27FC236}">
                        <a16:creationId xmlns:a16="http://schemas.microsoft.com/office/drawing/2014/main" id="{AF291934-02DD-6E13-88C5-EFEFB074405D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100390" y="6672398"/>
                    <a:ext cx="380449" cy="150144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77" name="楕円 100">
                    <a:extLst>
                      <a:ext uri="{FF2B5EF4-FFF2-40B4-BE49-F238E27FC236}">
                        <a16:creationId xmlns:a16="http://schemas.microsoft.com/office/drawing/2014/main" id="{97342F78-C80C-04E4-4025-A103BE61CE28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225085" y="6687666"/>
                    <a:ext cx="380449" cy="151416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78" name="グループ化 91">
                    <a:extLst>
                      <a:ext uri="{FF2B5EF4-FFF2-40B4-BE49-F238E27FC236}">
                        <a16:creationId xmlns:a16="http://schemas.microsoft.com/office/drawing/2014/main" id="{48C26CEC-028E-7EB8-5547-93117387B71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85573" y="5538097"/>
                    <a:ext cx="261084" cy="520652"/>
                    <a:chOff x="5297431" y="2772229"/>
                    <a:chExt cx="236993" cy="472391"/>
                  </a:xfrm>
                </p:grpSpPr>
                <p:sp>
                  <p:nvSpPr>
                    <p:cNvPr id="79" name="フリーフォーム: 図形 78">
                      <a:extLst>
                        <a:ext uri="{FF2B5EF4-FFF2-40B4-BE49-F238E27FC236}">
                          <a16:creationId xmlns:a16="http://schemas.microsoft.com/office/drawing/2014/main" id="{DD7F627B-4211-67F0-3F29-D07F501F28B8}"/>
                        </a:ext>
                      </a:extLst>
                    </p:cNvPr>
                    <p:cNvSpPr/>
                    <p:nvPr/>
                  </p:nvSpPr>
                  <p:spPr>
                    <a:xfrm rot="16920195">
                      <a:off x="5229947" y="2839713"/>
                      <a:ext cx="354418" cy="219449"/>
                    </a:xfrm>
                    <a:custGeom>
                      <a:avLst/>
                      <a:gdLst>
                        <a:gd name="connsiteX0" fmla="*/ 945340 w 945340"/>
                        <a:gd name="connsiteY0" fmla="*/ 171450 h 314411"/>
                        <a:gd name="connsiteX1" fmla="*/ 631015 w 945340"/>
                        <a:gd name="connsiteY1" fmla="*/ 266700 h 314411"/>
                        <a:gd name="connsiteX2" fmla="*/ 192865 w 945340"/>
                        <a:gd name="connsiteY2" fmla="*/ 314325 h 314411"/>
                        <a:gd name="connsiteX3" fmla="*/ 2365 w 945340"/>
                        <a:gd name="connsiteY3" fmla="*/ 276225 h 314411"/>
                        <a:gd name="connsiteX4" fmla="*/ 107140 w 945340"/>
                        <a:gd name="connsiteY4" fmla="*/ 200025 h 314411"/>
                        <a:gd name="connsiteX5" fmla="*/ 402415 w 945340"/>
                        <a:gd name="connsiteY5" fmla="*/ 152400 h 314411"/>
                        <a:gd name="connsiteX6" fmla="*/ 764365 w 945340"/>
                        <a:gd name="connsiteY6" fmla="*/ 38100 h 314411"/>
                        <a:gd name="connsiteX7" fmla="*/ 840565 w 945340"/>
                        <a:gd name="connsiteY7" fmla="*/ 0 h 314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5340" h="314411">
                          <a:moveTo>
                            <a:pt x="945340" y="171450"/>
                          </a:moveTo>
                          <a:cubicBezTo>
                            <a:pt x="850883" y="207169"/>
                            <a:pt x="756427" y="242888"/>
                            <a:pt x="631015" y="266700"/>
                          </a:cubicBezTo>
                          <a:cubicBezTo>
                            <a:pt x="505602" y="290513"/>
                            <a:pt x="297640" y="312738"/>
                            <a:pt x="192865" y="314325"/>
                          </a:cubicBezTo>
                          <a:cubicBezTo>
                            <a:pt x="88090" y="315913"/>
                            <a:pt x="16652" y="295275"/>
                            <a:pt x="2365" y="276225"/>
                          </a:cubicBezTo>
                          <a:cubicBezTo>
                            <a:pt x="-11923" y="257175"/>
                            <a:pt x="40465" y="220662"/>
                            <a:pt x="107140" y="200025"/>
                          </a:cubicBezTo>
                          <a:cubicBezTo>
                            <a:pt x="173815" y="179388"/>
                            <a:pt x="292878" y="179387"/>
                            <a:pt x="402415" y="152400"/>
                          </a:cubicBezTo>
                          <a:cubicBezTo>
                            <a:pt x="511952" y="125413"/>
                            <a:pt x="691340" y="63500"/>
                            <a:pt x="764365" y="38100"/>
                          </a:cubicBezTo>
                          <a:cubicBezTo>
                            <a:pt x="837390" y="12700"/>
                            <a:pt x="838977" y="6350"/>
                            <a:pt x="840565" y="0"/>
                          </a:cubicBezTo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80" name="フリーフォーム: 図形 79">
                      <a:extLst>
                        <a:ext uri="{FF2B5EF4-FFF2-40B4-BE49-F238E27FC236}">
                          <a16:creationId xmlns:a16="http://schemas.microsoft.com/office/drawing/2014/main" id="{963A5AEC-7B30-1DED-ADA0-D30ACE9EA90B}"/>
                        </a:ext>
                      </a:extLst>
                    </p:cNvPr>
                    <p:cNvSpPr/>
                    <p:nvPr/>
                  </p:nvSpPr>
                  <p:spPr>
                    <a:xfrm rot="3329906" flipH="1" flipV="1">
                      <a:off x="5348027" y="3058223"/>
                      <a:ext cx="203044" cy="169750"/>
                    </a:xfrm>
                    <a:custGeom>
                      <a:avLst/>
                      <a:gdLst>
                        <a:gd name="connsiteX0" fmla="*/ 220663 w 280940"/>
                        <a:gd name="connsiteY0" fmla="*/ 80742 h 214461"/>
                        <a:gd name="connsiteX1" fmla="*/ 130426 w 280940"/>
                        <a:gd name="connsiteY1" fmla="*/ 40636 h 214461"/>
                        <a:gd name="connsiteX2" fmla="*/ 70268 w 280940"/>
                        <a:gd name="connsiteY2" fmla="*/ 531 h 214461"/>
                        <a:gd name="connsiteX3" fmla="*/ 90321 w 280940"/>
                        <a:gd name="connsiteY3" fmla="*/ 70715 h 214461"/>
                        <a:gd name="connsiteX4" fmla="*/ 110374 w 280940"/>
                        <a:gd name="connsiteY4" fmla="*/ 85755 h 214461"/>
                        <a:gd name="connsiteX5" fmla="*/ 40189 w 280940"/>
                        <a:gd name="connsiteY5" fmla="*/ 80742 h 214461"/>
                        <a:gd name="connsiteX6" fmla="*/ 84 w 280940"/>
                        <a:gd name="connsiteY6" fmla="*/ 150926 h 214461"/>
                        <a:gd name="connsiteX7" fmla="*/ 50216 w 280940"/>
                        <a:gd name="connsiteY7" fmla="*/ 170979 h 214461"/>
                        <a:gd name="connsiteX8" fmla="*/ 115387 w 280940"/>
                        <a:gd name="connsiteY8" fmla="*/ 211084 h 214461"/>
                        <a:gd name="connsiteX9" fmla="*/ 210637 w 280940"/>
                        <a:gd name="connsiteY9" fmla="*/ 211084 h 214461"/>
                        <a:gd name="connsiteX10" fmla="*/ 280821 w 280940"/>
                        <a:gd name="connsiteY10" fmla="*/ 201058 h 214461"/>
                        <a:gd name="connsiteX11" fmla="*/ 220663 w 280940"/>
                        <a:gd name="connsiteY11" fmla="*/ 80742 h 214461"/>
                        <a:gd name="connsiteX0" fmla="*/ 220663 w 281037"/>
                        <a:gd name="connsiteY0" fmla="*/ 80742 h 241432"/>
                        <a:gd name="connsiteX1" fmla="*/ 130426 w 281037"/>
                        <a:gd name="connsiteY1" fmla="*/ 40636 h 241432"/>
                        <a:gd name="connsiteX2" fmla="*/ 70268 w 281037"/>
                        <a:gd name="connsiteY2" fmla="*/ 531 h 241432"/>
                        <a:gd name="connsiteX3" fmla="*/ 90321 w 281037"/>
                        <a:gd name="connsiteY3" fmla="*/ 70715 h 241432"/>
                        <a:gd name="connsiteX4" fmla="*/ 110374 w 281037"/>
                        <a:gd name="connsiteY4" fmla="*/ 85755 h 241432"/>
                        <a:gd name="connsiteX5" fmla="*/ 40189 w 281037"/>
                        <a:gd name="connsiteY5" fmla="*/ 80742 h 241432"/>
                        <a:gd name="connsiteX6" fmla="*/ 84 w 281037"/>
                        <a:gd name="connsiteY6" fmla="*/ 150926 h 241432"/>
                        <a:gd name="connsiteX7" fmla="*/ 50216 w 281037"/>
                        <a:gd name="connsiteY7" fmla="*/ 170979 h 241432"/>
                        <a:gd name="connsiteX8" fmla="*/ 115387 w 281037"/>
                        <a:gd name="connsiteY8" fmla="*/ 211084 h 241432"/>
                        <a:gd name="connsiteX9" fmla="*/ 199971 w 281037"/>
                        <a:gd name="connsiteY9" fmla="*/ 241335 h 241432"/>
                        <a:gd name="connsiteX10" fmla="*/ 280821 w 281037"/>
                        <a:gd name="connsiteY10" fmla="*/ 201058 h 241432"/>
                        <a:gd name="connsiteX11" fmla="*/ 220663 w 281037"/>
                        <a:gd name="connsiteY11" fmla="*/ 80742 h 241432"/>
                        <a:gd name="connsiteX0" fmla="*/ 220663 w 258237"/>
                        <a:gd name="connsiteY0" fmla="*/ 80742 h 241432"/>
                        <a:gd name="connsiteX1" fmla="*/ 130426 w 258237"/>
                        <a:gd name="connsiteY1" fmla="*/ 40636 h 241432"/>
                        <a:gd name="connsiteX2" fmla="*/ 70268 w 258237"/>
                        <a:gd name="connsiteY2" fmla="*/ 531 h 241432"/>
                        <a:gd name="connsiteX3" fmla="*/ 90321 w 258237"/>
                        <a:gd name="connsiteY3" fmla="*/ 70715 h 241432"/>
                        <a:gd name="connsiteX4" fmla="*/ 110374 w 258237"/>
                        <a:gd name="connsiteY4" fmla="*/ 85755 h 241432"/>
                        <a:gd name="connsiteX5" fmla="*/ 40189 w 258237"/>
                        <a:gd name="connsiteY5" fmla="*/ 80742 h 241432"/>
                        <a:gd name="connsiteX6" fmla="*/ 84 w 258237"/>
                        <a:gd name="connsiteY6" fmla="*/ 150926 h 241432"/>
                        <a:gd name="connsiteX7" fmla="*/ 50216 w 258237"/>
                        <a:gd name="connsiteY7" fmla="*/ 170979 h 241432"/>
                        <a:gd name="connsiteX8" fmla="*/ 115387 w 258237"/>
                        <a:gd name="connsiteY8" fmla="*/ 211084 h 241432"/>
                        <a:gd name="connsiteX9" fmla="*/ 199971 w 258237"/>
                        <a:gd name="connsiteY9" fmla="*/ 241335 h 241432"/>
                        <a:gd name="connsiteX10" fmla="*/ 257837 w 258237"/>
                        <a:gd name="connsiteY10" fmla="*/ 150537 h 241432"/>
                        <a:gd name="connsiteX11" fmla="*/ 220663 w 258237"/>
                        <a:gd name="connsiteY11" fmla="*/ 80742 h 241432"/>
                        <a:gd name="connsiteX0" fmla="*/ 220663 w 258698"/>
                        <a:gd name="connsiteY0" fmla="*/ 80742 h 262662"/>
                        <a:gd name="connsiteX1" fmla="*/ 130426 w 258698"/>
                        <a:gd name="connsiteY1" fmla="*/ 40636 h 262662"/>
                        <a:gd name="connsiteX2" fmla="*/ 70268 w 258698"/>
                        <a:gd name="connsiteY2" fmla="*/ 531 h 262662"/>
                        <a:gd name="connsiteX3" fmla="*/ 90321 w 258698"/>
                        <a:gd name="connsiteY3" fmla="*/ 70715 h 262662"/>
                        <a:gd name="connsiteX4" fmla="*/ 110374 w 258698"/>
                        <a:gd name="connsiteY4" fmla="*/ 85755 h 262662"/>
                        <a:gd name="connsiteX5" fmla="*/ 40189 w 258698"/>
                        <a:gd name="connsiteY5" fmla="*/ 80742 h 262662"/>
                        <a:gd name="connsiteX6" fmla="*/ 84 w 258698"/>
                        <a:gd name="connsiteY6" fmla="*/ 150926 h 262662"/>
                        <a:gd name="connsiteX7" fmla="*/ 50216 w 258698"/>
                        <a:gd name="connsiteY7" fmla="*/ 170979 h 262662"/>
                        <a:gd name="connsiteX8" fmla="*/ 115387 w 258698"/>
                        <a:gd name="connsiteY8" fmla="*/ 211084 h 262662"/>
                        <a:gd name="connsiteX9" fmla="*/ 187938 w 258698"/>
                        <a:gd name="connsiteY9" fmla="*/ 262609 h 262662"/>
                        <a:gd name="connsiteX10" fmla="*/ 257837 w 258698"/>
                        <a:gd name="connsiteY10" fmla="*/ 150537 h 262662"/>
                        <a:gd name="connsiteX11" fmla="*/ 220663 w 258698"/>
                        <a:gd name="connsiteY11" fmla="*/ 80742 h 262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8698" h="262662">
                          <a:moveTo>
                            <a:pt x="220663" y="80742"/>
                          </a:moveTo>
                          <a:cubicBezTo>
                            <a:pt x="199428" y="62425"/>
                            <a:pt x="155492" y="54004"/>
                            <a:pt x="130426" y="40636"/>
                          </a:cubicBezTo>
                          <a:cubicBezTo>
                            <a:pt x="105360" y="27268"/>
                            <a:pt x="76952" y="-4482"/>
                            <a:pt x="70268" y="531"/>
                          </a:cubicBezTo>
                          <a:cubicBezTo>
                            <a:pt x="63584" y="5544"/>
                            <a:pt x="90321" y="70715"/>
                            <a:pt x="90321" y="70715"/>
                          </a:cubicBezTo>
                          <a:cubicBezTo>
                            <a:pt x="97005" y="84919"/>
                            <a:pt x="118729" y="84084"/>
                            <a:pt x="110374" y="85755"/>
                          </a:cubicBezTo>
                          <a:cubicBezTo>
                            <a:pt x="102019" y="87426"/>
                            <a:pt x="58571" y="69880"/>
                            <a:pt x="40189" y="80742"/>
                          </a:cubicBezTo>
                          <a:cubicBezTo>
                            <a:pt x="21807" y="91604"/>
                            <a:pt x="-1587" y="135887"/>
                            <a:pt x="84" y="150926"/>
                          </a:cubicBezTo>
                          <a:cubicBezTo>
                            <a:pt x="1755" y="165965"/>
                            <a:pt x="30999" y="160953"/>
                            <a:pt x="50216" y="170979"/>
                          </a:cubicBezTo>
                          <a:cubicBezTo>
                            <a:pt x="69433" y="181005"/>
                            <a:pt x="92433" y="195812"/>
                            <a:pt x="115387" y="211084"/>
                          </a:cubicBezTo>
                          <a:cubicBezTo>
                            <a:pt x="138341" y="226356"/>
                            <a:pt x="160366" y="264280"/>
                            <a:pt x="187938" y="262609"/>
                          </a:cubicBezTo>
                          <a:cubicBezTo>
                            <a:pt x="215510" y="260938"/>
                            <a:pt x="252383" y="180848"/>
                            <a:pt x="257837" y="150537"/>
                          </a:cubicBezTo>
                          <a:cubicBezTo>
                            <a:pt x="263291" y="120226"/>
                            <a:pt x="241898" y="99059"/>
                            <a:pt x="220663" y="8074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</p:grpSp>
            </p:grpSp>
            <p:sp>
              <p:nvSpPr>
                <p:cNvPr id="68" name="フリーフォーム: 図形 67">
                  <a:extLst>
                    <a:ext uri="{FF2B5EF4-FFF2-40B4-BE49-F238E27FC236}">
                      <a16:creationId xmlns:a16="http://schemas.microsoft.com/office/drawing/2014/main" id="{875B6956-AAF9-939A-0951-61E468CA24C7}"/>
                    </a:ext>
                  </a:extLst>
                </p:cNvPr>
                <p:cNvSpPr/>
                <p:nvPr/>
              </p:nvSpPr>
              <p:spPr bwMode="auto">
                <a:xfrm>
                  <a:off x="-146611" y="3717032"/>
                  <a:ext cx="45719" cy="473585"/>
                </a:xfrm>
                <a:custGeom>
                  <a:avLst/>
                  <a:gdLst>
                    <a:gd name="connsiteX0" fmla="*/ 0 w 82907"/>
                    <a:gd name="connsiteY0" fmla="*/ 0 h 496257"/>
                    <a:gd name="connsiteX1" fmla="*/ 50545 w 82907"/>
                    <a:gd name="connsiteY1" fmla="*/ 179204 h 496257"/>
                    <a:gd name="connsiteX2" fmla="*/ 78115 w 82907"/>
                    <a:gd name="connsiteY2" fmla="*/ 441117 h 496257"/>
                    <a:gd name="connsiteX3" fmla="*/ 82710 w 82907"/>
                    <a:gd name="connsiteY3" fmla="*/ 496257 h 49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07" h="496257">
                      <a:moveTo>
                        <a:pt x="0" y="0"/>
                      </a:moveTo>
                      <a:cubicBezTo>
                        <a:pt x="18763" y="52842"/>
                        <a:pt x="37526" y="105685"/>
                        <a:pt x="50545" y="179204"/>
                      </a:cubicBezTo>
                      <a:cubicBezTo>
                        <a:pt x="63564" y="252723"/>
                        <a:pt x="72754" y="388275"/>
                        <a:pt x="78115" y="441117"/>
                      </a:cubicBezTo>
                      <a:cubicBezTo>
                        <a:pt x="83476" y="493959"/>
                        <a:pt x="83093" y="495108"/>
                        <a:pt x="82710" y="4962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69" name="正方形/長方形 68">
                  <a:extLst>
                    <a:ext uri="{FF2B5EF4-FFF2-40B4-BE49-F238E27FC236}">
                      <a16:creationId xmlns:a16="http://schemas.microsoft.com/office/drawing/2014/main" id="{930AD81E-8CC0-5355-60A2-04FFF19BC951}"/>
                    </a:ext>
                  </a:extLst>
                </p:cNvPr>
                <p:cNvSpPr/>
                <p:nvPr/>
              </p:nvSpPr>
              <p:spPr bwMode="auto">
                <a:xfrm rot="786060">
                  <a:off x="-252536" y="4001756"/>
                  <a:ext cx="45719" cy="144016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70" name="四角形: 上の 2 つの角を丸める 69">
                  <a:extLst>
                    <a:ext uri="{FF2B5EF4-FFF2-40B4-BE49-F238E27FC236}">
                      <a16:creationId xmlns:a16="http://schemas.microsoft.com/office/drawing/2014/main" id="{376E8E2D-5B9F-7A6B-6DF8-CD16112A0C20}"/>
                    </a:ext>
                  </a:extLst>
                </p:cNvPr>
                <p:cNvSpPr/>
                <p:nvPr/>
              </p:nvSpPr>
              <p:spPr bwMode="auto">
                <a:xfrm rot="20866393">
                  <a:off x="-291116" y="3807692"/>
                  <a:ext cx="108000" cy="36000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71" name="フリーフォーム: 図形 70">
                  <a:extLst>
                    <a:ext uri="{FF2B5EF4-FFF2-40B4-BE49-F238E27FC236}">
                      <a16:creationId xmlns:a16="http://schemas.microsoft.com/office/drawing/2014/main" id="{3EF6030A-6E25-A44F-F5B9-D1296F41B922}"/>
                    </a:ext>
                  </a:extLst>
                </p:cNvPr>
                <p:cNvSpPr/>
                <p:nvPr/>
              </p:nvSpPr>
              <p:spPr bwMode="auto">
                <a:xfrm rot="11099534">
                  <a:off x="42302" y="3830248"/>
                  <a:ext cx="214727" cy="1657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  <a:gd name="connsiteX0" fmla="*/ 220663 w 248267"/>
                    <a:gd name="connsiteY0" fmla="*/ 80742 h 214461"/>
                    <a:gd name="connsiteX1" fmla="*/ 130426 w 248267"/>
                    <a:gd name="connsiteY1" fmla="*/ 40636 h 214461"/>
                    <a:gd name="connsiteX2" fmla="*/ 70268 w 248267"/>
                    <a:gd name="connsiteY2" fmla="*/ 531 h 214461"/>
                    <a:gd name="connsiteX3" fmla="*/ 90321 w 248267"/>
                    <a:gd name="connsiteY3" fmla="*/ 70715 h 214461"/>
                    <a:gd name="connsiteX4" fmla="*/ 110374 w 248267"/>
                    <a:gd name="connsiteY4" fmla="*/ 85755 h 214461"/>
                    <a:gd name="connsiteX5" fmla="*/ 40189 w 248267"/>
                    <a:gd name="connsiteY5" fmla="*/ 80742 h 214461"/>
                    <a:gd name="connsiteX6" fmla="*/ 84 w 248267"/>
                    <a:gd name="connsiteY6" fmla="*/ 150926 h 214461"/>
                    <a:gd name="connsiteX7" fmla="*/ 50216 w 248267"/>
                    <a:gd name="connsiteY7" fmla="*/ 170979 h 214461"/>
                    <a:gd name="connsiteX8" fmla="*/ 115387 w 248267"/>
                    <a:gd name="connsiteY8" fmla="*/ 211084 h 214461"/>
                    <a:gd name="connsiteX9" fmla="*/ 210637 w 248267"/>
                    <a:gd name="connsiteY9" fmla="*/ 211084 h 214461"/>
                    <a:gd name="connsiteX10" fmla="*/ 247892 w 248267"/>
                    <a:gd name="connsiteY10" fmla="*/ 114574 h 214461"/>
                    <a:gd name="connsiteX11" fmla="*/ 220663 w 248267"/>
                    <a:gd name="connsiteY11" fmla="*/ 80742 h 214461"/>
                    <a:gd name="connsiteX0" fmla="*/ 220663 w 248223"/>
                    <a:gd name="connsiteY0" fmla="*/ 80742 h 230936"/>
                    <a:gd name="connsiteX1" fmla="*/ 130426 w 248223"/>
                    <a:gd name="connsiteY1" fmla="*/ 40636 h 230936"/>
                    <a:gd name="connsiteX2" fmla="*/ 70268 w 248223"/>
                    <a:gd name="connsiteY2" fmla="*/ 531 h 230936"/>
                    <a:gd name="connsiteX3" fmla="*/ 90321 w 248223"/>
                    <a:gd name="connsiteY3" fmla="*/ 70715 h 230936"/>
                    <a:gd name="connsiteX4" fmla="*/ 110374 w 248223"/>
                    <a:gd name="connsiteY4" fmla="*/ 85755 h 230936"/>
                    <a:gd name="connsiteX5" fmla="*/ 40189 w 248223"/>
                    <a:gd name="connsiteY5" fmla="*/ 80742 h 230936"/>
                    <a:gd name="connsiteX6" fmla="*/ 84 w 248223"/>
                    <a:gd name="connsiteY6" fmla="*/ 150926 h 230936"/>
                    <a:gd name="connsiteX7" fmla="*/ 50216 w 248223"/>
                    <a:gd name="connsiteY7" fmla="*/ 170979 h 230936"/>
                    <a:gd name="connsiteX8" fmla="*/ 115387 w 248223"/>
                    <a:gd name="connsiteY8" fmla="*/ 211084 h 230936"/>
                    <a:gd name="connsiteX9" fmla="*/ 206732 w 248223"/>
                    <a:gd name="connsiteY9" fmla="*/ 230771 h 230936"/>
                    <a:gd name="connsiteX10" fmla="*/ 247892 w 248223"/>
                    <a:gd name="connsiteY10" fmla="*/ 114574 h 230936"/>
                    <a:gd name="connsiteX11" fmla="*/ 220663 w 248223"/>
                    <a:gd name="connsiteY11" fmla="*/ 80742 h 2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8223" h="230936">
                      <a:moveTo>
                        <a:pt x="220663" y="80742"/>
                      </a:moveTo>
                      <a:cubicBezTo>
                        <a:pt x="201085" y="68419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9301" y="201119"/>
                        <a:pt x="115387" y="211084"/>
                      </a:cubicBezTo>
                      <a:cubicBezTo>
                        <a:pt x="141473" y="221049"/>
                        <a:pt x="179160" y="232442"/>
                        <a:pt x="206732" y="230771"/>
                      </a:cubicBezTo>
                      <a:cubicBezTo>
                        <a:pt x="234304" y="229100"/>
                        <a:pt x="245570" y="139579"/>
                        <a:pt x="247892" y="114574"/>
                      </a:cubicBezTo>
                      <a:cubicBezTo>
                        <a:pt x="250214" y="89569"/>
                        <a:pt x="240241" y="93065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</p:grpSp>
          <p:grpSp>
            <p:nvGrpSpPr>
              <p:cNvPr id="18" name="グループ化 17">
                <a:extLst>
                  <a:ext uri="{FF2B5EF4-FFF2-40B4-BE49-F238E27FC236}">
                    <a16:creationId xmlns:a16="http://schemas.microsoft.com/office/drawing/2014/main" id="{15141958-BFF8-9678-7B43-0B62C64F3D1F}"/>
                  </a:ext>
                </a:extLst>
              </p:cNvPr>
              <p:cNvGrpSpPr/>
              <p:nvPr/>
            </p:nvGrpSpPr>
            <p:grpSpPr>
              <a:xfrm>
                <a:off x="4283115" y="5545076"/>
                <a:ext cx="657774" cy="1150624"/>
                <a:chOff x="-521906" y="3536811"/>
                <a:chExt cx="778935" cy="1502071"/>
              </a:xfrm>
            </p:grpSpPr>
            <p:grpSp>
              <p:nvGrpSpPr>
                <p:cNvPr id="47" name="グループ化 46">
                  <a:extLst>
                    <a:ext uri="{FF2B5EF4-FFF2-40B4-BE49-F238E27FC236}">
                      <a16:creationId xmlns:a16="http://schemas.microsoft.com/office/drawing/2014/main" id="{C6E416C7-1087-7652-229F-B11398744609}"/>
                    </a:ext>
                  </a:extLst>
                </p:cNvPr>
                <p:cNvGrpSpPr/>
                <p:nvPr/>
              </p:nvGrpSpPr>
              <p:grpSpPr>
                <a:xfrm flipH="1">
                  <a:off x="-521906" y="3536811"/>
                  <a:ext cx="709586" cy="1502071"/>
                  <a:chOff x="6037071" y="5337011"/>
                  <a:chExt cx="709586" cy="1502071"/>
                </a:xfrm>
              </p:grpSpPr>
              <p:sp>
                <p:nvSpPr>
                  <p:cNvPr id="52" name="フリーフォーム: 図形 51">
                    <a:extLst>
                      <a:ext uri="{FF2B5EF4-FFF2-40B4-BE49-F238E27FC236}">
                        <a16:creationId xmlns:a16="http://schemas.microsoft.com/office/drawing/2014/main" id="{09B9E3BA-2598-0535-6FA2-461794076641}"/>
                      </a:ext>
                    </a:extLst>
                  </p:cNvPr>
                  <p:cNvSpPr/>
                  <p:nvPr/>
                </p:nvSpPr>
                <p:spPr bwMode="auto">
                  <a:xfrm rot="20656180">
                    <a:off x="6037071" y="5434922"/>
                    <a:ext cx="488602" cy="24175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53" name="グループ化 83">
                    <a:extLst>
                      <a:ext uri="{FF2B5EF4-FFF2-40B4-BE49-F238E27FC236}">
                        <a16:creationId xmlns:a16="http://schemas.microsoft.com/office/drawing/2014/main" id="{2702017F-82DC-B6C6-5C11-0570CCE16EB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402602">
                    <a:off x="6147470" y="5878504"/>
                    <a:ext cx="475178" cy="876208"/>
                    <a:chOff x="818745" y="1915992"/>
                    <a:chExt cx="587712" cy="1010204"/>
                  </a:xfrm>
                </p:grpSpPr>
                <p:sp>
                  <p:nvSpPr>
                    <p:cNvPr id="63" name="正方形/長方形 109">
                      <a:extLst>
                        <a:ext uri="{FF2B5EF4-FFF2-40B4-BE49-F238E27FC236}">
                          <a16:creationId xmlns:a16="http://schemas.microsoft.com/office/drawing/2014/main" id="{17B211E2-951B-945E-0507-AF301F67905F}"/>
                        </a:ext>
                      </a:extLst>
                    </p:cNvPr>
                    <p:cNvSpPr/>
                    <p:nvPr/>
                  </p:nvSpPr>
                  <p:spPr>
                    <a:xfrm rot="605866">
                      <a:off x="933168" y="1981455"/>
                      <a:ext cx="339927" cy="944741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3535 w 271293"/>
                        <a:gd name="connsiteY0" fmla="*/ 9525 h 943249"/>
                        <a:gd name="connsiteX1" fmla="*/ 241660 w 271293"/>
                        <a:gd name="connsiteY1" fmla="*/ 0 h 943249"/>
                        <a:gd name="connsiteX2" fmla="*/ 241660 w 271293"/>
                        <a:gd name="connsiteY2" fmla="*/ 933450 h 943249"/>
                        <a:gd name="connsiteX3" fmla="*/ 0 w 271293"/>
                        <a:gd name="connsiteY3" fmla="*/ 943249 h 943249"/>
                        <a:gd name="connsiteX4" fmla="*/ 3535 w 271293"/>
                        <a:gd name="connsiteY4" fmla="*/ 9525 h 943249"/>
                        <a:gd name="connsiteX0" fmla="*/ 3535 w 338548"/>
                        <a:gd name="connsiteY0" fmla="*/ 9525 h 943249"/>
                        <a:gd name="connsiteX1" fmla="*/ 241660 w 338548"/>
                        <a:gd name="connsiteY1" fmla="*/ 0 h 943249"/>
                        <a:gd name="connsiteX2" fmla="*/ 338548 w 338548"/>
                        <a:gd name="connsiteY2" fmla="*/ 892447 h 943249"/>
                        <a:gd name="connsiteX3" fmla="*/ 0 w 338548"/>
                        <a:gd name="connsiteY3" fmla="*/ 943249 h 943249"/>
                        <a:gd name="connsiteX4" fmla="*/ 3535 w 338548"/>
                        <a:gd name="connsiteY4" fmla="*/ 9525 h 943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8548" h="943249">
                          <a:moveTo>
                            <a:pt x="3535" y="9525"/>
                          </a:moveTo>
                          <a:lnTo>
                            <a:pt x="241660" y="0"/>
                          </a:lnTo>
                          <a:cubicBezTo>
                            <a:pt x="308335" y="387350"/>
                            <a:pt x="338548" y="581297"/>
                            <a:pt x="338548" y="892447"/>
                          </a:cubicBezTo>
                          <a:lnTo>
                            <a:pt x="0" y="943249"/>
                          </a:lnTo>
                          <a:cubicBezTo>
                            <a:pt x="1178" y="632008"/>
                            <a:pt x="2357" y="320766"/>
                            <a:pt x="3535" y="9525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64" name="四角形: 角を丸くする 63">
                      <a:extLst>
                        <a:ext uri="{FF2B5EF4-FFF2-40B4-BE49-F238E27FC236}">
                          <a16:creationId xmlns:a16="http://schemas.microsoft.com/office/drawing/2014/main" id="{FD864D49-499F-4CF1-B0E3-B0D80A71DE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45" y="2750660"/>
                      <a:ext cx="456384" cy="104156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65" name="正方形/長方形 109">
                      <a:extLst>
                        <a:ext uri="{FF2B5EF4-FFF2-40B4-BE49-F238E27FC236}">
                          <a16:creationId xmlns:a16="http://schemas.microsoft.com/office/drawing/2014/main" id="{9EA1048F-0B32-BF71-0EE6-9C04B7FBB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61" y="1915992"/>
                      <a:ext cx="473696" cy="990218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66675 w 326704"/>
                        <a:gd name="connsiteY0" fmla="*/ 9525 h 951753"/>
                        <a:gd name="connsiteX1" fmla="*/ 304800 w 326704"/>
                        <a:gd name="connsiteY1" fmla="*/ 0 h 951753"/>
                        <a:gd name="connsiteX2" fmla="*/ 264668 w 326704"/>
                        <a:gd name="connsiteY2" fmla="*/ 951753 h 951753"/>
                        <a:gd name="connsiteX3" fmla="*/ 0 w 326704"/>
                        <a:gd name="connsiteY3" fmla="*/ 933450 h 951753"/>
                        <a:gd name="connsiteX4" fmla="*/ 66675 w 326704"/>
                        <a:gd name="connsiteY4" fmla="*/ 9525 h 951753"/>
                        <a:gd name="connsiteX0" fmla="*/ 66675 w 327069"/>
                        <a:gd name="connsiteY0" fmla="*/ 9525 h 951753"/>
                        <a:gd name="connsiteX1" fmla="*/ 304800 w 327069"/>
                        <a:gd name="connsiteY1" fmla="*/ 0 h 951753"/>
                        <a:gd name="connsiteX2" fmla="*/ 314367 w 327069"/>
                        <a:gd name="connsiteY2" fmla="*/ 347756 h 951753"/>
                        <a:gd name="connsiteX3" fmla="*/ 264668 w 327069"/>
                        <a:gd name="connsiteY3" fmla="*/ 951753 h 951753"/>
                        <a:gd name="connsiteX4" fmla="*/ 0 w 327069"/>
                        <a:gd name="connsiteY4" fmla="*/ 933450 h 951753"/>
                        <a:gd name="connsiteX5" fmla="*/ 66675 w 327069"/>
                        <a:gd name="connsiteY5" fmla="*/ 9525 h 95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7069" h="951753">
                          <a:moveTo>
                            <a:pt x="66675" y="9525"/>
                          </a:moveTo>
                          <a:lnTo>
                            <a:pt x="304800" y="0"/>
                          </a:lnTo>
                          <a:cubicBezTo>
                            <a:pt x="343852" y="91453"/>
                            <a:pt x="321056" y="189131"/>
                            <a:pt x="314367" y="347756"/>
                          </a:cubicBezTo>
                          <a:cubicBezTo>
                            <a:pt x="307678" y="506381"/>
                            <a:pt x="314833" y="889218"/>
                            <a:pt x="264668" y="951753"/>
                          </a:cubicBezTo>
                          <a:lnTo>
                            <a:pt x="0" y="933450"/>
                          </a:lnTo>
                          <a:lnTo>
                            <a:pt x="66675" y="952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66" name="四角形: 角を丸くする 65">
                      <a:extLst>
                        <a:ext uri="{FF2B5EF4-FFF2-40B4-BE49-F238E27FC236}">
                          <a16:creationId xmlns:a16="http://schemas.microsoft.com/office/drawing/2014/main" id="{4C1236CD-EBD3-8974-9B98-BACC52158573}"/>
                        </a:ext>
                      </a:extLst>
                    </p:cNvPr>
                    <p:cNvSpPr/>
                    <p:nvPr/>
                  </p:nvSpPr>
                  <p:spPr>
                    <a:xfrm rot="637375">
                      <a:off x="924738" y="2784986"/>
                      <a:ext cx="428057" cy="124694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grpSp>
                <p:nvGrpSpPr>
                  <p:cNvPr id="54" name="グループ化 84">
                    <a:extLst>
                      <a:ext uri="{FF2B5EF4-FFF2-40B4-BE49-F238E27FC236}">
                        <a16:creationId xmlns:a16="http://schemas.microsoft.com/office/drawing/2014/main" id="{3F8903A6-DC19-F8AA-FC43-D2ACC8DFBB5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283932">
                    <a:off x="6240325" y="5337011"/>
                    <a:ext cx="459217" cy="722725"/>
                    <a:chOff x="946561" y="1305955"/>
                    <a:chExt cx="474777" cy="943700"/>
                  </a:xfrm>
                </p:grpSpPr>
                <p:sp>
                  <p:nvSpPr>
                    <p:cNvPr id="61" name="フリーフォーム: 図形 60">
                      <a:extLst>
                        <a:ext uri="{FF2B5EF4-FFF2-40B4-BE49-F238E27FC236}">
                          <a16:creationId xmlns:a16="http://schemas.microsoft.com/office/drawing/2014/main" id="{95821E56-2B9A-5D87-DE8F-F970222FB3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61" y="1305955"/>
                      <a:ext cx="460431" cy="943700"/>
                    </a:xfrm>
                    <a:custGeom>
                      <a:avLst/>
                      <a:gdLst>
                        <a:gd name="connsiteX0" fmla="*/ 182142 w 460424"/>
                        <a:gd name="connsiteY0" fmla="*/ 99342 h 944039"/>
                        <a:gd name="connsiteX1" fmla="*/ 77367 w 460424"/>
                        <a:gd name="connsiteY1" fmla="*/ 270792 h 944039"/>
                        <a:gd name="connsiteX2" fmla="*/ 29742 w 460424"/>
                        <a:gd name="connsiteY2" fmla="*/ 604167 h 944039"/>
                        <a:gd name="connsiteX3" fmla="*/ 10692 w 460424"/>
                        <a:gd name="connsiteY3" fmla="*/ 861342 h 944039"/>
                        <a:gd name="connsiteX4" fmla="*/ 201192 w 460424"/>
                        <a:gd name="connsiteY4" fmla="*/ 918492 h 944039"/>
                        <a:gd name="connsiteX5" fmla="*/ 325017 w 460424"/>
                        <a:gd name="connsiteY5" fmla="*/ 918492 h 944039"/>
                        <a:gd name="connsiteX6" fmla="*/ 420267 w 460424"/>
                        <a:gd name="connsiteY6" fmla="*/ 604167 h 944039"/>
                        <a:gd name="connsiteX7" fmla="*/ 458367 w 460424"/>
                        <a:gd name="connsiteY7" fmla="*/ 223167 h 944039"/>
                        <a:gd name="connsiteX8" fmla="*/ 363117 w 460424"/>
                        <a:gd name="connsiteY8" fmla="*/ 4092 h 944039"/>
                        <a:gd name="connsiteX9" fmla="*/ 229767 w 460424"/>
                        <a:gd name="connsiteY9" fmla="*/ 80292 h 944039"/>
                        <a:gd name="connsiteX10" fmla="*/ 182142 w 460424"/>
                        <a:gd name="connsiteY10" fmla="*/ 99342 h 94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0424" h="944039">
                          <a:moveTo>
                            <a:pt x="182142" y="99342"/>
                          </a:moveTo>
                          <a:cubicBezTo>
                            <a:pt x="156742" y="131092"/>
                            <a:pt x="102767" y="186655"/>
                            <a:pt x="77367" y="270792"/>
                          </a:cubicBezTo>
                          <a:cubicBezTo>
                            <a:pt x="51967" y="354930"/>
                            <a:pt x="40854" y="505742"/>
                            <a:pt x="29742" y="604167"/>
                          </a:cubicBezTo>
                          <a:cubicBezTo>
                            <a:pt x="18629" y="702592"/>
                            <a:pt x="-17883" y="808955"/>
                            <a:pt x="10692" y="861342"/>
                          </a:cubicBezTo>
                          <a:cubicBezTo>
                            <a:pt x="39267" y="913729"/>
                            <a:pt x="148805" y="908967"/>
                            <a:pt x="201192" y="918492"/>
                          </a:cubicBezTo>
                          <a:cubicBezTo>
                            <a:pt x="253579" y="928017"/>
                            <a:pt x="288505" y="970879"/>
                            <a:pt x="325017" y="918492"/>
                          </a:cubicBezTo>
                          <a:cubicBezTo>
                            <a:pt x="361529" y="866105"/>
                            <a:pt x="398042" y="720054"/>
                            <a:pt x="420267" y="604167"/>
                          </a:cubicBezTo>
                          <a:cubicBezTo>
                            <a:pt x="442492" y="488280"/>
                            <a:pt x="467892" y="323179"/>
                            <a:pt x="458367" y="223167"/>
                          </a:cubicBezTo>
                          <a:cubicBezTo>
                            <a:pt x="448842" y="123155"/>
                            <a:pt x="401217" y="27904"/>
                            <a:pt x="363117" y="4092"/>
                          </a:cubicBezTo>
                          <a:cubicBezTo>
                            <a:pt x="325017" y="-19720"/>
                            <a:pt x="259930" y="67592"/>
                            <a:pt x="229767" y="80292"/>
                          </a:cubicBezTo>
                          <a:cubicBezTo>
                            <a:pt x="199605" y="92992"/>
                            <a:pt x="207542" y="67592"/>
                            <a:pt x="182142" y="99342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62" name="フリーフォーム: 図形 61">
                      <a:extLst>
                        <a:ext uri="{FF2B5EF4-FFF2-40B4-BE49-F238E27FC236}">
                          <a16:creationId xmlns:a16="http://schemas.microsoft.com/office/drawing/2014/main" id="{AFED794E-3D65-1B39-A253-EEC01C7E0312}"/>
                        </a:ext>
                      </a:extLst>
                    </p:cNvPr>
                    <p:cNvSpPr/>
                    <p:nvPr/>
                  </p:nvSpPr>
                  <p:spPr>
                    <a:xfrm rot="3250907" flipH="1">
                      <a:off x="1166386" y="1319634"/>
                      <a:ext cx="206019" cy="303885"/>
                    </a:xfrm>
                    <a:custGeom>
                      <a:avLst/>
                      <a:gdLst>
                        <a:gd name="connsiteX0" fmla="*/ 85952 w 119518"/>
                        <a:gd name="connsiteY0" fmla="*/ 2510 h 175038"/>
                        <a:gd name="connsiteX1" fmla="*/ 227 w 119518"/>
                        <a:gd name="connsiteY1" fmla="*/ 78710 h 175038"/>
                        <a:gd name="connsiteX2" fmla="*/ 114527 w 119518"/>
                        <a:gd name="connsiteY2" fmla="*/ 173960 h 175038"/>
                        <a:gd name="connsiteX3" fmla="*/ 85952 w 119518"/>
                        <a:gd name="connsiteY3" fmla="*/ 2510 h 175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518" h="175038">
                          <a:moveTo>
                            <a:pt x="85952" y="2510"/>
                          </a:moveTo>
                          <a:cubicBezTo>
                            <a:pt x="66902" y="-13365"/>
                            <a:pt x="-4535" y="50135"/>
                            <a:pt x="227" y="78710"/>
                          </a:cubicBezTo>
                          <a:cubicBezTo>
                            <a:pt x="4989" y="107285"/>
                            <a:pt x="98652" y="185073"/>
                            <a:pt x="114527" y="173960"/>
                          </a:cubicBezTo>
                          <a:cubicBezTo>
                            <a:pt x="130402" y="162848"/>
                            <a:pt x="105002" y="18385"/>
                            <a:pt x="85952" y="2510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sp>
                <p:nvSpPr>
                  <p:cNvPr id="55" name="四角形: 角を丸くする 54">
                    <a:extLst>
                      <a:ext uri="{FF2B5EF4-FFF2-40B4-BE49-F238E27FC236}">
                        <a16:creationId xmlns:a16="http://schemas.microsoft.com/office/drawing/2014/main" id="{21A8E81F-8C55-1D77-7615-2110DFFECFB6}"/>
                      </a:ext>
                    </a:extLst>
                  </p:cNvPr>
                  <p:cNvSpPr/>
                  <p:nvPr/>
                </p:nvSpPr>
                <p:spPr bwMode="auto">
                  <a:xfrm rot="5138">
                    <a:off x="6267074" y="5990389"/>
                    <a:ext cx="357545" cy="72527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56" name="楕円 100">
                    <a:extLst>
                      <a:ext uri="{FF2B5EF4-FFF2-40B4-BE49-F238E27FC236}">
                        <a16:creationId xmlns:a16="http://schemas.microsoft.com/office/drawing/2014/main" id="{42AA4720-F66D-6603-44B2-2B5C11C2EC20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100390" y="6672398"/>
                    <a:ext cx="380449" cy="150144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57" name="楕円 100">
                    <a:extLst>
                      <a:ext uri="{FF2B5EF4-FFF2-40B4-BE49-F238E27FC236}">
                        <a16:creationId xmlns:a16="http://schemas.microsoft.com/office/drawing/2014/main" id="{C6372591-384E-4DAA-F606-BD6EEB64C260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225085" y="6687666"/>
                    <a:ext cx="380449" cy="151416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58" name="グループ化 91">
                    <a:extLst>
                      <a:ext uri="{FF2B5EF4-FFF2-40B4-BE49-F238E27FC236}">
                        <a16:creationId xmlns:a16="http://schemas.microsoft.com/office/drawing/2014/main" id="{090DC0F6-BB1F-BAB5-DF18-CACCBD03AC2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85573" y="5538097"/>
                    <a:ext cx="261084" cy="520652"/>
                    <a:chOff x="5297431" y="2772229"/>
                    <a:chExt cx="236993" cy="472391"/>
                  </a:xfrm>
                </p:grpSpPr>
                <p:sp>
                  <p:nvSpPr>
                    <p:cNvPr id="59" name="フリーフォーム: 図形 58">
                      <a:extLst>
                        <a:ext uri="{FF2B5EF4-FFF2-40B4-BE49-F238E27FC236}">
                          <a16:creationId xmlns:a16="http://schemas.microsoft.com/office/drawing/2014/main" id="{A07DBDFA-35DE-8E96-47AF-7610D94580C1}"/>
                        </a:ext>
                      </a:extLst>
                    </p:cNvPr>
                    <p:cNvSpPr/>
                    <p:nvPr/>
                  </p:nvSpPr>
                  <p:spPr>
                    <a:xfrm rot="16920195">
                      <a:off x="5229947" y="2839713"/>
                      <a:ext cx="354418" cy="219449"/>
                    </a:xfrm>
                    <a:custGeom>
                      <a:avLst/>
                      <a:gdLst>
                        <a:gd name="connsiteX0" fmla="*/ 945340 w 945340"/>
                        <a:gd name="connsiteY0" fmla="*/ 171450 h 314411"/>
                        <a:gd name="connsiteX1" fmla="*/ 631015 w 945340"/>
                        <a:gd name="connsiteY1" fmla="*/ 266700 h 314411"/>
                        <a:gd name="connsiteX2" fmla="*/ 192865 w 945340"/>
                        <a:gd name="connsiteY2" fmla="*/ 314325 h 314411"/>
                        <a:gd name="connsiteX3" fmla="*/ 2365 w 945340"/>
                        <a:gd name="connsiteY3" fmla="*/ 276225 h 314411"/>
                        <a:gd name="connsiteX4" fmla="*/ 107140 w 945340"/>
                        <a:gd name="connsiteY4" fmla="*/ 200025 h 314411"/>
                        <a:gd name="connsiteX5" fmla="*/ 402415 w 945340"/>
                        <a:gd name="connsiteY5" fmla="*/ 152400 h 314411"/>
                        <a:gd name="connsiteX6" fmla="*/ 764365 w 945340"/>
                        <a:gd name="connsiteY6" fmla="*/ 38100 h 314411"/>
                        <a:gd name="connsiteX7" fmla="*/ 840565 w 945340"/>
                        <a:gd name="connsiteY7" fmla="*/ 0 h 314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5340" h="314411">
                          <a:moveTo>
                            <a:pt x="945340" y="171450"/>
                          </a:moveTo>
                          <a:cubicBezTo>
                            <a:pt x="850883" y="207169"/>
                            <a:pt x="756427" y="242888"/>
                            <a:pt x="631015" y="266700"/>
                          </a:cubicBezTo>
                          <a:cubicBezTo>
                            <a:pt x="505602" y="290513"/>
                            <a:pt x="297640" y="312738"/>
                            <a:pt x="192865" y="314325"/>
                          </a:cubicBezTo>
                          <a:cubicBezTo>
                            <a:pt x="88090" y="315913"/>
                            <a:pt x="16652" y="295275"/>
                            <a:pt x="2365" y="276225"/>
                          </a:cubicBezTo>
                          <a:cubicBezTo>
                            <a:pt x="-11923" y="257175"/>
                            <a:pt x="40465" y="220662"/>
                            <a:pt x="107140" y="200025"/>
                          </a:cubicBezTo>
                          <a:cubicBezTo>
                            <a:pt x="173815" y="179388"/>
                            <a:pt x="292878" y="179387"/>
                            <a:pt x="402415" y="152400"/>
                          </a:cubicBezTo>
                          <a:cubicBezTo>
                            <a:pt x="511952" y="125413"/>
                            <a:pt x="691340" y="63500"/>
                            <a:pt x="764365" y="38100"/>
                          </a:cubicBezTo>
                          <a:cubicBezTo>
                            <a:pt x="837390" y="12700"/>
                            <a:pt x="838977" y="6350"/>
                            <a:pt x="840565" y="0"/>
                          </a:cubicBezTo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60" name="フリーフォーム: 図形 59">
                      <a:extLst>
                        <a:ext uri="{FF2B5EF4-FFF2-40B4-BE49-F238E27FC236}">
                          <a16:creationId xmlns:a16="http://schemas.microsoft.com/office/drawing/2014/main" id="{6BDC5C39-70BF-D0C2-EFE5-C8AB4AE93815}"/>
                        </a:ext>
                      </a:extLst>
                    </p:cNvPr>
                    <p:cNvSpPr/>
                    <p:nvPr/>
                  </p:nvSpPr>
                  <p:spPr>
                    <a:xfrm rot="3329906" flipH="1" flipV="1">
                      <a:off x="5348027" y="3058223"/>
                      <a:ext cx="203044" cy="169750"/>
                    </a:xfrm>
                    <a:custGeom>
                      <a:avLst/>
                      <a:gdLst>
                        <a:gd name="connsiteX0" fmla="*/ 220663 w 280940"/>
                        <a:gd name="connsiteY0" fmla="*/ 80742 h 214461"/>
                        <a:gd name="connsiteX1" fmla="*/ 130426 w 280940"/>
                        <a:gd name="connsiteY1" fmla="*/ 40636 h 214461"/>
                        <a:gd name="connsiteX2" fmla="*/ 70268 w 280940"/>
                        <a:gd name="connsiteY2" fmla="*/ 531 h 214461"/>
                        <a:gd name="connsiteX3" fmla="*/ 90321 w 280940"/>
                        <a:gd name="connsiteY3" fmla="*/ 70715 h 214461"/>
                        <a:gd name="connsiteX4" fmla="*/ 110374 w 280940"/>
                        <a:gd name="connsiteY4" fmla="*/ 85755 h 214461"/>
                        <a:gd name="connsiteX5" fmla="*/ 40189 w 280940"/>
                        <a:gd name="connsiteY5" fmla="*/ 80742 h 214461"/>
                        <a:gd name="connsiteX6" fmla="*/ 84 w 280940"/>
                        <a:gd name="connsiteY6" fmla="*/ 150926 h 214461"/>
                        <a:gd name="connsiteX7" fmla="*/ 50216 w 280940"/>
                        <a:gd name="connsiteY7" fmla="*/ 170979 h 214461"/>
                        <a:gd name="connsiteX8" fmla="*/ 115387 w 280940"/>
                        <a:gd name="connsiteY8" fmla="*/ 211084 h 214461"/>
                        <a:gd name="connsiteX9" fmla="*/ 210637 w 280940"/>
                        <a:gd name="connsiteY9" fmla="*/ 211084 h 214461"/>
                        <a:gd name="connsiteX10" fmla="*/ 280821 w 280940"/>
                        <a:gd name="connsiteY10" fmla="*/ 201058 h 214461"/>
                        <a:gd name="connsiteX11" fmla="*/ 220663 w 280940"/>
                        <a:gd name="connsiteY11" fmla="*/ 80742 h 214461"/>
                        <a:gd name="connsiteX0" fmla="*/ 220663 w 281037"/>
                        <a:gd name="connsiteY0" fmla="*/ 80742 h 241432"/>
                        <a:gd name="connsiteX1" fmla="*/ 130426 w 281037"/>
                        <a:gd name="connsiteY1" fmla="*/ 40636 h 241432"/>
                        <a:gd name="connsiteX2" fmla="*/ 70268 w 281037"/>
                        <a:gd name="connsiteY2" fmla="*/ 531 h 241432"/>
                        <a:gd name="connsiteX3" fmla="*/ 90321 w 281037"/>
                        <a:gd name="connsiteY3" fmla="*/ 70715 h 241432"/>
                        <a:gd name="connsiteX4" fmla="*/ 110374 w 281037"/>
                        <a:gd name="connsiteY4" fmla="*/ 85755 h 241432"/>
                        <a:gd name="connsiteX5" fmla="*/ 40189 w 281037"/>
                        <a:gd name="connsiteY5" fmla="*/ 80742 h 241432"/>
                        <a:gd name="connsiteX6" fmla="*/ 84 w 281037"/>
                        <a:gd name="connsiteY6" fmla="*/ 150926 h 241432"/>
                        <a:gd name="connsiteX7" fmla="*/ 50216 w 281037"/>
                        <a:gd name="connsiteY7" fmla="*/ 170979 h 241432"/>
                        <a:gd name="connsiteX8" fmla="*/ 115387 w 281037"/>
                        <a:gd name="connsiteY8" fmla="*/ 211084 h 241432"/>
                        <a:gd name="connsiteX9" fmla="*/ 199971 w 281037"/>
                        <a:gd name="connsiteY9" fmla="*/ 241335 h 241432"/>
                        <a:gd name="connsiteX10" fmla="*/ 280821 w 281037"/>
                        <a:gd name="connsiteY10" fmla="*/ 201058 h 241432"/>
                        <a:gd name="connsiteX11" fmla="*/ 220663 w 281037"/>
                        <a:gd name="connsiteY11" fmla="*/ 80742 h 241432"/>
                        <a:gd name="connsiteX0" fmla="*/ 220663 w 258237"/>
                        <a:gd name="connsiteY0" fmla="*/ 80742 h 241432"/>
                        <a:gd name="connsiteX1" fmla="*/ 130426 w 258237"/>
                        <a:gd name="connsiteY1" fmla="*/ 40636 h 241432"/>
                        <a:gd name="connsiteX2" fmla="*/ 70268 w 258237"/>
                        <a:gd name="connsiteY2" fmla="*/ 531 h 241432"/>
                        <a:gd name="connsiteX3" fmla="*/ 90321 w 258237"/>
                        <a:gd name="connsiteY3" fmla="*/ 70715 h 241432"/>
                        <a:gd name="connsiteX4" fmla="*/ 110374 w 258237"/>
                        <a:gd name="connsiteY4" fmla="*/ 85755 h 241432"/>
                        <a:gd name="connsiteX5" fmla="*/ 40189 w 258237"/>
                        <a:gd name="connsiteY5" fmla="*/ 80742 h 241432"/>
                        <a:gd name="connsiteX6" fmla="*/ 84 w 258237"/>
                        <a:gd name="connsiteY6" fmla="*/ 150926 h 241432"/>
                        <a:gd name="connsiteX7" fmla="*/ 50216 w 258237"/>
                        <a:gd name="connsiteY7" fmla="*/ 170979 h 241432"/>
                        <a:gd name="connsiteX8" fmla="*/ 115387 w 258237"/>
                        <a:gd name="connsiteY8" fmla="*/ 211084 h 241432"/>
                        <a:gd name="connsiteX9" fmla="*/ 199971 w 258237"/>
                        <a:gd name="connsiteY9" fmla="*/ 241335 h 241432"/>
                        <a:gd name="connsiteX10" fmla="*/ 257837 w 258237"/>
                        <a:gd name="connsiteY10" fmla="*/ 150537 h 241432"/>
                        <a:gd name="connsiteX11" fmla="*/ 220663 w 258237"/>
                        <a:gd name="connsiteY11" fmla="*/ 80742 h 241432"/>
                        <a:gd name="connsiteX0" fmla="*/ 220663 w 258698"/>
                        <a:gd name="connsiteY0" fmla="*/ 80742 h 262662"/>
                        <a:gd name="connsiteX1" fmla="*/ 130426 w 258698"/>
                        <a:gd name="connsiteY1" fmla="*/ 40636 h 262662"/>
                        <a:gd name="connsiteX2" fmla="*/ 70268 w 258698"/>
                        <a:gd name="connsiteY2" fmla="*/ 531 h 262662"/>
                        <a:gd name="connsiteX3" fmla="*/ 90321 w 258698"/>
                        <a:gd name="connsiteY3" fmla="*/ 70715 h 262662"/>
                        <a:gd name="connsiteX4" fmla="*/ 110374 w 258698"/>
                        <a:gd name="connsiteY4" fmla="*/ 85755 h 262662"/>
                        <a:gd name="connsiteX5" fmla="*/ 40189 w 258698"/>
                        <a:gd name="connsiteY5" fmla="*/ 80742 h 262662"/>
                        <a:gd name="connsiteX6" fmla="*/ 84 w 258698"/>
                        <a:gd name="connsiteY6" fmla="*/ 150926 h 262662"/>
                        <a:gd name="connsiteX7" fmla="*/ 50216 w 258698"/>
                        <a:gd name="connsiteY7" fmla="*/ 170979 h 262662"/>
                        <a:gd name="connsiteX8" fmla="*/ 115387 w 258698"/>
                        <a:gd name="connsiteY8" fmla="*/ 211084 h 262662"/>
                        <a:gd name="connsiteX9" fmla="*/ 187938 w 258698"/>
                        <a:gd name="connsiteY9" fmla="*/ 262609 h 262662"/>
                        <a:gd name="connsiteX10" fmla="*/ 257837 w 258698"/>
                        <a:gd name="connsiteY10" fmla="*/ 150537 h 262662"/>
                        <a:gd name="connsiteX11" fmla="*/ 220663 w 258698"/>
                        <a:gd name="connsiteY11" fmla="*/ 80742 h 262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8698" h="262662">
                          <a:moveTo>
                            <a:pt x="220663" y="80742"/>
                          </a:moveTo>
                          <a:cubicBezTo>
                            <a:pt x="199428" y="62425"/>
                            <a:pt x="155492" y="54004"/>
                            <a:pt x="130426" y="40636"/>
                          </a:cubicBezTo>
                          <a:cubicBezTo>
                            <a:pt x="105360" y="27268"/>
                            <a:pt x="76952" y="-4482"/>
                            <a:pt x="70268" y="531"/>
                          </a:cubicBezTo>
                          <a:cubicBezTo>
                            <a:pt x="63584" y="5544"/>
                            <a:pt x="90321" y="70715"/>
                            <a:pt x="90321" y="70715"/>
                          </a:cubicBezTo>
                          <a:cubicBezTo>
                            <a:pt x="97005" y="84919"/>
                            <a:pt x="118729" y="84084"/>
                            <a:pt x="110374" y="85755"/>
                          </a:cubicBezTo>
                          <a:cubicBezTo>
                            <a:pt x="102019" y="87426"/>
                            <a:pt x="58571" y="69880"/>
                            <a:pt x="40189" y="80742"/>
                          </a:cubicBezTo>
                          <a:cubicBezTo>
                            <a:pt x="21807" y="91604"/>
                            <a:pt x="-1587" y="135887"/>
                            <a:pt x="84" y="150926"/>
                          </a:cubicBezTo>
                          <a:cubicBezTo>
                            <a:pt x="1755" y="165965"/>
                            <a:pt x="30999" y="160953"/>
                            <a:pt x="50216" y="170979"/>
                          </a:cubicBezTo>
                          <a:cubicBezTo>
                            <a:pt x="69433" y="181005"/>
                            <a:pt x="92433" y="195812"/>
                            <a:pt x="115387" y="211084"/>
                          </a:cubicBezTo>
                          <a:cubicBezTo>
                            <a:pt x="138341" y="226356"/>
                            <a:pt x="160366" y="264280"/>
                            <a:pt x="187938" y="262609"/>
                          </a:cubicBezTo>
                          <a:cubicBezTo>
                            <a:pt x="215510" y="260938"/>
                            <a:pt x="252383" y="180848"/>
                            <a:pt x="257837" y="150537"/>
                          </a:cubicBezTo>
                          <a:cubicBezTo>
                            <a:pt x="263291" y="120226"/>
                            <a:pt x="241898" y="99059"/>
                            <a:pt x="220663" y="8074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</p:grpSp>
            </p:grpSp>
            <p:sp>
              <p:nvSpPr>
                <p:cNvPr id="48" name="フリーフォーム: 図形 47">
                  <a:extLst>
                    <a:ext uri="{FF2B5EF4-FFF2-40B4-BE49-F238E27FC236}">
                      <a16:creationId xmlns:a16="http://schemas.microsoft.com/office/drawing/2014/main" id="{EC9B74B9-F32F-78C6-8AFD-29795EC63793}"/>
                    </a:ext>
                  </a:extLst>
                </p:cNvPr>
                <p:cNvSpPr/>
                <p:nvPr/>
              </p:nvSpPr>
              <p:spPr bwMode="auto">
                <a:xfrm>
                  <a:off x="-146611" y="3717032"/>
                  <a:ext cx="45719" cy="473585"/>
                </a:xfrm>
                <a:custGeom>
                  <a:avLst/>
                  <a:gdLst>
                    <a:gd name="connsiteX0" fmla="*/ 0 w 82907"/>
                    <a:gd name="connsiteY0" fmla="*/ 0 h 496257"/>
                    <a:gd name="connsiteX1" fmla="*/ 50545 w 82907"/>
                    <a:gd name="connsiteY1" fmla="*/ 179204 h 496257"/>
                    <a:gd name="connsiteX2" fmla="*/ 78115 w 82907"/>
                    <a:gd name="connsiteY2" fmla="*/ 441117 h 496257"/>
                    <a:gd name="connsiteX3" fmla="*/ 82710 w 82907"/>
                    <a:gd name="connsiteY3" fmla="*/ 496257 h 49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07" h="496257">
                      <a:moveTo>
                        <a:pt x="0" y="0"/>
                      </a:moveTo>
                      <a:cubicBezTo>
                        <a:pt x="18763" y="52842"/>
                        <a:pt x="37526" y="105685"/>
                        <a:pt x="50545" y="179204"/>
                      </a:cubicBezTo>
                      <a:cubicBezTo>
                        <a:pt x="63564" y="252723"/>
                        <a:pt x="72754" y="388275"/>
                        <a:pt x="78115" y="441117"/>
                      </a:cubicBezTo>
                      <a:cubicBezTo>
                        <a:pt x="83476" y="493959"/>
                        <a:pt x="83093" y="495108"/>
                        <a:pt x="82710" y="4962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3D6EEA1A-126D-F0B1-260E-11FAE8B9BD66}"/>
                    </a:ext>
                  </a:extLst>
                </p:cNvPr>
                <p:cNvSpPr/>
                <p:nvPr/>
              </p:nvSpPr>
              <p:spPr bwMode="auto">
                <a:xfrm rot="786060">
                  <a:off x="-252536" y="4001756"/>
                  <a:ext cx="45719" cy="144016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50" name="四角形: 上の 2 つの角を丸める 49">
                  <a:extLst>
                    <a:ext uri="{FF2B5EF4-FFF2-40B4-BE49-F238E27FC236}">
                      <a16:creationId xmlns:a16="http://schemas.microsoft.com/office/drawing/2014/main" id="{AB03E455-EFB2-4DD6-F0EB-BAE7DD0ADB19}"/>
                    </a:ext>
                  </a:extLst>
                </p:cNvPr>
                <p:cNvSpPr/>
                <p:nvPr/>
              </p:nvSpPr>
              <p:spPr bwMode="auto">
                <a:xfrm rot="20866393">
                  <a:off x="-291116" y="3807692"/>
                  <a:ext cx="108000" cy="36000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51" name="フリーフォーム: 図形 50">
                  <a:extLst>
                    <a:ext uri="{FF2B5EF4-FFF2-40B4-BE49-F238E27FC236}">
                      <a16:creationId xmlns:a16="http://schemas.microsoft.com/office/drawing/2014/main" id="{0CF896F3-A66B-AAF2-BE17-6B0585B5A443}"/>
                    </a:ext>
                  </a:extLst>
                </p:cNvPr>
                <p:cNvSpPr/>
                <p:nvPr/>
              </p:nvSpPr>
              <p:spPr bwMode="auto">
                <a:xfrm rot="11099534">
                  <a:off x="42302" y="3830248"/>
                  <a:ext cx="214727" cy="1657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  <a:gd name="connsiteX0" fmla="*/ 220663 w 248267"/>
                    <a:gd name="connsiteY0" fmla="*/ 80742 h 214461"/>
                    <a:gd name="connsiteX1" fmla="*/ 130426 w 248267"/>
                    <a:gd name="connsiteY1" fmla="*/ 40636 h 214461"/>
                    <a:gd name="connsiteX2" fmla="*/ 70268 w 248267"/>
                    <a:gd name="connsiteY2" fmla="*/ 531 h 214461"/>
                    <a:gd name="connsiteX3" fmla="*/ 90321 w 248267"/>
                    <a:gd name="connsiteY3" fmla="*/ 70715 h 214461"/>
                    <a:gd name="connsiteX4" fmla="*/ 110374 w 248267"/>
                    <a:gd name="connsiteY4" fmla="*/ 85755 h 214461"/>
                    <a:gd name="connsiteX5" fmla="*/ 40189 w 248267"/>
                    <a:gd name="connsiteY5" fmla="*/ 80742 h 214461"/>
                    <a:gd name="connsiteX6" fmla="*/ 84 w 248267"/>
                    <a:gd name="connsiteY6" fmla="*/ 150926 h 214461"/>
                    <a:gd name="connsiteX7" fmla="*/ 50216 w 248267"/>
                    <a:gd name="connsiteY7" fmla="*/ 170979 h 214461"/>
                    <a:gd name="connsiteX8" fmla="*/ 115387 w 248267"/>
                    <a:gd name="connsiteY8" fmla="*/ 211084 h 214461"/>
                    <a:gd name="connsiteX9" fmla="*/ 210637 w 248267"/>
                    <a:gd name="connsiteY9" fmla="*/ 211084 h 214461"/>
                    <a:gd name="connsiteX10" fmla="*/ 247892 w 248267"/>
                    <a:gd name="connsiteY10" fmla="*/ 114574 h 214461"/>
                    <a:gd name="connsiteX11" fmla="*/ 220663 w 248267"/>
                    <a:gd name="connsiteY11" fmla="*/ 80742 h 214461"/>
                    <a:gd name="connsiteX0" fmla="*/ 220663 w 248223"/>
                    <a:gd name="connsiteY0" fmla="*/ 80742 h 230936"/>
                    <a:gd name="connsiteX1" fmla="*/ 130426 w 248223"/>
                    <a:gd name="connsiteY1" fmla="*/ 40636 h 230936"/>
                    <a:gd name="connsiteX2" fmla="*/ 70268 w 248223"/>
                    <a:gd name="connsiteY2" fmla="*/ 531 h 230936"/>
                    <a:gd name="connsiteX3" fmla="*/ 90321 w 248223"/>
                    <a:gd name="connsiteY3" fmla="*/ 70715 h 230936"/>
                    <a:gd name="connsiteX4" fmla="*/ 110374 w 248223"/>
                    <a:gd name="connsiteY4" fmla="*/ 85755 h 230936"/>
                    <a:gd name="connsiteX5" fmla="*/ 40189 w 248223"/>
                    <a:gd name="connsiteY5" fmla="*/ 80742 h 230936"/>
                    <a:gd name="connsiteX6" fmla="*/ 84 w 248223"/>
                    <a:gd name="connsiteY6" fmla="*/ 150926 h 230936"/>
                    <a:gd name="connsiteX7" fmla="*/ 50216 w 248223"/>
                    <a:gd name="connsiteY7" fmla="*/ 170979 h 230936"/>
                    <a:gd name="connsiteX8" fmla="*/ 115387 w 248223"/>
                    <a:gd name="connsiteY8" fmla="*/ 211084 h 230936"/>
                    <a:gd name="connsiteX9" fmla="*/ 206732 w 248223"/>
                    <a:gd name="connsiteY9" fmla="*/ 230771 h 230936"/>
                    <a:gd name="connsiteX10" fmla="*/ 247892 w 248223"/>
                    <a:gd name="connsiteY10" fmla="*/ 114574 h 230936"/>
                    <a:gd name="connsiteX11" fmla="*/ 220663 w 248223"/>
                    <a:gd name="connsiteY11" fmla="*/ 80742 h 2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8223" h="230936">
                      <a:moveTo>
                        <a:pt x="220663" y="80742"/>
                      </a:moveTo>
                      <a:cubicBezTo>
                        <a:pt x="201085" y="68419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9301" y="201119"/>
                        <a:pt x="115387" y="211084"/>
                      </a:cubicBezTo>
                      <a:cubicBezTo>
                        <a:pt x="141473" y="221049"/>
                        <a:pt x="179160" y="232442"/>
                        <a:pt x="206732" y="230771"/>
                      </a:cubicBezTo>
                      <a:cubicBezTo>
                        <a:pt x="234304" y="229100"/>
                        <a:pt x="245570" y="139579"/>
                        <a:pt x="247892" y="114574"/>
                      </a:cubicBezTo>
                      <a:cubicBezTo>
                        <a:pt x="250214" y="89569"/>
                        <a:pt x="240241" y="93065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</p:grpSp>
          <p:grpSp>
            <p:nvGrpSpPr>
              <p:cNvPr id="19" name="グループ化 18">
                <a:extLst>
                  <a:ext uri="{FF2B5EF4-FFF2-40B4-BE49-F238E27FC236}">
                    <a16:creationId xmlns:a16="http://schemas.microsoft.com/office/drawing/2014/main" id="{D0238F61-ABEF-EC9D-582C-D905E95D42A3}"/>
                  </a:ext>
                </a:extLst>
              </p:cNvPr>
              <p:cNvGrpSpPr/>
              <p:nvPr/>
            </p:nvGrpSpPr>
            <p:grpSpPr>
              <a:xfrm>
                <a:off x="5221405" y="5597528"/>
                <a:ext cx="550945" cy="1135183"/>
                <a:chOff x="-521906" y="3536811"/>
                <a:chExt cx="778935" cy="1502071"/>
              </a:xfrm>
            </p:grpSpPr>
            <p:grpSp>
              <p:nvGrpSpPr>
                <p:cNvPr id="27" name="グループ化 26">
                  <a:extLst>
                    <a:ext uri="{FF2B5EF4-FFF2-40B4-BE49-F238E27FC236}">
                      <a16:creationId xmlns:a16="http://schemas.microsoft.com/office/drawing/2014/main" id="{C68A649C-7F25-57E5-036E-CC61CE6FDC42}"/>
                    </a:ext>
                  </a:extLst>
                </p:cNvPr>
                <p:cNvGrpSpPr/>
                <p:nvPr/>
              </p:nvGrpSpPr>
              <p:grpSpPr>
                <a:xfrm flipH="1">
                  <a:off x="-521906" y="3536811"/>
                  <a:ext cx="709586" cy="1502071"/>
                  <a:chOff x="6037071" y="5337011"/>
                  <a:chExt cx="709586" cy="1502071"/>
                </a:xfrm>
              </p:grpSpPr>
              <p:sp>
                <p:nvSpPr>
                  <p:cNvPr id="32" name="フリーフォーム: 図形 31">
                    <a:extLst>
                      <a:ext uri="{FF2B5EF4-FFF2-40B4-BE49-F238E27FC236}">
                        <a16:creationId xmlns:a16="http://schemas.microsoft.com/office/drawing/2014/main" id="{E4600338-387A-E039-A1A3-D86D5E35E3EF}"/>
                      </a:ext>
                    </a:extLst>
                  </p:cNvPr>
                  <p:cNvSpPr/>
                  <p:nvPr/>
                </p:nvSpPr>
                <p:spPr bwMode="auto">
                  <a:xfrm rot="20656180">
                    <a:off x="6037071" y="5434922"/>
                    <a:ext cx="488602" cy="241757"/>
                  </a:xfrm>
                  <a:custGeom>
                    <a:avLst/>
                    <a:gdLst>
                      <a:gd name="connsiteX0" fmla="*/ 945340 w 945340"/>
                      <a:gd name="connsiteY0" fmla="*/ 171450 h 314411"/>
                      <a:gd name="connsiteX1" fmla="*/ 631015 w 945340"/>
                      <a:gd name="connsiteY1" fmla="*/ 266700 h 314411"/>
                      <a:gd name="connsiteX2" fmla="*/ 192865 w 945340"/>
                      <a:gd name="connsiteY2" fmla="*/ 314325 h 314411"/>
                      <a:gd name="connsiteX3" fmla="*/ 2365 w 945340"/>
                      <a:gd name="connsiteY3" fmla="*/ 276225 h 314411"/>
                      <a:gd name="connsiteX4" fmla="*/ 107140 w 945340"/>
                      <a:gd name="connsiteY4" fmla="*/ 200025 h 314411"/>
                      <a:gd name="connsiteX5" fmla="*/ 402415 w 945340"/>
                      <a:gd name="connsiteY5" fmla="*/ 152400 h 314411"/>
                      <a:gd name="connsiteX6" fmla="*/ 764365 w 945340"/>
                      <a:gd name="connsiteY6" fmla="*/ 38100 h 314411"/>
                      <a:gd name="connsiteX7" fmla="*/ 840565 w 945340"/>
                      <a:gd name="connsiteY7" fmla="*/ 0 h 314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45340" h="314411">
                        <a:moveTo>
                          <a:pt x="945340" y="171450"/>
                        </a:moveTo>
                        <a:cubicBezTo>
                          <a:pt x="850883" y="207169"/>
                          <a:pt x="756427" y="242888"/>
                          <a:pt x="631015" y="266700"/>
                        </a:cubicBezTo>
                        <a:cubicBezTo>
                          <a:pt x="505602" y="290513"/>
                          <a:pt x="297640" y="312738"/>
                          <a:pt x="192865" y="314325"/>
                        </a:cubicBezTo>
                        <a:cubicBezTo>
                          <a:pt x="88090" y="315913"/>
                          <a:pt x="16652" y="295275"/>
                          <a:pt x="2365" y="276225"/>
                        </a:cubicBezTo>
                        <a:cubicBezTo>
                          <a:pt x="-11923" y="257175"/>
                          <a:pt x="40465" y="220662"/>
                          <a:pt x="107140" y="200025"/>
                        </a:cubicBezTo>
                        <a:cubicBezTo>
                          <a:pt x="173815" y="179388"/>
                          <a:pt x="292878" y="179387"/>
                          <a:pt x="402415" y="152400"/>
                        </a:cubicBezTo>
                        <a:cubicBezTo>
                          <a:pt x="511952" y="125413"/>
                          <a:pt x="691340" y="63500"/>
                          <a:pt x="764365" y="38100"/>
                        </a:cubicBezTo>
                        <a:cubicBezTo>
                          <a:pt x="837390" y="12700"/>
                          <a:pt x="838977" y="6350"/>
                          <a:pt x="840565" y="0"/>
                        </a:cubicBezTo>
                      </a:path>
                    </a:pathLst>
                  </a:custGeom>
                  <a:solidFill>
                    <a:srgbClr val="CCFFFF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33" name="グループ化 83">
                    <a:extLst>
                      <a:ext uri="{FF2B5EF4-FFF2-40B4-BE49-F238E27FC236}">
                        <a16:creationId xmlns:a16="http://schemas.microsoft.com/office/drawing/2014/main" id="{B2854558-6042-A6A4-F52F-1374B358CA1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402602">
                    <a:off x="6147470" y="5878504"/>
                    <a:ext cx="475178" cy="876208"/>
                    <a:chOff x="818745" y="1915992"/>
                    <a:chExt cx="587712" cy="1010204"/>
                  </a:xfrm>
                </p:grpSpPr>
                <p:sp>
                  <p:nvSpPr>
                    <p:cNvPr id="43" name="正方形/長方形 109">
                      <a:extLst>
                        <a:ext uri="{FF2B5EF4-FFF2-40B4-BE49-F238E27FC236}">
                          <a16:creationId xmlns:a16="http://schemas.microsoft.com/office/drawing/2014/main" id="{CEDFFC6A-E4B4-7DC7-1773-9324A399F64D}"/>
                        </a:ext>
                      </a:extLst>
                    </p:cNvPr>
                    <p:cNvSpPr/>
                    <p:nvPr/>
                  </p:nvSpPr>
                  <p:spPr>
                    <a:xfrm rot="605866">
                      <a:off x="933168" y="1981455"/>
                      <a:ext cx="339927" cy="944741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3535 w 271293"/>
                        <a:gd name="connsiteY0" fmla="*/ 9525 h 943249"/>
                        <a:gd name="connsiteX1" fmla="*/ 241660 w 271293"/>
                        <a:gd name="connsiteY1" fmla="*/ 0 h 943249"/>
                        <a:gd name="connsiteX2" fmla="*/ 241660 w 271293"/>
                        <a:gd name="connsiteY2" fmla="*/ 933450 h 943249"/>
                        <a:gd name="connsiteX3" fmla="*/ 0 w 271293"/>
                        <a:gd name="connsiteY3" fmla="*/ 943249 h 943249"/>
                        <a:gd name="connsiteX4" fmla="*/ 3535 w 271293"/>
                        <a:gd name="connsiteY4" fmla="*/ 9525 h 943249"/>
                        <a:gd name="connsiteX0" fmla="*/ 3535 w 338548"/>
                        <a:gd name="connsiteY0" fmla="*/ 9525 h 943249"/>
                        <a:gd name="connsiteX1" fmla="*/ 241660 w 338548"/>
                        <a:gd name="connsiteY1" fmla="*/ 0 h 943249"/>
                        <a:gd name="connsiteX2" fmla="*/ 338548 w 338548"/>
                        <a:gd name="connsiteY2" fmla="*/ 892447 h 943249"/>
                        <a:gd name="connsiteX3" fmla="*/ 0 w 338548"/>
                        <a:gd name="connsiteY3" fmla="*/ 943249 h 943249"/>
                        <a:gd name="connsiteX4" fmla="*/ 3535 w 338548"/>
                        <a:gd name="connsiteY4" fmla="*/ 9525 h 9432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38548" h="943249">
                          <a:moveTo>
                            <a:pt x="3535" y="9525"/>
                          </a:moveTo>
                          <a:lnTo>
                            <a:pt x="241660" y="0"/>
                          </a:lnTo>
                          <a:cubicBezTo>
                            <a:pt x="308335" y="387350"/>
                            <a:pt x="338548" y="581297"/>
                            <a:pt x="338548" y="892447"/>
                          </a:cubicBezTo>
                          <a:lnTo>
                            <a:pt x="0" y="943249"/>
                          </a:lnTo>
                          <a:cubicBezTo>
                            <a:pt x="1178" y="632008"/>
                            <a:pt x="2357" y="320766"/>
                            <a:pt x="3535" y="9525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44" name="四角形: 角を丸くする 43">
                      <a:extLst>
                        <a:ext uri="{FF2B5EF4-FFF2-40B4-BE49-F238E27FC236}">
                          <a16:creationId xmlns:a16="http://schemas.microsoft.com/office/drawing/2014/main" id="{C6505E63-5290-862A-3831-EB11C62AC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45" y="2750660"/>
                      <a:ext cx="456384" cy="104156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45" name="正方形/長方形 109">
                      <a:extLst>
                        <a:ext uri="{FF2B5EF4-FFF2-40B4-BE49-F238E27FC236}">
                          <a16:creationId xmlns:a16="http://schemas.microsoft.com/office/drawing/2014/main" id="{06253B25-9084-2E0B-39D3-B6D371053A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61" y="1915992"/>
                      <a:ext cx="473696" cy="990218"/>
                    </a:xfrm>
                    <a:custGeom>
                      <a:avLst/>
                      <a:gdLst>
                        <a:gd name="connsiteX0" fmla="*/ 0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0 w 304800"/>
                        <a:gd name="connsiteY4" fmla="*/ 0 h 923925"/>
                        <a:gd name="connsiteX0" fmla="*/ 66675 w 304800"/>
                        <a:gd name="connsiteY0" fmla="*/ 0 h 923925"/>
                        <a:gd name="connsiteX1" fmla="*/ 304800 w 304800"/>
                        <a:gd name="connsiteY1" fmla="*/ 0 h 923925"/>
                        <a:gd name="connsiteX2" fmla="*/ 304800 w 304800"/>
                        <a:gd name="connsiteY2" fmla="*/ 923925 h 923925"/>
                        <a:gd name="connsiteX3" fmla="*/ 0 w 304800"/>
                        <a:gd name="connsiteY3" fmla="*/ 923925 h 923925"/>
                        <a:gd name="connsiteX4" fmla="*/ 66675 w 304800"/>
                        <a:gd name="connsiteY4" fmla="*/ 0 h 923925"/>
                        <a:gd name="connsiteX0" fmla="*/ 66675 w 304800"/>
                        <a:gd name="connsiteY0" fmla="*/ 9525 h 933450"/>
                        <a:gd name="connsiteX1" fmla="*/ 304800 w 304800"/>
                        <a:gd name="connsiteY1" fmla="*/ 0 h 933450"/>
                        <a:gd name="connsiteX2" fmla="*/ 304800 w 304800"/>
                        <a:gd name="connsiteY2" fmla="*/ 933450 h 933450"/>
                        <a:gd name="connsiteX3" fmla="*/ 0 w 304800"/>
                        <a:gd name="connsiteY3" fmla="*/ 933450 h 933450"/>
                        <a:gd name="connsiteX4" fmla="*/ 66675 w 304800"/>
                        <a:gd name="connsiteY4" fmla="*/ 9525 h 933450"/>
                        <a:gd name="connsiteX0" fmla="*/ 66675 w 334433"/>
                        <a:gd name="connsiteY0" fmla="*/ 9525 h 933450"/>
                        <a:gd name="connsiteX1" fmla="*/ 304800 w 334433"/>
                        <a:gd name="connsiteY1" fmla="*/ 0 h 933450"/>
                        <a:gd name="connsiteX2" fmla="*/ 304800 w 334433"/>
                        <a:gd name="connsiteY2" fmla="*/ 933450 h 933450"/>
                        <a:gd name="connsiteX3" fmla="*/ 0 w 334433"/>
                        <a:gd name="connsiteY3" fmla="*/ 933450 h 933450"/>
                        <a:gd name="connsiteX4" fmla="*/ 66675 w 334433"/>
                        <a:gd name="connsiteY4" fmla="*/ 9525 h 933450"/>
                        <a:gd name="connsiteX0" fmla="*/ 66675 w 326704"/>
                        <a:gd name="connsiteY0" fmla="*/ 9525 h 951753"/>
                        <a:gd name="connsiteX1" fmla="*/ 304800 w 326704"/>
                        <a:gd name="connsiteY1" fmla="*/ 0 h 951753"/>
                        <a:gd name="connsiteX2" fmla="*/ 264668 w 326704"/>
                        <a:gd name="connsiteY2" fmla="*/ 951753 h 951753"/>
                        <a:gd name="connsiteX3" fmla="*/ 0 w 326704"/>
                        <a:gd name="connsiteY3" fmla="*/ 933450 h 951753"/>
                        <a:gd name="connsiteX4" fmla="*/ 66675 w 326704"/>
                        <a:gd name="connsiteY4" fmla="*/ 9525 h 951753"/>
                        <a:gd name="connsiteX0" fmla="*/ 66675 w 327069"/>
                        <a:gd name="connsiteY0" fmla="*/ 9525 h 951753"/>
                        <a:gd name="connsiteX1" fmla="*/ 304800 w 327069"/>
                        <a:gd name="connsiteY1" fmla="*/ 0 h 951753"/>
                        <a:gd name="connsiteX2" fmla="*/ 314367 w 327069"/>
                        <a:gd name="connsiteY2" fmla="*/ 347756 h 951753"/>
                        <a:gd name="connsiteX3" fmla="*/ 264668 w 327069"/>
                        <a:gd name="connsiteY3" fmla="*/ 951753 h 951753"/>
                        <a:gd name="connsiteX4" fmla="*/ 0 w 327069"/>
                        <a:gd name="connsiteY4" fmla="*/ 933450 h 951753"/>
                        <a:gd name="connsiteX5" fmla="*/ 66675 w 327069"/>
                        <a:gd name="connsiteY5" fmla="*/ 9525 h 9517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27069" h="951753">
                          <a:moveTo>
                            <a:pt x="66675" y="9525"/>
                          </a:moveTo>
                          <a:lnTo>
                            <a:pt x="304800" y="0"/>
                          </a:lnTo>
                          <a:cubicBezTo>
                            <a:pt x="343852" y="91453"/>
                            <a:pt x="321056" y="189131"/>
                            <a:pt x="314367" y="347756"/>
                          </a:cubicBezTo>
                          <a:cubicBezTo>
                            <a:pt x="307678" y="506381"/>
                            <a:pt x="314833" y="889218"/>
                            <a:pt x="264668" y="951753"/>
                          </a:cubicBezTo>
                          <a:lnTo>
                            <a:pt x="0" y="933450"/>
                          </a:lnTo>
                          <a:lnTo>
                            <a:pt x="66675" y="9525"/>
                          </a:ln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46" name="四角形: 角を丸くする 45">
                      <a:extLst>
                        <a:ext uri="{FF2B5EF4-FFF2-40B4-BE49-F238E27FC236}">
                          <a16:creationId xmlns:a16="http://schemas.microsoft.com/office/drawing/2014/main" id="{59FF27EF-1A6F-2E03-250F-E147ACEC79AF}"/>
                        </a:ext>
                      </a:extLst>
                    </p:cNvPr>
                    <p:cNvSpPr/>
                    <p:nvPr/>
                  </p:nvSpPr>
                  <p:spPr>
                    <a:xfrm rot="637375">
                      <a:off x="924738" y="2784986"/>
                      <a:ext cx="428057" cy="124694"/>
                    </a:xfrm>
                    <a:prstGeom prst="roundRect">
                      <a:avLst/>
                    </a:pr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grpSp>
                <p:nvGrpSpPr>
                  <p:cNvPr id="34" name="グループ化 84">
                    <a:extLst>
                      <a:ext uri="{FF2B5EF4-FFF2-40B4-BE49-F238E27FC236}">
                        <a16:creationId xmlns:a16="http://schemas.microsoft.com/office/drawing/2014/main" id="{E7EE1439-8B03-E3C6-4626-C370181E71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rot="21283932">
                    <a:off x="6240325" y="5337011"/>
                    <a:ext cx="459217" cy="722725"/>
                    <a:chOff x="946561" y="1305955"/>
                    <a:chExt cx="474777" cy="943700"/>
                  </a:xfrm>
                </p:grpSpPr>
                <p:sp>
                  <p:nvSpPr>
                    <p:cNvPr id="41" name="フリーフォーム: 図形 40">
                      <a:extLst>
                        <a:ext uri="{FF2B5EF4-FFF2-40B4-BE49-F238E27FC236}">
                          <a16:creationId xmlns:a16="http://schemas.microsoft.com/office/drawing/2014/main" id="{888163F8-CF3F-D9BC-3E61-B6B92AA52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6561" y="1305955"/>
                      <a:ext cx="460431" cy="943700"/>
                    </a:xfrm>
                    <a:custGeom>
                      <a:avLst/>
                      <a:gdLst>
                        <a:gd name="connsiteX0" fmla="*/ 182142 w 460424"/>
                        <a:gd name="connsiteY0" fmla="*/ 99342 h 944039"/>
                        <a:gd name="connsiteX1" fmla="*/ 77367 w 460424"/>
                        <a:gd name="connsiteY1" fmla="*/ 270792 h 944039"/>
                        <a:gd name="connsiteX2" fmla="*/ 29742 w 460424"/>
                        <a:gd name="connsiteY2" fmla="*/ 604167 h 944039"/>
                        <a:gd name="connsiteX3" fmla="*/ 10692 w 460424"/>
                        <a:gd name="connsiteY3" fmla="*/ 861342 h 944039"/>
                        <a:gd name="connsiteX4" fmla="*/ 201192 w 460424"/>
                        <a:gd name="connsiteY4" fmla="*/ 918492 h 944039"/>
                        <a:gd name="connsiteX5" fmla="*/ 325017 w 460424"/>
                        <a:gd name="connsiteY5" fmla="*/ 918492 h 944039"/>
                        <a:gd name="connsiteX6" fmla="*/ 420267 w 460424"/>
                        <a:gd name="connsiteY6" fmla="*/ 604167 h 944039"/>
                        <a:gd name="connsiteX7" fmla="*/ 458367 w 460424"/>
                        <a:gd name="connsiteY7" fmla="*/ 223167 h 944039"/>
                        <a:gd name="connsiteX8" fmla="*/ 363117 w 460424"/>
                        <a:gd name="connsiteY8" fmla="*/ 4092 h 944039"/>
                        <a:gd name="connsiteX9" fmla="*/ 229767 w 460424"/>
                        <a:gd name="connsiteY9" fmla="*/ 80292 h 944039"/>
                        <a:gd name="connsiteX10" fmla="*/ 182142 w 460424"/>
                        <a:gd name="connsiteY10" fmla="*/ 99342 h 9440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60424" h="944039">
                          <a:moveTo>
                            <a:pt x="182142" y="99342"/>
                          </a:moveTo>
                          <a:cubicBezTo>
                            <a:pt x="156742" y="131092"/>
                            <a:pt x="102767" y="186655"/>
                            <a:pt x="77367" y="270792"/>
                          </a:cubicBezTo>
                          <a:cubicBezTo>
                            <a:pt x="51967" y="354930"/>
                            <a:pt x="40854" y="505742"/>
                            <a:pt x="29742" y="604167"/>
                          </a:cubicBezTo>
                          <a:cubicBezTo>
                            <a:pt x="18629" y="702592"/>
                            <a:pt x="-17883" y="808955"/>
                            <a:pt x="10692" y="861342"/>
                          </a:cubicBezTo>
                          <a:cubicBezTo>
                            <a:pt x="39267" y="913729"/>
                            <a:pt x="148805" y="908967"/>
                            <a:pt x="201192" y="918492"/>
                          </a:cubicBezTo>
                          <a:cubicBezTo>
                            <a:pt x="253579" y="928017"/>
                            <a:pt x="288505" y="970879"/>
                            <a:pt x="325017" y="918492"/>
                          </a:cubicBezTo>
                          <a:cubicBezTo>
                            <a:pt x="361529" y="866105"/>
                            <a:pt x="398042" y="720054"/>
                            <a:pt x="420267" y="604167"/>
                          </a:cubicBezTo>
                          <a:cubicBezTo>
                            <a:pt x="442492" y="488280"/>
                            <a:pt x="467892" y="323179"/>
                            <a:pt x="458367" y="223167"/>
                          </a:cubicBezTo>
                          <a:cubicBezTo>
                            <a:pt x="448842" y="123155"/>
                            <a:pt x="401217" y="27904"/>
                            <a:pt x="363117" y="4092"/>
                          </a:cubicBezTo>
                          <a:cubicBezTo>
                            <a:pt x="325017" y="-19720"/>
                            <a:pt x="259930" y="67592"/>
                            <a:pt x="229767" y="80292"/>
                          </a:cubicBezTo>
                          <a:cubicBezTo>
                            <a:pt x="199605" y="92992"/>
                            <a:pt x="207542" y="67592"/>
                            <a:pt x="182142" y="99342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42" name="フリーフォーム: 図形 41">
                      <a:extLst>
                        <a:ext uri="{FF2B5EF4-FFF2-40B4-BE49-F238E27FC236}">
                          <a16:creationId xmlns:a16="http://schemas.microsoft.com/office/drawing/2014/main" id="{1CAB9C1D-0CFB-8F93-4B0D-473A8AAF2A9B}"/>
                        </a:ext>
                      </a:extLst>
                    </p:cNvPr>
                    <p:cNvSpPr/>
                    <p:nvPr/>
                  </p:nvSpPr>
                  <p:spPr>
                    <a:xfrm rot="3250907" flipH="1">
                      <a:off x="1166386" y="1319634"/>
                      <a:ext cx="206019" cy="303885"/>
                    </a:xfrm>
                    <a:custGeom>
                      <a:avLst/>
                      <a:gdLst>
                        <a:gd name="connsiteX0" fmla="*/ 85952 w 119518"/>
                        <a:gd name="connsiteY0" fmla="*/ 2510 h 175038"/>
                        <a:gd name="connsiteX1" fmla="*/ 227 w 119518"/>
                        <a:gd name="connsiteY1" fmla="*/ 78710 h 175038"/>
                        <a:gd name="connsiteX2" fmla="*/ 114527 w 119518"/>
                        <a:gd name="connsiteY2" fmla="*/ 173960 h 175038"/>
                        <a:gd name="connsiteX3" fmla="*/ 85952 w 119518"/>
                        <a:gd name="connsiteY3" fmla="*/ 2510 h 1750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9518" h="175038">
                          <a:moveTo>
                            <a:pt x="85952" y="2510"/>
                          </a:moveTo>
                          <a:cubicBezTo>
                            <a:pt x="66902" y="-13365"/>
                            <a:pt x="-4535" y="50135"/>
                            <a:pt x="227" y="78710"/>
                          </a:cubicBezTo>
                          <a:cubicBezTo>
                            <a:pt x="4989" y="107285"/>
                            <a:pt x="98652" y="185073"/>
                            <a:pt x="114527" y="173960"/>
                          </a:cubicBezTo>
                          <a:cubicBezTo>
                            <a:pt x="130402" y="162848"/>
                            <a:pt x="105002" y="18385"/>
                            <a:pt x="85952" y="2510"/>
                          </a:cubicBezTo>
                          <a:close/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 dirty="0"/>
                    </a:p>
                  </p:txBody>
                </p:sp>
              </p:grpSp>
              <p:sp>
                <p:nvSpPr>
                  <p:cNvPr id="35" name="四角形: 角を丸くする 34">
                    <a:extLst>
                      <a:ext uri="{FF2B5EF4-FFF2-40B4-BE49-F238E27FC236}">
                        <a16:creationId xmlns:a16="http://schemas.microsoft.com/office/drawing/2014/main" id="{9A5EB045-1227-7870-DA74-8EFF34A2C61A}"/>
                      </a:ext>
                    </a:extLst>
                  </p:cNvPr>
                  <p:cNvSpPr/>
                  <p:nvPr/>
                </p:nvSpPr>
                <p:spPr bwMode="auto">
                  <a:xfrm rot="5138">
                    <a:off x="6267074" y="5990389"/>
                    <a:ext cx="357545" cy="72527"/>
                  </a:xfrm>
                  <a:prstGeom prst="roundRect">
                    <a:avLst/>
                  </a:prstGeom>
                  <a:solidFill>
                    <a:srgbClr val="CCFF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36" name="楕円 100">
                    <a:extLst>
                      <a:ext uri="{FF2B5EF4-FFF2-40B4-BE49-F238E27FC236}">
                        <a16:creationId xmlns:a16="http://schemas.microsoft.com/office/drawing/2014/main" id="{6278C675-8AB8-12C8-D90F-9D3875ACB79E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100390" y="6672398"/>
                    <a:ext cx="380449" cy="150144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sp>
                <p:nvSpPr>
                  <p:cNvPr id="37" name="楕円 100">
                    <a:extLst>
                      <a:ext uri="{FF2B5EF4-FFF2-40B4-BE49-F238E27FC236}">
                        <a16:creationId xmlns:a16="http://schemas.microsoft.com/office/drawing/2014/main" id="{949067CA-BBF8-D303-D783-4BE85029A90B}"/>
                      </a:ext>
                    </a:extLst>
                  </p:cNvPr>
                  <p:cNvSpPr/>
                  <p:nvPr/>
                </p:nvSpPr>
                <p:spPr bwMode="auto">
                  <a:xfrm rot="21402602">
                    <a:off x="6225085" y="6687666"/>
                    <a:ext cx="380449" cy="151416"/>
                  </a:xfrm>
                  <a:custGeom>
                    <a:avLst/>
                    <a:gdLst>
                      <a:gd name="connsiteX0" fmla="*/ 0 w 417634"/>
                      <a:gd name="connsiteY0" fmla="*/ 102577 h 205154"/>
                      <a:gd name="connsiteX1" fmla="*/ 208817 w 417634"/>
                      <a:gd name="connsiteY1" fmla="*/ 0 h 205154"/>
                      <a:gd name="connsiteX2" fmla="*/ 417634 w 417634"/>
                      <a:gd name="connsiteY2" fmla="*/ 102577 h 205154"/>
                      <a:gd name="connsiteX3" fmla="*/ 208817 w 417634"/>
                      <a:gd name="connsiteY3" fmla="*/ 205154 h 205154"/>
                      <a:gd name="connsiteX4" fmla="*/ 0 w 417634"/>
                      <a:gd name="connsiteY4" fmla="*/ 102577 h 205154"/>
                      <a:gd name="connsiteX0" fmla="*/ 18846 w 436480"/>
                      <a:gd name="connsiteY0" fmla="*/ 102577 h 214356"/>
                      <a:gd name="connsiteX1" fmla="*/ 227663 w 436480"/>
                      <a:gd name="connsiteY1" fmla="*/ 0 h 214356"/>
                      <a:gd name="connsiteX2" fmla="*/ 436480 w 436480"/>
                      <a:gd name="connsiteY2" fmla="*/ 102577 h 214356"/>
                      <a:gd name="connsiteX3" fmla="*/ 227663 w 436480"/>
                      <a:gd name="connsiteY3" fmla="*/ 205154 h 214356"/>
                      <a:gd name="connsiteX4" fmla="*/ 33499 w 436480"/>
                      <a:gd name="connsiteY4" fmla="*/ 197827 h 214356"/>
                      <a:gd name="connsiteX5" fmla="*/ 18846 w 436480"/>
                      <a:gd name="connsiteY5" fmla="*/ 102577 h 214356"/>
                      <a:gd name="connsiteX0" fmla="*/ 18846 w 443568"/>
                      <a:gd name="connsiteY0" fmla="*/ 102577 h 225280"/>
                      <a:gd name="connsiteX1" fmla="*/ 227663 w 443568"/>
                      <a:gd name="connsiteY1" fmla="*/ 0 h 225280"/>
                      <a:gd name="connsiteX2" fmla="*/ 436480 w 443568"/>
                      <a:gd name="connsiteY2" fmla="*/ 102577 h 225280"/>
                      <a:gd name="connsiteX3" fmla="*/ 392518 w 443568"/>
                      <a:gd name="connsiteY3" fmla="*/ 219808 h 225280"/>
                      <a:gd name="connsiteX4" fmla="*/ 227663 w 443568"/>
                      <a:gd name="connsiteY4" fmla="*/ 205154 h 225280"/>
                      <a:gd name="connsiteX5" fmla="*/ 33499 w 443568"/>
                      <a:gd name="connsiteY5" fmla="*/ 197827 h 225280"/>
                      <a:gd name="connsiteX6" fmla="*/ 18846 w 443568"/>
                      <a:gd name="connsiteY6" fmla="*/ 102577 h 225280"/>
                      <a:gd name="connsiteX0" fmla="*/ 21731 w 439126"/>
                      <a:gd name="connsiteY0" fmla="*/ 52891 h 226883"/>
                      <a:gd name="connsiteX1" fmla="*/ 223221 w 439126"/>
                      <a:gd name="connsiteY1" fmla="*/ 1603 h 226883"/>
                      <a:gd name="connsiteX2" fmla="*/ 432038 w 439126"/>
                      <a:gd name="connsiteY2" fmla="*/ 104180 h 226883"/>
                      <a:gd name="connsiteX3" fmla="*/ 388076 w 439126"/>
                      <a:gd name="connsiteY3" fmla="*/ 221411 h 226883"/>
                      <a:gd name="connsiteX4" fmla="*/ 223221 w 439126"/>
                      <a:gd name="connsiteY4" fmla="*/ 206757 h 226883"/>
                      <a:gd name="connsiteX5" fmla="*/ 29057 w 439126"/>
                      <a:gd name="connsiteY5" fmla="*/ 199430 h 226883"/>
                      <a:gd name="connsiteX6" fmla="*/ 21731 w 439126"/>
                      <a:gd name="connsiteY6" fmla="*/ 52891 h 226883"/>
                      <a:gd name="connsiteX0" fmla="*/ 57638 w 475033"/>
                      <a:gd name="connsiteY0" fmla="*/ 52944 h 226790"/>
                      <a:gd name="connsiteX1" fmla="*/ 259128 w 475033"/>
                      <a:gd name="connsiteY1" fmla="*/ 1656 h 226790"/>
                      <a:gd name="connsiteX2" fmla="*/ 467945 w 475033"/>
                      <a:gd name="connsiteY2" fmla="*/ 104233 h 226790"/>
                      <a:gd name="connsiteX3" fmla="*/ 423983 w 475033"/>
                      <a:gd name="connsiteY3" fmla="*/ 221464 h 226790"/>
                      <a:gd name="connsiteX4" fmla="*/ 259128 w 475033"/>
                      <a:gd name="connsiteY4" fmla="*/ 206810 h 226790"/>
                      <a:gd name="connsiteX5" fmla="*/ 13675 w 475033"/>
                      <a:gd name="connsiteY5" fmla="*/ 206810 h 226790"/>
                      <a:gd name="connsiteX6" fmla="*/ 57638 w 475033"/>
                      <a:gd name="connsiteY6" fmla="*/ 52944 h 226790"/>
                      <a:gd name="connsiteX0" fmla="*/ 46275 w 478324"/>
                      <a:gd name="connsiteY0" fmla="*/ 25830 h 236311"/>
                      <a:gd name="connsiteX1" fmla="*/ 262419 w 478324"/>
                      <a:gd name="connsiteY1" fmla="*/ 11177 h 236311"/>
                      <a:gd name="connsiteX2" fmla="*/ 471236 w 478324"/>
                      <a:gd name="connsiteY2" fmla="*/ 113754 h 236311"/>
                      <a:gd name="connsiteX3" fmla="*/ 427274 w 478324"/>
                      <a:gd name="connsiteY3" fmla="*/ 230985 h 236311"/>
                      <a:gd name="connsiteX4" fmla="*/ 262419 w 478324"/>
                      <a:gd name="connsiteY4" fmla="*/ 216331 h 236311"/>
                      <a:gd name="connsiteX5" fmla="*/ 16966 w 478324"/>
                      <a:gd name="connsiteY5" fmla="*/ 216331 h 236311"/>
                      <a:gd name="connsiteX6" fmla="*/ 46275 w 478324"/>
                      <a:gd name="connsiteY6" fmla="*/ 25830 h 236311"/>
                      <a:gd name="connsiteX0" fmla="*/ 46275 w 478324"/>
                      <a:gd name="connsiteY0" fmla="*/ 25830 h 246794"/>
                      <a:gd name="connsiteX1" fmla="*/ 262419 w 478324"/>
                      <a:gd name="connsiteY1" fmla="*/ 11177 h 246794"/>
                      <a:gd name="connsiteX2" fmla="*/ 471236 w 478324"/>
                      <a:gd name="connsiteY2" fmla="*/ 113754 h 246794"/>
                      <a:gd name="connsiteX3" fmla="*/ 427274 w 478324"/>
                      <a:gd name="connsiteY3" fmla="*/ 230985 h 246794"/>
                      <a:gd name="connsiteX4" fmla="*/ 262419 w 478324"/>
                      <a:gd name="connsiteY4" fmla="*/ 245639 h 246794"/>
                      <a:gd name="connsiteX5" fmla="*/ 16966 w 478324"/>
                      <a:gd name="connsiteY5" fmla="*/ 216331 h 246794"/>
                      <a:gd name="connsiteX6" fmla="*/ 46275 w 478324"/>
                      <a:gd name="connsiteY6" fmla="*/ 25830 h 246794"/>
                      <a:gd name="connsiteX0" fmla="*/ 26334 w 492396"/>
                      <a:gd name="connsiteY0" fmla="*/ 25830 h 246794"/>
                      <a:gd name="connsiteX1" fmla="*/ 276491 w 492396"/>
                      <a:gd name="connsiteY1" fmla="*/ 11177 h 246794"/>
                      <a:gd name="connsiteX2" fmla="*/ 485308 w 492396"/>
                      <a:gd name="connsiteY2" fmla="*/ 113754 h 246794"/>
                      <a:gd name="connsiteX3" fmla="*/ 441346 w 492396"/>
                      <a:gd name="connsiteY3" fmla="*/ 230985 h 246794"/>
                      <a:gd name="connsiteX4" fmla="*/ 276491 w 492396"/>
                      <a:gd name="connsiteY4" fmla="*/ 245639 h 246794"/>
                      <a:gd name="connsiteX5" fmla="*/ 31038 w 492396"/>
                      <a:gd name="connsiteY5" fmla="*/ 216331 h 246794"/>
                      <a:gd name="connsiteX6" fmla="*/ 26334 w 492396"/>
                      <a:gd name="connsiteY6" fmla="*/ 25830 h 246794"/>
                      <a:gd name="connsiteX0" fmla="*/ 52818 w 518880"/>
                      <a:gd name="connsiteY0" fmla="*/ 26849 h 247813"/>
                      <a:gd name="connsiteX1" fmla="*/ 302975 w 518880"/>
                      <a:gd name="connsiteY1" fmla="*/ 12196 h 247813"/>
                      <a:gd name="connsiteX2" fmla="*/ 511792 w 518880"/>
                      <a:gd name="connsiteY2" fmla="*/ 114773 h 247813"/>
                      <a:gd name="connsiteX3" fmla="*/ 467830 w 518880"/>
                      <a:gd name="connsiteY3" fmla="*/ 232004 h 247813"/>
                      <a:gd name="connsiteX4" fmla="*/ 302975 w 518880"/>
                      <a:gd name="connsiteY4" fmla="*/ 246658 h 247813"/>
                      <a:gd name="connsiteX5" fmla="*/ 16708 w 518880"/>
                      <a:gd name="connsiteY5" fmla="*/ 235282 h 247813"/>
                      <a:gd name="connsiteX6" fmla="*/ 52818 w 518880"/>
                      <a:gd name="connsiteY6" fmla="*/ 26849 h 247813"/>
                      <a:gd name="connsiteX0" fmla="*/ 52818 w 518880"/>
                      <a:gd name="connsiteY0" fmla="*/ 17617 h 265479"/>
                      <a:gd name="connsiteX1" fmla="*/ 302975 w 518880"/>
                      <a:gd name="connsiteY1" fmla="*/ 29862 h 265479"/>
                      <a:gd name="connsiteX2" fmla="*/ 511792 w 518880"/>
                      <a:gd name="connsiteY2" fmla="*/ 132439 h 265479"/>
                      <a:gd name="connsiteX3" fmla="*/ 467830 w 518880"/>
                      <a:gd name="connsiteY3" fmla="*/ 249670 h 265479"/>
                      <a:gd name="connsiteX4" fmla="*/ 302975 w 518880"/>
                      <a:gd name="connsiteY4" fmla="*/ 264324 h 265479"/>
                      <a:gd name="connsiteX5" fmla="*/ 16708 w 518880"/>
                      <a:gd name="connsiteY5" fmla="*/ 252948 h 265479"/>
                      <a:gd name="connsiteX6" fmla="*/ 52818 w 518880"/>
                      <a:gd name="connsiteY6" fmla="*/ 17617 h 265479"/>
                      <a:gd name="connsiteX0" fmla="*/ 52818 w 507633"/>
                      <a:gd name="connsiteY0" fmla="*/ 16295 h 264157"/>
                      <a:gd name="connsiteX1" fmla="*/ 302975 w 507633"/>
                      <a:gd name="connsiteY1" fmla="*/ 28540 h 264157"/>
                      <a:gd name="connsiteX2" fmla="*/ 498187 w 507633"/>
                      <a:gd name="connsiteY2" fmla="*/ 95253 h 264157"/>
                      <a:gd name="connsiteX3" fmla="*/ 467830 w 507633"/>
                      <a:gd name="connsiteY3" fmla="*/ 248348 h 264157"/>
                      <a:gd name="connsiteX4" fmla="*/ 302975 w 507633"/>
                      <a:gd name="connsiteY4" fmla="*/ 263002 h 264157"/>
                      <a:gd name="connsiteX5" fmla="*/ 16708 w 507633"/>
                      <a:gd name="connsiteY5" fmla="*/ 251626 h 264157"/>
                      <a:gd name="connsiteX6" fmla="*/ 52818 w 507633"/>
                      <a:gd name="connsiteY6" fmla="*/ 16295 h 264157"/>
                      <a:gd name="connsiteX0" fmla="*/ 52818 w 511553"/>
                      <a:gd name="connsiteY0" fmla="*/ 16295 h 273587"/>
                      <a:gd name="connsiteX1" fmla="*/ 302975 w 511553"/>
                      <a:gd name="connsiteY1" fmla="*/ 28540 h 273587"/>
                      <a:gd name="connsiteX2" fmla="*/ 498187 w 511553"/>
                      <a:gd name="connsiteY2" fmla="*/ 95253 h 273587"/>
                      <a:gd name="connsiteX3" fmla="*/ 481435 w 511553"/>
                      <a:gd name="connsiteY3" fmla="*/ 266280 h 273587"/>
                      <a:gd name="connsiteX4" fmla="*/ 302975 w 511553"/>
                      <a:gd name="connsiteY4" fmla="*/ 263002 h 273587"/>
                      <a:gd name="connsiteX5" fmla="*/ 16708 w 511553"/>
                      <a:gd name="connsiteY5" fmla="*/ 251626 h 273587"/>
                      <a:gd name="connsiteX6" fmla="*/ 52818 w 511553"/>
                      <a:gd name="connsiteY6" fmla="*/ 16295 h 273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1553" h="273587">
                        <a:moveTo>
                          <a:pt x="52818" y="16295"/>
                        </a:moveTo>
                        <a:cubicBezTo>
                          <a:pt x="100529" y="-20886"/>
                          <a:pt x="228747" y="15380"/>
                          <a:pt x="302975" y="28540"/>
                        </a:cubicBezTo>
                        <a:cubicBezTo>
                          <a:pt x="377203" y="41700"/>
                          <a:pt x="476817" y="68388"/>
                          <a:pt x="498187" y="95253"/>
                        </a:cubicBezTo>
                        <a:cubicBezTo>
                          <a:pt x="519557" y="122119"/>
                          <a:pt x="516238" y="249184"/>
                          <a:pt x="481435" y="266280"/>
                        </a:cubicBezTo>
                        <a:cubicBezTo>
                          <a:pt x="446632" y="283376"/>
                          <a:pt x="380429" y="265444"/>
                          <a:pt x="302975" y="263002"/>
                        </a:cubicBezTo>
                        <a:cubicBezTo>
                          <a:pt x="225521" y="260560"/>
                          <a:pt x="51511" y="268722"/>
                          <a:pt x="16708" y="251626"/>
                        </a:cubicBezTo>
                        <a:cubicBezTo>
                          <a:pt x="-18095" y="234530"/>
                          <a:pt x="5107" y="53476"/>
                          <a:pt x="52818" y="16295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12700">
                    <a:solidFill>
                      <a:sysClr val="windowText" lastClr="0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ja-JP" altLang="en-US" sz="800"/>
                  </a:p>
                </p:txBody>
              </p:sp>
              <p:grpSp>
                <p:nvGrpSpPr>
                  <p:cNvPr id="38" name="グループ化 91">
                    <a:extLst>
                      <a:ext uri="{FF2B5EF4-FFF2-40B4-BE49-F238E27FC236}">
                        <a16:creationId xmlns:a16="http://schemas.microsoft.com/office/drawing/2014/main" id="{5AAAEC15-F719-9B14-5927-2ADA6FCD3F2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485573" y="5538097"/>
                    <a:ext cx="261084" cy="520652"/>
                    <a:chOff x="5297431" y="2772229"/>
                    <a:chExt cx="236993" cy="472391"/>
                  </a:xfrm>
                </p:grpSpPr>
                <p:sp>
                  <p:nvSpPr>
                    <p:cNvPr id="39" name="フリーフォーム: 図形 38">
                      <a:extLst>
                        <a:ext uri="{FF2B5EF4-FFF2-40B4-BE49-F238E27FC236}">
                          <a16:creationId xmlns:a16="http://schemas.microsoft.com/office/drawing/2014/main" id="{BDB9B25C-061B-6E71-D225-8EA841C382F3}"/>
                        </a:ext>
                      </a:extLst>
                    </p:cNvPr>
                    <p:cNvSpPr/>
                    <p:nvPr/>
                  </p:nvSpPr>
                  <p:spPr>
                    <a:xfrm rot="16920195">
                      <a:off x="5229947" y="2839713"/>
                      <a:ext cx="354418" cy="219449"/>
                    </a:xfrm>
                    <a:custGeom>
                      <a:avLst/>
                      <a:gdLst>
                        <a:gd name="connsiteX0" fmla="*/ 945340 w 945340"/>
                        <a:gd name="connsiteY0" fmla="*/ 171450 h 314411"/>
                        <a:gd name="connsiteX1" fmla="*/ 631015 w 945340"/>
                        <a:gd name="connsiteY1" fmla="*/ 266700 h 314411"/>
                        <a:gd name="connsiteX2" fmla="*/ 192865 w 945340"/>
                        <a:gd name="connsiteY2" fmla="*/ 314325 h 314411"/>
                        <a:gd name="connsiteX3" fmla="*/ 2365 w 945340"/>
                        <a:gd name="connsiteY3" fmla="*/ 276225 h 314411"/>
                        <a:gd name="connsiteX4" fmla="*/ 107140 w 945340"/>
                        <a:gd name="connsiteY4" fmla="*/ 200025 h 314411"/>
                        <a:gd name="connsiteX5" fmla="*/ 402415 w 945340"/>
                        <a:gd name="connsiteY5" fmla="*/ 152400 h 314411"/>
                        <a:gd name="connsiteX6" fmla="*/ 764365 w 945340"/>
                        <a:gd name="connsiteY6" fmla="*/ 38100 h 314411"/>
                        <a:gd name="connsiteX7" fmla="*/ 840565 w 945340"/>
                        <a:gd name="connsiteY7" fmla="*/ 0 h 3144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945340" h="314411">
                          <a:moveTo>
                            <a:pt x="945340" y="171450"/>
                          </a:moveTo>
                          <a:cubicBezTo>
                            <a:pt x="850883" y="207169"/>
                            <a:pt x="756427" y="242888"/>
                            <a:pt x="631015" y="266700"/>
                          </a:cubicBezTo>
                          <a:cubicBezTo>
                            <a:pt x="505602" y="290513"/>
                            <a:pt x="297640" y="312738"/>
                            <a:pt x="192865" y="314325"/>
                          </a:cubicBezTo>
                          <a:cubicBezTo>
                            <a:pt x="88090" y="315913"/>
                            <a:pt x="16652" y="295275"/>
                            <a:pt x="2365" y="276225"/>
                          </a:cubicBezTo>
                          <a:cubicBezTo>
                            <a:pt x="-11923" y="257175"/>
                            <a:pt x="40465" y="220662"/>
                            <a:pt x="107140" y="200025"/>
                          </a:cubicBezTo>
                          <a:cubicBezTo>
                            <a:pt x="173815" y="179388"/>
                            <a:pt x="292878" y="179387"/>
                            <a:pt x="402415" y="152400"/>
                          </a:cubicBezTo>
                          <a:cubicBezTo>
                            <a:pt x="511952" y="125413"/>
                            <a:pt x="691340" y="63500"/>
                            <a:pt x="764365" y="38100"/>
                          </a:cubicBezTo>
                          <a:cubicBezTo>
                            <a:pt x="837390" y="12700"/>
                            <a:pt x="838977" y="6350"/>
                            <a:pt x="840565" y="0"/>
                          </a:cubicBezTo>
                        </a:path>
                      </a:pathLst>
                    </a:custGeom>
                    <a:solidFill>
                      <a:srgbClr val="CCFFFF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  <p:sp>
                  <p:nvSpPr>
                    <p:cNvPr id="40" name="フリーフォーム: 図形 39">
                      <a:extLst>
                        <a:ext uri="{FF2B5EF4-FFF2-40B4-BE49-F238E27FC236}">
                          <a16:creationId xmlns:a16="http://schemas.microsoft.com/office/drawing/2014/main" id="{53DEC9AF-1462-F808-C6EB-10867247A637}"/>
                        </a:ext>
                      </a:extLst>
                    </p:cNvPr>
                    <p:cNvSpPr/>
                    <p:nvPr/>
                  </p:nvSpPr>
                  <p:spPr>
                    <a:xfrm rot="3329906" flipH="1" flipV="1">
                      <a:off x="5348027" y="3058223"/>
                      <a:ext cx="203044" cy="169750"/>
                    </a:xfrm>
                    <a:custGeom>
                      <a:avLst/>
                      <a:gdLst>
                        <a:gd name="connsiteX0" fmla="*/ 220663 w 280940"/>
                        <a:gd name="connsiteY0" fmla="*/ 80742 h 214461"/>
                        <a:gd name="connsiteX1" fmla="*/ 130426 w 280940"/>
                        <a:gd name="connsiteY1" fmla="*/ 40636 h 214461"/>
                        <a:gd name="connsiteX2" fmla="*/ 70268 w 280940"/>
                        <a:gd name="connsiteY2" fmla="*/ 531 h 214461"/>
                        <a:gd name="connsiteX3" fmla="*/ 90321 w 280940"/>
                        <a:gd name="connsiteY3" fmla="*/ 70715 h 214461"/>
                        <a:gd name="connsiteX4" fmla="*/ 110374 w 280940"/>
                        <a:gd name="connsiteY4" fmla="*/ 85755 h 214461"/>
                        <a:gd name="connsiteX5" fmla="*/ 40189 w 280940"/>
                        <a:gd name="connsiteY5" fmla="*/ 80742 h 214461"/>
                        <a:gd name="connsiteX6" fmla="*/ 84 w 280940"/>
                        <a:gd name="connsiteY6" fmla="*/ 150926 h 214461"/>
                        <a:gd name="connsiteX7" fmla="*/ 50216 w 280940"/>
                        <a:gd name="connsiteY7" fmla="*/ 170979 h 214461"/>
                        <a:gd name="connsiteX8" fmla="*/ 115387 w 280940"/>
                        <a:gd name="connsiteY8" fmla="*/ 211084 h 214461"/>
                        <a:gd name="connsiteX9" fmla="*/ 210637 w 280940"/>
                        <a:gd name="connsiteY9" fmla="*/ 211084 h 214461"/>
                        <a:gd name="connsiteX10" fmla="*/ 280821 w 280940"/>
                        <a:gd name="connsiteY10" fmla="*/ 201058 h 214461"/>
                        <a:gd name="connsiteX11" fmla="*/ 220663 w 280940"/>
                        <a:gd name="connsiteY11" fmla="*/ 80742 h 214461"/>
                        <a:gd name="connsiteX0" fmla="*/ 220663 w 281037"/>
                        <a:gd name="connsiteY0" fmla="*/ 80742 h 241432"/>
                        <a:gd name="connsiteX1" fmla="*/ 130426 w 281037"/>
                        <a:gd name="connsiteY1" fmla="*/ 40636 h 241432"/>
                        <a:gd name="connsiteX2" fmla="*/ 70268 w 281037"/>
                        <a:gd name="connsiteY2" fmla="*/ 531 h 241432"/>
                        <a:gd name="connsiteX3" fmla="*/ 90321 w 281037"/>
                        <a:gd name="connsiteY3" fmla="*/ 70715 h 241432"/>
                        <a:gd name="connsiteX4" fmla="*/ 110374 w 281037"/>
                        <a:gd name="connsiteY4" fmla="*/ 85755 h 241432"/>
                        <a:gd name="connsiteX5" fmla="*/ 40189 w 281037"/>
                        <a:gd name="connsiteY5" fmla="*/ 80742 h 241432"/>
                        <a:gd name="connsiteX6" fmla="*/ 84 w 281037"/>
                        <a:gd name="connsiteY6" fmla="*/ 150926 h 241432"/>
                        <a:gd name="connsiteX7" fmla="*/ 50216 w 281037"/>
                        <a:gd name="connsiteY7" fmla="*/ 170979 h 241432"/>
                        <a:gd name="connsiteX8" fmla="*/ 115387 w 281037"/>
                        <a:gd name="connsiteY8" fmla="*/ 211084 h 241432"/>
                        <a:gd name="connsiteX9" fmla="*/ 199971 w 281037"/>
                        <a:gd name="connsiteY9" fmla="*/ 241335 h 241432"/>
                        <a:gd name="connsiteX10" fmla="*/ 280821 w 281037"/>
                        <a:gd name="connsiteY10" fmla="*/ 201058 h 241432"/>
                        <a:gd name="connsiteX11" fmla="*/ 220663 w 281037"/>
                        <a:gd name="connsiteY11" fmla="*/ 80742 h 241432"/>
                        <a:gd name="connsiteX0" fmla="*/ 220663 w 258237"/>
                        <a:gd name="connsiteY0" fmla="*/ 80742 h 241432"/>
                        <a:gd name="connsiteX1" fmla="*/ 130426 w 258237"/>
                        <a:gd name="connsiteY1" fmla="*/ 40636 h 241432"/>
                        <a:gd name="connsiteX2" fmla="*/ 70268 w 258237"/>
                        <a:gd name="connsiteY2" fmla="*/ 531 h 241432"/>
                        <a:gd name="connsiteX3" fmla="*/ 90321 w 258237"/>
                        <a:gd name="connsiteY3" fmla="*/ 70715 h 241432"/>
                        <a:gd name="connsiteX4" fmla="*/ 110374 w 258237"/>
                        <a:gd name="connsiteY4" fmla="*/ 85755 h 241432"/>
                        <a:gd name="connsiteX5" fmla="*/ 40189 w 258237"/>
                        <a:gd name="connsiteY5" fmla="*/ 80742 h 241432"/>
                        <a:gd name="connsiteX6" fmla="*/ 84 w 258237"/>
                        <a:gd name="connsiteY6" fmla="*/ 150926 h 241432"/>
                        <a:gd name="connsiteX7" fmla="*/ 50216 w 258237"/>
                        <a:gd name="connsiteY7" fmla="*/ 170979 h 241432"/>
                        <a:gd name="connsiteX8" fmla="*/ 115387 w 258237"/>
                        <a:gd name="connsiteY8" fmla="*/ 211084 h 241432"/>
                        <a:gd name="connsiteX9" fmla="*/ 199971 w 258237"/>
                        <a:gd name="connsiteY9" fmla="*/ 241335 h 241432"/>
                        <a:gd name="connsiteX10" fmla="*/ 257837 w 258237"/>
                        <a:gd name="connsiteY10" fmla="*/ 150537 h 241432"/>
                        <a:gd name="connsiteX11" fmla="*/ 220663 w 258237"/>
                        <a:gd name="connsiteY11" fmla="*/ 80742 h 241432"/>
                        <a:gd name="connsiteX0" fmla="*/ 220663 w 258698"/>
                        <a:gd name="connsiteY0" fmla="*/ 80742 h 262662"/>
                        <a:gd name="connsiteX1" fmla="*/ 130426 w 258698"/>
                        <a:gd name="connsiteY1" fmla="*/ 40636 h 262662"/>
                        <a:gd name="connsiteX2" fmla="*/ 70268 w 258698"/>
                        <a:gd name="connsiteY2" fmla="*/ 531 h 262662"/>
                        <a:gd name="connsiteX3" fmla="*/ 90321 w 258698"/>
                        <a:gd name="connsiteY3" fmla="*/ 70715 h 262662"/>
                        <a:gd name="connsiteX4" fmla="*/ 110374 w 258698"/>
                        <a:gd name="connsiteY4" fmla="*/ 85755 h 262662"/>
                        <a:gd name="connsiteX5" fmla="*/ 40189 w 258698"/>
                        <a:gd name="connsiteY5" fmla="*/ 80742 h 262662"/>
                        <a:gd name="connsiteX6" fmla="*/ 84 w 258698"/>
                        <a:gd name="connsiteY6" fmla="*/ 150926 h 262662"/>
                        <a:gd name="connsiteX7" fmla="*/ 50216 w 258698"/>
                        <a:gd name="connsiteY7" fmla="*/ 170979 h 262662"/>
                        <a:gd name="connsiteX8" fmla="*/ 115387 w 258698"/>
                        <a:gd name="connsiteY8" fmla="*/ 211084 h 262662"/>
                        <a:gd name="connsiteX9" fmla="*/ 187938 w 258698"/>
                        <a:gd name="connsiteY9" fmla="*/ 262609 h 262662"/>
                        <a:gd name="connsiteX10" fmla="*/ 257837 w 258698"/>
                        <a:gd name="connsiteY10" fmla="*/ 150537 h 262662"/>
                        <a:gd name="connsiteX11" fmla="*/ 220663 w 258698"/>
                        <a:gd name="connsiteY11" fmla="*/ 80742 h 2626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58698" h="262662">
                          <a:moveTo>
                            <a:pt x="220663" y="80742"/>
                          </a:moveTo>
                          <a:cubicBezTo>
                            <a:pt x="199428" y="62425"/>
                            <a:pt x="155492" y="54004"/>
                            <a:pt x="130426" y="40636"/>
                          </a:cubicBezTo>
                          <a:cubicBezTo>
                            <a:pt x="105360" y="27268"/>
                            <a:pt x="76952" y="-4482"/>
                            <a:pt x="70268" y="531"/>
                          </a:cubicBezTo>
                          <a:cubicBezTo>
                            <a:pt x="63584" y="5544"/>
                            <a:pt x="90321" y="70715"/>
                            <a:pt x="90321" y="70715"/>
                          </a:cubicBezTo>
                          <a:cubicBezTo>
                            <a:pt x="97005" y="84919"/>
                            <a:pt x="118729" y="84084"/>
                            <a:pt x="110374" y="85755"/>
                          </a:cubicBezTo>
                          <a:cubicBezTo>
                            <a:pt x="102019" y="87426"/>
                            <a:pt x="58571" y="69880"/>
                            <a:pt x="40189" y="80742"/>
                          </a:cubicBezTo>
                          <a:cubicBezTo>
                            <a:pt x="21807" y="91604"/>
                            <a:pt x="-1587" y="135887"/>
                            <a:pt x="84" y="150926"/>
                          </a:cubicBezTo>
                          <a:cubicBezTo>
                            <a:pt x="1755" y="165965"/>
                            <a:pt x="30999" y="160953"/>
                            <a:pt x="50216" y="170979"/>
                          </a:cubicBezTo>
                          <a:cubicBezTo>
                            <a:pt x="69433" y="181005"/>
                            <a:pt x="92433" y="195812"/>
                            <a:pt x="115387" y="211084"/>
                          </a:cubicBezTo>
                          <a:cubicBezTo>
                            <a:pt x="138341" y="226356"/>
                            <a:pt x="160366" y="264280"/>
                            <a:pt x="187938" y="262609"/>
                          </a:cubicBezTo>
                          <a:cubicBezTo>
                            <a:pt x="215510" y="260938"/>
                            <a:pt x="252383" y="180848"/>
                            <a:pt x="257837" y="150537"/>
                          </a:cubicBezTo>
                          <a:cubicBezTo>
                            <a:pt x="263291" y="120226"/>
                            <a:pt x="241898" y="99059"/>
                            <a:pt x="220663" y="80742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 w="12700">
                      <a:solidFill>
                        <a:sysClr val="windowText" lastClr="0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>
                      <a:lvl1pPr marL="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ja-JP" altLang="en-US" sz="800"/>
                    </a:p>
                  </p:txBody>
                </p:sp>
              </p:grpSp>
            </p:grpSp>
            <p:sp>
              <p:nvSpPr>
                <p:cNvPr id="28" name="フリーフォーム: 図形 27">
                  <a:extLst>
                    <a:ext uri="{FF2B5EF4-FFF2-40B4-BE49-F238E27FC236}">
                      <a16:creationId xmlns:a16="http://schemas.microsoft.com/office/drawing/2014/main" id="{C7E17B05-8EF8-8337-B713-230726663E95}"/>
                    </a:ext>
                  </a:extLst>
                </p:cNvPr>
                <p:cNvSpPr/>
                <p:nvPr/>
              </p:nvSpPr>
              <p:spPr bwMode="auto">
                <a:xfrm>
                  <a:off x="-146611" y="3717032"/>
                  <a:ext cx="45719" cy="473585"/>
                </a:xfrm>
                <a:custGeom>
                  <a:avLst/>
                  <a:gdLst>
                    <a:gd name="connsiteX0" fmla="*/ 0 w 82907"/>
                    <a:gd name="connsiteY0" fmla="*/ 0 h 496257"/>
                    <a:gd name="connsiteX1" fmla="*/ 50545 w 82907"/>
                    <a:gd name="connsiteY1" fmla="*/ 179204 h 496257"/>
                    <a:gd name="connsiteX2" fmla="*/ 78115 w 82907"/>
                    <a:gd name="connsiteY2" fmla="*/ 441117 h 496257"/>
                    <a:gd name="connsiteX3" fmla="*/ 82710 w 82907"/>
                    <a:gd name="connsiteY3" fmla="*/ 496257 h 49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2907" h="496257">
                      <a:moveTo>
                        <a:pt x="0" y="0"/>
                      </a:moveTo>
                      <a:cubicBezTo>
                        <a:pt x="18763" y="52842"/>
                        <a:pt x="37526" y="105685"/>
                        <a:pt x="50545" y="179204"/>
                      </a:cubicBezTo>
                      <a:cubicBezTo>
                        <a:pt x="63564" y="252723"/>
                        <a:pt x="72754" y="388275"/>
                        <a:pt x="78115" y="441117"/>
                      </a:cubicBezTo>
                      <a:cubicBezTo>
                        <a:pt x="83476" y="493959"/>
                        <a:pt x="83093" y="495108"/>
                        <a:pt x="82710" y="496257"/>
                      </a:cubicBezTo>
                    </a:path>
                  </a:pathLst>
                </a:cu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rtlCol="0" anchor="ctr"/>
                <a:lstStyle/>
                <a:p>
                  <a:pPr algn="ctr"/>
                  <a:endParaRPr lang="ja-JP" altLang="en-US"/>
                </a:p>
              </p:txBody>
            </p:sp>
            <p:sp>
              <p:nvSpPr>
                <p:cNvPr id="29" name="正方形/長方形 28">
                  <a:extLst>
                    <a:ext uri="{FF2B5EF4-FFF2-40B4-BE49-F238E27FC236}">
                      <a16:creationId xmlns:a16="http://schemas.microsoft.com/office/drawing/2014/main" id="{D6D366EC-947B-00AF-3F3B-36E7D46D70CD}"/>
                    </a:ext>
                  </a:extLst>
                </p:cNvPr>
                <p:cNvSpPr/>
                <p:nvPr/>
              </p:nvSpPr>
              <p:spPr bwMode="auto">
                <a:xfrm rot="786060">
                  <a:off x="-252536" y="4001756"/>
                  <a:ext cx="45719" cy="144016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30" name="四角形: 上の 2 つの角を丸める 29">
                  <a:extLst>
                    <a:ext uri="{FF2B5EF4-FFF2-40B4-BE49-F238E27FC236}">
                      <a16:creationId xmlns:a16="http://schemas.microsoft.com/office/drawing/2014/main" id="{4110836C-2EC1-452D-52FC-D459DC6F305A}"/>
                    </a:ext>
                  </a:extLst>
                </p:cNvPr>
                <p:cNvSpPr/>
                <p:nvPr/>
              </p:nvSpPr>
              <p:spPr bwMode="auto">
                <a:xfrm rot="20866393">
                  <a:off x="-291116" y="3807692"/>
                  <a:ext cx="108000" cy="36000"/>
                </a:xfrm>
                <a:prstGeom prst="round2SameRect">
                  <a:avLst>
                    <a:gd name="adj1" fmla="val 16667"/>
                    <a:gd name="adj2" fmla="val 50000"/>
                  </a:avLst>
                </a:prstGeom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lang="ja-JP" altLang="en-US" sz="3600" kern="1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31" name="フリーフォーム: 図形 30">
                  <a:extLst>
                    <a:ext uri="{FF2B5EF4-FFF2-40B4-BE49-F238E27FC236}">
                      <a16:creationId xmlns:a16="http://schemas.microsoft.com/office/drawing/2014/main" id="{892B8100-D994-2402-143D-6E3E7C076311}"/>
                    </a:ext>
                  </a:extLst>
                </p:cNvPr>
                <p:cNvSpPr/>
                <p:nvPr/>
              </p:nvSpPr>
              <p:spPr bwMode="auto">
                <a:xfrm rot="11099534">
                  <a:off x="42302" y="3830248"/>
                  <a:ext cx="214727" cy="165787"/>
                </a:xfrm>
                <a:custGeom>
                  <a:avLst/>
                  <a:gdLst>
                    <a:gd name="connsiteX0" fmla="*/ 220663 w 280940"/>
                    <a:gd name="connsiteY0" fmla="*/ 80742 h 214461"/>
                    <a:gd name="connsiteX1" fmla="*/ 130426 w 280940"/>
                    <a:gd name="connsiteY1" fmla="*/ 40636 h 214461"/>
                    <a:gd name="connsiteX2" fmla="*/ 70268 w 280940"/>
                    <a:gd name="connsiteY2" fmla="*/ 531 h 214461"/>
                    <a:gd name="connsiteX3" fmla="*/ 90321 w 280940"/>
                    <a:gd name="connsiteY3" fmla="*/ 70715 h 214461"/>
                    <a:gd name="connsiteX4" fmla="*/ 110374 w 280940"/>
                    <a:gd name="connsiteY4" fmla="*/ 85755 h 214461"/>
                    <a:gd name="connsiteX5" fmla="*/ 40189 w 280940"/>
                    <a:gd name="connsiteY5" fmla="*/ 80742 h 214461"/>
                    <a:gd name="connsiteX6" fmla="*/ 84 w 280940"/>
                    <a:gd name="connsiteY6" fmla="*/ 150926 h 214461"/>
                    <a:gd name="connsiteX7" fmla="*/ 50216 w 280940"/>
                    <a:gd name="connsiteY7" fmla="*/ 170979 h 214461"/>
                    <a:gd name="connsiteX8" fmla="*/ 115387 w 280940"/>
                    <a:gd name="connsiteY8" fmla="*/ 211084 h 214461"/>
                    <a:gd name="connsiteX9" fmla="*/ 210637 w 280940"/>
                    <a:gd name="connsiteY9" fmla="*/ 211084 h 214461"/>
                    <a:gd name="connsiteX10" fmla="*/ 280821 w 280940"/>
                    <a:gd name="connsiteY10" fmla="*/ 201058 h 214461"/>
                    <a:gd name="connsiteX11" fmla="*/ 220663 w 280940"/>
                    <a:gd name="connsiteY11" fmla="*/ 80742 h 214461"/>
                    <a:gd name="connsiteX0" fmla="*/ 220663 w 248267"/>
                    <a:gd name="connsiteY0" fmla="*/ 80742 h 214461"/>
                    <a:gd name="connsiteX1" fmla="*/ 130426 w 248267"/>
                    <a:gd name="connsiteY1" fmla="*/ 40636 h 214461"/>
                    <a:gd name="connsiteX2" fmla="*/ 70268 w 248267"/>
                    <a:gd name="connsiteY2" fmla="*/ 531 h 214461"/>
                    <a:gd name="connsiteX3" fmla="*/ 90321 w 248267"/>
                    <a:gd name="connsiteY3" fmla="*/ 70715 h 214461"/>
                    <a:gd name="connsiteX4" fmla="*/ 110374 w 248267"/>
                    <a:gd name="connsiteY4" fmla="*/ 85755 h 214461"/>
                    <a:gd name="connsiteX5" fmla="*/ 40189 w 248267"/>
                    <a:gd name="connsiteY5" fmla="*/ 80742 h 214461"/>
                    <a:gd name="connsiteX6" fmla="*/ 84 w 248267"/>
                    <a:gd name="connsiteY6" fmla="*/ 150926 h 214461"/>
                    <a:gd name="connsiteX7" fmla="*/ 50216 w 248267"/>
                    <a:gd name="connsiteY7" fmla="*/ 170979 h 214461"/>
                    <a:gd name="connsiteX8" fmla="*/ 115387 w 248267"/>
                    <a:gd name="connsiteY8" fmla="*/ 211084 h 214461"/>
                    <a:gd name="connsiteX9" fmla="*/ 210637 w 248267"/>
                    <a:gd name="connsiteY9" fmla="*/ 211084 h 214461"/>
                    <a:gd name="connsiteX10" fmla="*/ 247892 w 248267"/>
                    <a:gd name="connsiteY10" fmla="*/ 114574 h 214461"/>
                    <a:gd name="connsiteX11" fmla="*/ 220663 w 248267"/>
                    <a:gd name="connsiteY11" fmla="*/ 80742 h 214461"/>
                    <a:gd name="connsiteX0" fmla="*/ 220663 w 248223"/>
                    <a:gd name="connsiteY0" fmla="*/ 80742 h 230936"/>
                    <a:gd name="connsiteX1" fmla="*/ 130426 w 248223"/>
                    <a:gd name="connsiteY1" fmla="*/ 40636 h 230936"/>
                    <a:gd name="connsiteX2" fmla="*/ 70268 w 248223"/>
                    <a:gd name="connsiteY2" fmla="*/ 531 h 230936"/>
                    <a:gd name="connsiteX3" fmla="*/ 90321 w 248223"/>
                    <a:gd name="connsiteY3" fmla="*/ 70715 h 230936"/>
                    <a:gd name="connsiteX4" fmla="*/ 110374 w 248223"/>
                    <a:gd name="connsiteY4" fmla="*/ 85755 h 230936"/>
                    <a:gd name="connsiteX5" fmla="*/ 40189 w 248223"/>
                    <a:gd name="connsiteY5" fmla="*/ 80742 h 230936"/>
                    <a:gd name="connsiteX6" fmla="*/ 84 w 248223"/>
                    <a:gd name="connsiteY6" fmla="*/ 150926 h 230936"/>
                    <a:gd name="connsiteX7" fmla="*/ 50216 w 248223"/>
                    <a:gd name="connsiteY7" fmla="*/ 170979 h 230936"/>
                    <a:gd name="connsiteX8" fmla="*/ 115387 w 248223"/>
                    <a:gd name="connsiteY8" fmla="*/ 211084 h 230936"/>
                    <a:gd name="connsiteX9" fmla="*/ 206732 w 248223"/>
                    <a:gd name="connsiteY9" fmla="*/ 230771 h 230936"/>
                    <a:gd name="connsiteX10" fmla="*/ 247892 w 248223"/>
                    <a:gd name="connsiteY10" fmla="*/ 114574 h 230936"/>
                    <a:gd name="connsiteX11" fmla="*/ 220663 w 248223"/>
                    <a:gd name="connsiteY11" fmla="*/ 80742 h 2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8223" h="230936">
                      <a:moveTo>
                        <a:pt x="220663" y="80742"/>
                      </a:moveTo>
                      <a:cubicBezTo>
                        <a:pt x="201085" y="68419"/>
                        <a:pt x="155492" y="54004"/>
                        <a:pt x="130426" y="40636"/>
                      </a:cubicBezTo>
                      <a:cubicBezTo>
                        <a:pt x="105360" y="27268"/>
                        <a:pt x="76952" y="-4482"/>
                        <a:pt x="70268" y="531"/>
                      </a:cubicBezTo>
                      <a:cubicBezTo>
                        <a:pt x="63584" y="5544"/>
                        <a:pt x="90321" y="70715"/>
                        <a:pt x="90321" y="70715"/>
                      </a:cubicBezTo>
                      <a:cubicBezTo>
                        <a:pt x="97005" y="84919"/>
                        <a:pt x="118729" y="84084"/>
                        <a:pt x="110374" y="85755"/>
                      </a:cubicBezTo>
                      <a:cubicBezTo>
                        <a:pt x="102019" y="87426"/>
                        <a:pt x="58571" y="69880"/>
                        <a:pt x="40189" y="80742"/>
                      </a:cubicBezTo>
                      <a:cubicBezTo>
                        <a:pt x="21807" y="91604"/>
                        <a:pt x="-1587" y="135887"/>
                        <a:pt x="84" y="150926"/>
                      </a:cubicBezTo>
                      <a:cubicBezTo>
                        <a:pt x="1755" y="165965"/>
                        <a:pt x="30999" y="160953"/>
                        <a:pt x="50216" y="170979"/>
                      </a:cubicBezTo>
                      <a:cubicBezTo>
                        <a:pt x="69433" y="181005"/>
                        <a:pt x="89301" y="201119"/>
                        <a:pt x="115387" y="211084"/>
                      </a:cubicBezTo>
                      <a:cubicBezTo>
                        <a:pt x="141473" y="221049"/>
                        <a:pt x="179160" y="232442"/>
                        <a:pt x="206732" y="230771"/>
                      </a:cubicBezTo>
                      <a:cubicBezTo>
                        <a:pt x="234304" y="229100"/>
                        <a:pt x="245570" y="139579"/>
                        <a:pt x="247892" y="114574"/>
                      </a:cubicBezTo>
                      <a:cubicBezTo>
                        <a:pt x="250214" y="89569"/>
                        <a:pt x="240241" y="93065"/>
                        <a:pt x="220663" y="8074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>
                  <a:solidFill>
                    <a:sysClr val="windowText" lastClr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>
                  <a:lvl1pPr marL="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ja-JP" altLang="en-US" sz="800" dirty="0"/>
                </a:p>
              </p:txBody>
            </p:sp>
          </p:grpSp>
          <p:pic>
            <p:nvPicPr>
              <p:cNvPr id="20" name="図 19">
                <a:extLst>
                  <a:ext uri="{FF2B5EF4-FFF2-40B4-BE49-F238E27FC236}">
                    <a16:creationId xmlns:a16="http://schemas.microsoft.com/office/drawing/2014/main" id="{B75428FC-9722-D619-2F94-6E40FA7C95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3340" y="4601815"/>
                <a:ext cx="912844" cy="1060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図 20">
                <a:extLst>
                  <a:ext uri="{FF2B5EF4-FFF2-40B4-BE49-F238E27FC236}">
                    <a16:creationId xmlns:a16="http://schemas.microsoft.com/office/drawing/2014/main" id="{579FDA56-D643-DD6E-840A-44F769456E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6640" y="4573426"/>
                <a:ext cx="856563" cy="1141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57F6C3F7-7303-A507-9DCE-DE53ECF12B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5243" y="4525792"/>
                <a:ext cx="869105" cy="1112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77F1B473-B3AB-29E3-08B7-06BE82E8EE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47174" y="4858301"/>
                <a:ext cx="863742" cy="994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D011CF67-7CCB-3DEB-8EE7-795889BAD3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2218" y="4728192"/>
                <a:ext cx="902549" cy="1052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097C7221-1B7B-00FA-7D24-93CA7A4E48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4137" y="5676881"/>
                <a:ext cx="1193030" cy="1053475"/>
              </a:xfrm>
              <a:prstGeom prst="rect">
                <a:avLst/>
              </a:prstGeom>
            </p:spPr>
          </p:pic>
        </p:grp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920C4151-A09C-FC35-3C82-601494BEDEAF}"/>
                </a:ext>
              </a:extLst>
            </p:cNvPr>
            <p:cNvSpPr/>
            <p:nvPr/>
          </p:nvSpPr>
          <p:spPr bwMode="auto">
            <a:xfrm rot="786060">
              <a:off x="4622131" y="5921899"/>
              <a:ext cx="32337" cy="108839"/>
            </a:xfrm>
            <a:prstGeom prst="rect">
              <a:avLst/>
            </a:prstGeom>
            <a:ln w="12700">
              <a:solidFill>
                <a:srgbClr val="000000"/>
              </a:solidFill>
              <a:round/>
              <a:headEnd/>
              <a:tailEnd/>
            </a:ln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ja-JP" altLang="en-US" sz="3600" kern="1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ABA4B6B5-1217-8F7D-6434-ED928729CFC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15" y="2439578"/>
            <a:ext cx="748026" cy="769620"/>
          </a:xfrm>
          <a:prstGeom prst="rect">
            <a:avLst/>
          </a:prstGeom>
        </p:spPr>
      </p:pic>
      <p:sp>
        <p:nvSpPr>
          <p:cNvPr id="126" name="テキスト ボックス 125">
            <a:extLst>
              <a:ext uri="{FF2B5EF4-FFF2-40B4-BE49-F238E27FC236}">
                <a16:creationId xmlns:a16="http://schemas.microsoft.com/office/drawing/2014/main" id="{F0112A93-7781-9EBF-DD8E-39650EBD23AF}"/>
              </a:ext>
            </a:extLst>
          </p:cNvPr>
          <p:cNvSpPr txBox="1"/>
          <p:nvPr/>
        </p:nvSpPr>
        <p:spPr>
          <a:xfrm>
            <a:off x="433645" y="737175"/>
            <a:ext cx="1565983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ja-JP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副産物</a:t>
            </a:r>
            <a:r>
              <a:rPr kumimoji="1" lang="en-US" altLang="ja-JP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>
              <a:solidFill>
                <a:srgbClr val="0000FF"/>
              </a:solidFill>
              <a:highlight>
                <a:srgbClr val="00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65D57D27-6BDA-74A2-8781-6B8D63674302}"/>
              </a:ext>
            </a:extLst>
          </p:cNvPr>
          <p:cNvSpPr txBox="1"/>
          <p:nvPr/>
        </p:nvSpPr>
        <p:spPr>
          <a:xfrm>
            <a:off x="103536" y="3705727"/>
            <a:ext cx="496650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kumimoji="1" lang="en-US" altLang="ja-JP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人材育成　</a:t>
            </a:r>
            <a:r>
              <a:rPr lang="ja-JP" altLang="en-US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私の成長</a:t>
            </a:r>
            <a:r>
              <a:rPr lang="en-US" altLang="ja-JP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:QC</a:t>
            </a:r>
            <a:r>
              <a:rPr lang="ja-JP" altLang="en-US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活動から学んだ事</a:t>
            </a:r>
            <a:r>
              <a:rPr kumimoji="1" lang="en-US" altLang="ja-JP" sz="20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kumimoji="1" lang="ja-JP" altLang="en-US" sz="2400" b="1">
              <a:solidFill>
                <a:srgbClr val="0000FF"/>
              </a:solidFill>
              <a:highlight>
                <a:srgbClr val="00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136" name="表 12">
            <a:extLst>
              <a:ext uri="{FF2B5EF4-FFF2-40B4-BE49-F238E27FC236}">
                <a16:creationId xmlns:a16="http://schemas.microsoft.com/office/drawing/2014/main" id="{8FEC5D59-4E89-8618-8A0A-4F93070D1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79047"/>
              </p:ext>
            </p:extLst>
          </p:nvPr>
        </p:nvGraphicFramePr>
        <p:xfrm>
          <a:off x="214086" y="4231050"/>
          <a:ext cx="50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03293316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❶独創性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アイディア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を生み出す力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5702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➋チーム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　ワーク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相手の立場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に立って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ものごとを考える（話し合い）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309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➌自主性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仕事の中に</a:t>
                      </a:r>
                      <a:r>
                        <a:rPr kumimoji="1" lang="ja-JP" altLang="en-US" sz="16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自分らしさ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発揮する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0174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❹自己実現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固有技術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腕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と管理技術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頭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6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磨き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自分自身を向上させる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3221"/>
                  </a:ext>
                </a:extLst>
              </a:tr>
            </a:tbl>
          </a:graphicData>
        </a:graphic>
      </p:graphicFrame>
      <p:grpSp>
        <p:nvGrpSpPr>
          <p:cNvPr id="137" name="グループ化 136">
            <a:extLst>
              <a:ext uri="{FF2B5EF4-FFF2-40B4-BE49-F238E27FC236}">
                <a16:creationId xmlns:a16="http://schemas.microsoft.com/office/drawing/2014/main" id="{362A4039-6256-A58A-F573-900107BCC77D}"/>
              </a:ext>
            </a:extLst>
          </p:cNvPr>
          <p:cNvGrpSpPr/>
          <p:nvPr/>
        </p:nvGrpSpPr>
        <p:grpSpPr>
          <a:xfrm>
            <a:off x="3352841" y="4325227"/>
            <a:ext cx="1839793" cy="334194"/>
            <a:chOff x="9604929" y="6256998"/>
            <a:chExt cx="2398972" cy="435768"/>
          </a:xfrm>
        </p:grpSpPr>
        <p:grpSp>
          <p:nvGrpSpPr>
            <p:cNvPr id="138" name="グループ化 137">
              <a:extLst>
                <a:ext uri="{FF2B5EF4-FFF2-40B4-BE49-F238E27FC236}">
                  <a16:creationId xmlns:a16="http://schemas.microsoft.com/office/drawing/2014/main" id="{F8BF0BBB-5B38-1294-DA31-C1E5BC42D891}"/>
                </a:ext>
              </a:extLst>
            </p:cNvPr>
            <p:cNvGrpSpPr/>
            <p:nvPr/>
          </p:nvGrpSpPr>
          <p:grpSpPr>
            <a:xfrm>
              <a:off x="9604929" y="6256998"/>
              <a:ext cx="929074" cy="435736"/>
              <a:chOff x="8953000" y="6302821"/>
              <a:chExt cx="929074" cy="435736"/>
            </a:xfrm>
          </p:grpSpPr>
          <p:sp>
            <p:nvSpPr>
              <p:cNvPr id="143" name="星: 5 pt 142">
                <a:extLst>
                  <a:ext uri="{FF2B5EF4-FFF2-40B4-BE49-F238E27FC236}">
                    <a16:creationId xmlns:a16="http://schemas.microsoft.com/office/drawing/2014/main" id="{90AEB9BC-A52F-F2E1-1A66-715D9C4A3C57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4" name="星: 5 pt 143">
                <a:extLst>
                  <a:ext uri="{FF2B5EF4-FFF2-40B4-BE49-F238E27FC236}">
                    <a16:creationId xmlns:a16="http://schemas.microsoft.com/office/drawing/2014/main" id="{F217B6E6-6076-DF7D-8A3A-F772772E8E10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9" name="星: 5 pt 138">
              <a:extLst>
                <a:ext uri="{FF2B5EF4-FFF2-40B4-BE49-F238E27FC236}">
                  <a16:creationId xmlns:a16="http://schemas.microsoft.com/office/drawing/2014/main" id="{5B62B9BD-E05D-54AF-CED2-F729E3C9C41E}"/>
                </a:ext>
              </a:extLst>
            </p:cNvPr>
            <p:cNvSpPr/>
            <p:nvPr/>
          </p:nvSpPr>
          <p:spPr>
            <a:xfrm>
              <a:off x="11571901" y="6257927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0" name="グループ化 139">
              <a:extLst>
                <a:ext uri="{FF2B5EF4-FFF2-40B4-BE49-F238E27FC236}">
                  <a16:creationId xmlns:a16="http://schemas.microsoft.com/office/drawing/2014/main" id="{78DEAF87-ACE5-80D4-B135-7F390CEFFA75}"/>
                </a:ext>
              </a:extLst>
            </p:cNvPr>
            <p:cNvGrpSpPr/>
            <p:nvPr/>
          </p:nvGrpSpPr>
          <p:grpSpPr>
            <a:xfrm>
              <a:off x="10592490" y="6257030"/>
              <a:ext cx="929074" cy="435736"/>
              <a:chOff x="8953000" y="6302821"/>
              <a:chExt cx="929074" cy="435736"/>
            </a:xfrm>
          </p:grpSpPr>
          <p:sp>
            <p:nvSpPr>
              <p:cNvPr id="141" name="星: 5 pt 140">
                <a:extLst>
                  <a:ext uri="{FF2B5EF4-FFF2-40B4-BE49-F238E27FC236}">
                    <a16:creationId xmlns:a16="http://schemas.microsoft.com/office/drawing/2014/main" id="{8B0752BF-B6CD-64FE-0317-BDAD42A53976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2" name="星: 5 pt 141">
                <a:extLst>
                  <a:ext uri="{FF2B5EF4-FFF2-40B4-BE49-F238E27FC236}">
                    <a16:creationId xmlns:a16="http://schemas.microsoft.com/office/drawing/2014/main" id="{BDFAC58A-5B68-C741-E9F0-34D30D10FE53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45" name="グループ化 144">
            <a:extLst>
              <a:ext uri="{FF2B5EF4-FFF2-40B4-BE49-F238E27FC236}">
                <a16:creationId xmlns:a16="http://schemas.microsoft.com/office/drawing/2014/main" id="{D0D8127A-0752-3B8F-0E5A-283B3F055FD2}"/>
              </a:ext>
            </a:extLst>
          </p:cNvPr>
          <p:cNvGrpSpPr/>
          <p:nvPr/>
        </p:nvGrpSpPr>
        <p:grpSpPr>
          <a:xfrm>
            <a:off x="3358042" y="4858314"/>
            <a:ext cx="1839793" cy="334194"/>
            <a:chOff x="9604929" y="6256998"/>
            <a:chExt cx="2398972" cy="435768"/>
          </a:xfrm>
        </p:grpSpPr>
        <p:grpSp>
          <p:nvGrpSpPr>
            <p:cNvPr id="146" name="グループ化 145">
              <a:extLst>
                <a:ext uri="{FF2B5EF4-FFF2-40B4-BE49-F238E27FC236}">
                  <a16:creationId xmlns:a16="http://schemas.microsoft.com/office/drawing/2014/main" id="{C31511F9-1FE9-B6D8-44ED-2404B1CD099F}"/>
                </a:ext>
              </a:extLst>
            </p:cNvPr>
            <p:cNvGrpSpPr/>
            <p:nvPr/>
          </p:nvGrpSpPr>
          <p:grpSpPr>
            <a:xfrm>
              <a:off x="9604929" y="6256998"/>
              <a:ext cx="929074" cy="435736"/>
              <a:chOff x="8953000" y="6302821"/>
              <a:chExt cx="929074" cy="435736"/>
            </a:xfrm>
          </p:grpSpPr>
          <p:sp>
            <p:nvSpPr>
              <p:cNvPr id="151" name="星: 5 pt 150">
                <a:extLst>
                  <a:ext uri="{FF2B5EF4-FFF2-40B4-BE49-F238E27FC236}">
                    <a16:creationId xmlns:a16="http://schemas.microsoft.com/office/drawing/2014/main" id="{6DD10397-E768-5EFA-EE2B-E14F4742CAFD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2" name="星: 5 pt 151">
                <a:extLst>
                  <a:ext uri="{FF2B5EF4-FFF2-40B4-BE49-F238E27FC236}">
                    <a16:creationId xmlns:a16="http://schemas.microsoft.com/office/drawing/2014/main" id="{68EE2ECD-0A1A-93DF-712E-57F7977A6D13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47" name="星: 5 pt 146">
              <a:extLst>
                <a:ext uri="{FF2B5EF4-FFF2-40B4-BE49-F238E27FC236}">
                  <a16:creationId xmlns:a16="http://schemas.microsoft.com/office/drawing/2014/main" id="{D80F9D08-3F9E-ACD9-120A-B25095BA11AE}"/>
                </a:ext>
              </a:extLst>
            </p:cNvPr>
            <p:cNvSpPr/>
            <p:nvPr/>
          </p:nvSpPr>
          <p:spPr>
            <a:xfrm>
              <a:off x="11571901" y="6257927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8" name="グループ化 147">
              <a:extLst>
                <a:ext uri="{FF2B5EF4-FFF2-40B4-BE49-F238E27FC236}">
                  <a16:creationId xmlns:a16="http://schemas.microsoft.com/office/drawing/2014/main" id="{13B97755-7098-D490-1FBF-A1E2D6197D0E}"/>
                </a:ext>
              </a:extLst>
            </p:cNvPr>
            <p:cNvGrpSpPr/>
            <p:nvPr/>
          </p:nvGrpSpPr>
          <p:grpSpPr>
            <a:xfrm>
              <a:off x="10592490" y="6257030"/>
              <a:ext cx="929074" cy="435736"/>
              <a:chOff x="8953000" y="6302821"/>
              <a:chExt cx="929074" cy="435736"/>
            </a:xfrm>
          </p:grpSpPr>
          <p:sp>
            <p:nvSpPr>
              <p:cNvPr id="149" name="星: 5 pt 148">
                <a:extLst>
                  <a:ext uri="{FF2B5EF4-FFF2-40B4-BE49-F238E27FC236}">
                    <a16:creationId xmlns:a16="http://schemas.microsoft.com/office/drawing/2014/main" id="{8942E3CC-FC6E-B911-FCB8-5841A2D7828A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0" name="星: 5 pt 149">
                <a:extLst>
                  <a:ext uri="{FF2B5EF4-FFF2-40B4-BE49-F238E27FC236}">
                    <a16:creationId xmlns:a16="http://schemas.microsoft.com/office/drawing/2014/main" id="{B5FC1AE5-6FA8-A5B4-FA75-908B2FF274A1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88BB732E-E87C-AA33-4A95-2C92AC17DB90}"/>
              </a:ext>
            </a:extLst>
          </p:cNvPr>
          <p:cNvGrpSpPr/>
          <p:nvPr/>
        </p:nvGrpSpPr>
        <p:grpSpPr>
          <a:xfrm>
            <a:off x="3372151" y="5419552"/>
            <a:ext cx="1839793" cy="334194"/>
            <a:chOff x="9604929" y="6256998"/>
            <a:chExt cx="2398972" cy="435768"/>
          </a:xfrm>
        </p:grpSpPr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0C3F712E-DB26-9602-1FE8-501FB1533426}"/>
                </a:ext>
              </a:extLst>
            </p:cNvPr>
            <p:cNvGrpSpPr/>
            <p:nvPr/>
          </p:nvGrpSpPr>
          <p:grpSpPr>
            <a:xfrm>
              <a:off x="9604929" y="6256998"/>
              <a:ext cx="929074" cy="435736"/>
              <a:chOff x="8953000" y="6302821"/>
              <a:chExt cx="929074" cy="435736"/>
            </a:xfrm>
          </p:grpSpPr>
          <p:sp>
            <p:nvSpPr>
              <p:cNvPr id="159" name="星: 5 pt 158">
                <a:extLst>
                  <a:ext uri="{FF2B5EF4-FFF2-40B4-BE49-F238E27FC236}">
                    <a16:creationId xmlns:a16="http://schemas.microsoft.com/office/drawing/2014/main" id="{2B987E76-B770-19DD-9989-B6511338ED4E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0" name="星: 5 pt 159">
                <a:extLst>
                  <a:ext uri="{FF2B5EF4-FFF2-40B4-BE49-F238E27FC236}">
                    <a16:creationId xmlns:a16="http://schemas.microsoft.com/office/drawing/2014/main" id="{21A35118-3AC6-AD89-CF71-D2BEB5842F04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55" name="星: 5 pt 154">
              <a:extLst>
                <a:ext uri="{FF2B5EF4-FFF2-40B4-BE49-F238E27FC236}">
                  <a16:creationId xmlns:a16="http://schemas.microsoft.com/office/drawing/2014/main" id="{173F2D9E-C0B5-D372-D6A3-82C47FF2A51A}"/>
                </a:ext>
              </a:extLst>
            </p:cNvPr>
            <p:cNvSpPr/>
            <p:nvPr/>
          </p:nvSpPr>
          <p:spPr>
            <a:xfrm>
              <a:off x="11571901" y="6257927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56" name="グループ化 155">
              <a:extLst>
                <a:ext uri="{FF2B5EF4-FFF2-40B4-BE49-F238E27FC236}">
                  <a16:creationId xmlns:a16="http://schemas.microsoft.com/office/drawing/2014/main" id="{BD06EA82-0444-EF9F-D0B4-96CA8C6992FA}"/>
                </a:ext>
              </a:extLst>
            </p:cNvPr>
            <p:cNvGrpSpPr/>
            <p:nvPr/>
          </p:nvGrpSpPr>
          <p:grpSpPr>
            <a:xfrm>
              <a:off x="10592490" y="6257030"/>
              <a:ext cx="929074" cy="435736"/>
              <a:chOff x="8953000" y="6302821"/>
              <a:chExt cx="929074" cy="435736"/>
            </a:xfrm>
          </p:grpSpPr>
          <p:sp>
            <p:nvSpPr>
              <p:cNvPr id="157" name="星: 5 pt 156">
                <a:extLst>
                  <a:ext uri="{FF2B5EF4-FFF2-40B4-BE49-F238E27FC236}">
                    <a16:creationId xmlns:a16="http://schemas.microsoft.com/office/drawing/2014/main" id="{22AE9799-0E77-9EC7-06D7-A8FD3004866D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8" name="星: 5 pt 157">
                <a:extLst>
                  <a:ext uri="{FF2B5EF4-FFF2-40B4-BE49-F238E27FC236}">
                    <a16:creationId xmlns:a16="http://schemas.microsoft.com/office/drawing/2014/main" id="{0D8196F8-C426-CC73-6AB8-65216F047138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61" name="グループ化 160">
            <a:extLst>
              <a:ext uri="{FF2B5EF4-FFF2-40B4-BE49-F238E27FC236}">
                <a16:creationId xmlns:a16="http://schemas.microsoft.com/office/drawing/2014/main" id="{9BF93F34-5162-2096-AD97-598000C0218B}"/>
              </a:ext>
            </a:extLst>
          </p:cNvPr>
          <p:cNvGrpSpPr/>
          <p:nvPr/>
        </p:nvGrpSpPr>
        <p:grpSpPr>
          <a:xfrm>
            <a:off x="3376345" y="5925758"/>
            <a:ext cx="1839793" cy="334194"/>
            <a:chOff x="9604929" y="6256998"/>
            <a:chExt cx="2398972" cy="435768"/>
          </a:xfrm>
        </p:grpSpPr>
        <p:grpSp>
          <p:nvGrpSpPr>
            <p:cNvPr id="162" name="グループ化 161">
              <a:extLst>
                <a:ext uri="{FF2B5EF4-FFF2-40B4-BE49-F238E27FC236}">
                  <a16:creationId xmlns:a16="http://schemas.microsoft.com/office/drawing/2014/main" id="{CE59C56A-6FCD-3E37-CE2F-909D15EFB392}"/>
                </a:ext>
              </a:extLst>
            </p:cNvPr>
            <p:cNvGrpSpPr/>
            <p:nvPr/>
          </p:nvGrpSpPr>
          <p:grpSpPr>
            <a:xfrm>
              <a:off x="9604929" y="6256998"/>
              <a:ext cx="929074" cy="435736"/>
              <a:chOff x="8953000" y="6302821"/>
              <a:chExt cx="929074" cy="435736"/>
            </a:xfrm>
          </p:grpSpPr>
          <p:sp>
            <p:nvSpPr>
              <p:cNvPr id="167" name="星: 5 pt 166">
                <a:extLst>
                  <a:ext uri="{FF2B5EF4-FFF2-40B4-BE49-F238E27FC236}">
                    <a16:creationId xmlns:a16="http://schemas.microsoft.com/office/drawing/2014/main" id="{7AA0F11F-B85B-64EA-FB7C-8153B240A085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8" name="星: 5 pt 167">
                <a:extLst>
                  <a:ext uri="{FF2B5EF4-FFF2-40B4-BE49-F238E27FC236}">
                    <a16:creationId xmlns:a16="http://schemas.microsoft.com/office/drawing/2014/main" id="{EFF857A8-348D-DF9F-76D6-B6BA2D9847A0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63" name="星: 5 pt 162">
              <a:extLst>
                <a:ext uri="{FF2B5EF4-FFF2-40B4-BE49-F238E27FC236}">
                  <a16:creationId xmlns:a16="http://schemas.microsoft.com/office/drawing/2014/main" id="{E9B75029-C29E-45E6-6235-4FF1528A1412}"/>
                </a:ext>
              </a:extLst>
            </p:cNvPr>
            <p:cNvSpPr/>
            <p:nvPr/>
          </p:nvSpPr>
          <p:spPr>
            <a:xfrm>
              <a:off x="11571901" y="6257927"/>
              <a:ext cx="432000" cy="432000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4" name="グループ化 163">
              <a:extLst>
                <a:ext uri="{FF2B5EF4-FFF2-40B4-BE49-F238E27FC236}">
                  <a16:creationId xmlns:a16="http://schemas.microsoft.com/office/drawing/2014/main" id="{56EB9127-BE8B-CF24-BACE-12A3399CE44F}"/>
                </a:ext>
              </a:extLst>
            </p:cNvPr>
            <p:cNvGrpSpPr/>
            <p:nvPr/>
          </p:nvGrpSpPr>
          <p:grpSpPr>
            <a:xfrm>
              <a:off x="10592490" y="6257030"/>
              <a:ext cx="929074" cy="435736"/>
              <a:chOff x="8953000" y="6302821"/>
              <a:chExt cx="929074" cy="435736"/>
            </a:xfrm>
          </p:grpSpPr>
          <p:sp>
            <p:nvSpPr>
              <p:cNvPr id="165" name="星: 5 pt 164">
                <a:extLst>
                  <a:ext uri="{FF2B5EF4-FFF2-40B4-BE49-F238E27FC236}">
                    <a16:creationId xmlns:a16="http://schemas.microsoft.com/office/drawing/2014/main" id="{5176C8B5-6CC4-7F82-97F8-76E86E70AF9E}"/>
                  </a:ext>
                </a:extLst>
              </p:cNvPr>
              <p:cNvSpPr/>
              <p:nvPr/>
            </p:nvSpPr>
            <p:spPr>
              <a:xfrm>
                <a:off x="8953000" y="6306557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6" name="星: 5 pt 165">
                <a:extLst>
                  <a:ext uri="{FF2B5EF4-FFF2-40B4-BE49-F238E27FC236}">
                    <a16:creationId xmlns:a16="http://schemas.microsoft.com/office/drawing/2014/main" id="{D8777163-FF93-CF7E-9640-5DE64A81D9E7}"/>
                  </a:ext>
                </a:extLst>
              </p:cNvPr>
              <p:cNvSpPr/>
              <p:nvPr/>
            </p:nvSpPr>
            <p:spPr>
              <a:xfrm>
                <a:off x="9450074" y="6302821"/>
                <a:ext cx="432000" cy="432000"/>
              </a:xfrm>
              <a:prstGeom prst="star5">
                <a:avLst/>
              </a:prstGeom>
              <a:solidFill>
                <a:srgbClr val="FFFF00"/>
              </a:solidFill>
              <a:ln w="19050"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69" name="グループ化 168">
            <a:extLst>
              <a:ext uri="{FF2B5EF4-FFF2-40B4-BE49-F238E27FC236}">
                <a16:creationId xmlns:a16="http://schemas.microsoft.com/office/drawing/2014/main" id="{D2BCD613-ACE7-0F53-B8C8-A75FCBA4B00B}"/>
              </a:ext>
            </a:extLst>
          </p:cNvPr>
          <p:cNvGrpSpPr/>
          <p:nvPr/>
        </p:nvGrpSpPr>
        <p:grpSpPr>
          <a:xfrm>
            <a:off x="5507037" y="3530712"/>
            <a:ext cx="2139094" cy="3077341"/>
            <a:chOff x="3809152" y="1110435"/>
            <a:chExt cx="3514263" cy="5055686"/>
          </a:xfrm>
        </p:grpSpPr>
        <p:grpSp>
          <p:nvGrpSpPr>
            <p:cNvPr id="170" name="グループ化 169">
              <a:extLst>
                <a:ext uri="{FF2B5EF4-FFF2-40B4-BE49-F238E27FC236}">
                  <a16:creationId xmlns:a16="http://schemas.microsoft.com/office/drawing/2014/main" id="{D07E1A97-311F-83B3-D979-D73C383BC736}"/>
                </a:ext>
              </a:extLst>
            </p:cNvPr>
            <p:cNvGrpSpPr/>
            <p:nvPr/>
          </p:nvGrpSpPr>
          <p:grpSpPr>
            <a:xfrm flipH="1">
              <a:off x="4277454" y="1123106"/>
              <a:ext cx="1243564" cy="1895685"/>
              <a:chOff x="5342569" y="666967"/>
              <a:chExt cx="1243564" cy="1895685"/>
            </a:xfrm>
          </p:grpSpPr>
          <p:sp>
            <p:nvSpPr>
              <p:cNvPr id="194" name="楕円 193">
                <a:extLst>
                  <a:ext uri="{FF2B5EF4-FFF2-40B4-BE49-F238E27FC236}">
                    <a16:creationId xmlns:a16="http://schemas.microsoft.com/office/drawing/2014/main" id="{7A2C4266-930F-22C7-42A2-5133B7D333C1}"/>
                  </a:ext>
                </a:extLst>
              </p:cNvPr>
              <p:cNvSpPr/>
              <p:nvPr/>
            </p:nvSpPr>
            <p:spPr>
              <a:xfrm rot="16519430">
                <a:off x="5389461" y="620075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95" name="楕円 194">
                <a:extLst>
                  <a:ext uri="{FF2B5EF4-FFF2-40B4-BE49-F238E27FC236}">
                    <a16:creationId xmlns:a16="http://schemas.microsoft.com/office/drawing/2014/main" id="{BDAA5B6C-15C3-56CE-80DD-7D21B01DDE22}"/>
                  </a:ext>
                </a:extLst>
              </p:cNvPr>
              <p:cNvSpPr/>
              <p:nvPr/>
            </p:nvSpPr>
            <p:spPr>
              <a:xfrm rot="17534740">
                <a:off x="5602006" y="636786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96" name="楕円 195">
                <a:extLst>
                  <a:ext uri="{FF2B5EF4-FFF2-40B4-BE49-F238E27FC236}">
                    <a16:creationId xmlns:a16="http://schemas.microsoft.com/office/drawing/2014/main" id="{3092F0C4-6161-EB03-7A1D-332AABC332A6}"/>
                  </a:ext>
                </a:extLst>
              </p:cNvPr>
              <p:cNvSpPr/>
              <p:nvPr/>
            </p:nvSpPr>
            <p:spPr>
              <a:xfrm rot="18637255">
                <a:off x="5853541" y="737231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97" name="楕円 196">
                <a:extLst>
                  <a:ext uri="{FF2B5EF4-FFF2-40B4-BE49-F238E27FC236}">
                    <a16:creationId xmlns:a16="http://schemas.microsoft.com/office/drawing/2014/main" id="{5BE56D2A-1A55-F85F-ED2A-71C71593F07C}"/>
                  </a:ext>
                </a:extLst>
              </p:cNvPr>
              <p:cNvSpPr/>
              <p:nvPr/>
            </p:nvSpPr>
            <p:spPr>
              <a:xfrm rot="18637255">
                <a:off x="6017569" y="889280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98" name="楕円 197">
                <a:extLst>
                  <a:ext uri="{FF2B5EF4-FFF2-40B4-BE49-F238E27FC236}">
                    <a16:creationId xmlns:a16="http://schemas.microsoft.com/office/drawing/2014/main" id="{4DB5AD2E-A497-5440-21D2-175DC600ABA5}"/>
                  </a:ext>
                </a:extLst>
              </p:cNvPr>
              <p:cNvSpPr/>
              <p:nvPr/>
            </p:nvSpPr>
            <p:spPr>
              <a:xfrm rot="21138063">
                <a:off x="6120453" y="1072867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grpSp>
            <p:nvGrpSpPr>
              <p:cNvPr id="199" name="グループ化 198">
                <a:extLst>
                  <a:ext uri="{FF2B5EF4-FFF2-40B4-BE49-F238E27FC236}">
                    <a16:creationId xmlns:a16="http://schemas.microsoft.com/office/drawing/2014/main" id="{F4A145C8-92FE-3F95-BCAA-E9CE0E89AE2A}"/>
                  </a:ext>
                </a:extLst>
              </p:cNvPr>
              <p:cNvGrpSpPr/>
              <p:nvPr/>
            </p:nvGrpSpPr>
            <p:grpSpPr>
              <a:xfrm rot="3966928">
                <a:off x="5437271" y="1413791"/>
                <a:ext cx="1101969" cy="1195754"/>
                <a:chOff x="2153897" y="2125254"/>
                <a:chExt cx="1101969" cy="1195754"/>
              </a:xfrm>
            </p:grpSpPr>
            <p:sp>
              <p:nvSpPr>
                <p:cNvPr id="200" name="楕円 199">
                  <a:extLst>
                    <a:ext uri="{FF2B5EF4-FFF2-40B4-BE49-F238E27FC236}">
                      <a16:creationId xmlns:a16="http://schemas.microsoft.com/office/drawing/2014/main" id="{EAC4FC0F-2F55-7D3F-E460-1C4706789569}"/>
                    </a:ext>
                  </a:extLst>
                </p:cNvPr>
                <p:cNvSpPr/>
                <p:nvPr/>
              </p:nvSpPr>
              <p:spPr>
                <a:xfrm rot="20051663">
                  <a:off x="2153897" y="21252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201" name="楕円 200">
                  <a:extLst>
                    <a:ext uri="{FF2B5EF4-FFF2-40B4-BE49-F238E27FC236}">
                      <a16:creationId xmlns:a16="http://schemas.microsoft.com/office/drawing/2014/main" id="{68C42D7D-EB4D-26F7-E9EF-739ECE03625B}"/>
                    </a:ext>
                  </a:extLst>
                </p:cNvPr>
                <p:cNvSpPr/>
                <p:nvPr/>
              </p:nvSpPr>
              <p:spPr>
                <a:xfrm rot="20051663">
                  <a:off x="2306297" y="22776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202" name="楕円 201">
                  <a:extLst>
                    <a:ext uri="{FF2B5EF4-FFF2-40B4-BE49-F238E27FC236}">
                      <a16:creationId xmlns:a16="http://schemas.microsoft.com/office/drawing/2014/main" id="{58379FC5-804B-9897-267C-535CA3907A29}"/>
                    </a:ext>
                  </a:extLst>
                </p:cNvPr>
                <p:cNvSpPr/>
                <p:nvPr/>
              </p:nvSpPr>
              <p:spPr>
                <a:xfrm rot="20051663">
                  <a:off x="2458697" y="24300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203" name="楕円 202">
                  <a:extLst>
                    <a:ext uri="{FF2B5EF4-FFF2-40B4-BE49-F238E27FC236}">
                      <a16:creationId xmlns:a16="http://schemas.microsoft.com/office/drawing/2014/main" id="{55A7CA80-B663-D2F0-B2ED-707007DB4DA1}"/>
                    </a:ext>
                  </a:extLst>
                </p:cNvPr>
                <p:cNvSpPr/>
                <p:nvPr/>
              </p:nvSpPr>
              <p:spPr>
                <a:xfrm rot="20051663">
                  <a:off x="2611097" y="25824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204" name="楕円 203">
                  <a:extLst>
                    <a:ext uri="{FF2B5EF4-FFF2-40B4-BE49-F238E27FC236}">
                      <a16:creationId xmlns:a16="http://schemas.microsoft.com/office/drawing/2014/main" id="{2F6B527D-3B6D-5617-D8FA-98AF3DFDA799}"/>
                    </a:ext>
                  </a:extLst>
                </p:cNvPr>
                <p:cNvSpPr/>
                <p:nvPr/>
              </p:nvSpPr>
              <p:spPr>
                <a:xfrm rot="20051663">
                  <a:off x="2763497" y="27348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205" name="楕円 204">
                  <a:extLst>
                    <a:ext uri="{FF2B5EF4-FFF2-40B4-BE49-F238E27FC236}">
                      <a16:creationId xmlns:a16="http://schemas.microsoft.com/office/drawing/2014/main" id="{E5489806-6727-A691-535B-C10D32205974}"/>
                    </a:ext>
                  </a:extLst>
                </p:cNvPr>
                <p:cNvSpPr/>
                <p:nvPr/>
              </p:nvSpPr>
              <p:spPr>
                <a:xfrm rot="20051663">
                  <a:off x="2915897" y="28872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206" name="楕円 205">
                  <a:extLst>
                    <a:ext uri="{FF2B5EF4-FFF2-40B4-BE49-F238E27FC236}">
                      <a16:creationId xmlns:a16="http://schemas.microsoft.com/office/drawing/2014/main" id="{6C8B2939-CFCB-42B1-D224-9175F3F6F3AB}"/>
                    </a:ext>
                  </a:extLst>
                </p:cNvPr>
                <p:cNvSpPr/>
                <p:nvPr/>
              </p:nvSpPr>
              <p:spPr>
                <a:xfrm rot="20051663">
                  <a:off x="3068297" y="30396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</p:grpSp>
        </p:grpSp>
        <p:grpSp>
          <p:nvGrpSpPr>
            <p:cNvPr id="171" name="グループ化 170">
              <a:extLst>
                <a:ext uri="{FF2B5EF4-FFF2-40B4-BE49-F238E27FC236}">
                  <a16:creationId xmlns:a16="http://schemas.microsoft.com/office/drawing/2014/main" id="{B88EB071-9AC3-4206-D129-456945AC6D65}"/>
                </a:ext>
              </a:extLst>
            </p:cNvPr>
            <p:cNvGrpSpPr/>
            <p:nvPr/>
          </p:nvGrpSpPr>
          <p:grpSpPr>
            <a:xfrm>
              <a:off x="5499106" y="1110435"/>
              <a:ext cx="1243564" cy="1895685"/>
              <a:chOff x="5342569" y="666967"/>
              <a:chExt cx="1243564" cy="1895685"/>
            </a:xfrm>
          </p:grpSpPr>
          <p:sp>
            <p:nvSpPr>
              <p:cNvPr id="181" name="楕円 180">
                <a:extLst>
                  <a:ext uri="{FF2B5EF4-FFF2-40B4-BE49-F238E27FC236}">
                    <a16:creationId xmlns:a16="http://schemas.microsoft.com/office/drawing/2014/main" id="{1CD67CC6-76AD-234F-B89C-2DB245ADA313}"/>
                  </a:ext>
                </a:extLst>
              </p:cNvPr>
              <p:cNvSpPr/>
              <p:nvPr/>
            </p:nvSpPr>
            <p:spPr>
              <a:xfrm rot="16519430">
                <a:off x="5389461" y="620075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82" name="楕円 181">
                <a:extLst>
                  <a:ext uri="{FF2B5EF4-FFF2-40B4-BE49-F238E27FC236}">
                    <a16:creationId xmlns:a16="http://schemas.microsoft.com/office/drawing/2014/main" id="{8F7FF3BA-7A93-8165-545A-BD43156E8967}"/>
                  </a:ext>
                </a:extLst>
              </p:cNvPr>
              <p:cNvSpPr/>
              <p:nvPr/>
            </p:nvSpPr>
            <p:spPr>
              <a:xfrm rot="17534740">
                <a:off x="5602006" y="636786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83" name="楕円 182">
                <a:extLst>
                  <a:ext uri="{FF2B5EF4-FFF2-40B4-BE49-F238E27FC236}">
                    <a16:creationId xmlns:a16="http://schemas.microsoft.com/office/drawing/2014/main" id="{F64B019A-F6D6-B351-9748-F246CCAF5568}"/>
                  </a:ext>
                </a:extLst>
              </p:cNvPr>
              <p:cNvSpPr/>
              <p:nvPr/>
            </p:nvSpPr>
            <p:spPr>
              <a:xfrm rot="18637255">
                <a:off x="5853541" y="737231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84" name="楕円 183">
                <a:extLst>
                  <a:ext uri="{FF2B5EF4-FFF2-40B4-BE49-F238E27FC236}">
                    <a16:creationId xmlns:a16="http://schemas.microsoft.com/office/drawing/2014/main" id="{1201D747-9894-2CFE-13D0-72F1A6832C7A}"/>
                  </a:ext>
                </a:extLst>
              </p:cNvPr>
              <p:cNvSpPr/>
              <p:nvPr/>
            </p:nvSpPr>
            <p:spPr>
              <a:xfrm rot="18637255">
                <a:off x="6017569" y="889280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85" name="楕円 184">
                <a:extLst>
                  <a:ext uri="{FF2B5EF4-FFF2-40B4-BE49-F238E27FC236}">
                    <a16:creationId xmlns:a16="http://schemas.microsoft.com/office/drawing/2014/main" id="{9772516E-B22D-F2C4-F6DC-F0DE3E7E5B69}"/>
                  </a:ext>
                </a:extLst>
              </p:cNvPr>
              <p:cNvSpPr/>
              <p:nvPr/>
            </p:nvSpPr>
            <p:spPr>
              <a:xfrm rot="21138063">
                <a:off x="6120453" y="1072867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grpSp>
            <p:nvGrpSpPr>
              <p:cNvPr id="186" name="グループ化 185">
                <a:extLst>
                  <a:ext uri="{FF2B5EF4-FFF2-40B4-BE49-F238E27FC236}">
                    <a16:creationId xmlns:a16="http://schemas.microsoft.com/office/drawing/2014/main" id="{D6E27DAF-5363-247C-DB25-4B02F306B408}"/>
                  </a:ext>
                </a:extLst>
              </p:cNvPr>
              <p:cNvGrpSpPr/>
              <p:nvPr/>
            </p:nvGrpSpPr>
            <p:grpSpPr>
              <a:xfrm rot="3966928">
                <a:off x="5437271" y="1413791"/>
                <a:ext cx="1101969" cy="1195754"/>
                <a:chOff x="2153897" y="2125254"/>
                <a:chExt cx="1101969" cy="1195754"/>
              </a:xfrm>
            </p:grpSpPr>
            <p:sp>
              <p:nvSpPr>
                <p:cNvPr id="187" name="楕円 186">
                  <a:extLst>
                    <a:ext uri="{FF2B5EF4-FFF2-40B4-BE49-F238E27FC236}">
                      <a16:creationId xmlns:a16="http://schemas.microsoft.com/office/drawing/2014/main" id="{74463219-4A5A-8DA8-CC54-52160A125C39}"/>
                    </a:ext>
                  </a:extLst>
                </p:cNvPr>
                <p:cNvSpPr/>
                <p:nvPr/>
              </p:nvSpPr>
              <p:spPr>
                <a:xfrm rot="20051663">
                  <a:off x="2153897" y="21252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88" name="楕円 187">
                  <a:extLst>
                    <a:ext uri="{FF2B5EF4-FFF2-40B4-BE49-F238E27FC236}">
                      <a16:creationId xmlns:a16="http://schemas.microsoft.com/office/drawing/2014/main" id="{FC82D34A-AC0E-C7C0-C5ED-5B601BADAC33}"/>
                    </a:ext>
                  </a:extLst>
                </p:cNvPr>
                <p:cNvSpPr/>
                <p:nvPr/>
              </p:nvSpPr>
              <p:spPr>
                <a:xfrm rot="20051663">
                  <a:off x="2306297" y="22776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89" name="楕円 188">
                  <a:extLst>
                    <a:ext uri="{FF2B5EF4-FFF2-40B4-BE49-F238E27FC236}">
                      <a16:creationId xmlns:a16="http://schemas.microsoft.com/office/drawing/2014/main" id="{67F60BC5-FC85-DC7A-5882-E7FC26C4F927}"/>
                    </a:ext>
                  </a:extLst>
                </p:cNvPr>
                <p:cNvSpPr/>
                <p:nvPr/>
              </p:nvSpPr>
              <p:spPr>
                <a:xfrm rot="20051663">
                  <a:off x="2458697" y="24300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90" name="楕円 189">
                  <a:extLst>
                    <a:ext uri="{FF2B5EF4-FFF2-40B4-BE49-F238E27FC236}">
                      <a16:creationId xmlns:a16="http://schemas.microsoft.com/office/drawing/2014/main" id="{74CD94F5-A12B-F91B-34E6-868B56708E04}"/>
                    </a:ext>
                  </a:extLst>
                </p:cNvPr>
                <p:cNvSpPr/>
                <p:nvPr/>
              </p:nvSpPr>
              <p:spPr>
                <a:xfrm rot="20051663">
                  <a:off x="2611097" y="25824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91" name="楕円 190">
                  <a:extLst>
                    <a:ext uri="{FF2B5EF4-FFF2-40B4-BE49-F238E27FC236}">
                      <a16:creationId xmlns:a16="http://schemas.microsoft.com/office/drawing/2014/main" id="{0D34C230-F1ED-3F0C-21A5-AF1E0BC9C363}"/>
                    </a:ext>
                  </a:extLst>
                </p:cNvPr>
                <p:cNvSpPr/>
                <p:nvPr/>
              </p:nvSpPr>
              <p:spPr>
                <a:xfrm rot="20051663">
                  <a:off x="2763497" y="27348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92" name="楕円 191">
                  <a:extLst>
                    <a:ext uri="{FF2B5EF4-FFF2-40B4-BE49-F238E27FC236}">
                      <a16:creationId xmlns:a16="http://schemas.microsoft.com/office/drawing/2014/main" id="{D94DDBFC-2B5D-D1E5-242C-110D606CBEDB}"/>
                    </a:ext>
                  </a:extLst>
                </p:cNvPr>
                <p:cNvSpPr/>
                <p:nvPr/>
              </p:nvSpPr>
              <p:spPr>
                <a:xfrm rot="20051663">
                  <a:off x="2915897" y="28872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93" name="楕円 192">
                  <a:extLst>
                    <a:ext uri="{FF2B5EF4-FFF2-40B4-BE49-F238E27FC236}">
                      <a16:creationId xmlns:a16="http://schemas.microsoft.com/office/drawing/2014/main" id="{F42D89CC-9319-A645-10D8-01BE2341A1C5}"/>
                    </a:ext>
                  </a:extLst>
                </p:cNvPr>
                <p:cNvSpPr/>
                <p:nvPr/>
              </p:nvSpPr>
              <p:spPr>
                <a:xfrm rot="20051663">
                  <a:off x="3068297" y="30396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</p:grpSp>
        </p:grpSp>
        <p:sp>
          <p:nvSpPr>
            <p:cNvPr id="172" name="正方形/長方形 171">
              <a:extLst>
                <a:ext uri="{FF2B5EF4-FFF2-40B4-BE49-F238E27FC236}">
                  <a16:creationId xmlns:a16="http://schemas.microsoft.com/office/drawing/2014/main" id="{176BE41A-77EE-55D8-8074-BC120F408790}"/>
                </a:ext>
              </a:extLst>
            </p:cNvPr>
            <p:cNvSpPr/>
            <p:nvPr/>
          </p:nvSpPr>
          <p:spPr bwMode="auto">
            <a:xfrm rot="2700000">
              <a:off x="4175087" y="3019404"/>
              <a:ext cx="2752158" cy="2752158"/>
            </a:xfrm>
            <a:prstGeom prst="rect">
              <a:avLst/>
            </a:prstGeom>
            <a:solidFill>
              <a:srgbClr val="FFCC00"/>
            </a:solidFill>
            <a:ln w="101600">
              <a:solidFill>
                <a:srgbClr val="FFCC00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71450" h="152400" prst="relaxedInset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73" name="二等辺三角形 172">
              <a:extLst>
                <a:ext uri="{FF2B5EF4-FFF2-40B4-BE49-F238E27FC236}">
                  <a16:creationId xmlns:a16="http://schemas.microsoft.com/office/drawing/2014/main" id="{8EC6D9D1-0721-1303-090B-7620BFCA750D}"/>
                </a:ext>
              </a:extLst>
            </p:cNvPr>
            <p:cNvSpPr/>
            <p:nvPr/>
          </p:nvSpPr>
          <p:spPr bwMode="auto">
            <a:xfrm rot="8100000">
              <a:off x="3809152" y="3329026"/>
              <a:ext cx="2531985" cy="1254984"/>
            </a:xfrm>
            <a:prstGeom prst="triangl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74" name="二等辺三角形 173">
              <a:extLst>
                <a:ext uri="{FF2B5EF4-FFF2-40B4-BE49-F238E27FC236}">
                  <a16:creationId xmlns:a16="http://schemas.microsoft.com/office/drawing/2014/main" id="{EF6F464A-76AE-2C24-A5C8-DAAAB7DD0636}"/>
                </a:ext>
              </a:extLst>
            </p:cNvPr>
            <p:cNvSpPr/>
            <p:nvPr/>
          </p:nvSpPr>
          <p:spPr bwMode="auto">
            <a:xfrm rot="18900000" flipH="1">
              <a:off x="4791430" y="4245623"/>
              <a:ext cx="2531985" cy="1254984"/>
            </a:xfrm>
            <a:prstGeom prst="triangl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75" name="二等辺三角形 174">
              <a:extLst>
                <a:ext uri="{FF2B5EF4-FFF2-40B4-BE49-F238E27FC236}">
                  <a16:creationId xmlns:a16="http://schemas.microsoft.com/office/drawing/2014/main" id="{83D1E115-E66A-0263-89F4-1122A38D6FDA}"/>
                </a:ext>
              </a:extLst>
            </p:cNvPr>
            <p:cNvSpPr/>
            <p:nvPr/>
          </p:nvSpPr>
          <p:spPr bwMode="auto">
            <a:xfrm rot="2700000" flipH="1">
              <a:off x="3801214" y="4272637"/>
              <a:ext cx="2531985" cy="1254984"/>
            </a:xfrm>
            <a:prstGeom prst="triangl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76" name="二等辺三角形 175">
              <a:extLst>
                <a:ext uri="{FF2B5EF4-FFF2-40B4-BE49-F238E27FC236}">
                  <a16:creationId xmlns:a16="http://schemas.microsoft.com/office/drawing/2014/main" id="{AE5E8ED8-CED0-5B26-E636-957FB0F0A669}"/>
                </a:ext>
              </a:extLst>
            </p:cNvPr>
            <p:cNvSpPr/>
            <p:nvPr/>
          </p:nvSpPr>
          <p:spPr bwMode="auto">
            <a:xfrm rot="13500000">
              <a:off x="4764415" y="3313665"/>
              <a:ext cx="2531985" cy="1254984"/>
            </a:xfrm>
            <a:prstGeom prst="triangl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77" name="テキスト ボックス 176">
              <a:extLst>
                <a:ext uri="{FF2B5EF4-FFF2-40B4-BE49-F238E27FC236}">
                  <a16:creationId xmlns:a16="http://schemas.microsoft.com/office/drawing/2014/main" id="{8947D22F-EAF3-2B24-BFE1-2FC277964FD7}"/>
                </a:ext>
              </a:extLst>
            </p:cNvPr>
            <p:cNvSpPr txBox="1"/>
            <p:nvPr/>
          </p:nvSpPr>
          <p:spPr>
            <a:xfrm>
              <a:off x="4083052" y="3466901"/>
              <a:ext cx="1564445" cy="8090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❶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独創性</a:t>
              </a:r>
              <a:endPara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8" name="テキスト ボックス 177">
              <a:extLst>
                <a:ext uri="{FF2B5EF4-FFF2-40B4-BE49-F238E27FC236}">
                  <a16:creationId xmlns:a16="http://schemas.microsoft.com/office/drawing/2014/main" id="{FFE389B9-3AE2-82F4-449F-C8F1C81619A6}"/>
                </a:ext>
              </a:extLst>
            </p:cNvPr>
            <p:cNvSpPr txBox="1"/>
            <p:nvPr/>
          </p:nvSpPr>
          <p:spPr>
            <a:xfrm>
              <a:off x="5534939" y="4431500"/>
              <a:ext cx="1366270" cy="8090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➌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自主性</a:t>
              </a:r>
              <a:endPara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9" name="テキスト ボックス 178">
              <a:extLst>
                <a:ext uri="{FF2B5EF4-FFF2-40B4-BE49-F238E27FC236}">
                  <a16:creationId xmlns:a16="http://schemas.microsoft.com/office/drawing/2014/main" id="{1BB801F6-5E6D-F96D-BDB2-2296EDD4669E}"/>
                </a:ext>
              </a:extLst>
            </p:cNvPr>
            <p:cNvSpPr txBox="1"/>
            <p:nvPr/>
          </p:nvSpPr>
          <p:spPr>
            <a:xfrm>
              <a:off x="5491009" y="3508063"/>
              <a:ext cx="1564445" cy="8090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➋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チームワーク</a:t>
              </a:r>
              <a:endPara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0" name="テキスト ボックス 179">
              <a:extLst>
                <a:ext uri="{FF2B5EF4-FFF2-40B4-BE49-F238E27FC236}">
                  <a16:creationId xmlns:a16="http://schemas.microsoft.com/office/drawing/2014/main" id="{2281D713-E9BD-E0E0-530F-504E22A29C56}"/>
                </a:ext>
              </a:extLst>
            </p:cNvPr>
            <p:cNvSpPr txBox="1"/>
            <p:nvPr/>
          </p:nvSpPr>
          <p:spPr>
            <a:xfrm>
              <a:off x="4247658" y="4450855"/>
              <a:ext cx="1366270" cy="80902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❹</a:t>
              </a:r>
              <a:endParaRPr lang="en-US" altLang="ja-JP" sz="14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自己実現</a:t>
              </a:r>
              <a:endPara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08" name="二等辺三角形 207">
            <a:extLst>
              <a:ext uri="{FF2B5EF4-FFF2-40B4-BE49-F238E27FC236}">
                <a16:creationId xmlns:a16="http://schemas.microsoft.com/office/drawing/2014/main" id="{84148EDA-CDE8-EC19-9CBB-E32D3C9D0B6D}"/>
              </a:ext>
            </a:extLst>
          </p:cNvPr>
          <p:cNvSpPr/>
          <p:nvPr/>
        </p:nvSpPr>
        <p:spPr bwMode="auto">
          <a:xfrm rot="8100000">
            <a:off x="5492685" y="4831955"/>
            <a:ext cx="1541192" cy="763895"/>
          </a:xfrm>
          <a:prstGeom prst="triangle">
            <a:avLst/>
          </a:prstGeom>
          <a:pattFill prst="sphere">
            <a:fgClr>
              <a:srgbClr val="FFFF00"/>
            </a:fgClr>
            <a:bgClr>
              <a:schemeClr val="accent4"/>
            </a:bgClr>
          </a:pattFill>
          <a:ln w="76200">
            <a:solidFill>
              <a:srgbClr val="FFCC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000"/>
          </a:p>
        </p:txBody>
      </p:sp>
      <p:sp>
        <p:nvSpPr>
          <p:cNvPr id="211" name="二等辺三角形 210">
            <a:extLst>
              <a:ext uri="{FF2B5EF4-FFF2-40B4-BE49-F238E27FC236}">
                <a16:creationId xmlns:a16="http://schemas.microsoft.com/office/drawing/2014/main" id="{FE7A9C65-7A79-2ECB-91B3-F9E046996EFE}"/>
              </a:ext>
            </a:extLst>
          </p:cNvPr>
          <p:cNvSpPr/>
          <p:nvPr/>
        </p:nvSpPr>
        <p:spPr bwMode="auto">
          <a:xfrm rot="13500000">
            <a:off x="6112126" y="4858851"/>
            <a:ext cx="1541192" cy="763895"/>
          </a:xfrm>
          <a:prstGeom prst="triangle">
            <a:avLst/>
          </a:prstGeom>
          <a:pattFill prst="sphere">
            <a:fgClr>
              <a:srgbClr val="00B050"/>
            </a:fgClr>
            <a:bgClr>
              <a:schemeClr val="accent6">
                <a:lumMod val="40000"/>
                <a:lumOff val="60000"/>
              </a:schemeClr>
            </a:bgClr>
          </a:pattFill>
          <a:ln w="76200">
            <a:solidFill>
              <a:srgbClr val="FFCC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000"/>
          </a:p>
        </p:txBody>
      </p:sp>
      <p:sp>
        <p:nvSpPr>
          <p:cNvPr id="214" name="二等辺三角形 213">
            <a:extLst>
              <a:ext uri="{FF2B5EF4-FFF2-40B4-BE49-F238E27FC236}">
                <a16:creationId xmlns:a16="http://schemas.microsoft.com/office/drawing/2014/main" id="{499FCC58-CED9-B38B-DD5A-C7DF27CFA829}"/>
              </a:ext>
            </a:extLst>
          </p:cNvPr>
          <p:cNvSpPr/>
          <p:nvPr/>
        </p:nvSpPr>
        <p:spPr bwMode="auto">
          <a:xfrm rot="18900000" flipH="1">
            <a:off x="6143609" y="5440461"/>
            <a:ext cx="1541192" cy="763895"/>
          </a:xfrm>
          <a:prstGeom prst="triangle">
            <a:avLst/>
          </a:prstGeom>
          <a:pattFill prst="sphere">
            <a:fgClr>
              <a:srgbClr val="FF0000"/>
            </a:fgClr>
            <a:bgClr>
              <a:srgbClr val="FFE1FF"/>
            </a:bgClr>
          </a:pattFill>
          <a:ln w="76200">
            <a:solidFill>
              <a:srgbClr val="FFCC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000"/>
          </a:p>
        </p:txBody>
      </p:sp>
      <p:sp>
        <p:nvSpPr>
          <p:cNvPr id="217" name="二等辺三角形 216">
            <a:extLst>
              <a:ext uri="{FF2B5EF4-FFF2-40B4-BE49-F238E27FC236}">
                <a16:creationId xmlns:a16="http://schemas.microsoft.com/office/drawing/2014/main" id="{41BA80A7-7A9D-8C28-10FD-79C3443A1803}"/>
              </a:ext>
            </a:extLst>
          </p:cNvPr>
          <p:cNvSpPr/>
          <p:nvPr/>
        </p:nvSpPr>
        <p:spPr bwMode="auto">
          <a:xfrm rot="2700000" flipH="1">
            <a:off x="5469078" y="5445731"/>
            <a:ext cx="1541192" cy="763895"/>
          </a:xfrm>
          <a:prstGeom prst="triangle">
            <a:avLst/>
          </a:prstGeom>
          <a:pattFill prst="sphere">
            <a:fgClr>
              <a:srgbClr val="0000FF"/>
            </a:fgClr>
            <a:bgClr>
              <a:schemeClr val="accent5">
                <a:lumMod val="40000"/>
                <a:lumOff val="60000"/>
              </a:schemeClr>
            </a:bgClr>
          </a:pattFill>
          <a:ln w="76200">
            <a:solidFill>
              <a:srgbClr val="FFCC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000"/>
          </a:p>
        </p:txBody>
      </p:sp>
      <p:grpSp>
        <p:nvGrpSpPr>
          <p:cNvPr id="231" name="グループ化 230">
            <a:extLst>
              <a:ext uri="{FF2B5EF4-FFF2-40B4-BE49-F238E27FC236}">
                <a16:creationId xmlns:a16="http://schemas.microsoft.com/office/drawing/2014/main" id="{0D1D088F-7F82-23D2-D0EF-5779B18FE4D0}"/>
              </a:ext>
            </a:extLst>
          </p:cNvPr>
          <p:cNvGrpSpPr/>
          <p:nvPr/>
        </p:nvGrpSpPr>
        <p:grpSpPr>
          <a:xfrm>
            <a:off x="10588526" y="3589396"/>
            <a:ext cx="1391431" cy="3246332"/>
            <a:chOff x="10588526" y="3589396"/>
            <a:chExt cx="1391431" cy="3246332"/>
          </a:xfrm>
        </p:grpSpPr>
        <p:pic>
          <p:nvPicPr>
            <p:cNvPr id="228" name="図 227">
              <a:extLst>
                <a:ext uri="{FF2B5EF4-FFF2-40B4-BE49-F238E27FC236}">
                  <a16:creationId xmlns:a16="http://schemas.microsoft.com/office/drawing/2014/main" id="{AFB1AA23-F7CA-614F-900C-011856F75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88526" y="4098887"/>
              <a:ext cx="1391431" cy="2736841"/>
            </a:xfrm>
            <a:prstGeom prst="rect">
              <a:avLst/>
            </a:prstGeom>
          </p:spPr>
        </p:pic>
        <p:grpSp>
          <p:nvGrpSpPr>
            <p:cNvPr id="234" name="グループ化 233">
              <a:extLst>
                <a:ext uri="{FF2B5EF4-FFF2-40B4-BE49-F238E27FC236}">
                  <a16:creationId xmlns:a16="http://schemas.microsoft.com/office/drawing/2014/main" id="{2B29B476-D67E-0201-9285-C0123B634B3D}"/>
                </a:ext>
              </a:extLst>
            </p:cNvPr>
            <p:cNvGrpSpPr/>
            <p:nvPr/>
          </p:nvGrpSpPr>
          <p:grpSpPr>
            <a:xfrm rot="2596996">
              <a:off x="11328968" y="3589396"/>
              <a:ext cx="468635" cy="801178"/>
              <a:chOff x="1498531" y="3098288"/>
              <a:chExt cx="317861" cy="543415"/>
            </a:xfrm>
          </p:grpSpPr>
          <p:sp>
            <p:nvSpPr>
              <p:cNvPr id="232" name="矢印: 山形 231">
                <a:extLst>
                  <a:ext uri="{FF2B5EF4-FFF2-40B4-BE49-F238E27FC236}">
                    <a16:creationId xmlns:a16="http://schemas.microsoft.com/office/drawing/2014/main" id="{D5817935-CAD0-0AA2-6ACE-F19FF1EB3665}"/>
                  </a:ext>
                </a:extLst>
              </p:cNvPr>
              <p:cNvSpPr/>
              <p:nvPr/>
            </p:nvSpPr>
            <p:spPr bwMode="auto">
              <a:xfrm rot="15180782" flipH="1">
                <a:off x="1397329" y="3222640"/>
                <a:ext cx="520265" cy="317861"/>
              </a:xfrm>
              <a:prstGeom prst="chevron">
                <a:avLst/>
              </a:prstGeom>
              <a:solidFill>
                <a:srgbClr val="006600"/>
              </a:solidFill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33" name="矢印: 山形 232">
                <a:extLst>
                  <a:ext uri="{FF2B5EF4-FFF2-40B4-BE49-F238E27FC236}">
                    <a16:creationId xmlns:a16="http://schemas.microsoft.com/office/drawing/2014/main" id="{E7BEDB38-7F49-B166-E3EF-81478C14B917}"/>
                  </a:ext>
                </a:extLst>
              </p:cNvPr>
              <p:cNvSpPr/>
              <p:nvPr/>
            </p:nvSpPr>
            <p:spPr bwMode="auto">
              <a:xfrm rot="15180782" flipH="1">
                <a:off x="1473120" y="3278954"/>
                <a:ext cx="520263" cy="158931"/>
              </a:xfrm>
              <a:custGeom>
                <a:avLst/>
                <a:gdLst>
                  <a:gd name="connsiteX0" fmla="*/ 0 w 1012824"/>
                  <a:gd name="connsiteY0" fmla="*/ 0 h 556640"/>
                  <a:gd name="connsiteX1" fmla="*/ 734504 w 1012824"/>
                  <a:gd name="connsiteY1" fmla="*/ 0 h 556640"/>
                  <a:gd name="connsiteX2" fmla="*/ 1012824 w 1012824"/>
                  <a:gd name="connsiteY2" fmla="*/ 278320 h 556640"/>
                  <a:gd name="connsiteX3" fmla="*/ 734504 w 1012824"/>
                  <a:gd name="connsiteY3" fmla="*/ 556640 h 556640"/>
                  <a:gd name="connsiteX4" fmla="*/ 0 w 1012824"/>
                  <a:gd name="connsiteY4" fmla="*/ 556640 h 556640"/>
                  <a:gd name="connsiteX5" fmla="*/ 278320 w 1012824"/>
                  <a:gd name="connsiteY5" fmla="*/ 278320 h 556640"/>
                  <a:gd name="connsiteX6" fmla="*/ 0 w 1012824"/>
                  <a:gd name="connsiteY6" fmla="*/ 0 h 556640"/>
                  <a:gd name="connsiteX0" fmla="*/ 278320 w 1012824"/>
                  <a:gd name="connsiteY0" fmla="*/ 278320 h 556640"/>
                  <a:gd name="connsiteX1" fmla="*/ 734504 w 1012824"/>
                  <a:gd name="connsiteY1" fmla="*/ 0 h 556640"/>
                  <a:gd name="connsiteX2" fmla="*/ 1012824 w 1012824"/>
                  <a:gd name="connsiteY2" fmla="*/ 278320 h 556640"/>
                  <a:gd name="connsiteX3" fmla="*/ 734504 w 1012824"/>
                  <a:gd name="connsiteY3" fmla="*/ 556640 h 556640"/>
                  <a:gd name="connsiteX4" fmla="*/ 0 w 1012824"/>
                  <a:gd name="connsiteY4" fmla="*/ 556640 h 556640"/>
                  <a:gd name="connsiteX5" fmla="*/ 278320 w 1012824"/>
                  <a:gd name="connsiteY5" fmla="*/ 278320 h 556640"/>
                  <a:gd name="connsiteX0" fmla="*/ 278320 w 1012824"/>
                  <a:gd name="connsiteY0" fmla="*/ 0 h 278320"/>
                  <a:gd name="connsiteX1" fmla="*/ 1012824 w 1012824"/>
                  <a:gd name="connsiteY1" fmla="*/ 0 h 278320"/>
                  <a:gd name="connsiteX2" fmla="*/ 734504 w 1012824"/>
                  <a:gd name="connsiteY2" fmla="*/ 278320 h 278320"/>
                  <a:gd name="connsiteX3" fmla="*/ 0 w 1012824"/>
                  <a:gd name="connsiteY3" fmla="*/ 278320 h 278320"/>
                  <a:gd name="connsiteX4" fmla="*/ 278320 w 1012824"/>
                  <a:gd name="connsiteY4" fmla="*/ 0 h 27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824" h="278320">
                    <a:moveTo>
                      <a:pt x="278320" y="0"/>
                    </a:moveTo>
                    <a:lnTo>
                      <a:pt x="1012824" y="0"/>
                    </a:lnTo>
                    <a:lnTo>
                      <a:pt x="734504" y="278320"/>
                    </a:lnTo>
                    <a:lnTo>
                      <a:pt x="0" y="278320"/>
                    </a:lnTo>
                    <a:lnTo>
                      <a:pt x="27832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236" name="グループ化 235">
            <a:extLst>
              <a:ext uri="{FF2B5EF4-FFF2-40B4-BE49-F238E27FC236}">
                <a16:creationId xmlns:a16="http://schemas.microsoft.com/office/drawing/2014/main" id="{A4021B51-6412-1297-A807-030AB717AEDA}"/>
              </a:ext>
            </a:extLst>
          </p:cNvPr>
          <p:cNvGrpSpPr/>
          <p:nvPr/>
        </p:nvGrpSpPr>
        <p:grpSpPr>
          <a:xfrm>
            <a:off x="6235423" y="3461151"/>
            <a:ext cx="3776944" cy="3369587"/>
            <a:chOff x="7236469" y="3791963"/>
            <a:chExt cx="3417237" cy="3048675"/>
          </a:xfrm>
        </p:grpSpPr>
        <p:grpSp>
          <p:nvGrpSpPr>
            <p:cNvPr id="220" name="グループ化 219">
              <a:extLst>
                <a:ext uri="{FF2B5EF4-FFF2-40B4-BE49-F238E27FC236}">
                  <a16:creationId xmlns:a16="http://schemas.microsoft.com/office/drawing/2014/main" id="{2B39868C-6EE6-364A-4129-48BCF6594A65}"/>
                </a:ext>
              </a:extLst>
            </p:cNvPr>
            <p:cNvGrpSpPr/>
            <p:nvPr/>
          </p:nvGrpSpPr>
          <p:grpSpPr>
            <a:xfrm>
              <a:off x="7236469" y="5336938"/>
              <a:ext cx="3417237" cy="1503700"/>
              <a:chOff x="-79620" y="4777467"/>
              <a:chExt cx="4703930" cy="2069889"/>
            </a:xfrm>
          </p:grpSpPr>
          <p:pic>
            <p:nvPicPr>
              <p:cNvPr id="221" name="図 220">
                <a:extLst>
                  <a:ext uri="{FF2B5EF4-FFF2-40B4-BE49-F238E27FC236}">
                    <a16:creationId xmlns:a16="http://schemas.microsoft.com/office/drawing/2014/main" id="{0031ED52-68B6-BEEC-6496-573D6EBC2A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b="8290"/>
              <a:stretch/>
            </p:blipFill>
            <p:spPr>
              <a:xfrm>
                <a:off x="3386117" y="4798233"/>
                <a:ext cx="1238193" cy="204912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3" name="図 222">
                <a:extLst>
                  <a:ext uri="{FF2B5EF4-FFF2-40B4-BE49-F238E27FC236}">
                    <a16:creationId xmlns:a16="http://schemas.microsoft.com/office/drawing/2014/main" id="{DA344396-F09A-67F6-2983-34DDB6A370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b="12136"/>
              <a:stretch/>
            </p:blipFill>
            <p:spPr>
              <a:xfrm>
                <a:off x="2164077" y="5088850"/>
                <a:ext cx="1249427" cy="172217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4" name="図 223">
                <a:extLst>
                  <a:ext uri="{FF2B5EF4-FFF2-40B4-BE49-F238E27FC236}">
                    <a16:creationId xmlns:a16="http://schemas.microsoft.com/office/drawing/2014/main" id="{62246C56-B671-E6C7-1B95-EBABD1101B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b="11559"/>
              <a:stretch/>
            </p:blipFill>
            <p:spPr>
              <a:xfrm>
                <a:off x="1030387" y="5149296"/>
                <a:ext cx="1236466" cy="1635615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5" name="図 224">
                <a:extLst>
                  <a:ext uri="{FF2B5EF4-FFF2-40B4-BE49-F238E27FC236}">
                    <a16:creationId xmlns:a16="http://schemas.microsoft.com/office/drawing/2014/main" id="{B0BF3922-5BC5-21C9-5618-53CFF253EA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/>
              <a:srcRect b="7332"/>
              <a:stretch/>
            </p:blipFill>
            <p:spPr>
              <a:xfrm>
                <a:off x="-79620" y="4777467"/>
                <a:ext cx="1253816" cy="2006548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27" name="テキスト ボックス 226">
              <a:extLst>
                <a:ext uri="{FF2B5EF4-FFF2-40B4-BE49-F238E27FC236}">
                  <a16:creationId xmlns:a16="http://schemas.microsoft.com/office/drawing/2014/main" id="{A62F82D4-CBFF-C12C-CC4A-4A1C5C944AC6}"/>
                </a:ext>
              </a:extLst>
            </p:cNvPr>
            <p:cNvSpPr txBox="1"/>
            <p:nvPr/>
          </p:nvSpPr>
          <p:spPr>
            <a:xfrm>
              <a:off x="7602947" y="3791963"/>
              <a:ext cx="2720585" cy="541460"/>
            </a:xfrm>
            <a:prstGeom prst="rect">
              <a:avLst/>
            </a:prstGeom>
            <a:noFill/>
          </p:spPr>
          <p:txBody>
            <a:bodyPr wrap="square" rtlCol="0">
              <a:prstTxWarp prst="textInflateTop">
                <a:avLst/>
              </a:prstTxWarp>
              <a:spAutoFit/>
            </a:bodyPr>
            <a:lstStyle/>
            <a:p>
              <a:r>
                <a:rPr kumimoji="1" lang="en-US" altLang="ja-JP" sz="3200" b="1">
                  <a:ln>
                    <a:solidFill>
                      <a:srgbClr val="0000FF"/>
                    </a:solidFill>
                  </a:ln>
                  <a:solidFill>
                    <a:srgbClr val="00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PERFECT!</a:t>
              </a:r>
              <a:endParaRPr kumimoji="1" lang="ja-JP" altLang="en-US" sz="3200" b="1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endParaRPr>
            </a:p>
          </p:txBody>
        </p:sp>
        <p:pic>
          <p:nvPicPr>
            <p:cNvPr id="235" name="図 234">
              <a:extLst>
                <a:ext uri="{FF2B5EF4-FFF2-40B4-BE49-F238E27FC236}">
                  <a16:creationId xmlns:a16="http://schemas.microsoft.com/office/drawing/2014/main" id="{B6071DFF-68C1-A03D-2DC8-7F0C0F3D8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5259"/>
            <a:stretch/>
          </p:blipFill>
          <p:spPr>
            <a:xfrm>
              <a:off x="8314090" y="4264926"/>
              <a:ext cx="1258636" cy="1330901"/>
            </a:xfrm>
            <a:prstGeom prst="rect">
              <a:avLst/>
            </a:prstGeom>
            <a:effectLst/>
          </p:spPr>
        </p:pic>
      </p:grpSp>
      <p:grpSp>
        <p:nvGrpSpPr>
          <p:cNvPr id="226" name="グループ化 225">
            <a:extLst>
              <a:ext uri="{FF2B5EF4-FFF2-40B4-BE49-F238E27FC236}">
                <a16:creationId xmlns:a16="http://schemas.microsoft.com/office/drawing/2014/main" id="{76834F0C-47DD-05DA-442C-5711C8D3BADE}"/>
              </a:ext>
            </a:extLst>
          </p:cNvPr>
          <p:cNvGrpSpPr/>
          <p:nvPr/>
        </p:nvGrpSpPr>
        <p:grpSpPr>
          <a:xfrm>
            <a:off x="6985263" y="694774"/>
            <a:ext cx="4436145" cy="2667893"/>
            <a:chOff x="6985263" y="694774"/>
            <a:chExt cx="4436145" cy="2667893"/>
          </a:xfrm>
        </p:grpSpPr>
        <p:sp>
          <p:nvSpPr>
            <p:cNvPr id="127" name="テキスト ボックス 6">
              <a:extLst>
                <a:ext uri="{FF2B5EF4-FFF2-40B4-BE49-F238E27FC236}">
                  <a16:creationId xmlns:a16="http://schemas.microsoft.com/office/drawing/2014/main" id="{3578A27C-F13C-795A-A038-E40F413B9F09}"/>
                </a:ext>
              </a:extLst>
            </p:cNvPr>
            <p:cNvSpPr txBox="1"/>
            <p:nvPr/>
          </p:nvSpPr>
          <p:spPr>
            <a:xfrm>
              <a:off x="9002316" y="790578"/>
              <a:ext cx="1761328" cy="65428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300"/>
                </a:lnSpc>
                <a:defRPr/>
              </a:pPr>
              <a:r>
                <a: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rPr>
                <a:t>QC</a:t>
              </a:r>
              <a:r>
                <a:rPr lang="ja-JP" altLang="en-US" sz="1800" b="1">
                  <a:latin typeface="Meiryo UI" panose="020B0604030504040204" pitchFamily="50" charset="-128"/>
                  <a:ea typeface="Meiryo UI" panose="020B0604030504040204" pitchFamily="50" charset="-128"/>
                </a:rPr>
                <a:t>全社大会</a:t>
              </a:r>
              <a:endParaRPr lang="en-US" altLang="ja-JP" sz="18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ts val="2300"/>
                </a:lnSpc>
                <a:defRPr/>
              </a:pPr>
              <a:r>
                <a:rPr lang="ja-JP" altLang="en-US" sz="18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★最優秀賞★</a:t>
              </a:r>
              <a:endParaRPr lang="en-US" altLang="ja-JP" sz="1800" b="1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29" name="図 128">
              <a:extLst>
                <a:ext uri="{FF2B5EF4-FFF2-40B4-BE49-F238E27FC236}">
                  <a16:creationId xmlns:a16="http://schemas.microsoft.com/office/drawing/2014/main" id="{1A0F0669-A5ED-5CFF-424B-649CFA6E2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0695921" y="694774"/>
              <a:ext cx="725487" cy="847417"/>
            </a:xfrm>
            <a:prstGeom prst="rect">
              <a:avLst/>
            </a:prstGeom>
          </p:spPr>
        </p:pic>
        <p:pic>
          <p:nvPicPr>
            <p:cNvPr id="135" name="図 134" descr="部屋の中に立っている男性&#10;&#10;中程度の精度で自動的に生成された説明">
              <a:extLst>
                <a:ext uri="{FF2B5EF4-FFF2-40B4-BE49-F238E27FC236}">
                  <a16:creationId xmlns:a16="http://schemas.microsoft.com/office/drawing/2014/main" id="{1A284E19-77F2-B21D-A646-FD9E615077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2" t="32816" r="28250" b="24965"/>
            <a:stretch/>
          </p:blipFill>
          <p:spPr>
            <a:xfrm>
              <a:off x="9146286" y="1444860"/>
              <a:ext cx="2274649" cy="187139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図 6" descr="文字の書かれた紙&#10;&#10;中程度の精度で自動的に生成された説明">
              <a:extLst>
                <a:ext uri="{FF2B5EF4-FFF2-40B4-BE49-F238E27FC236}">
                  <a16:creationId xmlns:a16="http://schemas.microsoft.com/office/drawing/2014/main" id="{614646DD-B721-004D-40CE-5337787F7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" t="5461" r="6912" b="4126"/>
            <a:stretch/>
          </p:blipFill>
          <p:spPr>
            <a:xfrm>
              <a:off x="6985263" y="699491"/>
              <a:ext cx="1977872" cy="2663176"/>
            </a:xfrm>
            <a:prstGeom prst="rect">
              <a:avLst/>
            </a:prstGeom>
          </p:spPr>
        </p:pic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5D62CB7B-32C2-DD1A-8A0E-C14B65D5456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118483" y="2977311"/>
            <a:ext cx="1988244" cy="385342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B177D8-607E-2067-3CC8-D30747CD4BB4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66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208" grpId="0" animBg="1"/>
      <p:bldP spid="208" grpId="1" animBg="1"/>
      <p:bldP spid="211" grpId="0" animBg="1"/>
      <p:bldP spid="211" grpId="1" animBg="1"/>
      <p:bldP spid="214" grpId="0" animBg="1"/>
      <p:bldP spid="214" grpId="1" animBg="1"/>
      <p:bldP spid="217" grpId="0" animBg="1"/>
      <p:bldP spid="217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Line 6">
            <a:extLst>
              <a:ext uri="{FF2B5EF4-FFF2-40B4-BE49-F238E27FC236}">
                <a16:creationId xmlns:a16="http://schemas.microsoft.com/office/drawing/2014/main" id="{7959CAC3-DB51-4C86-A7A2-2D747E35F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-12239"/>
            <a:ext cx="91440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4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" name="正方形/長方形 6">
            <a:extLst>
              <a:ext uri="{FF2B5EF4-FFF2-40B4-BE49-F238E27FC236}">
                <a16:creationId xmlns:a16="http://schemas.microsoft.com/office/drawing/2014/main" id="{149F66E6-3D1A-41F1-A8B0-CA2752EF3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15.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標準化と管理の定着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FF823395-174A-4107-A044-A9F8C70B43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962404"/>
              </p:ext>
            </p:extLst>
          </p:nvPr>
        </p:nvGraphicFramePr>
        <p:xfrm>
          <a:off x="1056000" y="4839528"/>
          <a:ext cx="10080000" cy="1800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7239">
                  <a:extLst>
                    <a:ext uri="{9D8B030D-6E8A-4147-A177-3AD203B41FA5}">
                      <a16:colId xmlns:a16="http://schemas.microsoft.com/office/drawing/2014/main" val="1183016522"/>
                    </a:ext>
                  </a:extLst>
                </a:gridCol>
                <a:gridCol w="1720141">
                  <a:extLst>
                    <a:ext uri="{9D8B030D-6E8A-4147-A177-3AD203B41FA5}">
                      <a16:colId xmlns:a16="http://schemas.microsoft.com/office/drawing/2014/main" val="3254672610"/>
                    </a:ext>
                  </a:extLst>
                </a:gridCol>
                <a:gridCol w="1376105">
                  <a:extLst>
                    <a:ext uri="{9D8B030D-6E8A-4147-A177-3AD203B41FA5}">
                      <a16:colId xmlns:a16="http://schemas.microsoft.com/office/drawing/2014/main" val="2412706821"/>
                    </a:ext>
                  </a:extLst>
                </a:gridCol>
                <a:gridCol w="860064">
                  <a:extLst>
                    <a:ext uri="{9D8B030D-6E8A-4147-A177-3AD203B41FA5}">
                      <a16:colId xmlns:a16="http://schemas.microsoft.com/office/drawing/2014/main" val="4008330848"/>
                    </a:ext>
                  </a:extLst>
                </a:gridCol>
                <a:gridCol w="1204100">
                  <a:extLst>
                    <a:ext uri="{9D8B030D-6E8A-4147-A177-3AD203B41FA5}">
                      <a16:colId xmlns:a16="http://schemas.microsoft.com/office/drawing/2014/main" val="1723061080"/>
                    </a:ext>
                  </a:extLst>
                </a:gridCol>
                <a:gridCol w="1548123">
                  <a:extLst>
                    <a:ext uri="{9D8B030D-6E8A-4147-A177-3AD203B41FA5}">
                      <a16:colId xmlns:a16="http://schemas.microsoft.com/office/drawing/2014/main" val="2566156444"/>
                    </a:ext>
                  </a:extLst>
                </a:gridCol>
                <a:gridCol w="1548123">
                  <a:extLst>
                    <a:ext uri="{9D8B030D-6E8A-4147-A177-3AD203B41FA5}">
                      <a16:colId xmlns:a16="http://schemas.microsoft.com/office/drawing/2014/main" val="103195566"/>
                    </a:ext>
                  </a:extLst>
                </a:gridCol>
                <a:gridCol w="1376105">
                  <a:extLst>
                    <a:ext uri="{9D8B030D-6E8A-4147-A177-3AD203B41FA5}">
                      <a16:colId xmlns:a16="http://schemas.microsoft.com/office/drawing/2014/main" val="542462989"/>
                    </a:ext>
                  </a:extLst>
                </a:gridCol>
              </a:tblGrid>
              <a:tr h="370587"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項目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いつ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どこで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誰が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何を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なぜ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どのように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211279"/>
                  </a:ext>
                </a:extLst>
              </a:tr>
              <a:tr h="4764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①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</a:t>
                      </a:r>
                      <a:endParaRPr kumimoji="1" lang="ja-JP" altLang="en-US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回</a:t>
                      </a:r>
                      <a:r>
                        <a:rPr kumimoji="1" lang="en-US" altLang="ja-JP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日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待機場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オペレーター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バッテリーの</a:t>
                      </a: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配線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停止防止</a:t>
                      </a:r>
                      <a:endParaRPr kumimoji="1" lang="ja-JP" altLang="en-US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配線摩耗点検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912200"/>
                  </a:ext>
                </a:extLst>
              </a:tr>
              <a:tr h="4764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②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充電台車バッテリー</a:t>
                      </a:r>
                      <a:endParaRPr kumimoji="1" lang="en-US" altLang="ja-JP" sz="1200" b="1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落下防止ストッパー</a:t>
                      </a:r>
                      <a:endParaRPr kumimoji="1" lang="ja-JP" altLang="en-US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１回</a:t>
                      </a:r>
                      <a:r>
                        <a:rPr kumimoji="1" lang="en-US" altLang="ja-JP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週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en-US" altLang="ja-JP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PM</a:t>
                      </a: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カレンダー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充電場</a:t>
                      </a:r>
                      <a:endParaRPr kumimoji="1" lang="ja-JP" altLang="en-US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オペレーター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ストッパー動作確認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バッテリー落下防止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動作確認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732568"/>
                  </a:ext>
                </a:extLst>
              </a:tr>
              <a:tr h="47647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③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台車外部給電ケーブル</a:t>
                      </a:r>
                      <a:endParaRPr kumimoji="1" lang="en-US" altLang="ja-JP" sz="1200" b="1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１回</a:t>
                      </a:r>
                      <a:r>
                        <a:rPr kumimoji="1" lang="en-US" altLang="ja-JP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/</a:t>
                      </a: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週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algn="l"/>
                      <a:r>
                        <a:rPr kumimoji="1" lang="en-US" altLang="ja-JP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PM</a:t>
                      </a: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カレンダー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待機場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オペレーター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ケーブル摩耗</a:t>
                      </a:r>
                      <a:endParaRPr kumimoji="1" lang="en-US" altLang="ja-JP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2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停止防止</a:t>
                      </a:r>
                      <a:endParaRPr kumimoji="1" lang="ja-JP" altLang="en-US" sz="12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配線摩耗点検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376860"/>
                  </a:ext>
                </a:extLst>
              </a:tr>
            </a:tbl>
          </a:graphicData>
        </a:graphic>
      </p:graphicFrame>
      <p:grpSp>
        <p:nvGrpSpPr>
          <p:cNvPr id="27668" name="グループ化 27667">
            <a:extLst>
              <a:ext uri="{FF2B5EF4-FFF2-40B4-BE49-F238E27FC236}">
                <a16:creationId xmlns:a16="http://schemas.microsoft.com/office/drawing/2014/main" id="{3CF6F318-EB3C-39AF-B7AB-63620A6FCBFE}"/>
              </a:ext>
            </a:extLst>
          </p:cNvPr>
          <p:cNvGrpSpPr/>
          <p:nvPr/>
        </p:nvGrpSpPr>
        <p:grpSpPr>
          <a:xfrm>
            <a:off x="1012761" y="1085619"/>
            <a:ext cx="4681860" cy="3392993"/>
            <a:chOff x="6675432" y="738068"/>
            <a:chExt cx="4681860" cy="339299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523D67DE-605A-81FA-2A36-C53208E41203}"/>
                </a:ext>
              </a:extLst>
            </p:cNvPr>
            <p:cNvGrpSpPr/>
            <p:nvPr/>
          </p:nvGrpSpPr>
          <p:grpSpPr>
            <a:xfrm>
              <a:off x="6675432" y="738068"/>
              <a:ext cx="4681860" cy="3392993"/>
              <a:chOff x="9675617" y="1429181"/>
              <a:chExt cx="2654677" cy="3225558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700E562C-7014-1E5F-AAED-D154916DD725}"/>
                  </a:ext>
                </a:extLst>
              </p:cNvPr>
              <p:cNvGrpSpPr/>
              <p:nvPr/>
            </p:nvGrpSpPr>
            <p:grpSpPr>
              <a:xfrm>
                <a:off x="9698479" y="1429181"/>
                <a:ext cx="2628622" cy="3225558"/>
                <a:chOff x="9698479" y="1429181"/>
                <a:chExt cx="2628622" cy="3225558"/>
              </a:xfrm>
            </p:grpSpPr>
            <p:sp>
              <p:nvSpPr>
                <p:cNvPr id="14" name="正方形/長方形 13">
                  <a:extLst>
                    <a:ext uri="{FF2B5EF4-FFF2-40B4-BE49-F238E27FC236}">
                      <a16:creationId xmlns:a16="http://schemas.microsoft.com/office/drawing/2014/main" id="{26C475C1-48B2-B254-A21E-88903B4FF41B}"/>
                    </a:ext>
                  </a:extLst>
                </p:cNvPr>
                <p:cNvSpPr/>
                <p:nvPr/>
              </p:nvSpPr>
              <p:spPr>
                <a:xfrm>
                  <a:off x="9819828" y="1429181"/>
                  <a:ext cx="2385020" cy="207182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kumimoji="1" lang="ja-JP" altLang="en-US" sz="3200" dirty="0"/>
                </a:p>
              </p:txBody>
            </p:sp>
            <p:sp>
              <p:nvSpPr>
                <p:cNvPr id="15" name="正方形/長方形 14">
                  <a:extLst>
                    <a:ext uri="{FF2B5EF4-FFF2-40B4-BE49-F238E27FC236}">
                      <a16:creationId xmlns:a16="http://schemas.microsoft.com/office/drawing/2014/main" id="{AFDD134F-7057-3B76-EEFC-8631D6407484}"/>
                    </a:ext>
                  </a:extLst>
                </p:cNvPr>
                <p:cNvSpPr/>
                <p:nvPr/>
              </p:nvSpPr>
              <p:spPr>
                <a:xfrm>
                  <a:off x="9765342" y="2261044"/>
                  <a:ext cx="45719" cy="2335911"/>
                </a:xfrm>
                <a:prstGeom prst="rect">
                  <a:avLst/>
                </a:prstGeom>
                <a:solidFill>
                  <a:srgbClr val="33CCCC"/>
                </a:solidFill>
                <a:ln>
                  <a:solidFill>
                    <a:srgbClr val="33CCCC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kumimoji="1" lang="ja-JP" altLang="en-US" sz="3200" dirty="0"/>
                </a:p>
              </p:txBody>
            </p:sp>
            <p:sp>
              <p:nvSpPr>
                <p:cNvPr id="16" name="正方形/長方形 15">
                  <a:extLst>
                    <a:ext uri="{FF2B5EF4-FFF2-40B4-BE49-F238E27FC236}">
                      <a16:creationId xmlns:a16="http://schemas.microsoft.com/office/drawing/2014/main" id="{6FD2E4AD-EEB0-F958-892B-17FA7169F488}"/>
                    </a:ext>
                  </a:extLst>
                </p:cNvPr>
                <p:cNvSpPr/>
                <p:nvPr/>
              </p:nvSpPr>
              <p:spPr>
                <a:xfrm>
                  <a:off x="12214520" y="2255924"/>
                  <a:ext cx="45719" cy="2335911"/>
                </a:xfrm>
                <a:prstGeom prst="rect">
                  <a:avLst/>
                </a:prstGeom>
                <a:solidFill>
                  <a:srgbClr val="33CCCC"/>
                </a:solidFill>
                <a:ln>
                  <a:solidFill>
                    <a:srgbClr val="33CCCC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kumimoji="1" lang="ja-JP" altLang="en-US" sz="3200" dirty="0"/>
                </a:p>
              </p:txBody>
            </p:sp>
            <p:sp>
              <p:nvSpPr>
                <p:cNvPr id="17" name="正方形/長方形 16">
                  <a:extLst>
                    <a:ext uri="{FF2B5EF4-FFF2-40B4-BE49-F238E27FC236}">
                      <a16:creationId xmlns:a16="http://schemas.microsoft.com/office/drawing/2014/main" id="{4F767E8D-967B-BA79-2B7E-E39CAAA757F9}"/>
                    </a:ext>
                  </a:extLst>
                </p:cNvPr>
                <p:cNvSpPr/>
                <p:nvPr/>
              </p:nvSpPr>
              <p:spPr>
                <a:xfrm flipH="1">
                  <a:off x="9698479" y="4587644"/>
                  <a:ext cx="225163" cy="67095"/>
                </a:xfrm>
                <a:prstGeom prst="rect">
                  <a:avLst/>
                </a:prstGeom>
                <a:solidFill>
                  <a:srgbClr val="33CCCC"/>
                </a:solidFill>
                <a:ln>
                  <a:solidFill>
                    <a:srgbClr val="33CCCC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25000" lnSpcReduction="20000"/>
                </a:bodyPr>
                <a:lstStyle/>
                <a:p>
                  <a:pPr algn="ctr"/>
                  <a:endParaRPr kumimoji="1" lang="ja-JP" altLang="en-US" sz="3200" dirty="0"/>
                </a:p>
              </p:txBody>
            </p:sp>
            <p:sp>
              <p:nvSpPr>
                <p:cNvPr id="18" name="正方形/長方形 17">
                  <a:extLst>
                    <a:ext uri="{FF2B5EF4-FFF2-40B4-BE49-F238E27FC236}">
                      <a16:creationId xmlns:a16="http://schemas.microsoft.com/office/drawing/2014/main" id="{40722CD6-1E20-3D04-672A-88138E873DE6}"/>
                    </a:ext>
                  </a:extLst>
                </p:cNvPr>
                <p:cNvSpPr/>
                <p:nvPr/>
              </p:nvSpPr>
              <p:spPr>
                <a:xfrm flipH="1">
                  <a:off x="12101938" y="4544492"/>
                  <a:ext cx="225163" cy="67095"/>
                </a:xfrm>
                <a:prstGeom prst="rect">
                  <a:avLst/>
                </a:prstGeom>
                <a:solidFill>
                  <a:srgbClr val="33CCCC"/>
                </a:solidFill>
                <a:ln>
                  <a:solidFill>
                    <a:srgbClr val="33CCCC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25000" lnSpcReduction="20000"/>
                </a:bodyPr>
                <a:lstStyle/>
                <a:p>
                  <a:pPr algn="ctr"/>
                  <a:endParaRPr kumimoji="1" lang="ja-JP" altLang="en-US" sz="3200" dirty="0"/>
                </a:p>
              </p:txBody>
            </p:sp>
            <p:sp>
              <p:nvSpPr>
                <p:cNvPr id="19" name="四角形: 上の 2 つの角を丸める 18">
                  <a:extLst>
                    <a:ext uri="{FF2B5EF4-FFF2-40B4-BE49-F238E27FC236}">
                      <a16:creationId xmlns:a16="http://schemas.microsoft.com/office/drawing/2014/main" id="{152CED19-D3AE-777C-4F97-E6DB4F315859}"/>
                    </a:ext>
                  </a:extLst>
                </p:cNvPr>
                <p:cNvSpPr/>
                <p:nvPr/>
              </p:nvSpPr>
              <p:spPr>
                <a:xfrm>
                  <a:off x="11800021" y="3311831"/>
                  <a:ext cx="244313" cy="156639"/>
                </a:xfrm>
                <a:prstGeom prst="round2Same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25000" lnSpcReduction="20000"/>
                </a:bodyPr>
                <a:lstStyle/>
                <a:p>
                  <a:pPr algn="ctr"/>
                  <a:endParaRPr kumimoji="1" lang="ja-JP" altLang="en-US" sz="3200" dirty="0"/>
                </a:p>
              </p:txBody>
            </p:sp>
            <p:sp>
              <p:nvSpPr>
                <p:cNvPr id="20" name="円柱 19">
                  <a:extLst>
                    <a:ext uri="{FF2B5EF4-FFF2-40B4-BE49-F238E27FC236}">
                      <a16:creationId xmlns:a16="http://schemas.microsoft.com/office/drawing/2014/main" id="{BA26022F-32F0-C546-E88D-FF2252C9D297}"/>
                    </a:ext>
                  </a:extLst>
                </p:cNvPr>
                <p:cNvSpPr/>
                <p:nvPr/>
              </p:nvSpPr>
              <p:spPr>
                <a:xfrm rot="16200000">
                  <a:off x="11530542" y="3237269"/>
                  <a:ext cx="80765" cy="306824"/>
                </a:xfrm>
                <a:prstGeom prst="can">
                  <a:avLst/>
                </a:prstGeom>
                <a:solidFill>
                  <a:srgbClr val="FF0000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92500" lnSpcReduction="10000"/>
                </a:bodyPr>
                <a:lstStyle/>
                <a:p>
                  <a:pPr algn="ctr"/>
                  <a:endParaRPr kumimoji="1" lang="ja-JP" altLang="en-US" sz="3200" dirty="0"/>
                </a:p>
              </p:txBody>
            </p:sp>
            <p:sp>
              <p:nvSpPr>
                <p:cNvPr id="21" name="円柱 20">
                  <a:extLst>
                    <a:ext uri="{FF2B5EF4-FFF2-40B4-BE49-F238E27FC236}">
                      <a16:creationId xmlns:a16="http://schemas.microsoft.com/office/drawing/2014/main" id="{F878A8E7-3BE9-B74B-0FBF-E087800CE2D3}"/>
                    </a:ext>
                  </a:extLst>
                </p:cNvPr>
                <p:cNvSpPr/>
                <p:nvPr/>
              </p:nvSpPr>
              <p:spPr>
                <a:xfrm rot="16200000">
                  <a:off x="11132317" y="3243034"/>
                  <a:ext cx="80765" cy="306824"/>
                </a:xfrm>
                <a:prstGeom prst="can">
                  <a:avLst/>
                </a:prstGeom>
                <a:solidFill>
                  <a:schemeClr val="tx1"/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 fontScale="92500" lnSpcReduction="10000"/>
                </a:bodyPr>
                <a:lstStyle/>
                <a:p>
                  <a:pPr algn="ctr"/>
                  <a:endParaRPr kumimoji="1" lang="ja-JP" altLang="en-US" sz="3200" dirty="0"/>
                </a:p>
              </p:txBody>
            </p:sp>
          </p:grp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55C0E043-C24D-2D9D-282A-74C3B397EDC6}"/>
                  </a:ext>
                </a:extLst>
              </p:cNvPr>
              <p:cNvSpPr/>
              <p:nvPr/>
            </p:nvSpPr>
            <p:spPr>
              <a:xfrm flipH="1">
                <a:off x="9675617" y="3429000"/>
                <a:ext cx="2654677" cy="108728"/>
              </a:xfrm>
              <a:prstGeom prst="rect">
                <a:avLst/>
              </a:prstGeom>
              <a:solidFill>
                <a:srgbClr val="33CCCC"/>
              </a:solidFill>
              <a:ln>
                <a:solidFill>
                  <a:srgbClr val="33CCCC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algn="ctr"/>
                <a:endParaRPr kumimoji="1" lang="ja-JP" altLang="en-US" sz="3200" dirty="0"/>
              </a:p>
            </p:txBody>
          </p:sp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07904912-4CD0-4B7A-A93C-A2576109B526}"/>
                </a:ext>
              </a:extLst>
            </p:cNvPr>
            <p:cNvSpPr txBox="1"/>
            <p:nvPr/>
          </p:nvSpPr>
          <p:spPr>
            <a:xfrm>
              <a:off x="6988644" y="878843"/>
              <a:ext cx="42047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dirty="0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★何の</a:t>
              </a:r>
              <a:r>
                <a:rPr lang="ja-JP" altLang="en-US" sz="16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為に</a:t>
              </a:r>
              <a:r>
                <a:rPr lang="en-US" altLang="ja-JP" sz="16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【AGV</a:t>
              </a:r>
              <a:r>
                <a:rPr lang="ja-JP" altLang="en-US" sz="16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を</a:t>
              </a:r>
              <a:r>
                <a:rPr lang="ja-JP" altLang="en-US" sz="1600" b="1" dirty="0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計画外停止させない</a:t>
              </a:r>
              <a:r>
                <a:rPr lang="ja-JP" altLang="en-US" sz="16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為に</a:t>
              </a:r>
              <a:r>
                <a:rPr lang="en-US" altLang="ja-JP" sz="1600" b="1"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】</a:t>
              </a:r>
              <a:endParaRPr lang="en-US" altLang="ja-JP" sz="1600" b="1" dirty="0"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2" name="テキスト ボックス 74">
              <a:extLst>
                <a:ext uri="{FF2B5EF4-FFF2-40B4-BE49-F238E27FC236}">
                  <a16:creationId xmlns:a16="http://schemas.microsoft.com/office/drawing/2014/main" id="{91A8BEF6-7A3D-340D-5732-C14FE75D5580}"/>
                </a:ext>
              </a:extLst>
            </p:cNvPr>
            <p:cNvSpPr txBox="1"/>
            <p:nvPr/>
          </p:nvSpPr>
          <p:spPr>
            <a:xfrm>
              <a:off x="7127331" y="1329465"/>
              <a:ext cx="3902228" cy="3385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・ 作業要領書作成 → 教育を実施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テキスト ボックス 74">
            <a:extLst>
              <a:ext uri="{FF2B5EF4-FFF2-40B4-BE49-F238E27FC236}">
                <a16:creationId xmlns:a16="http://schemas.microsoft.com/office/drawing/2014/main" id="{4DC0B65F-F89A-1927-A4C6-BBAA0BFBD26A}"/>
              </a:ext>
            </a:extLst>
          </p:cNvPr>
          <p:cNvSpPr txBox="1"/>
          <p:nvPr/>
        </p:nvSpPr>
        <p:spPr>
          <a:xfrm>
            <a:off x="1431380" y="2105052"/>
            <a:ext cx="3935507" cy="83099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rPr>
              <a:t>・ </a:t>
            </a:r>
            <a:r>
              <a: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rPr>
              <a:t>5W1H</a:t>
            </a:r>
            <a:r>
              <a:rPr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rPr>
              <a:t>で管理 → 日々の点検項目へ追加</a:t>
            </a:r>
            <a:endParaRPr lang="en-US" altLang="ja-JP" sz="16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6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rPr>
              <a:t>・ 次期新規ラインへの横展</a:t>
            </a:r>
            <a:endParaRPr lang="en-US" altLang="ja-JP" sz="16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925A48E-0927-3A65-02A1-B11B2FA48B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9404" y="737746"/>
            <a:ext cx="5524201" cy="373589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B701CDF-7200-6A19-E9B0-784EB7991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E4AEDB2-EC48-CCE3-41B0-874738EB21DE}"/>
              </a:ext>
            </a:extLst>
          </p:cNvPr>
          <p:cNvSpPr/>
          <p:nvPr/>
        </p:nvSpPr>
        <p:spPr>
          <a:xfrm rot="21056502">
            <a:off x="240715" y="1368462"/>
            <a:ext cx="607868" cy="392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ja-JP" altLang="en-US" sz="1400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有金</a:t>
            </a:r>
            <a:endParaRPr lang="ja-JP" altLang="en-US" sz="1400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A3E4D36-FF40-DD9B-4B0C-507856840F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548"/>
          <a:stretch/>
        </p:blipFill>
        <p:spPr>
          <a:xfrm>
            <a:off x="11092198" y="2969991"/>
            <a:ext cx="1014529" cy="16103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67BD9A3-0E3B-1556-50AB-461BB43B4C98}"/>
              </a:ext>
            </a:extLst>
          </p:cNvPr>
          <p:cNvSpPr/>
          <p:nvPr/>
        </p:nvSpPr>
        <p:spPr>
          <a:xfrm flipH="1">
            <a:off x="11291993" y="2756120"/>
            <a:ext cx="748923" cy="261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ja-JP" altLang="en-US" b="1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尾野班長</a:t>
            </a:r>
            <a:endParaRPr lang="ja-JP" altLang="en-US" b="1" dirty="0">
              <a:ln w="6350">
                <a:noFill/>
              </a:ln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6D1932D1-C655-7520-43DC-A7A0513DCF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11" y="1672937"/>
            <a:ext cx="1371173" cy="290743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5E0760-799A-CD92-B6C0-5435D6D8A9B5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9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正方形/長方形 6">
            <a:extLst>
              <a:ext uri="{FF2B5EF4-FFF2-40B4-BE49-F238E27FC236}">
                <a16:creationId xmlns:a16="http://schemas.microsoft.com/office/drawing/2014/main" id="{1673B1B6-9049-4115-A5A4-2A2C08B0F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16.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個人レベルとサークルレベル評価 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《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結果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》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4ACC4268-31B0-D853-A941-4FC59B641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419" name="グループ化 418">
            <a:extLst>
              <a:ext uri="{FF2B5EF4-FFF2-40B4-BE49-F238E27FC236}">
                <a16:creationId xmlns:a16="http://schemas.microsoft.com/office/drawing/2014/main" id="{09ED2C4C-4B98-A881-0CAC-7C32FA186B21}"/>
              </a:ext>
            </a:extLst>
          </p:cNvPr>
          <p:cNvGrpSpPr/>
          <p:nvPr/>
        </p:nvGrpSpPr>
        <p:grpSpPr>
          <a:xfrm>
            <a:off x="8526198" y="646348"/>
            <a:ext cx="2897710" cy="2373182"/>
            <a:chOff x="8526198" y="646348"/>
            <a:chExt cx="2897710" cy="2373182"/>
          </a:xfrm>
        </p:grpSpPr>
        <p:grpSp>
          <p:nvGrpSpPr>
            <p:cNvPr id="408" name="グループ化 407">
              <a:extLst>
                <a:ext uri="{FF2B5EF4-FFF2-40B4-BE49-F238E27FC236}">
                  <a16:creationId xmlns:a16="http://schemas.microsoft.com/office/drawing/2014/main" id="{7F4A59D2-4884-21F4-6671-9B8B139A5296}"/>
                </a:ext>
              </a:extLst>
            </p:cNvPr>
            <p:cNvGrpSpPr/>
            <p:nvPr/>
          </p:nvGrpSpPr>
          <p:grpSpPr>
            <a:xfrm>
              <a:off x="8526198" y="646348"/>
              <a:ext cx="2758618" cy="1202044"/>
              <a:chOff x="7120963" y="3822621"/>
              <a:chExt cx="3685123" cy="1445747"/>
            </a:xfrm>
          </p:grpSpPr>
          <p:sp>
            <p:nvSpPr>
              <p:cNvPr id="415" name="正方形/長方形 414">
                <a:extLst>
                  <a:ext uri="{FF2B5EF4-FFF2-40B4-BE49-F238E27FC236}">
                    <a16:creationId xmlns:a16="http://schemas.microsoft.com/office/drawing/2014/main" id="{8B3D8390-72E2-62A0-05EB-C921187E3651}"/>
                  </a:ext>
                </a:extLst>
              </p:cNvPr>
              <p:cNvSpPr/>
              <p:nvPr/>
            </p:nvSpPr>
            <p:spPr>
              <a:xfrm rot="21116251">
                <a:off x="7120963" y="3822621"/>
                <a:ext cx="3685123" cy="1445747"/>
              </a:xfrm>
              <a:prstGeom prst="rect">
                <a:avLst/>
              </a:prstGeom>
              <a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tile tx="0" ty="0" sx="100000" sy="100000" flip="none" algn="tl"/>
              </a:blip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highlight>
                    <a:srgbClr val="CCFFFF"/>
                  </a:highlight>
                </a:endParaRPr>
              </a:p>
            </p:txBody>
          </p:sp>
          <p:sp>
            <p:nvSpPr>
              <p:cNvPr id="416" name="四角形: メモ 415">
                <a:extLst>
                  <a:ext uri="{FF2B5EF4-FFF2-40B4-BE49-F238E27FC236}">
                    <a16:creationId xmlns:a16="http://schemas.microsoft.com/office/drawing/2014/main" id="{CD47BE14-DE23-A942-1B8F-3EC1174C39E7}"/>
                  </a:ext>
                </a:extLst>
              </p:cNvPr>
              <p:cNvSpPr/>
              <p:nvPr/>
            </p:nvSpPr>
            <p:spPr>
              <a:xfrm rot="21093868">
                <a:off x="7278804" y="3992749"/>
                <a:ext cx="3369442" cy="1126265"/>
              </a:xfrm>
              <a:prstGeom prst="foldedCorner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10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r>
                  <a:rPr lang="en-US" altLang="ja-JP" sz="24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C</a:t>
                </a:r>
                <a:r>
                  <a:rPr lang="ja-JP" altLang="en-US" sz="24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ゾーン上段へ</a:t>
                </a:r>
                <a:endParaRPr lang="en-US" altLang="ja-JP" sz="24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r>
                  <a:rPr lang="ja-JP" altLang="en-US" sz="24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レベルアップ★</a:t>
                </a:r>
                <a:endParaRPr kumimoji="1" lang="en-US" altLang="ja-JP" sz="28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405" name="図 404">
              <a:extLst>
                <a:ext uri="{FF2B5EF4-FFF2-40B4-BE49-F238E27FC236}">
                  <a16:creationId xmlns:a16="http://schemas.microsoft.com/office/drawing/2014/main" id="{712A565B-5D35-4FB5-2231-00C37B30B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6353" y="1676895"/>
              <a:ext cx="1055482" cy="134263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6" name="四角形: 角を丸くする 405">
              <a:extLst>
                <a:ext uri="{FF2B5EF4-FFF2-40B4-BE49-F238E27FC236}">
                  <a16:creationId xmlns:a16="http://schemas.microsoft.com/office/drawing/2014/main" id="{8842C834-218C-8396-EF69-F8EC2B124292}"/>
                </a:ext>
              </a:extLst>
            </p:cNvPr>
            <p:cNvSpPr/>
            <p:nvPr/>
          </p:nvSpPr>
          <p:spPr>
            <a:xfrm rot="21205345">
              <a:off x="10007313" y="1859172"/>
              <a:ext cx="72000" cy="792000"/>
            </a:xfrm>
            <a:prstGeom prst="round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100000" sy="100000" flip="none" algn="tl"/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highlight>
                  <a:srgbClr val="CCFFFF"/>
                </a:highlight>
              </a:endParaRPr>
            </a:p>
          </p:txBody>
        </p:sp>
        <p:sp>
          <p:nvSpPr>
            <p:cNvPr id="407" name="正方形/長方形 406">
              <a:extLst>
                <a:ext uri="{FF2B5EF4-FFF2-40B4-BE49-F238E27FC236}">
                  <a16:creationId xmlns:a16="http://schemas.microsoft.com/office/drawing/2014/main" id="{963CDFF8-0B90-6F12-2E1D-FB1A61561EDD}"/>
                </a:ext>
              </a:extLst>
            </p:cNvPr>
            <p:cNvSpPr/>
            <p:nvPr/>
          </p:nvSpPr>
          <p:spPr>
            <a:xfrm rot="870277">
              <a:off x="10911954" y="1754739"/>
              <a:ext cx="511954" cy="1556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05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sz="105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17" name="図 416">
              <a:extLst>
                <a:ext uri="{FF2B5EF4-FFF2-40B4-BE49-F238E27FC236}">
                  <a16:creationId xmlns:a16="http://schemas.microsoft.com/office/drawing/2014/main" id="{866CEB38-41C9-7C61-5035-91DBBC26E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6637" y="1683476"/>
              <a:ext cx="578485" cy="1287103"/>
            </a:xfrm>
            <a:prstGeom prst="rect">
              <a:avLst/>
            </a:prstGeom>
          </p:spPr>
        </p:pic>
      </p:grpSp>
      <p:grpSp>
        <p:nvGrpSpPr>
          <p:cNvPr id="422" name="グループ化 421">
            <a:extLst>
              <a:ext uri="{FF2B5EF4-FFF2-40B4-BE49-F238E27FC236}">
                <a16:creationId xmlns:a16="http://schemas.microsoft.com/office/drawing/2014/main" id="{FA004056-5706-BBC3-F82A-CE27F0BB7CFD}"/>
              </a:ext>
            </a:extLst>
          </p:cNvPr>
          <p:cNvGrpSpPr/>
          <p:nvPr/>
        </p:nvGrpSpPr>
        <p:grpSpPr>
          <a:xfrm>
            <a:off x="7993748" y="2933728"/>
            <a:ext cx="3882754" cy="3771499"/>
            <a:chOff x="7993748" y="2933728"/>
            <a:chExt cx="3882754" cy="3771499"/>
          </a:xfrm>
        </p:grpSpPr>
        <p:pic>
          <p:nvPicPr>
            <p:cNvPr id="388" name="図 387">
              <a:extLst>
                <a:ext uri="{FF2B5EF4-FFF2-40B4-BE49-F238E27FC236}">
                  <a16:creationId xmlns:a16="http://schemas.microsoft.com/office/drawing/2014/main" id="{388C6AB1-2BCB-A58C-6436-BE8098338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3748" y="2933728"/>
              <a:ext cx="3882754" cy="3771499"/>
            </a:xfrm>
            <a:prstGeom prst="rect">
              <a:avLst/>
            </a:prstGeom>
          </p:spPr>
        </p:pic>
        <p:grpSp>
          <p:nvGrpSpPr>
            <p:cNvPr id="421" name="グループ化 420">
              <a:extLst>
                <a:ext uri="{FF2B5EF4-FFF2-40B4-BE49-F238E27FC236}">
                  <a16:creationId xmlns:a16="http://schemas.microsoft.com/office/drawing/2014/main" id="{52F5DB8E-3BA8-C7D2-BCAE-368BAEB57AE8}"/>
                </a:ext>
              </a:extLst>
            </p:cNvPr>
            <p:cNvGrpSpPr/>
            <p:nvPr/>
          </p:nvGrpSpPr>
          <p:grpSpPr>
            <a:xfrm>
              <a:off x="8747785" y="4917411"/>
              <a:ext cx="942176" cy="712364"/>
              <a:chOff x="8747785" y="4917411"/>
              <a:chExt cx="942176" cy="712364"/>
            </a:xfrm>
          </p:grpSpPr>
          <p:sp>
            <p:nvSpPr>
              <p:cNvPr id="389" name="円/楕円 2">
                <a:extLst>
                  <a:ext uri="{FF2B5EF4-FFF2-40B4-BE49-F238E27FC236}">
                    <a16:creationId xmlns:a16="http://schemas.microsoft.com/office/drawing/2014/main" id="{4D781D36-0D66-04D6-2629-8D38AFC62267}"/>
                  </a:ext>
                </a:extLst>
              </p:cNvPr>
              <p:cNvSpPr/>
              <p:nvPr/>
            </p:nvSpPr>
            <p:spPr bwMode="auto">
              <a:xfrm>
                <a:off x="9473961" y="4917411"/>
                <a:ext cx="216000" cy="216000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  <p:sp>
            <p:nvSpPr>
              <p:cNvPr id="393" name="吹き出し: 角を丸めた四角形 392">
                <a:extLst>
                  <a:ext uri="{FF2B5EF4-FFF2-40B4-BE49-F238E27FC236}">
                    <a16:creationId xmlns:a16="http://schemas.microsoft.com/office/drawing/2014/main" id="{81A18E4C-240D-FE36-64C0-A82748D7E115}"/>
                  </a:ext>
                </a:extLst>
              </p:cNvPr>
              <p:cNvSpPr/>
              <p:nvPr/>
            </p:nvSpPr>
            <p:spPr>
              <a:xfrm>
                <a:off x="8747785" y="5297111"/>
                <a:ext cx="828000" cy="332664"/>
              </a:xfrm>
              <a:prstGeom prst="wedgeRoundRectCallout">
                <a:avLst>
                  <a:gd name="adj1" fmla="val 46817"/>
                  <a:gd name="adj2" fmla="val -94571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ja-JP" altLang="en-US" sz="16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活動前</a:t>
                </a:r>
                <a:endParaRPr lang="en-US" altLang="ja-JP" sz="12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420" name="グループ化 419">
            <a:extLst>
              <a:ext uri="{FF2B5EF4-FFF2-40B4-BE49-F238E27FC236}">
                <a16:creationId xmlns:a16="http://schemas.microsoft.com/office/drawing/2014/main" id="{ABF43AAC-9668-BD31-C1A2-371901EF2621}"/>
              </a:ext>
            </a:extLst>
          </p:cNvPr>
          <p:cNvGrpSpPr/>
          <p:nvPr/>
        </p:nvGrpSpPr>
        <p:grpSpPr>
          <a:xfrm>
            <a:off x="3866510" y="2924991"/>
            <a:ext cx="3777430" cy="3782980"/>
            <a:chOff x="3866510" y="2924991"/>
            <a:chExt cx="3777430" cy="3782980"/>
          </a:xfrm>
        </p:grpSpPr>
        <p:sp>
          <p:nvSpPr>
            <p:cNvPr id="141" name="正方形/長方形 140">
              <a:extLst>
                <a:ext uri="{FF2B5EF4-FFF2-40B4-BE49-F238E27FC236}">
                  <a16:creationId xmlns:a16="http://schemas.microsoft.com/office/drawing/2014/main" id="{223102B2-640F-517C-7F1F-7C5AFB12D971}"/>
                </a:ext>
              </a:extLst>
            </p:cNvPr>
            <p:cNvSpPr/>
            <p:nvPr/>
          </p:nvSpPr>
          <p:spPr bwMode="auto">
            <a:xfrm>
              <a:off x="3866510" y="2924991"/>
              <a:ext cx="3777430" cy="378298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331" name="テキスト ボックス 330">
              <a:extLst>
                <a:ext uri="{FF2B5EF4-FFF2-40B4-BE49-F238E27FC236}">
                  <a16:creationId xmlns:a16="http://schemas.microsoft.com/office/drawing/2014/main" id="{D75ACD43-45CF-3388-C2DE-C0FC1AC6D22A}"/>
                </a:ext>
              </a:extLst>
            </p:cNvPr>
            <p:cNvSpPr txBox="1"/>
            <p:nvPr/>
          </p:nvSpPr>
          <p:spPr>
            <a:xfrm>
              <a:off x="3971305" y="3037802"/>
              <a:ext cx="595035" cy="338554"/>
            </a:xfrm>
            <a:prstGeom prst="rect">
              <a:avLst/>
            </a:prstGeom>
            <a:solidFill>
              <a:srgbClr val="FFCCFF"/>
            </a:solidFill>
            <a:ln w="38100">
              <a:solidFill>
                <a:srgbClr val="FF00FF"/>
              </a:solidFill>
            </a:ln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結果</a:t>
              </a:r>
              <a:endPara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32" name="角丸四角形 670">
              <a:extLst>
                <a:ext uri="{FF2B5EF4-FFF2-40B4-BE49-F238E27FC236}">
                  <a16:creationId xmlns:a16="http://schemas.microsoft.com/office/drawing/2014/main" id="{23BD9B8B-E685-81DD-FEF6-E87F378F8672}"/>
                </a:ext>
              </a:extLst>
            </p:cNvPr>
            <p:cNvSpPr/>
            <p:nvPr/>
          </p:nvSpPr>
          <p:spPr bwMode="auto">
            <a:xfrm>
              <a:off x="5371007" y="3021706"/>
              <a:ext cx="2160000" cy="324000"/>
            </a:xfrm>
            <a:prstGeom prst="roundRect">
              <a:avLst/>
            </a:prstGeom>
            <a:solidFill>
              <a:srgbClr val="99FF66"/>
            </a:solidFill>
            <a:ln w="254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0" lang="en-US" altLang="ja-JP" sz="1200" b="1" kern="0">
                  <a:solidFill>
                    <a:srgbClr val="1C1C1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X</a:t>
              </a:r>
              <a:r>
                <a:rPr kumimoji="0" lang="ja-JP" altLang="en-US" sz="1200" b="1" kern="0">
                  <a:solidFill>
                    <a:srgbClr val="1C1C1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軸：平均　</a:t>
              </a:r>
              <a:r>
                <a:rPr kumimoji="0" lang="en-US" altLang="ja-JP" sz="1200" b="1" kern="0">
                  <a:solidFill>
                    <a:srgbClr val="1C1C1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2.4</a:t>
              </a:r>
              <a:r>
                <a:rPr kumimoji="0" lang="ja-JP" altLang="en-US" sz="1200" b="1" kern="0">
                  <a:solidFill>
                    <a:srgbClr val="1C1C1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➞　</a:t>
              </a:r>
              <a:r>
                <a:rPr kumimoji="0" lang="en-US" altLang="ja-JP" sz="1600" b="1" kern="0">
                  <a:solidFill>
                    <a:schemeClr val="bg1"/>
                  </a:solidFill>
                  <a:highlight>
                    <a:srgbClr val="FF00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3.0</a:t>
              </a:r>
              <a:endParaRPr kumimoji="0" lang="en-US" altLang="ja-JP" sz="1200" b="1" kern="0" dirty="0">
                <a:solidFill>
                  <a:schemeClr val="bg1"/>
                </a:solidFill>
                <a:highlight>
                  <a:srgbClr val="FF00FF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33" name="角丸四角形 671">
              <a:extLst>
                <a:ext uri="{FF2B5EF4-FFF2-40B4-BE49-F238E27FC236}">
                  <a16:creationId xmlns:a16="http://schemas.microsoft.com/office/drawing/2014/main" id="{63E9BEF9-5AC3-4395-96F3-F4B9F5A20ED2}"/>
                </a:ext>
              </a:extLst>
            </p:cNvPr>
            <p:cNvSpPr/>
            <p:nvPr/>
          </p:nvSpPr>
          <p:spPr bwMode="auto">
            <a:xfrm>
              <a:off x="3983295" y="6270588"/>
              <a:ext cx="2160000" cy="324000"/>
            </a:xfrm>
            <a:prstGeom prst="roundRect">
              <a:avLst/>
            </a:prstGeom>
            <a:solidFill>
              <a:srgbClr val="FFFF66"/>
            </a:solidFill>
            <a:ln w="25400" cap="flat" cmpd="sng" algn="ctr">
              <a:solidFill>
                <a:srgbClr val="0000FF"/>
              </a:solidFill>
              <a:prstDash val="solid"/>
            </a:ln>
            <a:effectLst/>
          </p:spPr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kumimoji="0" lang="en-US" altLang="ja-JP" sz="1200" b="1" kern="0">
                  <a:solidFill>
                    <a:srgbClr val="1C1C1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Y</a:t>
              </a:r>
              <a:r>
                <a:rPr kumimoji="0" lang="ja-JP" altLang="en-US" sz="1200" b="1" kern="0">
                  <a:solidFill>
                    <a:srgbClr val="1C1C1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軸：平均　</a:t>
              </a:r>
              <a:r>
                <a:rPr kumimoji="0" lang="en-US" altLang="ja-JP" sz="1200" b="1" kern="0">
                  <a:solidFill>
                    <a:srgbClr val="1C1C1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2.4</a:t>
              </a:r>
              <a:r>
                <a:rPr kumimoji="0" lang="ja-JP" altLang="en-US" sz="1200" b="1" kern="0">
                  <a:solidFill>
                    <a:srgbClr val="1C1C1C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➞　</a:t>
              </a:r>
              <a:r>
                <a:rPr kumimoji="0" lang="en-US" altLang="ja-JP" sz="1600" b="1" kern="0">
                  <a:solidFill>
                    <a:schemeClr val="bg1"/>
                  </a:solidFill>
                  <a:highlight>
                    <a:srgbClr val="FF00FF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3.2</a:t>
              </a:r>
              <a:endParaRPr kumimoji="0" lang="en-US" altLang="ja-JP" sz="1200" b="1" kern="0" dirty="0">
                <a:solidFill>
                  <a:schemeClr val="bg1"/>
                </a:solidFill>
                <a:highlight>
                  <a:srgbClr val="FF00FF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387" name="グループ化 386">
              <a:extLst>
                <a:ext uri="{FF2B5EF4-FFF2-40B4-BE49-F238E27FC236}">
                  <a16:creationId xmlns:a16="http://schemas.microsoft.com/office/drawing/2014/main" id="{9B79F242-CCDD-BE31-D4DC-A301B92E0BC8}"/>
                </a:ext>
              </a:extLst>
            </p:cNvPr>
            <p:cNvGrpSpPr/>
            <p:nvPr/>
          </p:nvGrpSpPr>
          <p:grpSpPr>
            <a:xfrm>
              <a:off x="4064879" y="3500991"/>
              <a:ext cx="3478392" cy="2691056"/>
              <a:chOff x="8325445" y="3230773"/>
              <a:chExt cx="3506130" cy="2712515"/>
            </a:xfrm>
          </p:grpSpPr>
          <p:grpSp>
            <p:nvGrpSpPr>
              <p:cNvPr id="373" name="グループ化 372">
                <a:extLst>
                  <a:ext uri="{FF2B5EF4-FFF2-40B4-BE49-F238E27FC236}">
                    <a16:creationId xmlns:a16="http://schemas.microsoft.com/office/drawing/2014/main" id="{07AD215C-A71C-1F14-F569-A114CB226212}"/>
                  </a:ext>
                </a:extLst>
              </p:cNvPr>
              <p:cNvGrpSpPr/>
              <p:nvPr/>
            </p:nvGrpSpPr>
            <p:grpSpPr>
              <a:xfrm>
                <a:off x="8958324" y="3474072"/>
                <a:ext cx="2162662" cy="2162662"/>
                <a:chOff x="8958324" y="3474072"/>
                <a:chExt cx="2162662" cy="2162662"/>
              </a:xfrm>
            </p:grpSpPr>
            <p:grpSp>
              <p:nvGrpSpPr>
                <p:cNvPr id="371" name="グループ化 370">
                  <a:extLst>
                    <a:ext uri="{FF2B5EF4-FFF2-40B4-BE49-F238E27FC236}">
                      <a16:creationId xmlns:a16="http://schemas.microsoft.com/office/drawing/2014/main" id="{84BE9967-1EFB-AFD5-7EB5-8FAFEEA6DC47}"/>
                    </a:ext>
                  </a:extLst>
                </p:cNvPr>
                <p:cNvGrpSpPr/>
                <p:nvPr/>
              </p:nvGrpSpPr>
              <p:grpSpPr>
                <a:xfrm>
                  <a:off x="8958324" y="3474074"/>
                  <a:ext cx="2162662" cy="2162658"/>
                  <a:chOff x="8958324" y="3474074"/>
                  <a:chExt cx="2162662" cy="2162658"/>
                </a:xfrm>
              </p:grpSpPr>
              <p:cxnSp>
                <p:nvCxnSpPr>
                  <p:cNvPr id="366" name="直線コネクタ 365">
                    <a:extLst>
                      <a:ext uri="{FF2B5EF4-FFF2-40B4-BE49-F238E27FC236}">
                        <a16:creationId xmlns:a16="http://schemas.microsoft.com/office/drawing/2014/main" id="{1D541E10-ED9A-6A09-7C9E-DD97846AEF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705505" y="3474074"/>
                    <a:ext cx="668300" cy="2162658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直線コネクタ 366">
                    <a:extLst>
                      <a:ext uri="{FF2B5EF4-FFF2-40B4-BE49-F238E27FC236}">
                        <a16:creationId xmlns:a16="http://schemas.microsoft.com/office/drawing/2014/main" id="{26B5426B-04F0-E527-6DE4-5007D3953B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164840" y="3887105"/>
                    <a:ext cx="1749630" cy="133659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直線コネクタ 367">
                    <a:extLst>
                      <a:ext uri="{FF2B5EF4-FFF2-40B4-BE49-F238E27FC236}">
                        <a16:creationId xmlns:a16="http://schemas.microsoft.com/office/drawing/2014/main" id="{39E740F8-E5DF-48D4-C058-6F45A243813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58324" y="4555403"/>
                    <a:ext cx="2162662" cy="0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9" name="直線コネクタ 368">
                    <a:extLst>
                      <a:ext uri="{FF2B5EF4-FFF2-40B4-BE49-F238E27FC236}">
                        <a16:creationId xmlns:a16="http://schemas.microsoft.com/office/drawing/2014/main" id="{2369098D-A386-D10F-8A6F-F77F287B51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164840" y="3887105"/>
                    <a:ext cx="1749630" cy="1336596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直線コネクタ 369">
                    <a:extLst>
                      <a:ext uri="{FF2B5EF4-FFF2-40B4-BE49-F238E27FC236}">
                        <a16:creationId xmlns:a16="http://schemas.microsoft.com/office/drawing/2014/main" id="{BCD557F4-5B44-D0C2-AC3D-7E19CA5329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705505" y="3474074"/>
                    <a:ext cx="668300" cy="2162658"/>
                  </a:xfrm>
                  <a:prstGeom prst="line">
                    <a:avLst/>
                  </a:prstGeom>
                  <a:ln w="952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3" name="グループ化 342">
                  <a:extLst>
                    <a:ext uri="{FF2B5EF4-FFF2-40B4-BE49-F238E27FC236}">
                      <a16:creationId xmlns:a16="http://schemas.microsoft.com/office/drawing/2014/main" id="{AB2EDBAE-07F2-D751-C0E1-6B4EB4FA32B7}"/>
                    </a:ext>
                  </a:extLst>
                </p:cNvPr>
                <p:cNvGrpSpPr/>
                <p:nvPr/>
              </p:nvGrpSpPr>
              <p:grpSpPr>
                <a:xfrm>
                  <a:off x="8958324" y="3474072"/>
                  <a:ext cx="2162662" cy="2162662"/>
                  <a:chOff x="8884252" y="997920"/>
                  <a:chExt cx="2162662" cy="2162662"/>
                </a:xfrm>
              </p:grpSpPr>
              <p:sp>
                <p:nvSpPr>
                  <p:cNvPr id="337" name="十角形 336">
                    <a:extLst>
                      <a:ext uri="{FF2B5EF4-FFF2-40B4-BE49-F238E27FC236}">
                        <a16:creationId xmlns:a16="http://schemas.microsoft.com/office/drawing/2014/main" id="{DEADB626-AEF3-A60F-976C-86C3294BE664}"/>
                      </a:ext>
                    </a:extLst>
                  </p:cNvPr>
                  <p:cNvSpPr/>
                  <p:nvPr/>
                </p:nvSpPr>
                <p:spPr>
                  <a:xfrm>
                    <a:off x="8884252" y="997920"/>
                    <a:ext cx="2162662" cy="2162662"/>
                  </a:xfrm>
                  <a:prstGeom prst="decagon">
                    <a:avLst/>
                  </a:prstGeom>
                  <a:no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9" name="十角形 338">
                    <a:extLst>
                      <a:ext uri="{FF2B5EF4-FFF2-40B4-BE49-F238E27FC236}">
                        <a16:creationId xmlns:a16="http://schemas.microsoft.com/office/drawing/2014/main" id="{4542CDF9-4D96-9C4C-0F44-A2819023A631}"/>
                      </a:ext>
                    </a:extLst>
                  </p:cNvPr>
                  <p:cNvSpPr/>
                  <p:nvPr/>
                </p:nvSpPr>
                <p:spPr>
                  <a:xfrm>
                    <a:off x="9101085" y="1219894"/>
                    <a:ext cx="1728000" cy="1728000"/>
                  </a:xfrm>
                  <a:prstGeom prst="decagon">
                    <a:avLst/>
                  </a:prstGeom>
                  <a:no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0" name="十角形 339">
                    <a:extLst>
                      <a:ext uri="{FF2B5EF4-FFF2-40B4-BE49-F238E27FC236}">
                        <a16:creationId xmlns:a16="http://schemas.microsoft.com/office/drawing/2014/main" id="{B85F7E39-918E-5C31-2CC8-63650FB9B391}"/>
                      </a:ext>
                    </a:extLst>
                  </p:cNvPr>
                  <p:cNvSpPr/>
                  <p:nvPr/>
                </p:nvSpPr>
                <p:spPr>
                  <a:xfrm>
                    <a:off x="9311477" y="1435894"/>
                    <a:ext cx="1296000" cy="1296000"/>
                  </a:xfrm>
                  <a:prstGeom prst="decagon">
                    <a:avLst/>
                  </a:prstGeom>
                  <a:no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1" name="十角形 340">
                    <a:extLst>
                      <a:ext uri="{FF2B5EF4-FFF2-40B4-BE49-F238E27FC236}">
                        <a16:creationId xmlns:a16="http://schemas.microsoft.com/office/drawing/2014/main" id="{2073EF38-EA2E-E4AA-CE43-03EEA1043171}"/>
                      </a:ext>
                    </a:extLst>
                  </p:cNvPr>
                  <p:cNvSpPr/>
                  <p:nvPr/>
                </p:nvSpPr>
                <p:spPr>
                  <a:xfrm>
                    <a:off x="9528613" y="1644938"/>
                    <a:ext cx="864000" cy="864000"/>
                  </a:xfrm>
                  <a:prstGeom prst="decagon">
                    <a:avLst/>
                  </a:prstGeom>
                  <a:no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2" name="十角形 341">
                    <a:extLst>
                      <a:ext uri="{FF2B5EF4-FFF2-40B4-BE49-F238E27FC236}">
                        <a16:creationId xmlns:a16="http://schemas.microsoft.com/office/drawing/2014/main" id="{2370881B-2BEC-5234-C340-6A0EEA926230}"/>
                      </a:ext>
                    </a:extLst>
                  </p:cNvPr>
                  <p:cNvSpPr/>
                  <p:nvPr/>
                </p:nvSpPr>
                <p:spPr>
                  <a:xfrm>
                    <a:off x="9754941" y="1864932"/>
                    <a:ext cx="432000" cy="432000"/>
                  </a:xfrm>
                  <a:prstGeom prst="decagon">
                    <a:avLst/>
                  </a:prstGeom>
                  <a:no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sp>
            <p:nvSpPr>
              <p:cNvPr id="372" name="フリーフォーム: 図形 371">
                <a:extLst>
                  <a:ext uri="{FF2B5EF4-FFF2-40B4-BE49-F238E27FC236}">
                    <a16:creationId xmlns:a16="http://schemas.microsoft.com/office/drawing/2014/main" id="{E0228761-D06B-3366-C1C6-DB42C1572988}"/>
                  </a:ext>
                </a:extLst>
              </p:cNvPr>
              <p:cNvSpPr/>
              <p:nvPr/>
            </p:nvSpPr>
            <p:spPr>
              <a:xfrm>
                <a:off x="9532422" y="3963432"/>
                <a:ext cx="982214" cy="1181342"/>
              </a:xfrm>
              <a:custGeom>
                <a:avLst/>
                <a:gdLst>
                  <a:gd name="connsiteX0" fmla="*/ 298831 w 1382799"/>
                  <a:gd name="connsiteY0" fmla="*/ 13406 h 1427751"/>
                  <a:gd name="connsiteX1" fmla="*/ 832231 w 1382799"/>
                  <a:gd name="connsiteY1" fmla="*/ 156281 h 1427751"/>
                  <a:gd name="connsiteX2" fmla="*/ 1165606 w 1382799"/>
                  <a:gd name="connsiteY2" fmla="*/ 270581 h 1427751"/>
                  <a:gd name="connsiteX3" fmla="*/ 1365631 w 1382799"/>
                  <a:gd name="connsiteY3" fmla="*/ 537281 h 1427751"/>
                  <a:gd name="connsiteX4" fmla="*/ 1365631 w 1382799"/>
                  <a:gd name="connsiteY4" fmla="*/ 889706 h 1427751"/>
                  <a:gd name="connsiteX5" fmla="*/ 1308481 w 1382799"/>
                  <a:gd name="connsiteY5" fmla="*/ 1413581 h 1427751"/>
                  <a:gd name="connsiteX6" fmla="*/ 813181 w 1382799"/>
                  <a:gd name="connsiteY6" fmla="*/ 1270706 h 1427751"/>
                  <a:gd name="connsiteX7" fmla="*/ 489331 w 1382799"/>
                  <a:gd name="connsiteY7" fmla="*/ 1184981 h 1427751"/>
                  <a:gd name="connsiteX8" fmla="*/ 3556 w 1382799"/>
                  <a:gd name="connsiteY8" fmla="*/ 975431 h 1427751"/>
                  <a:gd name="connsiteX9" fmla="*/ 270256 w 1382799"/>
                  <a:gd name="connsiteY9" fmla="*/ 518231 h 1427751"/>
                  <a:gd name="connsiteX10" fmla="*/ 298831 w 1382799"/>
                  <a:gd name="connsiteY10" fmla="*/ 13406 h 1427751"/>
                  <a:gd name="connsiteX0" fmla="*/ 298831 w 1382799"/>
                  <a:gd name="connsiteY0" fmla="*/ 0 h 1414345"/>
                  <a:gd name="connsiteX1" fmla="*/ 832231 w 1382799"/>
                  <a:gd name="connsiteY1" fmla="*/ 142875 h 1414345"/>
                  <a:gd name="connsiteX2" fmla="*/ 1165606 w 1382799"/>
                  <a:gd name="connsiteY2" fmla="*/ 257175 h 1414345"/>
                  <a:gd name="connsiteX3" fmla="*/ 1365631 w 1382799"/>
                  <a:gd name="connsiteY3" fmla="*/ 523875 h 1414345"/>
                  <a:gd name="connsiteX4" fmla="*/ 1365631 w 1382799"/>
                  <a:gd name="connsiteY4" fmla="*/ 876300 h 1414345"/>
                  <a:gd name="connsiteX5" fmla="*/ 1308481 w 1382799"/>
                  <a:gd name="connsiteY5" fmla="*/ 1400175 h 1414345"/>
                  <a:gd name="connsiteX6" fmla="*/ 813181 w 1382799"/>
                  <a:gd name="connsiteY6" fmla="*/ 1257300 h 1414345"/>
                  <a:gd name="connsiteX7" fmla="*/ 489331 w 1382799"/>
                  <a:gd name="connsiteY7" fmla="*/ 1171575 h 1414345"/>
                  <a:gd name="connsiteX8" fmla="*/ 3556 w 1382799"/>
                  <a:gd name="connsiteY8" fmla="*/ 962025 h 1414345"/>
                  <a:gd name="connsiteX9" fmla="*/ 270256 w 1382799"/>
                  <a:gd name="connsiteY9" fmla="*/ 504825 h 1414345"/>
                  <a:gd name="connsiteX10" fmla="*/ 298831 w 1382799"/>
                  <a:gd name="connsiteY10" fmla="*/ 0 h 1414345"/>
                  <a:gd name="connsiteX0" fmla="*/ 298831 w 1382799"/>
                  <a:gd name="connsiteY0" fmla="*/ 0 h 1414345"/>
                  <a:gd name="connsiteX1" fmla="*/ 832231 w 1382799"/>
                  <a:gd name="connsiteY1" fmla="*/ 142875 h 1414345"/>
                  <a:gd name="connsiteX2" fmla="*/ 1165606 w 1382799"/>
                  <a:gd name="connsiteY2" fmla="*/ 257175 h 1414345"/>
                  <a:gd name="connsiteX3" fmla="*/ 1365631 w 1382799"/>
                  <a:gd name="connsiteY3" fmla="*/ 523875 h 1414345"/>
                  <a:gd name="connsiteX4" fmla="*/ 1365631 w 1382799"/>
                  <a:gd name="connsiteY4" fmla="*/ 876300 h 1414345"/>
                  <a:gd name="connsiteX5" fmla="*/ 1308481 w 1382799"/>
                  <a:gd name="connsiteY5" fmla="*/ 1400175 h 1414345"/>
                  <a:gd name="connsiteX6" fmla="*/ 813181 w 1382799"/>
                  <a:gd name="connsiteY6" fmla="*/ 1257300 h 1414345"/>
                  <a:gd name="connsiteX7" fmla="*/ 489331 w 1382799"/>
                  <a:gd name="connsiteY7" fmla="*/ 1171575 h 1414345"/>
                  <a:gd name="connsiteX8" fmla="*/ 3556 w 1382799"/>
                  <a:gd name="connsiteY8" fmla="*/ 962025 h 1414345"/>
                  <a:gd name="connsiteX9" fmla="*/ 270256 w 1382799"/>
                  <a:gd name="connsiteY9" fmla="*/ 504825 h 1414345"/>
                  <a:gd name="connsiteX10" fmla="*/ 298831 w 1382799"/>
                  <a:gd name="connsiteY10" fmla="*/ 0 h 1414345"/>
                  <a:gd name="connsiteX0" fmla="*/ 298831 w 1382799"/>
                  <a:gd name="connsiteY0" fmla="*/ 0 h 1414345"/>
                  <a:gd name="connsiteX1" fmla="*/ 832231 w 1382799"/>
                  <a:gd name="connsiteY1" fmla="*/ 142875 h 1414345"/>
                  <a:gd name="connsiteX2" fmla="*/ 1165606 w 1382799"/>
                  <a:gd name="connsiteY2" fmla="*/ 257175 h 1414345"/>
                  <a:gd name="connsiteX3" fmla="*/ 1365631 w 1382799"/>
                  <a:gd name="connsiteY3" fmla="*/ 523875 h 1414345"/>
                  <a:gd name="connsiteX4" fmla="*/ 1365631 w 1382799"/>
                  <a:gd name="connsiteY4" fmla="*/ 876300 h 1414345"/>
                  <a:gd name="connsiteX5" fmla="*/ 1308481 w 1382799"/>
                  <a:gd name="connsiteY5" fmla="*/ 1400175 h 1414345"/>
                  <a:gd name="connsiteX6" fmla="*/ 813181 w 1382799"/>
                  <a:gd name="connsiteY6" fmla="*/ 1257300 h 1414345"/>
                  <a:gd name="connsiteX7" fmla="*/ 489331 w 1382799"/>
                  <a:gd name="connsiteY7" fmla="*/ 1171575 h 1414345"/>
                  <a:gd name="connsiteX8" fmla="*/ 3556 w 1382799"/>
                  <a:gd name="connsiteY8" fmla="*/ 962025 h 1414345"/>
                  <a:gd name="connsiteX9" fmla="*/ 270256 w 1382799"/>
                  <a:gd name="connsiteY9" fmla="*/ 504825 h 1414345"/>
                  <a:gd name="connsiteX10" fmla="*/ 298831 w 1382799"/>
                  <a:gd name="connsiteY10" fmla="*/ 0 h 1414345"/>
                  <a:gd name="connsiteX0" fmla="*/ 298831 w 1368208"/>
                  <a:gd name="connsiteY0" fmla="*/ 0 h 1414345"/>
                  <a:gd name="connsiteX1" fmla="*/ 832231 w 1368208"/>
                  <a:gd name="connsiteY1" fmla="*/ 142875 h 1414345"/>
                  <a:gd name="connsiteX2" fmla="*/ 1165606 w 1368208"/>
                  <a:gd name="connsiteY2" fmla="*/ 257175 h 1414345"/>
                  <a:gd name="connsiteX3" fmla="*/ 1365631 w 1368208"/>
                  <a:gd name="connsiteY3" fmla="*/ 523875 h 1414345"/>
                  <a:gd name="connsiteX4" fmla="*/ 1365631 w 1368208"/>
                  <a:gd name="connsiteY4" fmla="*/ 876300 h 1414345"/>
                  <a:gd name="connsiteX5" fmla="*/ 1308481 w 1368208"/>
                  <a:gd name="connsiteY5" fmla="*/ 1400175 h 1414345"/>
                  <a:gd name="connsiteX6" fmla="*/ 813181 w 1368208"/>
                  <a:gd name="connsiteY6" fmla="*/ 1257300 h 1414345"/>
                  <a:gd name="connsiteX7" fmla="*/ 489331 w 1368208"/>
                  <a:gd name="connsiteY7" fmla="*/ 1171575 h 1414345"/>
                  <a:gd name="connsiteX8" fmla="*/ 3556 w 1368208"/>
                  <a:gd name="connsiteY8" fmla="*/ 962025 h 1414345"/>
                  <a:gd name="connsiteX9" fmla="*/ 270256 w 1368208"/>
                  <a:gd name="connsiteY9" fmla="*/ 504825 h 1414345"/>
                  <a:gd name="connsiteX10" fmla="*/ 298831 w 1368208"/>
                  <a:gd name="connsiteY10" fmla="*/ 0 h 1414345"/>
                  <a:gd name="connsiteX0" fmla="*/ 298831 w 1365631"/>
                  <a:gd name="connsiteY0" fmla="*/ 0 h 1414345"/>
                  <a:gd name="connsiteX1" fmla="*/ 832231 w 1365631"/>
                  <a:gd name="connsiteY1" fmla="*/ 142875 h 1414345"/>
                  <a:gd name="connsiteX2" fmla="*/ 1165606 w 1365631"/>
                  <a:gd name="connsiteY2" fmla="*/ 257175 h 1414345"/>
                  <a:gd name="connsiteX3" fmla="*/ 1365631 w 1365631"/>
                  <a:gd name="connsiteY3" fmla="*/ 523875 h 1414345"/>
                  <a:gd name="connsiteX4" fmla="*/ 1365631 w 1365631"/>
                  <a:gd name="connsiteY4" fmla="*/ 876300 h 1414345"/>
                  <a:gd name="connsiteX5" fmla="*/ 1308481 w 1365631"/>
                  <a:gd name="connsiteY5" fmla="*/ 1400175 h 1414345"/>
                  <a:gd name="connsiteX6" fmla="*/ 813181 w 1365631"/>
                  <a:gd name="connsiteY6" fmla="*/ 1257300 h 1414345"/>
                  <a:gd name="connsiteX7" fmla="*/ 489331 w 1365631"/>
                  <a:gd name="connsiteY7" fmla="*/ 1171575 h 1414345"/>
                  <a:gd name="connsiteX8" fmla="*/ 3556 w 1365631"/>
                  <a:gd name="connsiteY8" fmla="*/ 962025 h 1414345"/>
                  <a:gd name="connsiteX9" fmla="*/ 270256 w 1365631"/>
                  <a:gd name="connsiteY9" fmla="*/ 504825 h 1414345"/>
                  <a:gd name="connsiteX10" fmla="*/ 298831 w 1365631"/>
                  <a:gd name="connsiteY10" fmla="*/ 0 h 1414345"/>
                  <a:gd name="connsiteX0" fmla="*/ 298831 w 1365631"/>
                  <a:gd name="connsiteY0" fmla="*/ 0 h 1400175"/>
                  <a:gd name="connsiteX1" fmla="*/ 832231 w 1365631"/>
                  <a:gd name="connsiteY1" fmla="*/ 142875 h 1400175"/>
                  <a:gd name="connsiteX2" fmla="*/ 1165606 w 1365631"/>
                  <a:gd name="connsiteY2" fmla="*/ 257175 h 1400175"/>
                  <a:gd name="connsiteX3" fmla="*/ 1365631 w 1365631"/>
                  <a:gd name="connsiteY3" fmla="*/ 523875 h 1400175"/>
                  <a:gd name="connsiteX4" fmla="*/ 1365631 w 1365631"/>
                  <a:gd name="connsiteY4" fmla="*/ 876300 h 1400175"/>
                  <a:gd name="connsiteX5" fmla="*/ 1308481 w 1365631"/>
                  <a:gd name="connsiteY5" fmla="*/ 1400175 h 1400175"/>
                  <a:gd name="connsiteX6" fmla="*/ 813181 w 1365631"/>
                  <a:gd name="connsiteY6" fmla="*/ 1257300 h 1400175"/>
                  <a:gd name="connsiteX7" fmla="*/ 489331 w 1365631"/>
                  <a:gd name="connsiteY7" fmla="*/ 1171575 h 1400175"/>
                  <a:gd name="connsiteX8" fmla="*/ 3556 w 1365631"/>
                  <a:gd name="connsiteY8" fmla="*/ 962025 h 1400175"/>
                  <a:gd name="connsiteX9" fmla="*/ 270256 w 1365631"/>
                  <a:gd name="connsiteY9" fmla="*/ 504825 h 1400175"/>
                  <a:gd name="connsiteX10" fmla="*/ 298831 w 1365631"/>
                  <a:gd name="connsiteY10" fmla="*/ 0 h 1400175"/>
                  <a:gd name="connsiteX0" fmla="*/ 298831 w 1365631"/>
                  <a:gd name="connsiteY0" fmla="*/ 0 h 1400175"/>
                  <a:gd name="connsiteX1" fmla="*/ 832231 w 1365631"/>
                  <a:gd name="connsiteY1" fmla="*/ 142875 h 1400175"/>
                  <a:gd name="connsiteX2" fmla="*/ 1165606 w 1365631"/>
                  <a:gd name="connsiteY2" fmla="*/ 257175 h 1400175"/>
                  <a:gd name="connsiteX3" fmla="*/ 1365631 w 1365631"/>
                  <a:gd name="connsiteY3" fmla="*/ 523875 h 1400175"/>
                  <a:gd name="connsiteX4" fmla="*/ 1365631 w 1365631"/>
                  <a:gd name="connsiteY4" fmla="*/ 876300 h 1400175"/>
                  <a:gd name="connsiteX5" fmla="*/ 1308481 w 1365631"/>
                  <a:gd name="connsiteY5" fmla="*/ 1400175 h 1400175"/>
                  <a:gd name="connsiteX6" fmla="*/ 813181 w 1365631"/>
                  <a:gd name="connsiteY6" fmla="*/ 1257300 h 1400175"/>
                  <a:gd name="connsiteX7" fmla="*/ 489331 w 1365631"/>
                  <a:gd name="connsiteY7" fmla="*/ 1171575 h 1400175"/>
                  <a:gd name="connsiteX8" fmla="*/ 3556 w 1365631"/>
                  <a:gd name="connsiteY8" fmla="*/ 962025 h 1400175"/>
                  <a:gd name="connsiteX9" fmla="*/ 270256 w 1365631"/>
                  <a:gd name="connsiteY9" fmla="*/ 504825 h 1400175"/>
                  <a:gd name="connsiteX10" fmla="*/ 298831 w 1365631"/>
                  <a:gd name="connsiteY10" fmla="*/ 0 h 1400175"/>
                  <a:gd name="connsiteX0" fmla="*/ 298831 w 1365631"/>
                  <a:gd name="connsiteY0" fmla="*/ 0 h 1400175"/>
                  <a:gd name="connsiteX1" fmla="*/ 832231 w 1365631"/>
                  <a:gd name="connsiteY1" fmla="*/ 142875 h 1400175"/>
                  <a:gd name="connsiteX2" fmla="*/ 1165606 w 1365631"/>
                  <a:gd name="connsiteY2" fmla="*/ 257175 h 1400175"/>
                  <a:gd name="connsiteX3" fmla="*/ 1365631 w 1365631"/>
                  <a:gd name="connsiteY3" fmla="*/ 523875 h 1400175"/>
                  <a:gd name="connsiteX4" fmla="*/ 1365631 w 1365631"/>
                  <a:gd name="connsiteY4" fmla="*/ 876300 h 1400175"/>
                  <a:gd name="connsiteX5" fmla="*/ 1308481 w 1365631"/>
                  <a:gd name="connsiteY5" fmla="*/ 1400175 h 1400175"/>
                  <a:gd name="connsiteX6" fmla="*/ 813181 w 1365631"/>
                  <a:gd name="connsiteY6" fmla="*/ 1257300 h 1400175"/>
                  <a:gd name="connsiteX7" fmla="*/ 489331 w 1365631"/>
                  <a:gd name="connsiteY7" fmla="*/ 1171575 h 1400175"/>
                  <a:gd name="connsiteX8" fmla="*/ 3556 w 1365631"/>
                  <a:gd name="connsiteY8" fmla="*/ 962025 h 1400175"/>
                  <a:gd name="connsiteX9" fmla="*/ 270256 w 1365631"/>
                  <a:gd name="connsiteY9" fmla="*/ 504825 h 1400175"/>
                  <a:gd name="connsiteX10" fmla="*/ 298831 w 1365631"/>
                  <a:gd name="connsiteY10" fmla="*/ 0 h 1400175"/>
                  <a:gd name="connsiteX0" fmla="*/ 295275 w 1362075"/>
                  <a:gd name="connsiteY0" fmla="*/ 0 h 1400175"/>
                  <a:gd name="connsiteX1" fmla="*/ 828675 w 1362075"/>
                  <a:gd name="connsiteY1" fmla="*/ 142875 h 1400175"/>
                  <a:gd name="connsiteX2" fmla="*/ 1162050 w 1362075"/>
                  <a:gd name="connsiteY2" fmla="*/ 257175 h 1400175"/>
                  <a:gd name="connsiteX3" fmla="*/ 1362075 w 1362075"/>
                  <a:gd name="connsiteY3" fmla="*/ 523875 h 1400175"/>
                  <a:gd name="connsiteX4" fmla="*/ 1362075 w 1362075"/>
                  <a:gd name="connsiteY4" fmla="*/ 876300 h 1400175"/>
                  <a:gd name="connsiteX5" fmla="*/ 1304925 w 1362075"/>
                  <a:gd name="connsiteY5" fmla="*/ 1400175 h 1400175"/>
                  <a:gd name="connsiteX6" fmla="*/ 809625 w 1362075"/>
                  <a:gd name="connsiteY6" fmla="*/ 1257300 h 1400175"/>
                  <a:gd name="connsiteX7" fmla="*/ 485775 w 1362075"/>
                  <a:gd name="connsiteY7" fmla="*/ 1171575 h 1400175"/>
                  <a:gd name="connsiteX8" fmla="*/ 0 w 1362075"/>
                  <a:gd name="connsiteY8" fmla="*/ 962025 h 1400175"/>
                  <a:gd name="connsiteX9" fmla="*/ 266700 w 1362075"/>
                  <a:gd name="connsiteY9" fmla="*/ 504825 h 1400175"/>
                  <a:gd name="connsiteX10" fmla="*/ 295275 w 1362075"/>
                  <a:gd name="connsiteY10" fmla="*/ 0 h 1400175"/>
                  <a:gd name="connsiteX0" fmla="*/ 295275 w 1362075"/>
                  <a:gd name="connsiteY0" fmla="*/ 0 h 1400175"/>
                  <a:gd name="connsiteX1" fmla="*/ 828675 w 1362075"/>
                  <a:gd name="connsiteY1" fmla="*/ 142875 h 1400175"/>
                  <a:gd name="connsiteX2" fmla="*/ 1162050 w 1362075"/>
                  <a:gd name="connsiteY2" fmla="*/ 257175 h 1400175"/>
                  <a:gd name="connsiteX3" fmla="*/ 1362075 w 1362075"/>
                  <a:gd name="connsiteY3" fmla="*/ 523875 h 1400175"/>
                  <a:gd name="connsiteX4" fmla="*/ 1362075 w 1362075"/>
                  <a:gd name="connsiteY4" fmla="*/ 876300 h 1400175"/>
                  <a:gd name="connsiteX5" fmla="*/ 1304925 w 1362075"/>
                  <a:gd name="connsiteY5" fmla="*/ 1400175 h 1400175"/>
                  <a:gd name="connsiteX6" fmla="*/ 809625 w 1362075"/>
                  <a:gd name="connsiteY6" fmla="*/ 1257300 h 1400175"/>
                  <a:gd name="connsiteX7" fmla="*/ 485775 w 1362075"/>
                  <a:gd name="connsiteY7" fmla="*/ 1171575 h 1400175"/>
                  <a:gd name="connsiteX8" fmla="*/ 0 w 1362075"/>
                  <a:gd name="connsiteY8" fmla="*/ 962025 h 1400175"/>
                  <a:gd name="connsiteX9" fmla="*/ 266700 w 1362075"/>
                  <a:gd name="connsiteY9" fmla="*/ 504825 h 1400175"/>
                  <a:gd name="connsiteX10" fmla="*/ 295275 w 1362075"/>
                  <a:gd name="connsiteY10" fmla="*/ 0 h 1400175"/>
                  <a:gd name="connsiteX0" fmla="*/ 295275 w 1362673"/>
                  <a:gd name="connsiteY0" fmla="*/ 0 h 1417084"/>
                  <a:gd name="connsiteX1" fmla="*/ 828675 w 1362673"/>
                  <a:gd name="connsiteY1" fmla="*/ 142875 h 1417084"/>
                  <a:gd name="connsiteX2" fmla="*/ 1162050 w 1362673"/>
                  <a:gd name="connsiteY2" fmla="*/ 257175 h 1417084"/>
                  <a:gd name="connsiteX3" fmla="*/ 1362075 w 1362673"/>
                  <a:gd name="connsiteY3" fmla="*/ 523875 h 1417084"/>
                  <a:gd name="connsiteX4" fmla="*/ 1362075 w 1362673"/>
                  <a:gd name="connsiteY4" fmla="*/ 876300 h 1417084"/>
                  <a:gd name="connsiteX5" fmla="*/ 1304925 w 1362673"/>
                  <a:gd name="connsiteY5" fmla="*/ 1400175 h 1417084"/>
                  <a:gd name="connsiteX6" fmla="*/ 781050 w 1362673"/>
                  <a:gd name="connsiteY6" fmla="*/ 1276350 h 1417084"/>
                  <a:gd name="connsiteX7" fmla="*/ 485775 w 1362673"/>
                  <a:gd name="connsiteY7" fmla="*/ 1171575 h 1417084"/>
                  <a:gd name="connsiteX8" fmla="*/ 0 w 1362673"/>
                  <a:gd name="connsiteY8" fmla="*/ 962025 h 1417084"/>
                  <a:gd name="connsiteX9" fmla="*/ 266700 w 1362673"/>
                  <a:gd name="connsiteY9" fmla="*/ 504825 h 1417084"/>
                  <a:gd name="connsiteX10" fmla="*/ 295275 w 1362673"/>
                  <a:gd name="connsiteY10" fmla="*/ 0 h 1417084"/>
                  <a:gd name="connsiteX0" fmla="*/ 295275 w 1362673"/>
                  <a:gd name="connsiteY0" fmla="*/ 0 h 1400175"/>
                  <a:gd name="connsiteX1" fmla="*/ 828675 w 1362673"/>
                  <a:gd name="connsiteY1" fmla="*/ 142875 h 1400175"/>
                  <a:gd name="connsiteX2" fmla="*/ 1162050 w 1362673"/>
                  <a:gd name="connsiteY2" fmla="*/ 257175 h 1400175"/>
                  <a:gd name="connsiteX3" fmla="*/ 1362075 w 1362673"/>
                  <a:gd name="connsiteY3" fmla="*/ 523875 h 1400175"/>
                  <a:gd name="connsiteX4" fmla="*/ 1362075 w 1362673"/>
                  <a:gd name="connsiteY4" fmla="*/ 876300 h 1400175"/>
                  <a:gd name="connsiteX5" fmla="*/ 1304925 w 1362673"/>
                  <a:gd name="connsiteY5" fmla="*/ 1400175 h 1400175"/>
                  <a:gd name="connsiteX6" fmla="*/ 781050 w 1362673"/>
                  <a:gd name="connsiteY6" fmla="*/ 1276350 h 1400175"/>
                  <a:gd name="connsiteX7" fmla="*/ 485775 w 1362673"/>
                  <a:gd name="connsiteY7" fmla="*/ 1171575 h 1400175"/>
                  <a:gd name="connsiteX8" fmla="*/ 0 w 1362673"/>
                  <a:gd name="connsiteY8" fmla="*/ 962025 h 1400175"/>
                  <a:gd name="connsiteX9" fmla="*/ 266700 w 1362673"/>
                  <a:gd name="connsiteY9" fmla="*/ 504825 h 1400175"/>
                  <a:gd name="connsiteX10" fmla="*/ 295275 w 1362673"/>
                  <a:gd name="connsiteY10" fmla="*/ 0 h 1400175"/>
                  <a:gd name="connsiteX0" fmla="*/ 295275 w 1362673"/>
                  <a:gd name="connsiteY0" fmla="*/ 14410 h 1414585"/>
                  <a:gd name="connsiteX1" fmla="*/ 828675 w 1362673"/>
                  <a:gd name="connsiteY1" fmla="*/ 157285 h 1414585"/>
                  <a:gd name="connsiteX2" fmla="*/ 1162050 w 1362673"/>
                  <a:gd name="connsiteY2" fmla="*/ 271585 h 1414585"/>
                  <a:gd name="connsiteX3" fmla="*/ 1362075 w 1362673"/>
                  <a:gd name="connsiteY3" fmla="*/ 538285 h 1414585"/>
                  <a:gd name="connsiteX4" fmla="*/ 1362075 w 1362673"/>
                  <a:gd name="connsiteY4" fmla="*/ 890710 h 1414585"/>
                  <a:gd name="connsiteX5" fmla="*/ 1304925 w 1362673"/>
                  <a:gd name="connsiteY5" fmla="*/ 1414585 h 1414585"/>
                  <a:gd name="connsiteX6" fmla="*/ 781050 w 1362673"/>
                  <a:gd name="connsiteY6" fmla="*/ 1290760 h 1414585"/>
                  <a:gd name="connsiteX7" fmla="*/ 485775 w 1362673"/>
                  <a:gd name="connsiteY7" fmla="*/ 1185985 h 1414585"/>
                  <a:gd name="connsiteX8" fmla="*/ 0 w 1362673"/>
                  <a:gd name="connsiteY8" fmla="*/ 976435 h 1414585"/>
                  <a:gd name="connsiteX9" fmla="*/ 266700 w 1362673"/>
                  <a:gd name="connsiteY9" fmla="*/ 531785 h 1414585"/>
                  <a:gd name="connsiteX10" fmla="*/ 295275 w 1362673"/>
                  <a:gd name="connsiteY10" fmla="*/ 14410 h 1414585"/>
                  <a:gd name="connsiteX0" fmla="*/ 307900 w 1375298"/>
                  <a:gd name="connsiteY0" fmla="*/ 14410 h 1414585"/>
                  <a:gd name="connsiteX1" fmla="*/ 841300 w 1375298"/>
                  <a:gd name="connsiteY1" fmla="*/ 157285 h 1414585"/>
                  <a:gd name="connsiteX2" fmla="*/ 1174675 w 1375298"/>
                  <a:gd name="connsiteY2" fmla="*/ 271585 h 1414585"/>
                  <a:gd name="connsiteX3" fmla="*/ 1374700 w 1375298"/>
                  <a:gd name="connsiteY3" fmla="*/ 538285 h 1414585"/>
                  <a:gd name="connsiteX4" fmla="*/ 1374700 w 1375298"/>
                  <a:gd name="connsiteY4" fmla="*/ 890710 h 1414585"/>
                  <a:gd name="connsiteX5" fmla="*/ 1317550 w 1375298"/>
                  <a:gd name="connsiteY5" fmla="*/ 1414585 h 1414585"/>
                  <a:gd name="connsiteX6" fmla="*/ 793675 w 1375298"/>
                  <a:gd name="connsiteY6" fmla="*/ 1290760 h 1414585"/>
                  <a:gd name="connsiteX7" fmla="*/ 498400 w 1375298"/>
                  <a:gd name="connsiteY7" fmla="*/ 1185985 h 1414585"/>
                  <a:gd name="connsiteX8" fmla="*/ 0 w 1375298"/>
                  <a:gd name="connsiteY8" fmla="*/ 976435 h 1414585"/>
                  <a:gd name="connsiteX9" fmla="*/ 279325 w 1375298"/>
                  <a:gd name="connsiteY9" fmla="*/ 531785 h 1414585"/>
                  <a:gd name="connsiteX10" fmla="*/ 307900 w 1375298"/>
                  <a:gd name="connsiteY10" fmla="*/ 14410 h 1414585"/>
                  <a:gd name="connsiteX0" fmla="*/ 307900 w 1375298"/>
                  <a:gd name="connsiteY0" fmla="*/ 14410 h 1414585"/>
                  <a:gd name="connsiteX1" fmla="*/ 841300 w 1375298"/>
                  <a:gd name="connsiteY1" fmla="*/ 157285 h 1414585"/>
                  <a:gd name="connsiteX2" fmla="*/ 1174675 w 1375298"/>
                  <a:gd name="connsiteY2" fmla="*/ 271585 h 1414585"/>
                  <a:gd name="connsiteX3" fmla="*/ 1374700 w 1375298"/>
                  <a:gd name="connsiteY3" fmla="*/ 538285 h 1414585"/>
                  <a:gd name="connsiteX4" fmla="*/ 1374700 w 1375298"/>
                  <a:gd name="connsiteY4" fmla="*/ 890710 h 1414585"/>
                  <a:gd name="connsiteX5" fmla="*/ 1317550 w 1375298"/>
                  <a:gd name="connsiteY5" fmla="*/ 1414585 h 1414585"/>
                  <a:gd name="connsiteX6" fmla="*/ 793675 w 1375298"/>
                  <a:gd name="connsiteY6" fmla="*/ 1290760 h 1414585"/>
                  <a:gd name="connsiteX7" fmla="*/ 477358 w 1375298"/>
                  <a:gd name="connsiteY7" fmla="*/ 1181803 h 1414585"/>
                  <a:gd name="connsiteX8" fmla="*/ 0 w 1375298"/>
                  <a:gd name="connsiteY8" fmla="*/ 976435 h 1414585"/>
                  <a:gd name="connsiteX9" fmla="*/ 279325 w 1375298"/>
                  <a:gd name="connsiteY9" fmla="*/ 531785 h 1414585"/>
                  <a:gd name="connsiteX10" fmla="*/ 307900 w 1375298"/>
                  <a:gd name="connsiteY10" fmla="*/ 14410 h 1414585"/>
                  <a:gd name="connsiteX0" fmla="*/ 307900 w 1391075"/>
                  <a:gd name="connsiteY0" fmla="*/ 13975 h 1414150"/>
                  <a:gd name="connsiteX1" fmla="*/ 841300 w 1391075"/>
                  <a:gd name="connsiteY1" fmla="*/ 156850 h 1414150"/>
                  <a:gd name="connsiteX2" fmla="*/ 1153633 w 1391075"/>
                  <a:gd name="connsiteY2" fmla="*/ 258601 h 1414150"/>
                  <a:gd name="connsiteX3" fmla="*/ 1374700 w 1391075"/>
                  <a:gd name="connsiteY3" fmla="*/ 537850 h 1414150"/>
                  <a:gd name="connsiteX4" fmla="*/ 1374700 w 1391075"/>
                  <a:gd name="connsiteY4" fmla="*/ 890275 h 1414150"/>
                  <a:gd name="connsiteX5" fmla="*/ 1317550 w 1391075"/>
                  <a:gd name="connsiteY5" fmla="*/ 1414150 h 1414150"/>
                  <a:gd name="connsiteX6" fmla="*/ 793675 w 1391075"/>
                  <a:gd name="connsiteY6" fmla="*/ 1290325 h 1414150"/>
                  <a:gd name="connsiteX7" fmla="*/ 477358 w 1391075"/>
                  <a:gd name="connsiteY7" fmla="*/ 1181368 h 1414150"/>
                  <a:gd name="connsiteX8" fmla="*/ 0 w 1391075"/>
                  <a:gd name="connsiteY8" fmla="*/ 976000 h 1414150"/>
                  <a:gd name="connsiteX9" fmla="*/ 279325 w 1391075"/>
                  <a:gd name="connsiteY9" fmla="*/ 531350 h 1414150"/>
                  <a:gd name="connsiteX10" fmla="*/ 307900 w 1391075"/>
                  <a:gd name="connsiteY10" fmla="*/ 13975 h 1414150"/>
                  <a:gd name="connsiteX0" fmla="*/ 307900 w 1391075"/>
                  <a:gd name="connsiteY0" fmla="*/ 13975 h 1414150"/>
                  <a:gd name="connsiteX1" fmla="*/ 811842 w 1391075"/>
                  <a:gd name="connsiteY1" fmla="*/ 156850 h 1414150"/>
                  <a:gd name="connsiteX2" fmla="*/ 1153633 w 1391075"/>
                  <a:gd name="connsiteY2" fmla="*/ 258601 h 1414150"/>
                  <a:gd name="connsiteX3" fmla="*/ 1374700 w 1391075"/>
                  <a:gd name="connsiteY3" fmla="*/ 537850 h 1414150"/>
                  <a:gd name="connsiteX4" fmla="*/ 1374700 w 1391075"/>
                  <a:gd name="connsiteY4" fmla="*/ 890275 h 1414150"/>
                  <a:gd name="connsiteX5" fmla="*/ 1317550 w 1391075"/>
                  <a:gd name="connsiteY5" fmla="*/ 1414150 h 1414150"/>
                  <a:gd name="connsiteX6" fmla="*/ 793675 w 1391075"/>
                  <a:gd name="connsiteY6" fmla="*/ 1290325 h 1414150"/>
                  <a:gd name="connsiteX7" fmla="*/ 477358 w 1391075"/>
                  <a:gd name="connsiteY7" fmla="*/ 1181368 h 1414150"/>
                  <a:gd name="connsiteX8" fmla="*/ 0 w 1391075"/>
                  <a:gd name="connsiteY8" fmla="*/ 976000 h 1414150"/>
                  <a:gd name="connsiteX9" fmla="*/ 279325 w 1391075"/>
                  <a:gd name="connsiteY9" fmla="*/ 531350 h 1414150"/>
                  <a:gd name="connsiteX10" fmla="*/ 307900 w 1391075"/>
                  <a:gd name="connsiteY10" fmla="*/ 13975 h 1414150"/>
                  <a:gd name="connsiteX0" fmla="*/ 282650 w 1391075"/>
                  <a:gd name="connsiteY0" fmla="*/ 14454 h 1406263"/>
                  <a:gd name="connsiteX1" fmla="*/ 811842 w 1391075"/>
                  <a:gd name="connsiteY1" fmla="*/ 148963 h 1406263"/>
                  <a:gd name="connsiteX2" fmla="*/ 1153633 w 1391075"/>
                  <a:gd name="connsiteY2" fmla="*/ 250714 h 1406263"/>
                  <a:gd name="connsiteX3" fmla="*/ 1374700 w 1391075"/>
                  <a:gd name="connsiteY3" fmla="*/ 529963 h 1406263"/>
                  <a:gd name="connsiteX4" fmla="*/ 1374700 w 1391075"/>
                  <a:gd name="connsiteY4" fmla="*/ 882388 h 1406263"/>
                  <a:gd name="connsiteX5" fmla="*/ 1317550 w 1391075"/>
                  <a:gd name="connsiteY5" fmla="*/ 1406263 h 1406263"/>
                  <a:gd name="connsiteX6" fmla="*/ 793675 w 1391075"/>
                  <a:gd name="connsiteY6" fmla="*/ 1282438 h 1406263"/>
                  <a:gd name="connsiteX7" fmla="*/ 477358 w 1391075"/>
                  <a:gd name="connsiteY7" fmla="*/ 1173481 h 1406263"/>
                  <a:gd name="connsiteX8" fmla="*/ 0 w 1391075"/>
                  <a:gd name="connsiteY8" fmla="*/ 968113 h 1406263"/>
                  <a:gd name="connsiteX9" fmla="*/ 279325 w 1391075"/>
                  <a:gd name="connsiteY9" fmla="*/ 523463 h 1406263"/>
                  <a:gd name="connsiteX10" fmla="*/ 282650 w 1391075"/>
                  <a:gd name="connsiteY10" fmla="*/ 14454 h 1406263"/>
                  <a:gd name="connsiteX0" fmla="*/ 312109 w 1391075"/>
                  <a:gd name="connsiteY0" fmla="*/ 14454 h 1406263"/>
                  <a:gd name="connsiteX1" fmla="*/ 811842 w 1391075"/>
                  <a:gd name="connsiteY1" fmla="*/ 148963 h 1406263"/>
                  <a:gd name="connsiteX2" fmla="*/ 1153633 w 1391075"/>
                  <a:gd name="connsiteY2" fmla="*/ 250714 h 1406263"/>
                  <a:gd name="connsiteX3" fmla="*/ 1374700 w 1391075"/>
                  <a:gd name="connsiteY3" fmla="*/ 529963 h 1406263"/>
                  <a:gd name="connsiteX4" fmla="*/ 1374700 w 1391075"/>
                  <a:gd name="connsiteY4" fmla="*/ 882388 h 1406263"/>
                  <a:gd name="connsiteX5" fmla="*/ 1317550 w 1391075"/>
                  <a:gd name="connsiteY5" fmla="*/ 1406263 h 1406263"/>
                  <a:gd name="connsiteX6" fmla="*/ 793675 w 1391075"/>
                  <a:gd name="connsiteY6" fmla="*/ 1282438 h 1406263"/>
                  <a:gd name="connsiteX7" fmla="*/ 477358 w 1391075"/>
                  <a:gd name="connsiteY7" fmla="*/ 1173481 h 1406263"/>
                  <a:gd name="connsiteX8" fmla="*/ 0 w 1391075"/>
                  <a:gd name="connsiteY8" fmla="*/ 968113 h 1406263"/>
                  <a:gd name="connsiteX9" fmla="*/ 279325 w 1391075"/>
                  <a:gd name="connsiteY9" fmla="*/ 523463 h 1406263"/>
                  <a:gd name="connsiteX10" fmla="*/ 312109 w 1391075"/>
                  <a:gd name="connsiteY10" fmla="*/ 14454 h 1406263"/>
                  <a:gd name="connsiteX0" fmla="*/ 312109 w 1391075"/>
                  <a:gd name="connsiteY0" fmla="*/ 0 h 1391809"/>
                  <a:gd name="connsiteX1" fmla="*/ 811842 w 1391075"/>
                  <a:gd name="connsiteY1" fmla="*/ 134509 h 1391809"/>
                  <a:gd name="connsiteX2" fmla="*/ 1153633 w 1391075"/>
                  <a:gd name="connsiteY2" fmla="*/ 236260 h 1391809"/>
                  <a:gd name="connsiteX3" fmla="*/ 1374700 w 1391075"/>
                  <a:gd name="connsiteY3" fmla="*/ 515509 h 1391809"/>
                  <a:gd name="connsiteX4" fmla="*/ 1374700 w 1391075"/>
                  <a:gd name="connsiteY4" fmla="*/ 867934 h 1391809"/>
                  <a:gd name="connsiteX5" fmla="*/ 1317550 w 1391075"/>
                  <a:gd name="connsiteY5" fmla="*/ 1391809 h 1391809"/>
                  <a:gd name="connsiteX6" fmla="*/ 793675 w 1391075"/>
                  <a:gd name="connsiteY6" fmla="*/ 1267984 h 1391809"/>
                  <a:gd name="connsiteX7" fmla="*/ 477358 w 1391075"/>
                  <a:gd name="connsiteY7" fmla="*/ 1159027 h 1391809"/>
                  <a:gd name="connsiteX8" fmla="*/ 0 w 1391075"/>
                  <a:gd name="connsiteY8" fmla="*/ 953659 h 1391809"/>
                  <a:gd name="connsiteX9" fmla="*/ 279325 w 1391075"/>
                  <a:gd name="connsiteY9" fmla="*/ 509009 h 1391809"/>
                  <a:gd name="connsiteX10" fmla="*/ 312109 w 1391075"/>
                  <a:gd name="connsiteY10" fmla="*/ 0 h 1391809"/>
                  <a:gd name="connsiteX0" fmla="*/ 312109 w 1391075"/>
                  <a:gd name="connsiteY0" fmla="*/ 0 h 1391809"/>
                  <a:gd name="connsiteX1" fmla="*/ 811842 w 1391075"/>
                  <a:gd name="connsiteY1" fmla="*/ 134509 h 1391809"/>
                  <a:gd name="connsiteX2" fmla="*/ 1153633 w 1391075"/>
                  <a:gd name="connsiteY2" fmla="*/ 236260 h 1391809"/>
                  <a:gd name="connsiteX3" fmla="*/ 1374700 w 1391075"/>
                  <a:gd name="connsiteY3" fmla="*/ 515509 h 1391809"/>
                  <a:gd name="connsiteX4" fmla="*/ 1374700 w 1391075"/>
                  <a:gd name="connsiteY4" fmla="*/ 867934 h 1391809"/>
                  <a:gd name="connsiteX5" fmla="*/ 1317550 w 1391075"/>
                  <a:gd name="connsiteY5" fmla="*/ 1391809 h 1391809"/>
                  <a:gd name="connsiteX6" fmla="*/ 793675 w 1391075"/>
                  <a:gd name="connsiteY6" fmla="*/ 1267984 h 1391809"/>
                  <a:gd name="connsiteX7" fmla="*/ 477358 w 1391075"/>
                  <a:gd name="connsiteY7" fmla="*/ 1159027 h 1391809"/>
                  <a:gd name="connsiteX8" fmla="*/ 0 w 1391075"/>
                  <a:gd name="connsiteY8" fmla="*/ 953659 h 1391809"/>
                  <a:gd name="connsiteX9" fmla="*/ 279325 w 1391075"/>
                  <a:gd name="connsiteY9" fmla="*/ 509009 h 1391809"/>
                  <a:gd name="connsiteX10" fmla="*/ 312109 w 1391075"/>
                  <a:gd name="connsiteY10" fmla="*/ 0 h 1391809"/>
                  <a:gd name="connsiteX0" fmla="*/ 312109 w 1391075"/>
                  <a:gd name="connsiteY0" fmla="*/ 0 h 1391809"/>
                  <a:gd name="connsiteX1" fmla="*/ 811842 w 1391075"/>
                  <a:gd name="connsiteY1" fmla="*/ 134509 h 1391809"/>
                  <a:gd name="connsiteX2" fmla="*/ 1153633 w 1391075"/>
                  <a:gd name="connsiteY2" fmla="*/ 236260 h 1391809"/>
                  <a:gd name="connsiteX3" fmla="*/ 1374700 w 1391075"/>
                  <a:gd name="connsiteY3" fmla="*/ 515509 h 1391809"/>
                  <a:gd name="connsiteX4" fmla="*/ 1374700 w 1391075"/>
                  <a:gd name="connsiteY4" fmla="*/ 867934 h 1391809"/>
                  <a:gd name="connsiteX5" fmla="*/ 1317550 w 1391075"/>
                  <a:gd name="connsiteY5" fmla="*/ 1391809 h 1391809"/>
                  <a:gd name="connsiteX6" fmla="*/ 793675 w 1391075"/>
                  <a:gd name="connsiteY6" fmla="*/ 1267984 h 1391809"/>
                  <a:gd name="connsiteX7" fmla="*/ 477358 w 1391075"/>
                  <a:gd name="connsiteY7" fmla="*/ 1159027 h 1391809"/>
                  <a:gd name="connsiteX8" fmla="*/ 0 w 1391075"/>
                  <a:gd name="connsiteY8" fmla="*/ 953659 h 1391809"/>
                  <a:gd name="connsiteX9" fmla="*/ 279325 w 1391075"/>
                  <a:gd name="connsiteY9" fmla="*/ 509009 h 1391809"/>
                  <a:gd name="connsiteX10" fmla="*/ 312109 w 1391075"/>
                  <a:gd name="connsiteY10" fmla="*/ 0 h 1391809"/>
                  <a:gd name="connsiteX0" fmla="*/ 312109 w 1375298"/>
                  <a:gd name="connsiteY0" fmla="*/ 0 h 1391809"/>
                  <a:gd name="connsiteX1" fmla="*/ 811842 w 1375298"/>
                  <a:gd name="connsiteY1" fmla="*/ 134509 h 1391809"/>
                  <a:gd name="connsiteX2" fmla="*/ 1153633 w 1375298"/>
                  <a:gd name="connsiteY2" fmla="*/ 236260 h 1391809"/>
                  <a:gd name="connsiteX3" fmla="*/ 1374700 w 1375298"/>
                  <a:gd name="connsiteY3" fmla="*/ 515509 h 1391809"/>
                  <a:gd name="connsiteX4" fmla="*/ 1374700 w 1375298"/>
                  <a:gd name="connsiteY4" fmla="*/ 867934 h 1391809"/>
                  <a:gd name="connsiteX5" fmla="*/ 1317550 w 1375298"/>
                  <a:gd name="connsiteY5" fmla="*/ 1391809 h 1391809"/>
                  <a:gd name="connsiteX6" fmla="*/ 793675 w 1375298"/>
                  <a:gd name="connsiteY6" fmla="*/ 1267984 h 1391809"/>
                  <a:gd name="connsiteX7" fmla="*/ 477358 w 1375298"/>
                  <a:gd name="connsiteY7" fmla="*/ 1159027 h 1391809"/>
                  <a:gd name="connsiteX8" fmla="*/ 0 w 1375298"/>
                  <a:gd name="connsiteY8" fmla="*/ 953659 h 1391809"/>
                  <a:gd name="connsiteX9" fmla="*/ 279325 w 1375298"/>
                  <a:gd name="connsiteY9" fmla="*/ 509009 h 1391809"/>
                  <a:gd name="connsiteX10" fmla="*/ 312109 w 1375298"/>
                  <a:gd name="connsiteY10" fmla="*/ 0 h 1391809"/>
                  <a:gd name="connsiteX0" fmla="*/ 312109 w 1374700"/>
                  <a:gd name="connsiteY0" fmla="*/ 0 h 1391809"/>
                  <a:gd name="connsiteX1" fmla="*/ 811842 w 1374700"/>
                  <a:gd name="connsiteY1" fmla="*/ 134509 h 1391809"/>
                  <a:gd name="connsiteX2" fmla="*/ 1153633 w 1374700"/>
                  <a:gd name="connsiteY2" fmla="*/ 236260 h 1391809"/>
                  <a:gd name="connsiteX3" fmla="*/ 1374700 w 1374700"/>
                  <a:gd name="connsiteY3" fmla="*/ 515509 h 1391809"/>
                  <a:gd name="connsiteX4" fmla="*/ 1374700 w 1374700"/>
                  <a:gd name="connsiteY4" fmla="*/ 867934 h 1391809"/>
                  <a:gd name="connsiteX5" fmla="*/ 1317550 w 1374700"/>
                  <a:gd name="connsiteY5" fmla="*/ 1391809 h 1391809"/>
                  <a:gd name="connsiteX6" fmla="*/ 793675 w 1374700"/>
                  <a:gd name="connsiteY6" fmla="*/ 1267984 h 1391809"/>
                  <a:gd name="connsiteX7" fmla="*/ 477358 w 1374700"/>
                  <a:gd name="connsiteY7" fmla="*/ 1159027 h 1391809"/>
                  <a:gd name="connsiteX8" fmla="*/ 0 w 1374700"/>
                  <a:gd name="connsiteY8" fmla="*/ 953659 h 1391809"/>
                  <a:gd name="connsiteX9" fmla="*/ 279325 w 1374700"/>
                  <a:gd name="connsiteY9" fmla="*/ 509009 h 1391809"/>
                  <a:gd name="connsiteX10" fmla="*/ 312109 w 1374700"/>
                  <a:gd name="connsiteY10" fmla="*/ 0 h 1391809"/>
                  <a:gd name="connsiteX0" fmla="*/ 312109 w 1374700"/>
                  <a:gd name="connsiteY0" fmla="*/ 0 h 1391809"/>
                  <a:gd name="connsiteX1" fmla="*/ 811842 w 1374700"/>
                  <a:gd name="connsiteY1" fmla="*/ 134509 h 1391809"/>
                  <a:gd name="connsiteX2" fmla="*/ 1153633 w 1374700"/>
                  <a:gd name="connsiteY2" fmla="*/ 236260 h 1391809"/>
                  <a:gd name="connsiteX3" fmla="*/ 1374700 w 1374700"/>
                  <a:gd name="connsiteY3" fmla="*/ 515509 h 1391809"/>
                  <a:gd name="connsiteX4" fmla="*/ 1374700 w 1374700"/>
                  <a:gd name="connsiteY4" fmla="*/ 867934 h 1391809"/>
                  <a:gd name="connsiteX5" fmla="*/ 1317550 w 1374700"/>
                  <a:gd name="connsiteY5" fmla="*/ 1391809 h 1391809"/>
                  <a:gd name="connsiteX6" fmla="*/ 793675 w 1374700"/>
                  <a:gd name="connsiteY6" fmla="*/ 1267984 h 1391809"/>
                  <a:gd name="connsiteX7" fmla="*/ 477358 w 1374700"/>
                  <a:gd name="connsiteY7" fmla="*/ 1159027 h 1391809"/>
                  <a:gd name="connsiteX8" fmla="*/ 0 w 1374700"/>
                  <a:gd name="connsiteY8" fmla="*/ 953659 h 1391809"/>
                  <a:gd name="connsiteX9" fmla="*/ 279325 w 1374700"/>
                  <a:gd name="connsiteY9" fmla="*/ 509009 h 1391809"/>
                  <a:gd name="connsiteX10" fmla="*/ 312109 w 1374700"/>
                  <a:gd name="connsiteY10" fmla="*/ 0 h 1391809"/>
                  <a:gd name="connsiteX0" fmla="*/ 312109 w 1374700"/>
                  <a:gd name="connsiteY0" fmla="*/ 0 h 1391809"/>
                  <a:gd name="connsiteX1" fmla="*/ 811842 w 1374700"/>
                  <a:gd name="connsiteY1" fmla="*/ 134509 h 1391809"/>
                  <a:gd name="connsiteX2" fmla="*/ 1153633 w 1374700"/>
                  <a:gd name="connsiteY2" fmla="*/ 236260 h 1391809"/>
                  <a:gd name="connsiteX3" fmla="*/ 1374700 w 1374700"/>
                  <a:gd name="connsiteY3" fmla="*/ 515509 h 1391809"/>
                  <a:gd name="connsiteX4" fmla="*/ 1374700 w 1374700"/>
                  <a:gd name="connsiteY4" fmla="*/ 867934 h 1391809"/>
                  <a:gd name="connsiteX5" fmla="*/ 1317550 w 1374700"/>
                  <a:gd name="connsiteY5" fmla="*/ 1391809 h 1391809"/>
                  <a:gd name="connsiteX6" fmla="*/ 793675 w 1374700"/>
                  <a:gd name="connsiteY6" fmla="*/ 1267984 h 1391809"/>
                  <a:gd name="connsiteX7" fmla="*/ 477358 w 1374700"/>
                  <a:gd name="connsiteY7" fmla="*/ 1159027 h 1391809"/>
                  <a:gd name="connsiteX8" fmla="*/ 0 w 1374700"/>
                  <a:gd name="connsiteY8" fmla="*/ 953659 h 1391809"/>
                  <a:gd name="connsiteX9" fmla="*/ 279325 w 1374700"/>
                  <a:gd name="connsiteY9" fmla="*/ 509009 h 1391809"/>
                  <a:gd name="connsiteX10" fmla="*/ 312109 w 1374700"/>
                  <a:gd name="connsiteY10" fmla="*/ 0 h 1391809"/>
                  <a:gd name="connsiteX0" fmla="*/ 312109 w 1374700"/>
                  <a:gd name="connsiteY0" fmla="*/ 0 h 1391809"/>
                  <a:gd name="connsiteX1" fmla="*/ 811842 w 1374700"/>
                  <a:gd name="connsiteY1" fmla="*/ 134509 h 1391809"/>
                  <a:gd name="connsiteX2" fmla="*/ 1153633 w 1374700"/>
                  <a:gd name="connsiteY2" fmla="*/ 236260 h 1391809"/>
                  <a:gd name="connsiteX3" fmla="*/ 1374700 w 1374700"/>
                  <a:gd name="connsiteY3" fmla="*/ 515509 h 1391809"/>
                  <a:gd name="connsiteX4" fmla="*/ 1374700 w 1374700"/>
                  <a:gd name="connsiteY4" fmla="*/ 867934 h 1391809"/>
                  <a:gd name="connsiteX5" fmla="*/ 1317550 w 1374700"/>
                  <a:gd name="connsiteY5" fmla="*/ 1391809 h 1391809"/>
                  <a:gd name="connsiteX6" fmla="*/ 793675 w 1374700"/>
                  <a:gd name="connsiteY6" fmla="*/ 1267984 h 1391809"/>
                  <a:gd name="connsiteX7" fmla="*/ 477358 w 1374700"/>
                  <a:gd name="connsiteY7" fmla="*/ 1159027 h 1391809"/>
                  <a:gd name="connsiteX8" fmla="*/ 0 w 1374700"/>
                  <a:gd name="connsiteY8" fmla="*/ 953659 h 1391809"/>
                  <a:gd name="connsiteX9" fmla="*/ 279325 w 1374700"/>
                  <a:gd name="connsiteY9" fmla="*/ 509009 h 1391809"/>
                  <a:gd name="connsiteX10" fmla="*/ 312109 w 1374700"/>
                  <a:gd name="connsiteY10" fmla="*/ 0 h 1391809"/>
                  <a:gd name="connsiteX0" fmla="*/ 312109 w 1374700"/>
                  <a:gd name="connsiteY0" fmla="*/ 0 h 1391809"/>
                  <a:gd name="connsiteX1" fmla="*/ 811842 w 1374700"/>
                  <a:gd name="connsiteY1" fmla="*/ 134509 h 1391809"/>
                  <a:gd name="connsiteX2" fmla="*/ 1153633 w 1374700"/>
                  <a:gd name="connsiteY2" fmla="*/ 236260 h 1391809"/>
                  <a:gd name="connsiteX3" fmla="*/ 1374700 w 1374700"/>
                  <a:gd name="connsiteY3" fmla="*/ 515509 h 1391809"/>
                  <a:gd name="connsiteX4" fmla="*/ 1374700 w 1374700"/>
                  <a:gd name="connsiteY4" fmla="*/ 867934 h 1391809"/>
                  <a:gd name="connsiteX5" fmla="*/ 1317550 w 1374700"/>
                  <a:gd name="connsiteY5" fmla="*/ 1391809 h 1391809"/>
                  <a:gd name="connsiteX6" fmla="*/ 793675 w 1374700"/>
                  <a:gd name="connsiteY6" fmla="*/ 1267984 h 1391809"/>
                  <a:gd name="connsiteX7" fmla="*/ 477358 w 1374700"/>
                  <a:gd name="connsiteY7" fmla="*/ 1159027 h 1391809"/>
                  <a:gd name="connsiteX8" fmla="*/ 0 w 1374700"/>
                  <a:gd name="connsiteY8" fmla="*/ 953659 h 1391809"/>
                  <a:gd name="connsiteX9" fmla="*/ 279325 w 1374700"/>
                  <a:gd name="connsiteY9" fmla="*/ 509009 h 1391809"/>
                  <a:gd name="connsiteX10" fmla="*/ 312109 w 1374700"/>
                  <a:gd name="connsiteY10" fmla="*/ 0 h 1391809"/>
                  <a:gd name="connsiteX0" fmla="*/ 312109 w 1374700"/>
                  <a:gd name="connsiteY0" fmla="*/ 0 h 1391809"/>
                  <a:gd name="connsiteX1" fmla="*/ 811842 w 1374700"/>
                  <a:gd name="connsiteY1" fmla="*/ 134509 h 1391809"/>
                  <a:gd name="connsiteX2" fmla="*/ 1153633 w 1374700"/>
                  <a:gd name="connsiteY2" fmla="*/ 236260 h 1391809"/>
                  <a:gd name="connsiteX3" fmla="*/ 1374700 w 1374700"/>
                  <a:gd name="connsiteY3" fmla="*/ 515509 h 1391809"/>
                  <a:gd name="connsiteX4" fmla="*/ 1374700 w 1374700"/>
                  <a:gd name="connsiteY4" fmla="*/ 867934 h 1391809"/>
                  <a:gd name="connsiteX5" fmla="*/ 1317550 w 1374700"/>
                  <a:gd name="connsiteY5" fmla="*/ 1391809 h 1391809"/>
                  <a:gd name="connsiteX6" fmla="*/ 793675 w 1374700"/>
                  <a:gd name="connsiteY6" fmla="*/ 1267984 h 1391809"/>
                  <a:gd name="connsiteX7" fmla="*/ 477358 w 1374700"/>
                  <a:gd name="connsiteY7" fmla="*/ 1159027 h 1391809"/>
                  <a:gd name="connsiteX8" fmla="*/ 0 w 1374700"/>
                  <a:gd name="connsiteY8" fmla="*/ 953659 h 1391809"/>
                  <a:gd name="connsiteX9" fmla="*/ 279325 w 1374700"/>
                  <a:gd name="connsiteY9" fmla="*/ 509009 h 1391809"/>
                  <a:gd name="connsiteX10" fmla="*/ 312109 w 1374700"/>
                  <a:gd name="connsiteY10" fmla="*/ 0 h 1391809"/>
                  <a:gd name="connsiteX0" fmla="*/ 312109 w 1374700"/>
                  <a:gd name="connsiteY0" fmla="*/ 924 h 1392733"/>
                  <a:gd name="connsiteX1" fmla="*/ 800364 w 1374700"/>
                  <a:gd name="connsiteY1" fmla="*/ 0 h 1392733"/>
                  <a:gd name="connsiteX2" fmla="*/ 1153633 w 1374700"/>
                  <a:gd name="connsiteY2" fmla="*/ 237184 h 1392733"/>
                  <a:gd name="connsiteX3" fmla="*/ 1374700 w 1374700"/>
                  <a:gd name="connsiteY3" fmla="*/ 516433 h 1392733"/>
                  <a:gd name="connsiteX4" fmla="*/ 1374700 w 1374700"/>
                  <a:gd name="connsiteY4" fmla="*/ 868858 h 1392733"/>
                  <a:gd name="connsiteX5" fmla="*/ 1317550 w 1374700"/>
                  <a:gd name="connsiteY5" fmla="*/ 1392733 h 1392733"/>
                  <a:gd name="connsiteX6" fmla="*/ 793675 w 1374700"/>
                  <a:gd name="connsiteY6" fmla="*/ 1268908 h 1392733"/>
                  <a:gd name="connsiteX7" fmla="*/ 477358 w 1374700"/>
                  <a:gd name="connsiteY7" fmla="*/ 1159951 h 1392733"/>
                  <a:gd name="connsiteX8" fmla="*/ 0 w 1374700"/>
                  <a:gd name="connsiteY8" fmla="*/ 954583 h 1392733"/>
                  <a:gd name="connsiteX9" fmla="*/ 279325 w 1374700"/>
                  <a:gd name="connsiteY9" fmla="*/ 509933 h 1392733"/>
                  <a:gd name="connsiteX10" fmla="*/ 312109 w 1374700"/>
                  <a:gd name="connsiteY10" fmla="*/ 924 h 1392733"/>
                  <a:gd name="connsiteX0" fmla="*/ 312109 w 1374700"/>
                  <a:gd name="connsiteY0" fmla="*/ 924 h 1392733"/>
                  <a:gd name="connsiteX1" fmla="*/ 800364 w 1374700"/>
                  <a:gd name="connsiteY1" fmla="*/ 0 h 1392733"/>
                  <a:gd name="connsiteX2" fmla="*/ 1176591 w 1374700"/>
                  <a:gd name="connsiteY2" fmla="*/ 192040 h 1392733"/>
                  <a:gd name="connsiteX3" fmla="*/ 1374700 w 1374700"/>
                  <a:gd name="connsiteY3" fmla="*/ 516433 h 1392733"/>
                  <a:gd name="connsiteX4" fmla="*/ 1374700 w 1374700"/>
                  <a:gd name="connsiteY4" fmla="*/ 868858 h 1392733"/>
                  <a:gd name="connsiteX5" fmla="*/ 1317550 w 1374700"/>
                  <a:gd name="connsiteY5" fmla="*/ 1392733 h 1392733"/>
                  <a:gd name="connsiteX6" fmla="*/ 793675 w 1374700"/>
                  <a:gd name="connsiteY6" fmla="*/ 1268908 h 1392733"/>
                  <a:gd name="connsiteX7" fmla="*/ 477358 w 1374700"/>
                  <a:gd name="connsiteY7" fmla="*/ 1159951 h 1392733"/>
                  <a:gd name="connsiteX8" fmla="*/ 0 w 1374700"/>
                  <a:gd name="connsiteY8" fmla="*/ 954583 h 1392733"/>
                  <a:gd name="connsiteX9" fmla="*/ 279325 w 1374700"/>
                  <a:gd name="connsiteY9" fmla="*/ 509933 h 1392733"/>
                  <a:gd name="connsiteX10" fmla="*/ 312109 w 1374700"/>
                  <a:gd name="connsiteY10" fmla="*/ 924 h 1392733"/>
                  <a:gd name="connsiteX0" fmla="*/ 312109 w 1432097"/>
                  <a:gd name="connsiteY0" fmla="*/ 924 h 1392733"/>
                  <a:gd name="connsiteX1" fmla="*/ 800364 w 1432097"/>
                  <a:gd name="connsiteY1" fmla="*/ 0 h 1392733"/>
                  <a:gd name="connsiteX2" fmla="*/ 1176591 w 1432097"/>
                  <a:gd name="connsiteY2" fmla="*/ 192040 h 1392733"/>
                  <a:gd name="connsiteX3" fmla="*/ 1432097 w 1432097"/>
                  <a:gd name="connsiteY3" fmla="*/ 516433 h 1392733"/>
                  <a:gd name="connsiteX4" fmla="*/ 1374700 w 1432097"/>
                  <a:gd name="connsiteY4" fmla="*/ 868858 h 1392733"/>
                  <a:gd name="connsiteX5" fmla="*/ 1317550 w 1432097"/>
                  <a:gd name="connsiteY5" fmla="*/ 1392733 h 1392733"/>
                  <a:gd name="connsiteX6" fmla="*/ 793675 w 1432097"/>
                  <a:gd name="connsiteY6" fmla="*/ 1268908 h 1392733"/>
                  <a:gd name="connsiteX7" fmla="*/ 477358 w 1432097"/>
                  <a:gd name="connsiteY7" fmla="*/ 1159951 h 1392733"/>
                  <a:gd name="connsiteX8" fmla="*/ 0 w 1432097"/>
                  <a:gd name="connsiteY8" fmla="*/ 954583 h 1392733"/>
                  <a:gd name="connsiteX9" fmla="*/ 279325 w 1432097"/>
                  <a:gd name="connsiteY9" fmla="*/ 509933 h 1392733"/>
                  <a:gd name="connsiteX10" fmla="*/ 312109 w 1432097"/>
                  <a:gd name="connsiteY10" fmla="*/ 924 h 1392733"/>
                  <a:gd name="connsiteX0" fmla="*/ 312109 w 1432097"/>
                  <a:gd name="connsiteY0" fmla="*/ 924 h 1392733"/>
                  <a:gd name="connsiteX1" fmla="*/ 800364 w 1432097"/>
                  <a:gd name="connsiteY1" fmla="*/ 0 h 1392733"/>
                  <a:gd name="connsiteX2" fmla="*/ 1199549 w 1432097"/>
                  <a:gd name="connsiteY2" fmla="*/ 169468 h 1392733"/>
                  <a:gd name="connsiteX3" fmla="*/ 1432097 w 1432097"/>
                  <a:gd name="connsiteY3" fmla="*/ 516433 h 1392733"/>
                  <a:gd name="connsiteX4" fmla="*/ 1374700 w 1432097"/>
                  <a:gd name="connsiteY4" fmla="*/ 868858 h 1392733"/>
                  <a:gd name="connsiteX5" fmla="*/ 1317550 w 1432097"/>
                  <a:gd name="connsiteY5" fmla="*/ 1392733 h 1392733"/>
                  <a:gd name="connsiteX6" fmla="*/ 793675 w 1432097"/>
                  <a:gd name="connsiteY6" fmla="*/ 1268908 h 1392733"/>
                  <a:gd name="connsiteX7" fmla="*/ 477358 w 1432097"/>
                  <a:gd name="connsiteY7" fmla="*/ 1159951 h 1392733"/>
                  <a:gd name="connsiteX8" fmla="*/ 0 w 1432097"/>
                  <a:gd name="connsiteY8" fmla="*/ 954583 h 1392733"/>
                  <a:gd name="connsiteX9" fmla="*/ 279325 w 1432097"/>
                  <a:gd name="connsiteY9" fmla="*/ 509933 h 1392733"/>
                  <a:gd name="connsiteX10" fmla="*/ 312109 w 1432097"/>
                  <a:gd name="connsiteY10" fmla="*/ 924 h 1392733"/>
                  <a:gd name="connsiteX0" fmla="*/ 312109 w 1500972"/>
                  <a:gd name="connsiteY0" fmla="*/ 924 h 1392733"/>
                  <a:gd name="connsiteX1" fmla="*/ 800364 w 1500972"/>
                  <a:gd name="connsiteY1" fmla="*/ 0 h 1392733"/>
                  <a:gd name="connsiteX2" fmla="*/ 1199549 w 1500972"/>
                  <a:gd name="connsiteY2" fmla="*/ 169468 h 1392733"/>
                  <a:gd name="connsiteX3" fmla="*/ 1432097 w 1500972"/>
                  <a:gd name="connsiteY3" fmla="*/ 516433 h 1392733"/>
                  <a:gd name="connsiteX4" fmla="*/ 1500972 w 1500972"/>
                  <a:gd name="connsiteY4" fmla="*/ 880144 h 1392733"/>
                  <a:gd name="connsiteX5" fmla="*/ 1317550 w 1500972"/>
                  <a:gd name="connsiteY5" fmla="*/ 1392733 h 1392733"/>
                  <a:gd name="connsiteX6" fmla="*/ 793675 w 1500972"/>
                  <a:gd name="connsiteY6" fmla="*/ 1268908 h 1392733"/>
                  <a:gd name="connsiteX7" fmla="*/ 477358 w 1500972"/>
                  <a:gd name="connsiteY7" fmla="*/ 1159951 h 1392733"/>
                  <a:gd name="connsiteX8" fmla="*/ 0 w 1500972"/>
                  <a:gd name="connsiteY8" fmla="*/ 954583 h 1392733"/>
                  <a:gd name="connsiteX9" fmla="*/ 279325 w 1500972"/>
                  <a:gd name="connsiteY9" fmla="*/ 509933 h 1392733"/>
                  <a:gd name="connsiteX10" fmla="*/ 312109 w 1500972"/>
                  <a:gd name="connsiteY10" fmla="*/ 924 h 1392733"/>
                  <a:gd name="connsiteX0" fmla="*/ 312109 w 1500972"/>
                  <a:gd name="connsiteY0" fmla="*/ 924 h 1291158"/>
                  <a:gd name="connsiteX1" fmla="*/ 800364 w 1500972"/>
                  <a:gd name="connsiteY1" fmla="*/ 0 h 1291158"/>
                  <a:gd name="connsiteX2" fmla="*/ 1199549 w 1500972"/>
                  <a:gd name="connsiteY2" fmla="*/ 169468 h 1291158"/>
                  <a:gd name="connsiteX3" fmla="*/ 1432097 w 1500972"/>
                  <a:gd name="connsiteY3" fmla="*/ 516433 h 1291158"/>
                  <a:gd name="connsiteX4" fmla="*/ 1500972 w 1500972"/>
                  <a:gd name="connsiteY4" fmla="*/ 880144 h 1291158"/>
                  <a:gd name="connsiteX5" fmla="*/ 1260154 w 1500972"/>
                  <a:gd name="connsiteY5" fmla="*/ 1291158 h 1291158"/>
                  <a:gd name="connsiteX6" fmla="*/ 793675 w 1500972"/>
                  <a:gd name="connsiteY6" fmla="*/ 1268908 h 1291158"/>
                  <a:gd name="connsiteX7" fmla="*/ 477358 w 1500972"/>
                  <a:gd name="connsiteY7" fmla="*/ 1159951 h 1291158"/>
                  <a:gd name="connsiteX8" fmla="*/ 0 w 1500972"/>
                  <a:gd name="connsiteY8" fmla="*/ 954583 h 1291158"/>
                  <a:gd name="connsiteX9" fmla="*/ 279325 w 1500972"/>
                  <a:gd name="connsiteY9" fmla="*/ 509933 h 1291158"/>
                  <a:gd name="connsiteX10" fmla="*/ 312109 w 1500972"/>
                  <a:gd name="connsiteY10" fmla="*/ 924 h 1291158"/>
                  <a:gd name="connsiteX0" fmla="*/ 312109 w 1500972"/>
                  <a:gd name="connsiteY0" fmla="*/ 924 h 1404341"/>
                  <a:gd name="connsiteX1" fmla="*/ 800364 w 1500972"/>
                  <a:gd name="connsiteY1" fmla="*/ 0 h 1404341"/>
                  <a:gd name="connsiteX2" fmla="*/ 1199549 w 1500972"/>
                  <a:gd name="connsiteY2" fmla="*/ 169468 h 1404341"/>
                  <a:gd name="connsiteX3" fmla="*/ 1432097 w 1500972"/>
                  <a:gd name="connsiteY3" fmla="*/ 516433 h 1404341"/>
                  <a:gd name="connsiteX4" fmla="*/ 1500972 w 1500972"/>
                  <a:gd name="connsiteY4" fmla="*/ 880144 h 1404341"/>
                  <a:gd name="connsiteX5" fmla="*/ 1260154 w 1500972"/>
                  <a:gd name="connsiteY5" fmla="*/ 1291158 h 1404341"/>
                  <a:gd name="connsiteX6" fmla="*/ 816634 w 1500972"/>
                  <a:gd name="connsiteY6" fmla="*/ 1404341 h 1404341"/>
                  <a:gd name="connsiteX7" fmla="*/ 477358 w 1500972"/>
                  <a:gd name="connsiteY7" fmla="*/ 1159951 h 1404341"/>
                  <a:gd name="connsiteX8" fmla="*/ 0 w 1500972"/>
                  <a:gd name="connsiteY8" fmla="*/ 954583 h 1404341"/>
                  <a:gd name="connsiteX9" fmla="*/ 279325 w 1500972"/>
                  <a:gd name="connsiteY9" fmla="*/ 509933 h 1404341"/>
                  <a:gd name="connsiteX10" fmla="*/ 312109 w 1500972"/>
                  <a:gd name="connsiteY10" fmla="*/ 924 h 1404341"/>
                  <a:gd name="connsiteX0" fmla="*/ 312109 w 1500972"/>
                  <a:gd name="connsiteY0" fmla="*/ 924 h 1370483"/>
                  <a:gd name="connsiteX1" fmla="*/ 800364 w 1500972"/>
                  <a:gd name="connsiteY1" fmla="*/ 0 h 1370483"/>
                  <a:gd name="connsiteX2" fmla="*/ 1199549 w 1500972"/>
                  <a:gd name="connsiteY2" fmla="*/ 169468 h 1370483"/>
                  <a:gd name="connsiteX3" fmla="*/ 1432097 w 1500972"/>
                  <a:gd name="connsiteY3" fmla="*/ 516433 h 1370483"/>
                  <a:gd name="connsiteX4" fmla="*/ 1500972 w 1500972"/>
                  <a:gd name="connsiteY4" fmla="*/ 880144 h 1370483"/>
                  <a:gd name="connsiteX5" fmla="*/ 1260154 w 1500972"/>
                  <a:gd name="connsiteY5" fmla="*/ 1291158 h 1370483"/>
                  <a:gd name="connsiteX6" fmla="*/ 816634 w 1500972"/>
                  <a:gd name="connsiteY6" fmla="*/ 1370483 h 1370483"/>
                  <a:gd name="connsiteX7" fmla="*/ 477358 w 1500972"/>
                  <a:gd name="connsiteY7" fmla="*/ 1159951 h 1370483"/>
                  <a:gd name="connsiteX8" fmla="*/ 0 w 1500972"/>
                  <a:gd name="connsiteY8" fmla="*/ 954583 h 1370483"/>
                  <a:gd name="connsiteX9" fmla="*/ 279325 w 1500972"/>
                  <a:gd name="connsiteY9" fmla="*/ 509933 h 1370483"/>
                  <a:gd name="connsiteX10" fmla="*/ 312109 w 1500972"/>
                  <a:gd name="connsiteY10" fmla="*/ 924 h 1370483"/>
                  <a:gd name="connsiteX0" fmla="*/ 312109 w 1500972"/>
                  <a:gd name="connsiteY0" fmla="*/ 924 h 1370483"/>
                  <a:gd name="connsiteX1" fmla="*/ 800364 w 1500972"/>
                  <a:gd name="connsiteY1" fmla="*/ 0 h 1370483"/>
                  <a:gd name="connsiteX2" fmla="*/ 1199549 w 1500972"/>
                  <a:gd name="connsiteY2" fmla="*/ 169468 h 1370483"/>
                  <a:gd name="connsiteX3" fmla="*/ 1432097 w 1500972"/>
                  <a:gd name="connsiteY3" fmla="*/ 516433 h 1370483"/>
                  <a:gd name="connsiteX4" fmla="*/ 1500972 w 1500972"/>
                  <a:gd name="connsiteY4" fmla="*/ 880144 h 1370483"/>
                  <a:gd name="connsiteX5" fmla="*/ 1283113 w 1500972"/>
                  <a:gd name="connsiteY5" fmla="*/ 1313731 h 1370483"/>
                  <a:gd name="connsiteX6" fmla="*/ 816634 w 1500972"/>
                  <a:gd name="connsiteY6" fmla="*/ 1370483 h 1370483"/>
                  <a:gd name="connsiteX7" fmla="*/ 477358 w 1500972"/>
                  <a:gd name="connsiteY7" fmla="*/ 1159951 h 1370483"/>
                  <a:gd name="connsiteX8" fmla="*/ 0 w 1500972"/>
                  <a:gd name="connsiteY8" fmla="*/ 954583 h 1370483"/>
                  <a:gd name="connsiteX9" fmla="*/ 279325 w 1500972"/>
                  <a:gd name="connsiteY9" fmla="*/ 509933 h 1370483"/>
                  <a:gd name="connsiteX10" fmla="*/ 312109 w 1500972"/>
                  <a:gd name="connsiteY10" fmla="*/ 924 h 1370483"/>
                  <a:gd name="connsiteX0" fmla="*/ 312109 w 1500972"/>
                  <a:gd name="connsiteY0" fmla="*/ 924 h 1370483"/>
                  <a:gd name="connsiteX1" fmla="*/ 800364 w 1500972"/>
                  <a:gd name="connsiteY1" fmla="*/ 0 h 1370483"/>
                  <a:gd name="connsiteX2" fmla="*/ 1199549 w 1500972"/>
                  <a:gd name="connsiteY2" fmla="*/ 169468 h 1370483"/>
                  <a:gd name="connsiteX3" fmla="*/ 1432097 w 1500972"/>
                  <a:gd name="connsiteY3" fmla="*/ 516433 h 1370483"/>
                  <a:gd name="connsiteX4" fmla="*/ 1500972 w 1500972"/>
                  <a:gd name="connsiteY4" fmla="*/ 880144 h 1370483"/>
                  <a:gd name="connsiteX5" fmla="*/ 1283113 w 1500972"/>
                  <a:gd name="connsiteY5" fmla="*/ 1313731 h 1370483"/>
                  <a:gd name="connsiteX6" fmla="*/ 816634 w 1500972"/>
                  <a:gd name="connsiteY6" fmla="*/ 1370483 h 1370483"/>
                  <a:gd name="connsiteX7" fmla="*/ 397004 w 1500972"/>
                  <a:gd name="connsiteY7" fmla="*/ 1250240 h 1370483"/>
                  <a:gd name="connsiteX8" fmla="*/ 0 w 1500972"/>
                  <a:gd name="connsiteY8" fmla="*/ 954583 h 1370483"/>
                  <a:gd name="connsiteX9" fmla="*/ 279325 w 1500972"/>
                  <a:gd name="connsiteY9" fmla="*/ 509933 h 1370483"/>
                  <a:gd name="connsiteX10" fmla="*/ 312109 w 1500972"/>
                  <a:gd name="connsiteY10" fmla="*/ 924 h 1370483"/>
                  <a:gd name="connsiteX0" fmla="*/ 312109 w 1500972"/>
                  <a:gd name="connsiteY0" fmla="*/ 924 h 1370483"/>
                  <a:gd name="connsiteX1" fmla="*/ 800364 w 1500972"/>
                  <a:gd name="connsiteY1" fmla="*/ 0 h 1370483"/>
                  <a:gd name="connsiteX2" fmla="*/ 1199549 w 1500972"/>
                  <a:gd name="connsiteY2" fmla="*/ 169468 h 1370483"/>
                  <a:gd name="connsiteX3" fmla="*/ 1432097 w 1500972"/>
                  <a:gd name="connsiteY3" fmla="*/ 516433 h 1370483"/>
                  <a:gd name="connsiteX4" fmla="*/ 1500972 w 1500972"/>
                  <a:gd name="connsiteY4" fmla="*/ 880144 h 1370483"/>
                  <a:gd name="connsiteX5" fmla="*/ 1283113 w 1500972"/>
                  <a:gd name="connsiteY5" fmla="*/ 1313731 h 1370483"/>
                  <a:gd name="connsiteX6" fmla="*/ 816634 w 1500972"/>
                  <a:gd name="connsiteY6" fmla="*/ 1370483 h 1370483"/>
                  <a:gd name="connsiteX7" fmla="*/ 397004 w 1500972"/>
                  <a:gd name="connsiteY7" fmla="*/ 1250240 h 1370483"/>
                  <a:gd name="connsiteX8" fmla="*/ 0 w 1500972"/>
                  <a:gd name="connsiteY8" fmla="*/ 954583 h 1370483"/>
                  <a:gd name="connsiteX9" fmla="*/ 279325 w 1500972"/>
                  <a:gd name="connsiteY9" fmla="*/ 509933 h 1370483"/>
                  <a:gd name="connsiteX10" fmla="*/ 312109 w 1500972"/>
                  <a:gd name="connsiteY10" fmla="*/ 924 h 1370483"/>
                  <a:gd name="connsiteX0" fmla="*/ 162879 w 1351742"/>
                  <a:gd name="connsiteY0" fmla="*/ 924 h 1370483"/>
                  <a:gd name="connsiteX1" fmla="*/ 651134 w 1351742"/>
                  <a:gd name="connsiteY1" fmla="*/ 0 h 1370483"/>
                  <a:gd name="connsiteX2" fmla="*/ 1050319 w 1351742"/>
                  <a:gd name="connsiteY2" fmla="*/ 169468 h 1370483"/>
                  <a:gd name="connsiteX3" fmla="*/ 1282867 w 1351742"/>
                  <a:gd name="connsiteY3" fmla="*/ 516433 h 1370483"/>
                  <a:gd name="connsiteX4" fmla="*/ 1351742 w 1351742"/>
                  <a:gd name="connsiteY4" fmla="*/ 880144 h 1370483"/>
                  <a:gd name="connsiteX5" fmla="*/ 1133883 w 1351742"/>
                  <a:gd name="connsiteY5" fmla="*/ 1313731 h 1370483"/>
                  <a:gd name="connsiteX6" fmla="*/ 667404 w 1351742"/>
                  <a:gd name="connsiteY6" fmla="*/ 1370483 h 1370483"/>
                  <a:gd name="connsiteX7" fmla="*/ 247774 w 1351742"/>
                  <a:gd name="connsiteY7" fmla="*/ 1250240 h 1370483"/>
                  <a:gd name="connsiteX8" fmla="*/ 0 w 1351742"/>
                  <a:gd name="connsiteY8" fmla="*/ 909438 h 1370483"/>
                  <a:gd name="connsiteX9" fmla="*/ 130095 w 1351742"/>
                  <a:gd name="connsiteY9" fmla="*/ 509933 h 1370483"/>
                  <a:gd name="connsiteX10" fmla="*/ 162879 w 1351742"/>
                  <a:gd name="connsiteY10" fmla="*/ 924 h 1370483"/>
                  <a:gd name="connsiteX0" fmla="*/ 162879 w 1351742"/>
                  <a:gd name="connsiteY0" fmla="*/ 924 h 1370483"/>
                  <a:gd name="connsiteX1" fmla="*/ 651134 w 1351742"/>
                  <a:gd name="connsiteY1" fmla="*/ 0 h 1370483"/>
                  <a:gd name="connsiteX2" fmla="*/ 1050319 w 1351742"/>
                  <a:gd name="connsiteY2" fmla="*/ 169468 h 1370483"/>
                  <a:gd name="connsiteX3" fmla="*/ 1282867 w 1351742"/>
                  <a:gd name="connsiteY3" fmla="*/ 516433 h 1370483"/>
                  <a:gd name="connsiteX4" fmla="*/ 1351742 w 1351742"/>
                  <a:gd name="connsiteY4" fmla="*/ 880144 h 1370483"/>
                  <a:gd name="connsiteX5" fmla="*/ 1133883 w 1351742"/>
                  <a:gd name="connsiteY5" fmla="*/ 1313731 h 1370483"/>
                  <a:gd name="connsiteX6" fmla="*/ 667404 w 1351742"/>
                  <a:gd name="connsiteY6" fmla="*/ 1370483 h 1370483"/>
                  <a:gd name="connsiteX7" fmla="*/ 247774 w 1351742"/>
                  <a:gd name="connsiteY7" fmla="*/ 1250240 h 1370483"/>
                  <a:gd name="connsiteX8" fmla="*/ 0 w 1351742"/>
                  <a:gd name="connsiteY8" fmla="*/ 909438 h 1370483"/>
                  <a:gd name="connsiteX9" fmla="*/ 26782 w 1351742"/>
                  <a:gd name="connsiteY9" fmla="*/ 442216 h 1370483"/>
                  <a:gd name="connsiteX10" fmla="*/ 162879 w 1351742"/>
                  <a:gd name="connsiteY10" fmla="*/ 924 h 1370483"/>
                  <a:gd name="connsiteX0" fmla="*/ 162879 w 1351742"/>
                  <a:gd name="connsiteY0" fmla="*/ 924 h 1370483"/>
                  <a:gd name="connsiteX1" fmla="*/ 651134 w 1351742"/>
                  <a:gd name="connsiteY1" fmla="*/ 0 h 1370483"/>
                  <a:gd name="connsiteX2" fmla="*/ 1050319 w 1351742"/>
                  <a:gd name="connsiteY2" fmla="*/ 169468 h 1370483"/>
                  <a:gd name="connsiteX3" fmla="*/ 1282867 w 1351742"/>
                  <a:gd name="connsiteY3" fmla="*/ 516433 h 1370483"/>
                  <a:gd name="connsiteX4" fmla="*/ 1351742 w 1351742"/>
                  <a:gd name="connsiteY4" fmla="*/ 880144 h 1370483"/>
                  <a:gd name="connsiteX5" fmla="*/ 1133883 w 1351742"/>
                  <a:gd name="connsiteY5" fmla="*/ 1313731 h 1370483"/>
                  <a:gd name="connsiteX6" fmla="*/ 667404 w 1351742"/>
                  <a:gd name="connsiteY6" fmla="*/ 1370483 h 1370483"/>
                  <a:gd name="connsiteX7" fmla="*/ 247774 w 1351742"/>
                  <a:gd name="connsiteY7" fmla="*/ 1250240 h 1370483"/>
                  <a:gd name="connsiteX8" fmla="*/ 0 w 1351742"/>
                  <a:gd name="connsiteY8" fmla="*/ 909438 h 1370483"/>
                  <a:gd name="connsiteX9" fmla="*/ 15302 w 1351742"/>
                  <a:gd name="connsiteY9" fmla="*/ 476075 h 1370483"/>
                  <a:gd name="connsiteX10" fmla="*/ 162879 w 1351742"/>
                  <a:gd name="connsiteY10" fmla="*/ 924 h 1370483"/>
                  <a:gd name="connsiteX0" fmla="*/ 162879 w 1351742"/>
                  <a:gd name="connsiteY0" fmla="*/ 924 h 1370483"/>
                  <a:gd name="connsiteX1" fmla="*/ 651134 w 1351742"/>
                  <a:gd name="connsiteY1" fmla="*/ 0 h 1370483"/>
                  <a:gd name="connsiteX2" fmla="*/ 1050319 w 1351742"/>
                  <a:gd name="connsiteY2" fmla="*/ 169468 h 1370483"/>
                  <a:gd name="connsiteX3" fmla="*/ 1282867 w 1351742"/>
                  <a:gd name="connsiteY3" fmla="*/ 516433 h 1370483"/>
                  <a:gd name="connsiteX4" fmla="*/ 1351742 w 1351742"/>
                  <a:gd name="connsiteY4" fmla="*/ 880144 h 1370483"/>
                  <a:gd name="connsiteX5" fmla="*/ 1133883 w 1351742"/>
                  <a:gd name="connsiteY5" fmla="*/ 1313731 h 1370483"/>
                  <a:gd name="connsiteX6" fmla="*/ 667404 w 1351742"/>
                  <a:gd name="connsiteY6" fmla="*/ 1370483 h 1370483"/>
                  <a:gd name="connsiteX7" fmla="*/ 247774 w 1351742"/>
                  <a:gd name="connsiteY7" fmla="*/ 1250240 h 1370483"/>
                  <a:gd name="connsiteX8" fmla="*/ 0 w 1351742"/>
                  <a:gd name="connsiteY8" fmla="*/ 909438 h 1370483"/>
                  <a:gd name="connsiteX9" fmla="*/ 72698 w 1351742"/>
                  <a:gd name="connsiteY9" fmla="*/ 509933 h 1370483"/>
                  <a:gd name="connsiteX10" fmla="*/ 162879 w 1351742"/>
                  <a:gd name="connsiteY10" fmla="*/ 924 h 1370483"/>
                  <a:gd name="connsiteX0" fmla="*/ 243233 w 1351742"/>
                  <a:gd name="connsiteY0" fmla="*/ 136357 h 1370483"/>
                  <a:gd name="connsiteX1" fmla="*/ 651134 w 1351742"/>
                  <a:gd name="connsiteY1" fmla="*/ 0 h 1370483"/>
                  <a:gd name="connsiteX2" fmla="*/ 1050319 w 1351742"/>
                  <a:gd name="connsiteY2" fmla="*/ 169468 h 1370483"/>
                  <a:gd name="connsiteX3" fmla="*/ 1282867 w 1351742"/>
                  <a:gd name="connsiteY3" fmla="*/ 516433 h 1370483"/>
                  <a:gd name="connsiteX4" fmla="*/ 1351742 w 1351742"/>
                  <a:gd name="connsiteY4" fmla="*/ 880144 h 1370483"/>
                  <a:gd name="connsiteX5" fmla="*/ 1133883 w 1351742"/>
                  <a:gd name="connsiteY5" fmla="*/ 1313731 h 1370483"/>
                  <a:gd name="connsiteX6" fmla="*/ 667404 w 1351742"/>
                  <a:gd name="connsiteY6" fmla="*/ 1370483 h 1370483"/>
                  <a:gd name="connsiteX7" fmla="*/ 247774 w 1351742"/>
                  <a:gd name="connsiteY7" fmla="*/ 1250240 h 1370483"/>
                  <a:gd name="connsiteX8" fmla="*/ 0 w 1351742"/>
                  <a:gd name="connsiteY8" fmla="*/ 909438 h 1370483"/>
                  <a:gd name="connsiteX9" fmla="*/ 72698 w 1351742"/>
                  <a:gd name="connsiteY9" fmla="*/ 509933 h 1370483"/>
                  <a:gd name="connsiteX10" fmla="*/ 243233 w 1351742"/>
                  <a:gd name="connsiteY10" fmla="*/ 136357 h 1370483"/>
                  <a:gd name="connsiteX0" fmla="*/ 243233 w 1351742"/>
                  <a:gd name="connsiteY0" fmla="*/ 0 h 1234126"/>
                  <a:gd name="connsiteX1" fmla="*/ 662394 w 1351742"/>
                  <a:gd name="connsiteY1" fmla="*/ 62923 h 1234126"/>
                  <a:gd name="connsiteX2" fmla="*/ 1050319 w 1351742"/>
                  <a:gd name="connsiteY2" fmla="*/ 33111 h 1234126"/>
                  <a:gd name="connsiteX3" fmla="*/ 1282867 w 1351742"/>
                  <a:gd name="connsiteY3" fmla="*/ 380076 h 1234126"/>
                  <a:gd name="connsiteX4" fmla="*/ 1351742 w 1351742"/>
                  <a:gd name="connsiteY4" fmla="*/ 743787 h 1234126"/>
                  <a:gd name="connsiteX5" fmla="*/ 1133883 w 1351742"/>
                  <a:gd name="connsiteY5" fmla="*/ 1177374 h 1234126"/>
                  <a:gd name="connsiteX6" fmla="*/ 667404 w 1351742"/>
                  <a:gd name="connsiteY6" fmla="*/ 1234126 h 1234126"/>
                  <a:gd name="connsiteX7" fmla="*/ 247774 w 1351742"/>
                  <a:gd name="connsiteY7" fmla="*/ 1113883 h 1234126"/>
                  <a:gd name="connsiteX8" fmla="*/ 0 w 1351742"/>
                  <a:gd name="connsiteY8" fmla="*/ 773081 h 1234126"/>
                  <a:gd name="connsiteX9" fmla="*/ 72698 w 1351742"/>
                  <a:gd name="connsiteY9" fmla="*/ 373576 h 1234126"/>
                  <a:gd name="connsiteX10" fmla="*/ 243233 w 1351742"/>
                  <a:gd name="connsiteY10" fmla="*/ 0 h 1234126"/>
                  <a:gd name="connsiteX0" fmla="*/ 243233 w 1351742"/>
                  <a:gd name="connsiteY0" fmla="*/ 0 h 1234126"/>
                  <a:gd name="connsiteX1" fmla="*/ 662394 w 1351742"/>
                  <a:gd name="connsiteY1" fmla="*/ 62923 h 1234126"/>
                  <a:gd name="connsiteX2" fmla="*/ 1061580 w 1351742"/>
                  <a:gd name="connsiteY2" fmla="*/ 276676 h 1234126"/>
                  <a:gd name="connsiteX3" fmla="*/ 1282867 w 1351742"/>
                  <a:gd name="connsiteY3" fmla="*/ 380076 h 1234126"/>
                  <a:gd name="connsiteX4" fmla="*/ 1351742 w 1351742"/>
                  <a:gd name="connsiteY4" fmla="*/ 743787 h 1234126"/>
                  <a:gd name="connsiteX5" fmla="*/ 1133883 w 1351742"/>
                  <a:gd name="connsiteY5" fmla="*/ 1177374 h 1234126"/>
                  <a:gd name="connsiteX6" fmla="*/ 667404 w 1351742"/>
                  <a:gd name="connsiteY6" fmla="*/ 1234126 h 1234126"/>
                  <a:gd name="connsiteX7" fmla="*/ 247774 w 1351742"/>
                  <a:gd name="connsiteY7" fmla="*/ 1113883 h 1234126"/>
                  <a:gd name="connsiteX8" fmla="*/ 0 w 1351742"/>
                  <a:gd name="connsiteY8" fmla="*/ 773081 h 1234126"/>
                  <a:gd name="connsiteX9" fmla="*/ 72698 w 1351742"/>
                  <a:gd name="connsiteY9" fmla="*/ 373576 h 1234126"/>
                  <a:gd name="connsiteX10" fmla="*/ 243233 w 1351742"/>
                  <a:gd name="connsiteY10" fmla="*/ 0 h 1234126"/>
                  <a:gd name="connsiteX0" fmla="*/ 243233 w 1351742"/>
                  <a:gd name="connsiteY0" fmla="*/ 0 h 1234126"/>
                  <a:gd name="connsiteX1" fmla="*/ 662394 w 1351742"/>
                  <a:gd name="connsiteY1" fmla="*/ 62923 h 1234126"/>
                  <a:gd name="connsiteX2" fmla="*/ 1061580 w 1351742"/>
                  <a:gd name="connsiteY2" fmla="*/ 276676 h 1234126"/>
                  <a:gd name="connsiteX3" fmla="*/ 1282867 w 1351742"/>
                  <a:gd name="connsiteY3" fmla="*/ 380076 h 1234126"/>
                  <a:gd name="connsiteX4" fmla="*/ 1351742 w 1351742"/>
                  <a:gd name="connsiteY4" fmla="*/ 743787 h 1234126"/>
                  <a:gd name="connsiteX5" fmla="*/ 1133883 w 1351742"/>
                  <a:gd name="connsiteY5" fmla="*/ 1177374 h 1234126"/>
                  <a:gd name="connsiteX6" fmla="*/ 667404 w 1351742"/>
                  <a:gd name="connsiteY6" fmla="*/ 1234126 h 1234126"/>
                  <a:gd name="connsiteX7" fmla="*/ 247774 w 1351742"/>
                  <a:gd name="connsiteY7" fmla="*/ 1113883 h 1234126"/>
                  <a:gd name="connsiteX8" fmla="*/ 0 w 1351742"/>
                  <a:gd name="connsiteY8" fmla="*/ 773081 h 1234126"/>
                  <a:gd name="connsiteX9" fmla="*/ 72698 w 1351742"/>
                  <a:gd name="connsiteY9" fmla="*/ 373576 h 1234126"/>
                  <a:gd name="connsiteX10" fmla="*/ 243233 w 1351742"/>
                  <a:gd name="connsiteY10" fmla="*/ 0 h 1234126"/>
                  <a:gd name="connsiteX0" fmla="*/ 243233 w 1351742"/>
                  <a:gd name="connsiteY0" fmla="*/ 0 h 1234126"/>
                  <a:gd name="connsiteX1" fmla="*/ 662394 w 1351742"/>
                  <a:gd name="connsiteY1" fmla="*/ 62923 h 1234126"/>
                  <a:gd name="connsiteX2" fmla="*/ 1061580 w 1351742"/>
                  <a:gd name="connsiteY2" fmla="*/ 276676 h 1234126"/>
                  <a:gd name="connsiteX3" fmla="*/ 1327909 w 1351742"/>
                  <a:gd name="connsiteY3" fmla="*/ 579356 h 1234126"/>
                  <a:gd name="connsiteX4" fmla="*/ 1351742 w 1351742"/>
                  <a:gd name="connsiteY4" fmla="*/ 743787 h 1234126"/>
                  <a:gd name="connsiteX5" fmla="*/ 1133883 w 1351742"/>
                  <a:gd name="connsiteY5" fmla="*/ 1177374 h 1234126"/>
                  <a:gd name="connsiteX6" fmla="*/ 667404 w 1351742"/>
                  <a:gd name="connsiteY6" fmla="*/ 1234126 h 1234126"/>
                  <a:gd name="connsiteX7" fmla="*/ 247774 w 1351742"/>
                  <a:gd name="connsiteY7" fmla="*/ 1113883 h 1234126"/>
                  <a:gd name="connsiteX8" fmla="*/ 0 w 1351742"/>
                  <a:gd name="connsiteY8" fmla="*/ 773081 h 1234126"/>
                  <a:gd name="connsiteX9" fmla="*/ 72698 w 1351742"/>
                  <a:gd name="connsiteY9" fmla="*/ 373576 h 1234126"/>
                  <a:gd name="connsiteX10" fmla="*/ 243233 w 1351742"/>
                  <a:gd name="connsiteY10" fmla="*/ 0 h 1234126"/>
                  <a:gd name="connsiteX0" fmla="*/ 243233 w 1372951"/>
                  <a:gd name="connsiteY0" fmla="*/ 0 h 1234126"/>
                  <a:gd name="connsiteX1" fmla="*/ 662394 w 1372951"/>
                  <a:gd name="connsiteY1" fmla="*/ 62923 h 1234126"/>
                  <a:gd name="connsiteX2" fmla="*/ 1061580 w 1372951"/>
                  <a:gd name="connsiteY2" fmla="*/ 276676 h 1234126"/>
                  <a:gd name="connsiteX3" fmla="*/ 1372951 w 1372951"/>
                  <a:gd name="connsiteY3" fmla="*/ 590428 h 1234126"/>
                  <a:gd name="connsiteX4" fmla="*/ 1351742 w 1372951"/>
                  <a:gd name="connsiteY4" fmla="*/ 743787 h 1234126"/>
                  <a:gd name="connsiteX5" fmla="*/ 1133883 w 1372951"/>
                  <a:gd name="connsiteY5" fmla="*/ 1177374 h 1234126"/>
                  <a:gd name="connsiteX6" fmla="*/ 667404 w 1372951"/>
                  <a:gd name="connsiteY6" fmla="*/ 1234126 h 1234126"/>
                  <a:gd name="connsiteX7" fmla="*/ 247774 w 1372951"/>
                  <a:gd name="connsiteY7" fmla="*/ 1113883 h 1234126"/>
                  <a:gd name="connsiteX8" fmla="*/ 0 w 1372951"/>
                  <a:gd name="connsiteY8" fmla="*/ 773081 h 1234126"/>
                  <a:gd name="connsiteX9" fmla="*/ 72698 w 1372951"/>
                  <a:gd name="connsiteY9" fmla="*/ 373576 h 1234126"/>
                  <a:gd name="connsiteX10" fmla="*/ 243233 w 1372951"/>
                  <a:gd name="connsiteY10" fmla="*/ 0 h 1234126"/>
                  <a:gd name="connsiteX0" fmla="*/ 243233 w 1372951"/>
                  <a:gd name="connsiteY0" fmla="*/ 0 h 1234126"/>
                  <a:gd name="connsiteX1" fmla="*/ 662394 w 1372951"/>
                  <a:gd name="connsiteY1" fmla="*/ 62923 h 1234126"/>
                  <a:gd name="connsiteX2" fmla="*/ 1061580 w 1372951"/>
                  <a:gd name="connsiteY2" fmla="*/ 243464 h 1234126"/>
                  <a:gd name="connsiteX3" fmla="*/ 1372951 w 1372951"/>
                  <a:gd name="connsiteY3" fmla="*/ 590428 h 1234126"/>
                  <a:gd name="connsiteX4" fmla="*/ 1351742 w 1372951"/>
                  <a:gd name="connsiteY4" fmla="*/ 743787 h 1234126"/>
                  <a:gd name="connsiteX5" fmla="*/ 1133883 w 1372951"/>
                  <a:gd name="connsiteY5" fmla="*/ 1177374 h 1234126"/>
                  <a:gd name="connsiteX6" fmla="*/ 667404 w 1372951"/>
                  <a:gd name="connsiteY6" fmla="*/ 1234126 h 1234126"/>
                  <a:gd name="connsiteX7" fmla="*/ 247774 w 1372951"/>
                  <a:gd name="connsiteY7" fmla="*/ 1113883 h 1234126"/>
                  <a:gd name="connsiteX8" fmla="*/ 0 w 1372951"/>
                  <a:gd name="connsiteY8" fmla="*/ 773081 h 1234126"/>
                  <a:gd name="connsiteX9" fmla="*/ 72698 w 1372951"/>
                  <a:gd name="connsiteY9" fmla="*/ 373576 h 1234126"/>
                  <a:gd name="connsiteX10" fmla="*/ 243233 w 1372951"/>
                  <a:gd name="connsiteY10" fmla="*/ 0 h 1234126"/>
                  <a:gd name="connsiteX0" fmla="*/ 243233 w 1372951"/>
                  <a:gd name="connsiteY0" fmla="*/ 0 h 1376654"/>
                  <a:gd name="connsiteX1" fmla="*/ 662394 w 1372951"/>
                  <a:gd name="connsiteY1" fmla="*/ 62923 h 1376654"/>
                  <a:gd name="connsiteX2" fmla="*/ 1061580 w 1372951"/>
                  <a:gd name="connsiteY2" fmla="*/ 243464 h 1376654"/>
                  <a:gd name="connsiteX3" fmla="*/ 1372951 w 1372951"/>
                  <a:gd name="connsiteY3" fmla="*/ 590428 h 1376654"/>
                  <a:gd name="connsiteX4" fmla="*/ 1351742 w 1372951"/>
                  <a:gd name="connsiteY4" fmla="*/ 743787 h 1376654"/>
                  <a:gd name="connsiteX5" fmla="*/ 1077581 w 1372951"/>
                  <a:gd name="connsiteY5" fmla="*/ 1376654 h 1376654"/>
                  <a:gd name="connsiteX6" fmla="*/ 667404 w 1372951"/>
                  <a:gd name="connsiteY6" fmla="*/ 1234126 h 1376654"/>
                  <a:gd name="connsiteX7" fmla="*/ 247774 w 1372951"/>
                  <a:gd name="connsiteY7" fmla="*/ 1113883 h 1376654"/>
                  <a:gd name="connsiteX8" fmla="*/ 0 w 1372951"/>
                  <a:gd name="connsiteY8" fmla="*/ 773081 h 1376654"/>
                  <a:gd name="connsiteX9" fmla="*/ 72698 w 1372951"/>
                  <a:gd name="connsiteY9" fmla="*/ 373576 h 1376654"/>
                  <a:gd name="connsiteX10" fmla="*/ 243233 w 1372951"/>
                  <a:gd name="connsiteY10" fmla="*/ 0 h 1376654"/>
                  <a:gd name="connsiteX0" fmla="*/ 243233 w 1396784"/>
                  <a:gd name="connsiteY0" fmla="*/ 0 h 1376654"/>
                  <a:gd name="connsiteX1" fmla="*/ 662394 w 1396784"/>
                  <a:gd name="connsiteY1" fmla="*/ 62923 h 1376654"/>
                  <a:gd name="connsiteX2" fmla="*/ 1061580 w 1396784"/>
                  <a:gd name="connsiteY2" fmla="*/ 243464 h 1376654"/>
                  <a:gd name="connsiteX3" fmla="*/ 1372951 w 1396784"/>
                  <a:gd name="connsiteY3" fmla="*/ 590428 h 1376654"/>
                  <a:gd name="connsiteX4" fmla="*/ 1396784 w 1396784"/>
                  <a:gd name="connsiteY4" fmla="*/ 1086991 h 1376654"/>
                  <a:gd name="connsiteX5" fmla="*/ 1077581 w 1396784"/>
                  <a:gd name="connsiteY5" fmla="*/ 1376654 h 1376654"/>
                  <a:gd name="connsiteX6" fmla="*/ 667404 w 1396784"/>
                  <a:gd name="connsiteY6" fmla="*/ 1234126 h 1376654"/>
                  <a:gd name="connsiteX7" fmla="*/ 247774 w 1396784"/>
                  <a:gd name="connsiteY7" fmla="*/ 1113883 h 1376654"/>
                  <a:gd name="connsiteX8" fmla="*/ 0 w 1396784"/>
                  <a:gd name="connsiteY8" fmla="*/ 773081 h 1376654"/>
                  <a:gd name="connsiteX9" fmla="*/ 72698 w 1396784"/>
                  <a:gd name="connsiteY9" fmla="*/ 373576 h 1376654"/>
                  <a:gd name="connsiteX10" fmla="*/ 243233 w 1396784"/>
                  <a:gd name="connsiteY10" fmla="*/ 0 h 1376654"/>
                  <a:gd name="connsiteX0" fmla="*/ 243233 w 1464347"/>
                  <a:gd name="connsiteY0" fmla="*/ 0 h 1376654"/>
                  <a:gd name="connsiteX1" fmla="*/ 662394 w 1464347"/>
                  <a:gd name="connsiteY1" fmla="*/ 62923 h 1376654"/>
                  <a:gd name="connsiteX2" fmla="*/ 1061580 w 1464347"/>
                  <a:gd name="connsiteY2" fmla="*/ 243464 h 1376654"/>
                  <a:gd name="connsiteX3" fmla="*/ 1372951 w 1464347"/>
                  <a:gd name="connsiteY3" fmla="*/ 590428 h 1376654"/>
                  <a:gd name="connsiteX4" fmla="*/ 1464347 w 1464347"/>
                  <a:gd name="connsiteY4" fmla="*/ 1086991 h 1376654"/>
                  <a:gd name="connsiteX5" fmla="*/ 1077581 w 1464347"/>
                  <a:gd name="connsiteY5" fmla="*/ 1376654 h 1376654"/>
                  <a:gd name="connsiteX6" fmla="*/ 667404 w 1464347"/>
                  <a:gd name="connsiteY6" fmla="*/ 1234126 h 1376654"/>
                  <a:gd name="connsiteX7" fmla="*/ 247774 w 1464347"/>
                  <a:gd name="connsiteY7" fmla="*/ 1113883 h 1376654"/>
                  <a:gd name="connsiteX8" fmla="*/ 0 w 1464347"/>
                  <a:gd name="connsiteY8" fmla="*/ 773081 h 1376654"/>
                  <a:gd name="connsiteX9" fmla="*/ 72698 w 1464347"/>
                  <a:gd name="connsiteY9" fmla="*/ 373576 h 1376654"/>
                  <a:gd name="connsiteX10" fmla="*/ 243233 w 1464347"/>
                  <a:gd name="connsiteY10" fmla="*/ 0 h 1376654"/>
                  <a:gd name="connsiteX0" fmla="*/ 243233 w 1441826"/>
                  <a:gd name="connsiteY0" fmla="*/ 0 h 1376654"/>
                  <a:gd name="connsiteX1" fmla="*/ 662394 w 1441826"/>
                  <a:gd name="connsiteY1" fmla="*/ 62923 h 1376654"/>
                  <a:gd name="connsiteX2" fmla="*/ 1061580 w 1441826"/>
                  <a:gd name="connsiteY2" fmla="*/ 243464 h 1376654"/>
                  <a:gd name="connsiteX3" fmla="*/ 1372951 w 1441826"/>
                  <a:gd name="connsiteY3" fmla="*/ 590428 h 1376654"/>
                  <a:gd name="connsiteX4" fmla="*/ 1441826 w 1441826"/>
                  <a:gd name="connsiteY4" fmla="*/ 1075920 h 1376654"/>
                  <a:gd name="connsiteX5" fmla="*/ 1077581 w 1441826"/>
                  <a:gd name="connsiteY5" fmla="*/ 1376654 h 1376654"/>
                  <a:gd name="connsiteX6" fmla="*/ 667404 w 1441826"/>
                  <a:gd name="connsiteY6" fmla="*/ 1234126 h 1376654"/>
                  <a:gd name="connsiteX7" fmla="*/ 247774 w 1441826"/>
                  <a:gd name="connsiteY7" fmla="*/ 1113883 h 1376654"/>
                  <a:gd name="connsiteX8" fmla="*/ 0 w 1441826"/>
                  <a:gd name="connsiteY8" fmla="*/ 773081 h 1376654"/>
                  <a:gd name="connsiteX9" fmla="*/ 72698 w 1441826"/>
                  <a:gd name="connsiteY9" fmla="*/ 373576 h 1376654"/>
                  <a:gd name="connsiteX10" fmla="*/ 243233 w 1441826"/>
                  <a:gd name="connsiteY10" fmla="*/ 0 h 1376654"/>
                  <a:gd name="connsiteX0" fmla="*/ 243233 w 1441826"/>
                  <a:gd name="connsiteY0" fmla="*/ 0 h 1509508"/>
                  <a:gd name="connsiteX1" fmla="*/ 662394 w 1441826"/>
                  <a:gd name="connsiteY1" fmla="*/ 62923 h 1509508"/>
                  <a:gd name="connsiteX2" fmla="*/ 1061580 w 1441826"/>
                  <a:gd name="connsiteY2" fmla="*/ 243464 h 1509508"/>
                  <a:gd name="connsiteX3" fmla="*/ 1372951 w 1441826"/>
                  <a:gd name="connsiteY3" fmla="*/ 590428 h 1509508"/>
                  <a:gd name="connsiteX4" fmla="*/ 1441826 w 1441826"/>
                  <a:gd name="connsiteY4" fmla="*/ 1075920 h 1509508"/>
                  <a:gd name="connsiteX5" fmla="*/ 1178927 w 1441826"/>
                  <a:gd name="connsiteY5" fmla="*/ 1509508 h 1509508"/>
                  <a:gd name="connsiteX6" fmla="*/ 667404 w 1441826"/>
                  <a:gd name="connsiteY6" fmla="*/ 1234126 h 1509508"/>
                  <a:gd name="connsiteX7" fmla="*/ 247774 w 1441826"/>
                  <a:gd name="connsiteY7" fmla="*/ 1113883 h 1509508"/>
                  <a:gd name="connsiteX8" fmla="*/ 0 w 1441826"/>
                  <a:gd name="connsiteY8" fmla="*/ 773081 h 1509508"/>
                  <a:gd name="connsiteX9" fmla="*/ 72698 w 1441826"/>
                  <a:gd name="connsiteY9" fmla="*/ 373576 h 1509508"/>
                  <a:gd name="connsiteX10" fmla="*/ 243233 w 1441826"/>
                  <a:gd name="connsiteY10" fmla="*/ 0 h 1509508"/>
                  <a:gd name="connsiteX0" fmla="*/ 209451 w 1441826"/>
                  <a:gd name="connsiteY0" fmla="*/ 92073 h 1446585"/>
                  <a:gd name="connsiteX1" fmla="*/ 662394 w 1441826"/>
                  <a:gd name="connsiteY1" fmla="*/ 0 h 1446585"/>
                  <a:gd name="connsiteX2" fmla="*/ 1061580 w 1441826"/>
                  <a:gd name="connsiteY2" fmla="*/ 180541 h 1446585"/>
                  <a:gd name="connsiteX3" fmla="*/ 1372951 w 1441826"/>
                  <a:gd name="connsiteY3" fmla="*/ 527505 h 1446585"/>
                  <a:gd name="connsiteX4" fmla="*/ 1441826 w 1441826"/>
                  <a:gd name="connsiteY4" fmla="*/ 1012997 h 1446585"/>
                  <a:gd name="connsiteX5" fmla="*/ 1178927 w 1441826"/>
                  <a:gd name="connsiteY5" fmla="*/ 1446585 h 1446585"/>
                  <a:gd name="connsiteX6" fmla="*/ 667404 w 1441826"/>
                  <a:gd name="connsiteY6" fmla="*/ 1171203 h 1446585"/>
                  <a:gd name="connsiteX7" fmla="*/ 247774 w 1441826"/>
                  <a:gd name="connsiteY7" fmla="*/ 1050960 h 1446585"/>
                  <a:gd name="connsiteX8" fmla="*/ 0 w 1441826"/>
                  <a:gd name="connsiteY8" fmla="*/ 710158 h 1446585"/>
                  <a:gd name="connsiteX9" fmla="*/ 72698 w 1441826"/>
                  <a:gd name="connsiteY9" fmla="*/ 310653 h 1446585"/>
                  <a:gd name="connsiteX10" fmla="*/ 209451 w 1441826"/>
                  <a:gd name="connsiteY10" fmla="*/ 92073 h 1446585"/>
                  <a:gd name="connsiteX0" fmla="*/ 209451 w 1441826"/>
                  <a:gd name="connsiteY0" fmla="*/ 114215 h 1446585"/>
                  <a:gd name="connsiteX1" fmla="*/ 662394 w 1441826"/>
                  <a:gd name="connsiteY1" fmla="*/ 0 h 1446585"/>
                  <a:gd name="connsiteX2" fmla="*/ 1061580 w 1441826"/>
                  <a:gd name="connsiteY2" fmla="*/ 180541 h 1446585"/>
                  <a:gd name="connsiteX3" fmla="*/ 1372951 w 1441826"/>
                  <a:gd name="connsiteY3" fmla="*/ 527505 h 1446585"/>
                  <a:gd name="connsiteX4" fmla="*/ 1441826 w 1441826"/>
                  <a:gd name="connsiteY4" fmla="*/ 1012997 h 1446585"/>
                  <a:gd name="connsiteX5" fmla="*/ 1178927 w 1441826"/>
                  <a:gd name="connsiteY5" fmla="*/ 1446585 h 1446585"/>
                  <a:gd name="connsiteX6" fmla="*/ 667404 w 1441826"/>
                  <a:gd name="connsiteY6" fmla="*/ 1171203 h 1446585"/>
                  <a:gd name="connsiteX7" fmla="*/ 247774 w 1441826"/>
                  <a:gd name="connsiteY7" fmla="*/ 1050960 h 1446585"/>
                  <a:gd name="connsiteX8" fmla="*/ 0 w 1441826"/>
                  <a:gd name="connsiteY8" fmla="*/ 710158 h 1446585"/>
                  <a:gd name="connsiteX9" fmla="*/ 72698 w 1441826"/>
                  <a:gd name="connsiteY9" fmla="*/ 310653 h 1446585"/>
                  <a:gd name="connsiteX10" fmla="*/ 209451 w 1441826"/>
                  <a:gd name="connsiteY10" fmla="*/ 114215 h 1446585"/>
                  <a:gd name="connsiteX0" fmla="*/ 283142 w 1515517"/>
                  <a:gd name="connsiteY0" fmla="*/ 114215 h 1446585"/>
                  <a:gd name="connsiteX1" fmla="*/ 736085 w 1515517"/>
                  <a:gd name="connsiteY1" fmla="*/ 0 h 1446585"/>
                  <a:gd name="connsiteX2" fmla="*/ 1135271 w 1515517"/>
                  <a:gd name="connsiteY2" fmla="*/ 180541 h 1446585"/>
                  <a:gd name="connsiteX3" fmla="*/ 1446642 w 1515517"/>
                  <a:gd name="connsiteY3" fmla="*/ 527505 h 1446585"/>
                  <a:gd name="connsiteX4" fmla="*/ 1515517 w 1515517"/>
                  <a:gd name="connsiteY4" fmla="*/ 1012997 h 1446585"/>
                  <a:gd name="connsiteX5" fmla="*/ 1252618 w 1515517"/>
                  <a:gd name="connsiteY5" fmla="*/ 1446585 h 1446585"/>
                  <a:gd name="connsiteX6" fmla="*/ 741095 w 1515517"/>
                  <a:gd name="connsiteY6" fmla="*/ 1171203 h 1446585"/>
                  <a:gd name="connsiteX7" fmla="*/ 321465 w 1515517"/>
                  <a:gd name="connsiteY7" fmla="*/ 1050960 h 1446585"/>
                  <a:gd name="connsiteX8" fmla="*/ 73691 w 1515517"/>
                  <a:gd name="connsiteY8" fmla="*/ 710158 h 1446585"/>
                  <a:gd name="connsiteX9" fmla="*/ 0 w 1515517"/>
                  <a:gd name="connsiteY9" fmla="*/ 498861 h 1446585"/>
                  <a:gd name="connsiteX10" fmla="*/ 283142 w 1515517"/>
                  <a:gd name="connsiteY10" fmla="*/ 114215 h 1446585"/>
                  <a:gd name="connsiteX0" fmla="*/ 283142 w 1515517"/>
                  <a:gd name="connsiteY0" fmla="*/ 114215 h 1446585"/>
                  <a:gd name="connsiteX1" fmla="*/ 736085 w 1515517"/>
                  <a:gd name="connsiteY1" fmla="*/ 0 h 1446585"/>
                  <a:gd name="connsiteX2" fmla="*/ 1135271 w 1515517"/>
                  <a:gd name="connsiteY2" fmla="*/ 180541 h 1446585"/>
                  <a:gd name="connsiteX3" fmla="*/ 1446642 w 1515517"/>
                  <a:gd name="connsiteY3" fmla="*/ 527505 h 1446585"/>
                  <a:gd name="connsiteX4" fmla="*/ 1515517 w 1515517"/>
                  <a:gd name="connsiteY4" fmla="*/ 1012997 h 1446585"/>
                  <a:gd name="connsiteX5" fmla="*/ 1252618 w 1515517"/>
                  <a:gd name="connsiteY5" fmla="*/ 1446585 h 1446585"/>
                  <a:gd name="connsiteX6" fmla="*/ 741095 w 1515517"/>
                  <a:gd name="connsiteY6" fmla="*/ 1171203 h 1446585"/>
                  <a:gd name="connsiteX7" fmla="*/ 321465 w 1515517"/>
                  <a:gd name="connsiteY7" fmla="*/ 1050960 h 1446585"/>
                  <a:gd name="connsiteX8" fmla="*/ 39909 w 1515517"/>
                  <a:gd name="connsiteY8" fmla="*/ 953723 h 1446585"/>
                  <a:gd name="connsiteX9" fmla="*/ 0 w 1515517"/>
                  <a:gd name="connsiteY9" fmla="*/ 498861 h 1446585"/>
                  <a:gd name="connsiteX10" fmla="*/ 283142 w 1515517"/>
                  <a:gd name="connsiteY10" fmla="*/ 114215 h 1446585"/>
                  <a:gd name="connsiteX0" fmla="*/ 283142 w 1515517"/>
                  <a:gd name="connsiteY0" fmla="*/ 114215 h 1446585"/>
                  <a:gd name="connsiteX1" fmla="*/ 736085 w 1515517"/>
                  <a:gd name="connsiteY1" fmla="*/ 0 h 1446585"/>
                  <a:gd name="connsiteX2" fmla="*/ 1135271 w 1515517"/>
                  <a:gd name="connsiteY2" fmla="*/ 180541 h 1446585"/>
                  <a:gd name="connsiteX3" fmla="*/ 1446642 w 1515517"/>
                  <a:gd name="connsiteY3" fmla="*/ 527505 h 1446585"/>
                  <a:gd name="connsiteX4" fmla="*/ 1515517 w 1515517"/>
                  <a:gd name="connsiteY4" fmla="*/ 1012997 h 1446585"/>
                  <a:gd name="connsiteX5" fmla="*/ 1252618 w 1515517"/>
                  <a:gd name="connsiteY5" fmla="*/ 1446585 h 1446585"/>
                  <a:gd name="connsiteX6" fmla="*/ 741095 w 1515517"/>
                  <a:gd name="connsiteY6" fmla="*/ 1171203 h 1446585"/>
                  <a:gd name="connsiteX7" fmla="*/ 321465 w 1515517"/>
                  <a:gd name="connsiteY7" fmla="*/ 1327738 h 1446585"/>
                  <a:gd name="connsiteX8" fmla="*/ 39909 w 1515517"/>
                  <a:gd name="connsiteY8" fmla="*/ 953723 h 1446585"/>
                  <a:gd name="connsiteX9" fmla="*/ 0 w 1515517"/>
                  <a:gd name="connsiteY9" fmla="*/ 498861 h 1446585"/>
                  <a:gd name="connsiteX10" fmla="*/ 283142 w 1515517"/>
                  <a:gd name="connsiteY10" fmla="*/ 114215 h 1446585"/>
                  <a:gd name="connsiteX0" fmla="*/ 283142 w 1515517"/>
                  <a:gd name="connsiteY0" fmla="*/ 114215 h 1514408"/>
                  <a:gd name="connsiteX1" fmla="*/ 736085 w 1515517"/>
                  <a:gd name="connsiteY1" fmla="*/ 0 h 1514408"/>
                  <a:gd name="connsiteX2" fmla="*/ 1135271 w 1515517"/>
                  <a:gd name="connsiteY2" fmla="*/ 180541 h 1514408"/>
                  <a:gd name="connsiteX3" fmla="*/ 1446642 w 1515517"/>
                  <a:gd name="connsiteY3" fmla="*/ 527505 h 1514408"/>
                  <a:gd name="connsiteX4" fmla="*/ 1515517 w 1515517"/>
                  <a:gd name="connsiteY4" fmla="*/ 1012997 h 1514408"/>
                  <a:gd name="connsiteX5" fmla="*/ 1252618 w 1515517"/>
                  <a:gd name="connsiteY5" fmla="*/ 1446585 h 1514408"/>
                  <a:gd name="connsiteX6" fmla="*/ 741095 w 1515517"/>
                  <a:gd name="connsiteY6" fmla="*/ 1514408 h 1514408"/>
                  <a:gd name="connsiteX7" fmla="*/ 321465 w 1515517"/>
                  <a:gd name="connsiteY7" fmla="*/ 1327738 h 1514408"/>
                  <a:gd name="connsiteX8" fmla="*/ 39909 w 1515517"/>
                  <a:gd name="connsiteY8" fmla="*/ 953723 h 1514408"/>
                  <a:gd name="connsiteX9" fmla="*/ 0 w 1515517"/>
                  <a:gd name="connsiteY9" fmla="*/ 498861 h 1514408"/>
                  <a:gd name="connsiteX10" fmla="*/ 283142 w 1515517"/>
                  <a:gd name="connsiteY10" fmla="*/ 114215 h 1514408"/>
                  <a:gd name="connsiteX0" fmla="*/ 283142 w 1515517"/>
                  <a:gd name="connsiteY0" fmla="*/ 114215 h 1569763"/>
                  <a:gd name="connsiteX1" fmla="*/ 736085 w 1515517"/>
                  <a:gd name="connsiteY1" fmla="*/ 0 h 1569763"/>
                  <a:gd name="connsiteX2" fmla="*/ 1135271 w 1515517"/>
                  <a:gd name="connsiteY2" fmla="*/ 180541 h 1569763"/>
                  <a:gd name="connsiteX3" fmla="*/ 1446642 w 1515517"/>
                  <a:gd name="connsiteY3" fmla="*/ 527505 h 1569763"/>
                  <a:gd name="connsiteX4" fmla="*/ 1515517 w 1515517"/>
                  <a:gd name="connsiteY4" fmla="*/ 1012997 h 1569763"/>
                  <a:gd name="connsiteX5" fmla="*/ 1252618 w 1515517"/>
                  <a:gd name="connsiteY5" fmla="*/ 1446585 h 1569763"/>
                  <a:gd name="connsiteX6" fmla="*/ 729834 w 1515517"/>
                  <a:gd name="connsiteY6" fmla="*/ 1569763 h 1569763"/>
                  <a:gd name="connsiteX7" fmla="*/ 321465 w 1515517"/>
                  <a:gd name="connsiteY7" fmla="*/ 1327738 h 1569763"/>
                  <a:gd name="connsiteX8" fmla="*/ 39909 w 1515517"/>
                  <a:gd name="connsiteY8" fmla="*/ 953723 h 1569763"/>
                  <a:gd name="connsiteX9" fmla="*/ 0 w 1515517"/>
                  <a:gd name="connsiteY9" fmla="*/ 498861 h 1569763"/>
                  <a:gd name="connsiteX10" fmla="*/ 283142 w 1515517"/>
                  <a:gd name="connsiteY10" fmla="*/ 114215 h 1569763"/>
                  <a:gd name="connsiteX0" fmla="*/ 283142 w 1515517"/>
                  <a:gd name="connsiteY0" fmla="*/ 114215 h 1547621"/>
                  <a:gd name="connsiteX1" fmla="*/ 736085 w 1515517"/>
                  <a:gd name="connsiteY1" fmla="*/ 0 h 1547621"/>
                  <a:gd name="connsiteX2" fmla="*/ 1135271 w 1515517"/>
                  <a:gd name="connsiteY2" fmla="*/ 180541 h 1547621"/>
                  <a:gd name="connsiteX3" fmla="*/ 1446642 w 1515517"/>
                  <a:gd name="connsiteY3" fmla="*/ 527505 h 1547621"/>
                  <a:gd name="connsiteX4" fmla="*/ 1515517 w 1515517"/>
                  <a:gd name="connsiteY4" fmla="*/ 1012997 h 1547621"/>
                  <a:gd name="connsiteX5" fmla="*/ 1252618 w 1515517"/>
                  <a:gd name="connsiteY5" fmla="*/ 1446585 h 1547621"/>
                  <a:gd name="connsiteX6" fmla="*/ 729834 w 1515517"/>
                  <a:gd name="connsiteY6" fmla="*/ 1547621 h 1547621"/>
                  <a:gd name="connsiteX7" fmla="*/ 321465 w 1515517"/>
                  <a:gd name="connsiteY7" fmla="*/ 1327738 h 1547621"/>
                  <a:gd name="connsiteX8" fmla="*/ 39909 w 1515517"/>
                  <a:gd name="connsiteY8" fmla="*/ 953723 h 1547621"/>
                  <a:gd name="connsiteX9" fmla="*/ 0 w 1515517"/>
                  <a:gd name="connsiteY9" fmla="*/ 498861 h 1547621"/>
                  <a:gd name="connsiteX10" fmla="*/ 283142 w 1515517"/>
                  <a:gd name="connsiteY10" fmla="*/ 114215 h 1547621"/>
                  <a:gd name="connsiteX0" fmla="*/ 283142 w 1515517"/>
                  <a:gd name="connsiteY0" fmla="*/ 3851 h 1437257"/>
                  <a:gd name="connsiteX1" fmla="*/ 973063 w 1515517"/>
                  <a:gd name="connsiteY1" fmla="*/ 0 h 1437257"/>
                  <a:gd name="connsiteX2" fmla="*/ 1135271 w 1515517"/>
                  <a:gd name="connsiteY2" fmla="*/ 70177 h 1437257"/>
                  <a:gd name="connsiteX3" fmla="*/ 1446642 w 1515517"/>
                  <a:gd name="connsiteY3" fmla="*/ 417141 h 1437257"/>
                  <a:gd name="connsiteX4" fmla="*/ 1515517 w 1515517"/>
                  <a:gd name="connsiteY4" fmla="*/ 902633 h 1437257"/>
                  <a:gd name="connsiteX5" fmla="*/ 1252618 w 1515517"/>
                  <a:gd name="connsiteY5" fmla="*/ 1336221 h 1437257"/>
                  <a:gd name="connsiteX6" fmla="*/ 729834 w 1515517"/>
                  <a:gd name="connsiteY6" fmla="*/ 1437257 h 1437257"/>
                  <a:gd name="connsiteX7" fmla="*/ 321465 w 1515517"/>
                  <a:gd name="connsiteY7" fmla="*/ 1217374 h 1437257"/>
                  <a:gd name="connsiteX8" fmla="*/ 39909 w 1515517"/>
                  <a:gd name="connsiteY8" fmla="*/ 843359 h 1437257"/>
                  <a:gd name="connsiteX9" fmla="*/ 0 w 1515517"/>
                  <a:gd name="connsiteY9" fmla="*/ 388497 h 1437257"/>
                  <a:gd name="connsiteX10" fmla="*/ 283142 w 1515517"/>
                  <a:gd name="connsiteY10" fmla="*/ 3851 h 1437257"/>
                  <a:gd name="connsiteX0" fmla="*/ 283142 w 1515517"/>
                  <a:gd name="connsiteY0" fmla="*/ 3851 h 1437257"/>
                  <a:gd name="connsiteX1" fmla="*/ 973063 w 1515517"/>
                  <a:gd name="connsiteY1" fmla="*/ 0 h 1437257"/>
                  <a:gd name="connsiteX2" fmla="*/ 1135271 w 1515517"/>
                  <a:gd name="connsiteY2" fmla="*/ 70177 h 1437257"/>
                  <a:gd name="connsiteX3" fmla="*/ 1509005 w 1515517"/>
                  <a:gd name="connsiteY3" fmla="*/ 613343 h 1437257"/>
                  <a:gd name="connsiteX4" fmla="*/ 1515517 w 1515517"/>
                  <a:gd name="connsiteY4" fmla="*/ 902633 h 1437257"/>
                  <a:gd name="connsiteX5" fmla="*/ 1252618 w 1515517"/>
                  <a:gd name="connsiteY5" fmla="*/ 1336221 h 1437257"/>
                  <a:gd name="connsiteX6" fmla="*/ 729834 w 1515517"/>
                  <a:gd name="connsiteY6" fmla="*/ 1437257 h 1437257"/>
                  <a:gd name="connsiteX7" fmla="*/ 321465 w 1515517"/>
                  <a:gd name="connsiteY7" fmla="*/ 1217374 h 1437257"/>
                  <a:gd name="connsiteX8" fmla="*/ 39909 w 1515517"/>
                  <a:gd name="connsiteY8" fmla="*/ 843359 h 1437257"/>
                  <a:gd name="connsiteX9" fmla="*/ 0 w 1515517"/>
                  <a:gd name="connsiteY9" fmla="*/ 388497 h 1437257"/>
                  <a:gd name="connsiteX10" fmla="*/ 283142 w 1515517"/>
                  <a:gd name="connsiteY10" fmla="*/ 3851 h 1437257"/>
                  <a:gd name="connsiteX0" fmla="*/ 283142 w 1515517"/>
                  <a:gd name="connsiteY0" fmla="*/ 3851 h 1437257"/>
                  <a:gd name="connsiteX1" fmla="*/ 973063 w 1515517"/>
                  <a:gd name="connsiteY1" fmla="*/ 0 h 1437257"/>
                  <a:gd name="connsiteX2" fmla="*/ 1272467 w 1515517"/>
                  <a:gd name="connsiteY2" fmla="*/ 364480 h 1437257"/>
                  <a:gd name="connsiteX3" fmla="*/ 1509005 w 1515517"/>
                  <a:gd name="connsiteY3" fmla="*/ 613343 h 1437257"/>
                  <a:gd name="connsiteX4" fmla="*/ 1515517 w 1515517"/>
                  <a:gd name="connsiteY4" fmla="*/ 902633 h 1437257"/>
                  <a:gd name="connsiteX5" fmla="*/ 1252618 w 1515517"/>
                  <a:gd name="connsiteY5" fmla="*/ 1336221 h 1437257"/>
                  <a:gd name="connsiteX6" fmla="*/ 729834 w 1515517"/>
                  <a:gd name="connsiteY6" fmla="*/ 1437257 h 1437257"/>
                  <a:gd name="connsiteX7" fmla="*/ 321465 w 1515517"/>
                  <a:gd name="connsiteY7" fmla="*/ 1217374 h 1437257"/>
                  <a:gd name="connsiteX8" fmla="*/ 39909 w 1515517"/>
                  <a:gd name="connsiteY8" fmla="*/ 843359 h 1437257"/>
                  <a:gd name="connsiteX9" fmla="*/ 0 w 1515517"/>
                  <a:gd name="connsiteY9" fmla="*/ 388497 h 1437257"/>
                  <a:gd name="connsiteX10" fmla="*/ 283142 w 1515517"/>
                  <a:gd name="connsiteY10" fmla="*/ 3851 h 1437257"/>
                  <a:gd name="connsiteX0" fmla="*/ 283142 w 1515517"/>
                  <a:gd name="connsiteY0" fmla="*/ 3851 h 1437257"/>
                  <a:gd name="connsiteX1" fmla="*/ 973063 w 1515517"/>
                  <a:gd name="connsiteY1" fmla="*/ 0 h 1437257"/>
                  <a:gd name="connsiteX2" fmla="*/ 1272467 w 1515517"/>
                  <a:gd name="connsiteY2" fmla="*/ 364480 h 1437257"/>
                  <a:gd name="connsiteX3" fmla="*/ 1346863 w 1515517"/>
                  <a:gd name="connsiteY3" fmla="*/ 748232 h 1437257"/>
                  <a:gd name="connsiteX4" fmla="*/ 1515517 w 1515517"/>
                  <a:gd name="connsiteY4" fmla="*/ 902633 h 1437257"/>
                  <a:gd name="connsiteX5" fmla="*/ 1252618 w 1515517"/>
                  <a:gd name="connsiteY5" fmla="*/ 1336221 h 1437257"/>
                  <a:gd name="connsiteX6" fmla="*/ 729834 w 1515517"/>
                  <a:gd name="connsiteY6" fmla="*/ 1437257 h 1437257"/>
                  <a:gd name="connsiteX7" fmla="*/ 321465 w 1515517"/>
                  <a:gd name="connsiteY7" fmla="*/ 1217374 h 1437257"/>
                  <a:gd name="connsiteX8" fmla="*/ 39909 w 1515517"/>
                  <a:gd name="connsiteY8" fmla="*/ 843359 h 1437257"/>
                  <a:gd name="connsiteX9" fmla="*/ 0 w 1515517"/>
                  <a:gd name="connsiteY9" fmla="*/ 388497 h 1437257"/>
                  <a:gd name="connsiteX10" fmla="*/ 283142 w 1515517"/>
                  <a:gd name="connsiteY10" fmla="*/ 3851 h 1437257"/>
                  <a:gd name="connsiteX0" fmla="*/ 283142 w 1515517"/>
                  <a:gd name="connsiteY0" fmla="*/ 3851 h 1437257"/>
                  <a:gd name="connsiteX1" fmla="*/ 973063 w 1515517"/>
                  <a:gd name="connsiteY1" fmla="*/ 0 h 1437257"/>
                  <a:gd name="connsiteX2" fmla="*/ 1272467 w 1515517"/>
                  <a:gd name="connsiteY2" fmla="*/ 364480 h 1437257"/>
                  <a:gd name="connsiteX3" fmla="*/ 1396753 w 1515517"/>
                  <a:gd name="connsiteY3" fmla="*/ 772757 h 1437257"/>
                  <a:gd name="connsiteX4" fmla="*/ 1515517 w 1515517"/>
                  <a:gd name="connsiteY4" fmla="*/ 902633 h 1437257"/>
                  <a:gd name="connsiteX5" fmla="*/ 1252618 w 1515517"/>
                  <a:gd name="connsiteY5" fmla="*/ 1336221 h 1437257"/>
                  <a:gd name="connsiteX6" fmla="*/ 729834 w 1515517"/>
                  <a:gd name="connsiteY6" fmla="*/ 1437257 h 1437257"/>
                  <a:gd name="connsiteX7" fmla="*/ 321465 w 1515517"/>
                  <a:gd name="connsiteY7" fmla="*/ 1217374 h 1437257"/>
                  <a:gd name="connsiteX8" fmla="*/ 39909 w 1515517"/>
                  <a:gd name="connsiteY8" fmla="*/ 843359 h 1437257"/>
                  <a:gd name="connsiteX9" fmla="*/ 0 w 1515517"/>
                  <a:gd name="connsiteY9" fmla="*/ 388497 h 1437257"/>
                  <a:gd name="connsiteX10" fmla="*/ 283142 w 1515517"/>
                  <a:gd name="connsiteY10" fmla="*/ 3851 h 1437257"/>
                  <a:gd name="connsiteX0" fmla="*/ 283142 w 1396753"/>
                  <a:gd name="connsiteY0" fmla="*/ 3851 h 1437257"/>
                  <a:gd name="connsiteX1" fmla="*/ 973063 w 1396753"/>
                  <a:gd name="connsiteY1" fmla="*/ 0 h 1437257"/>
                  <a:gd name="connsiteX2" fmla="*/ 1272467 w 1396753"/>
                  <a:gd name="connsiteY2" fmla="*/ 364480 h 1437257"/>
                  <a:gd name="connsiteX3" fmla="*/ 1396753 w 1396753"/>
                  <a:gd name="connsiteY3" fmla="*/ 772757 h 1437257"/>
                  <a:gd name="connsiteX4" fmla="*/ 1390793 w 1396753"/>
                  <a:gd name="connsiteY4" fmla="*/ 1196936 h 1437257"/>
                  <a:gd name="connsiteX5" fmla="*/ 1252618 w 1396753"/>
                  <a:gd name="connsiteY5" fmla="*/ 1336221 h 1437257"/>
                  <a:gd name="connsiteX6" fmla="*/ 729834 w 1396753"/>
                  <a:gd name="connsiteY6" fmla="*/ 1437257 h 1437257"/>
                  <a:gd name="connsiteX7" fmla="*/ 321465 w 1396753"/>
                  <a:gd name="connsiteY7" fmla="*/ 1217374 h 1437257"/>
                  <a:gd name="connsiteX8" fmla="*/ 39909 w 1396753"/>
                  <a:gd name="connsiteY8" fmla="*/ 843359 h 1437257"/>
                  <a:gd name="connsiteX9" fmla="*/ 0 w 1396753"/>
                  <a:gd name="connsiteY9" fmla="*/ 388497 h 1437257"/>
                  <a:gd name="connsiteX10" fmla="*/ 283142 w 1396753"/>
                  <a:gd name="connsiteY10" fmla="*/ 3851 h 1437257"/>
                  <a:gd name="connsiteX0" fmla="*/ 283142 w 1396753"/>
                  <a:gd name="connsiteY0" fmla="*/ 3851 h 1437257"/>
                  <a:gd name="connsiteX1" fmla="*/ 973063 w 1396753"/>
                  <a:gd name="connsiteY1" fmla="*/ 0 h 1437257"/>
                  <a:gd name="connsiteX2" fmla="*/ 1272467 w 1396753"/>
                  <a:gd name="connsiteY2" fmla="*/ 364480 h 1437257"/>
                  <a:gd name="connsiteX3" fmla="*/ 1396753 w 1396753"/>
                  <a:gd name="connsiteY3" fmla="*/ 772757 h 1437257"/>
                  <a:gd name="connsiteX4" fmla="*/ 1353376 w 1396753"/>
                  <a:gd name="connsiteY4" fmla="*/ 1221461 h 1437257"/>
                  <a:gd name="connsiteX5" fmla="*/ 1252618 w 1396753"/>
                  <a:gd name="connsiteY5" fmla="*/ 1336221 h 1437257"/>
                  <a:gd name="connsiteX6" fmla="*/ 729834 w 1396753"/>
                  <a:gd name="connsiteY6" fmla="*/ 1437257 h 1437257"/>
                  <a:gd name="connsiteX7" fmla="*/ 321465 w 1396753"/>
                  <a:gd name="connsiteY7" fmla="*/ 1217374 h 1437257"/>
                  <a:gd name="connsiteX8" fmla="*/ 39909 w 1396753"/>
                  <a:gd name="connsiteY8" fmla="*/ 843359 h 1437257"/>
                  <a:gd name="connsiteX9" fmla="*/ 0 w 1396753"/>
                  <a:gd name="connsiteY9" fmla="*/ 388497 h 1437257"/>
                  <a:gd name="connsiteX10" fmla="*/ 283142 w 1396753"/>
                  <a:gd name="connsiteY10" fmla="*/ 3851 h 1437257"/>
                  <a:gd name="connsiteX0" fmla="*/ 283142 w 1396753"/>
                  <a:gd name="connsiteY0" fmla="*/ 3851 h 1581473"/>
                  <a:gd name="connsiteX1" fmla="*/ 973063 w 1396753"/>
                  <a:gd name="connsiteY1" fmla="*/ 0 h 1581473"/>
                  <a:gd name="connsiteX2" fmla="*/ 1272467 w 1396753"/>
                  <a:gd name="connsiteY2" fmla="*/ 364480 h 1581473"/>
                  <a:gd name="connsiteX3" fmla="*/ 1396753 w 1396753"/>
                  <a:gd name="connsiteY3" fmla="*/ 772757 h 1581473"/>
                  <a:gd name="connsiteX4" fmla="*/ 1353376 w 1396753"/>
                  <a:gd name="connsiteY4" fmla="*/ 1221461 h 1581473"/>
                  <a:gd name="connsiteX5" fmla="*/ 1015641 w 1396753"/>
                  <a:gd name="connsiteY5" fmla="*/ 1581473 h 1581473"/>
                  <a:gd name="connsiteX6" fmla="*/ 729834 w 1396753"/>
                  <a:gd name="connsiteY6" fmla="*/ 1437257 h 1581473"/>
                  <a:gd name="connsiteX7" fmla="*/ 321465 w 1396753"/>
                  <a:gd name="connsiteY7" fmla="*/ 1217374 h 1581473"/>
                  <a:gd name="connsiteX8" fmla="*/ 39909 w 1396753"/>
                  <a:gd name="connsiteY8" fmla="*/ 843359 h 1581473"/>
                  <a:gd name="connsiteX9" fmla="*/ 0 w 1396753"/>
                  <a:gd name="connsiteY9" fmla="*/ 388497 h 1581473"/>
                  <a:gd name="connsiteX10" fmla="*/ 283142 w 1396753"/>
                  <a:gd name="connsiteY10" fmla="*/ 3851 h 1581473"/>
                  <a:gd name="connsiteX0" fmla="*/ 470229 w 1396753"/>
                  <a:gd name="connsiteY0" fmla="*/ 0 h 1663460"/>
                  <a:gd name="connsiteX1" fmla="*/ 973063 w 1396753"/>
                  <a:gd name="connsiteY1" fmla="*/ 81987 h 1663460"/>
                  <a:gd name="connsiteX2" fmla="*/ 1272467 w 1396753"/>
                  <a:gd name="connsiteY2" fmla="*/ 446467 h 1663460"/>
                  <a:gd name="connsiteX3" fmla="*/ 1396753 w 1396753"/>
                  <a:gd name="connsiteY3" fmla="*/ 854744 h 1663460"/>
                  <a:gd name="connsiteX4" fmla="*/ 1353376 w 1396753"/>
                  <a:gd name="connsiteY4" fmla="*/ 1303448 h 1663460"/>
                  <a:gd name="connsiteX5" fmla="*/ 1015641 w 1396753"/>
                  <a:gd name="connsiteY5" fmla="*/ 1663460 h 1663460"/>
                  <a:gd name="connsiteX6" fmla="*/ 729834 w 1396753"/>
                  <a:gd name="connsiteY6" fmla="*/ 1519244 h 1663460"/>
                  <a:gd name="connsiteX7" fmla="*/ 321465 w 1396753"/>
                  <a:gd name="connsiteY7" fmla="*/ 1299361 h 1663460"/>
                  <a:gd name="connsiteX8" fmla="*/ 39909 w 1396753"/>
                  <a:gd name="connsiteY8" fmla="*/ 925346 h 1663460"/>
                  <a:gd name="connsiteX9" fmla="*/ 0 w 1396753"/>
                  <a:gd name="connsiteY9" fmla="*/ 470484 h 1663460"/>
                  <a:gd name="connsiteX10" fmla="*/ 470229 w 1396753"/>
                  <a:gd name="connsiteY10" fmla="*/ 0 h 1663460"/>
                  <a:gd name="connsiteX0" fmla="*/ 430321 w 1356845"/>
                  <a:gd name="connsiteY0" fmla="*/ 0 h 1663460"/>
                  <a:gd name="connsiteX1" fmla="*/ 933155 w 1356845"/>
                  <a:gd name="connsiteY1" fmla="*/ 81987 h 1663460"/>
                  <a:gd name="connsiteX2" fmla="*/ 1232559 w 1356845"/>
                  <a:gd name="connsiteY2" fmla="*/ 446467 h 1663460"/>
                  <a:gd name="connsiteX3" fmla="*/ 1356845 w 1356845"/>
                  <a:gd name="connsiteY3" fmla="*/ 854744 h 1663460"/>
                  <a:gd name="connsiteX4" fmla="*/ 1313468 w 1356845"/>
                  <a:gd name="connsiteY4" fmla="*/ 1303448 h 1663460"/>
                  <a:gd name="connsiteX5" fmla="*/ 975733 w 1356845"/>
                  <a:gd name="connsiteY5" fmla="*/ 1663460 h 1663460"/>
                  <a:gd name="connsiteX6" fmla="*/ 689926 w 1356845"/>
                  <a:gd name="connsiteY6" fmla="*/ 1519244 h 1663460"/>
                  <a:gd name="connsiteX7" fmla="*/ 281557 w 1356845"/>
                  <a:gd name="connsiteY7" fmla="*/ 1299361 h 1663460"/>
                  <a:gd name="connsiteX8" fmla="*/ 1 w 1356845"/>
                  <a:gd name="connsiteY8" fmla="*/ 925346 h 1663460"/>
                  <a:gd name="connsiteX9" fmla="*/ 109762 w 1356845"/>
                  <a:gd name="connsiteY9" fmla="*/ 433695 h 1663460"/>
                  <a:gd name="connsiteX10" fmla="*/ 430321 w 1356845"/>
                  <a:gd name="connsiteY10" fmla="*/ 0 h 1663460"/>
                  <a:gd name="connsiteX0" fmla="*/ 430320 w 1356844"/>
                  <a:gd name="connsiteY0" fmla="*/ 0 h 1663460"/>
                  <a:gd name="connsiteX1" fmla="*/ 933154 w 1356844"/>
                  <a:gd name="connsiteY1" fmla="*/ 81987 h 1663460"/>
                  <a:gd name="connsiteX2" fmla="*/ 1232558 w 1356844"/>
                  <a:gd name="connsiteY2" fmla="*/ 446467 h 1663460"/>
                  <a:gd name="connsiteX3" fmla="*/ 1356844 w 1356844"/>
                  <a:gd name="connsiteY3" fmla="*/ 854744 h 1663460"/>
                  <a:gd name="connsiteX4" fmla="*/ 1313467 w 1356844"/>
                  <a:gd name="connsiteY4" fmla="*/ 1303448 h 1663460"/>
                  <a:gd name="connsiteX5" fmla="*/ 975732 w 1356844"/>
                  <a:gd name="connsiteY5" fmla="*/ 1663460 h 1663460"/>
                  <a:gd name="connsiteX6" fmla="*/ 689925 w 1356844"/>
                  <a:gd name="connsiteY6" fmla="*/ 1519244 h 1663460"/>
                  <a:gd name="connsiteX7" fmla="*/ 281556 w 1356844"/>
                  <a:gd name="connsiteY7" fmla="*/ 1299361 h 1663460"/>
                  <a:gd name="connsiteX8" fmla="*/ 0 w 1356844"/>
                  <a:gd name="connsiteY8" fmla="*/ 925346 h 1663460"/>
                  <a:gd name="connsiteX9" fmla="*/ 84816 w 1356844"/>
                  <a:gd name="connsiteY9" fmla="*/ 409170 h 1663460"/>
                  <a:gd name="connsiteX10" fmla="*/ 430320 w 1356844"/>
                  <a:gd name="connsiteY10" fmla="*/ 0 h 1663460"/>
                  <a:gd name="connsiteX0" fmla="*/ 505156 w 1431680"/>
                  <a:gd name="connsiteY0" fmla="*/ 0 h 1663460"/>
                  <a:gd name="connsiteX1" fmla="*/ 1007990 w 1431680"/>
                  <a:gd name="connsiteY1" fmla="*/ 81987 h 1663460"/>
                  <a:gd name="connsiteX2" fmla="*/ 1307394 w 1431680"/>
                  <a:gd name="connsiteY2" fmla="*/ 446467 h 1663460"/>
                  <a:gd name="connsiteX3" fmla="*/ 1431680 w 1431680"/>
                  <a:gd name="connsiteY3" fmla="*/ 854744 h 1663460"/>
                  <a:gd name="connsiteX4" fmla="*/ 1388303 w 1431680"/>
                  <a:gd name="connsiteY4" fmla="*/ 1303448 h 1663460"/>
                  <a:gd name="connsiteX5" fmla="*/ 1050568 w 1431680"/>
                  <a:gd name="connsiteY5" fmla="*/ 1663460 h 1663460"/>
                  <a:gd name="connsiteX6" fmla="*/ 764761 w 1431680"/>
                  <a:gd name="connsiteY6" fmla="*/ 1519244 h 1663460"/>
                  <a:gd name="connsiteX7" fmla="*/ 356392 w 1431680"/>
                  <a:gd name="connsiteY7" fmla="*/ 1299361 h 1663460"/>
                  <a:gd name="connsiteX8" fmla="*/ 0 w 1431680"/>
                  <a:gd name="connsiteY8" fmla="*/ 839507 h 1663460"/>
                  <a:gd name="connsiteX9" fmla="*/ 159652 w 1431680"/>
                  <a:gd name="connsiteY9" fmla="*/ 409170 h 1663460"/>
                  <a:gd name="connsiteX10" fmla="*/ 505156 w 1431680"/>
                  <a:gd name="connsiteY10" fmla="*/ 0 h 1663460"/>
                  <a:gd name="connsiteX0" fmla="*/ 480211 w 1406735"/>
                  <a:gd name="connsiteY0" fmla="*/ 0 h 1663460"/>
                  <a:gd name="connsiteX1" fmla="*/ 983045 w 1406735"/>
                  <a:gd name="connsiteY1" fmla="*/ 81987 h 1663460"/>
                  <a:gd name="connsiteX2" fmla="*/ 1282449 w 1406735"/>
                  <a:gd name="connsiteY2" fmla="*/ 446467 h 1663460"/>
                  <a:gd name="connsiteX3" fmla="*/ 1406735 w 1406735"/>
                  <a:gd name="connsiteY3" fmla="*/ 854744 h 1663460"/>
                  <a:gd name="connsiteX4" fmla="*/ 1363358 w 1406735"/>
                  <a:gd name="connsiteY4" fmla="*/ 1303448 h 1663460"/>
                  <a:gd name="connsiteX5" fmla="*/ 1025623 w 1406735"/>
                  <a:gd name="connsiteY5" fmla="*/ 1663460 h 1663460"/>
                  <a:gd name="connsiteX6" fmla="*/ 739816 w 1406735"/>
                  <a:gd name="connsiteY6" fmla="*/ 1519244 h 1663460"/>
                  <a:gd name="connsiteX7" fmla="*/ 331447 w 1406735"/>
                  <a:gd name="connsiteY7" fmla="*/ 1299361 h 1663460"/>
                  <a:gd name="connsiteX8" fmla="*/ 0 w 1406735"/>
                  <a:gd name="connsiteY8" fmla="*/ 851770 h 1663460"/>
                  <a:gd name="connsiteX9" fmla="*/ 134707 w 1406735"/>
                  <a:gd name="connsiteY9" fmla="*/ 409170 h 1663460"/>
                  <a:gd name="connsiteX10" fmla="*/ 480211 w 1406735"/>
                  <a:gd name="connsiteY10" fmla="*/ 0 h 1663460"/>
                  <a:gd name="connsiteX0" fmla="*/ 480211 w 1406735"/>
                  <a:gd name="connsiteY0" fmla="*/ 0 h 1663460"/>
                  <a:gd name="connsiteX1" fmla="*/ 983045 w 1406735"/>
                  <a:gd name="connsiteY1" fmla="*/ 81987 h 1663460"/>
                  <a:gd name="connsiteX2" fmla="*/ 1282449 w 1406735"/>
                  <a:gd name="connsiteY2" fmla="*/ 446467 h 1663460"/>
                  <a:gd name="connsiteX3" fmla="*/ 1406735 w 1406735"/>
                  <a:gd name="connsiteY3" fmla="*/ 854744 h 1663460"/>
                  <a:gd name="connsiteX4" fmla="*/ 1363358 w 1406735"/>
                  <a:gd name="connsiteY4" fmla="*/ 1303448 h 1663460"/>
                  <a:gd name="connsiteX5" fmla="*/ 1025623 w 1406735"/>
                  <a:gd name="connsiteY5" fmla="*/ 1663460 h 1663460"/>
                  <a:gd name="connsiteX6" fmla="*/ 739816 w 1406735"/>
                  <a:gd name="connsiteY6" fmla="*/ 1519244 h 1663460"/>
                  <a:gd name="connsiteX7" fmla="*/ 194249 w 1406735"/>
                  <a:gd name="connsiteY7" fmla="*/ 1262574 h 1663460"/>
                  <a:gd name="connsiteX8" fmla="*/ 0 w 1406735"/>
                  <a:gd name="connsiteY8" fmla="*/ 851770 h 1663460"/>
                  <a:gd name="connsiteX9" fmla="*/ 134707 w 1406735"/>
                  <a:gd name="connsiteY9" fmla="*/ 409170 h 1663460"/>
                  <a:gd name="connsiteX10" fmla="*/ 480211 w 1406735"/>
                  <a:gd name="connsiteY10" fmla="*/ 0 h 1663460"/>
                  <a:gd name="connsiteX0" fmla="*/ 480211 w 1406735"/>
                  <a:gd name="connsiteY0" fmla="*/ 0 h 1663460"/>
                  <a:gd name="connsiteX1" fmla="*/ 983045 w 1406735"/>
                  <a:gd name="connsiteY1" fmla="*/ 81987 h 1663460"/>
                  <a:gd name="connsiteX2" fmla="*/ 1282449 w 1406735"/>
                  <a:gd name="connsiteY2" fmla="*/ 446467 h 1663460"/>
                  <a:gd name="connsiteX3" fmla="*/ 1406735 w 1406735"/>
                  <a:gd name="connsiteY3" fmla="*/ 854744 h 1663460"/>
                  <a:gd name="connsiteX4" fmla="*/ 1363358 w 1406735"/>
                  <a:gd name="connsiteY4" fmla="*/ 1303448 h 1663460"/>
                  <a:gd name="connsiteX5" fmla="*/ 1025623 w 1406735"/>
                  <a:gd name="connsiteY5" fmla="*/ 1663460 h 1663460"/>
                  <a:gd name="connsiteX6" fmla="*/ 490365 w 1406735"/>
                  <a:gd name="connsiteY6" fmla="*/ 1617344 h 1663460"/>
                  <a:gd name="connsiteX7" fmla="*/ 194249 w 1406735"/>
                  <a:gd name="connsiteY7" fmla="*/ 1262574 h 1663460"/>
                  <a:gd name="connsiteX8" fmla="*/ 0 w 1406735"/>
                  <a:gd name="connsiteY8" fmla="*/ 851770 h 1663460"/>
                  <a:gd name="connsiteX9" fmla="*/ 134707 w 1406735"/>
                  <a:gd name="connsiteY9" fmla="*/ 409170 h 1663460"/>
                  <a:gd name="connsiteX10" fmla="*/ 480211 w 1406735"/>
                  <a:gd name="connsiteY10" fmla="*/ 0 h 1663460"/>
                  <a:gd name="connsiteX0" fmla="*/ 480211 w 1406735"/>
                  <a:gd name="connsiteY0" fmla="*/ 0 h 1663460"/>
                  <a:gd name="connsiteX1" fmla="*/ 983045 w 1406735"/>
                  <a:gd name="connsiteY1" fmla="*/ 81987 h 1663460"/>
                  <a:gd name="connsiteX2" fmla="*/ 1282449 w 1406735"/>
                  <a:gd name="connsiteY2" fmla="*/ 446467 h 1663460"/>
                  <a:gd name="connsiteX3" fmla="*/ 1406735 w 1406735"/>
                  <a:gd name="connsiteY3" fmla="*/ 854744 h 1663460"/>
                  <a:gd name="connsiteX4" fmla="*/ 1363358 w 1406735"/>
                  <a:gd name="connsiteY4" fmla="*/ 1303448 h 1663460"/>
                  <a:gd name="connsiteX5" fmla="*/ 1025623 w 1406735"/>
                  <a:gd name="connsiteY5" fmla="*/ 1663460 h 1663460"/>
                  <a:gd name="connsiteX6" fmla="*/ 490365 w 1406735"/>
                  <a:gd name="connsiteY6" fmla="*/ 1617344 h 1663460"/>
                  <a:gd name="connsiteX7" fmla="*/ 166965 w 1406735"/>
                  <a:gd name="connsiteY7" fmla="*/ 1273304 h 1663460"/>
                  <a:gd name="connsiteX8" fmla="*/ 0 w 1406735"/>
                  <a:gd name="connsiteY8" fmla="*/ 851770 h 1663460"/>
                  <a:gd name="connsiteX9" fmla="*/ 134707 w 1406735"/>
                  <a:gd name="connsiteY9" fmla="*/ 409170 h 1663460"/>
                  <a:gd name="connsiteX10" fmla="*/ 480211 w 1406735"/>
                  <a:gd name="connsiteY10" fmla="*/ 0 h 1663460"/>
                  <a:gd name="connsiteX0" fmla="*/ 447471 w 1406735"/>
                  <a:gd name="connsiteY0" fmla="*/ 0 h 1658095"/>
                  <a:gd name="connsiteX1" fmla="*/ 983045 w 1406735"/>
                  <a:gd name="connsiteY1" fmla="*/ 76622 h 1658095"/>
                  <a:gd name="connsiteX2" fmla="*/ 1282449 w 1406735"/>
                  <a:gd name="connsiteY2" fmla="*/ 441102 h 1658095"/>
                  <a:gd name="connsiteX3" fmla="*/ 1406735 w 1406735"/>
                  <a:gd name="connsiteY3" fmla="*/ 849379 h 1658095"/>
                  <a:gd name="connsiteX4" fmla="*/ 1363358 w 1406735"/>
                  <a:gd name="connsiteY4" fmla="*/ 1298083 h 1658095"/>
                  <a:gd name="connsiteX5" fmla="*/ 1025623 w 1406735"/>
                  <a:gd name="connsiteY5" fmla="*/ 1658095 h 1658095"/>
                  <a:gd name="connsiteX6" fmla="*/ 490365 w 1406735"/>
                  <a:gd name="connsiteY6" fmla="*/ 1611979 h 1658095"/>
                  <a:gd name="connsiteX7" fmla="*/ 166965 w 1406735"/>
                  <a:gd name="connsiteY7" fmla="*/ 1267939 h 1658095"/>
                  <a:gd name="connsiteX8" fmla="*/ 0 w 1406735"/>
                  <a:gd name="connsiteY8" fmla="*/ 846405 h 1658095"/>
                  <a:gd name="connsiteX9" fmla="*/ 134707 w 1406735"/>
                  <a:gd name="connsiteY9" fmla="*/ 403805 h 1658095"/>
                  <a:gd name="connsiteX10" fmla="*/ 447471 w 1406735"/>
                  <a:gd name="connsiteY10" fmla="*/ 0 h 1658095"/>
                  <a:gd name="connsiteX0" fmla="*/ 474754 w 1406735"/>
                  <a:gd name="connsiteY0" fmla="*/ 0 h 1647365"/>
                  <a:gd name="connsiteX1" fmla="*/ 983045 w 1406735"/>
                  <a:gd name="connsiteY1" fmla="*/ 65892 h 1647365"/>
                  <a:gd name="connsiteX2" fmla="*/ 1282449 w 1406735"/>
                  <a:gd name="connsiteY2" fmla="*/ 430372 h 1647365"/>
                  <a:gd name="connsiteX3" fmla="*/ 1406735 w 1406735"/>
                  <a:gd name="connsiteY3" fmla="*/ 838649 h 1647365"/>
                  <a:gd name="connsiteX4" fmla="*/ 1363358 w 1406735"/>
                  <a:gd name="connsiteY4" fmla="*/ 1287353 h 1647365"/>
                  <a:gd name="connsiteX5" fmla="*/ 1025623 w 1406735"/>
                  <a:gd name="connsiteY5" fmla="*/ 1647365 h 1647365"/>
                  <a:gd name="connsiteX6" fmla="*/ 490365 w 1406735"/>
                  <a:gd name="connsiteY6" fmla="*/ 1601249 h 1647365"/>
                  <a:gd name="connsiteX7" fmla="*/ 166965 w 1406735"/>
                  <a:gd name="connsiteY7" fmla="*/ 1257209 h 1647365"/>
                  <a:gd name="connsiteX8" fmla="*/ 0 w 1406735"/>
                  <a:gd name="connsiteY8" fmla="*/ 835675 h 1647365"/>
                  <a:gd name="connsiteX9" fmla="*/ 134707 w 1406735"/>
                  <a:gd name="connsiteY9" fmla="*/ 393075 h 1647365"/>
                  <a:gd name="connsiteX10" fmla="*/ 474754 w 1406735"/>
                  <a:gd name="connsiteY10" fmla="*/ 0 h 1647365"/>
                  <a:gd name="connsiteX0" fmla="*/ 474754 w 1406735"/>
                  <a:gd name="connsiteY0" fmla="*/ 0 h 1663460"/>
                  <a:gd name="connsiteX1" fmla="*/ 983045 w 1406735"/>
                  <a:gd name="connsiteY1" fmla="*/ 65892 h 1663460"/>
                  <a:gd name="connsiteX2" fmla="*/ 1282449 w 1406735"/>
                  <a:gd name="connsiteY2" fmla="*/ 430372 h 1663460"/>
                  <a:gd name="connsiteX3" fmla="*/ 1406735 w 1406735"/>
                  <a:gd name="connsiteY3" fmla="*/ 838649 h 1663460"/>
                  <a:gd name="connsiteX4" fmla="*/ 1363358 w 1406735"/>
                  <a:gd name="connsiteY4" fmla="*/ 1287353 h 1663460"/>
                  <a:gd name="connsiteX5" fmla="*/ 998339 w 1406735"/>
                  <a:gd name="connsiteY5" fmla="*/ 1663460 h 1663460"/>
                  <a:gd name="connsiteX6" fmla="*/ 490365 w 1406735"/>
                  <a:gd name="connsiteY6" fmla="*/ 1601249 h 1663460"/>
                  <a:gd name="connsiteX7" fmla="*/ 166965 w 1406735"/>
                  <a:gd name="connsiteY7" fmla="*/ 1257209 h 1663460"/>
                  <a:gd name="connsiteX8" fmla="*/ 0 w 1406735"/>
                  <a:gd name="connsiteY8" fmla="*/ 835675 h 1663460"/>
                  <a:gd name="connsiteX9" fmla="*/ 134707 w 1406735"/>
                  <a:gd name="connsiteY9" fmla="*/ 393075 h 1663460"/>
                  <a:gd name="connsiteX10" fmla="*/ 474754 w 1406735"/>
                  <a:gd name="connsiteY10" fmla="*/ 0 h 1663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06735" h="1663460">
                    <a:moveTo>
                      <a:pt x="474754" y="0"/>
                    </a:moveTo>
                    <a:lnTo>
                      <a:pt x="983045" y="65892"/>
                    </a:lnTo>
                    <a:lnTo>
                      <a:pt x="1282449" y="430372"/>
                    </a:lnTo>
                    <a:lnTo>
                      <a:pt x="1406735" y="838649"/>
                    </a:lnTo>
                    <a:cubicBezTo>
                      <a:pt x="1404748" y="980042"/>
                      <a:pt x="1365345" y="1145960"/>
                      <a:pt x="1363358" y="1287353"/>
                    </a:cubicBezTo>
                    <a:lnTo>
                      <a:pt x="998339" y="1663460"/>
                    </a:lnTo>
                    <a:lnTo>
                      <a:pt x="490365" y="1601249"/>
                    </a:lnTo>
                    <a:lnTo>
                      <a:pt x="166965" y="1257209"/>
                    </a:lnTo>
                    <a:lnTo>
                      <a:pt x="0" y="835675"/>
                    </a:lnTo>
                    <a:lnTo>
                      <a:pt x="134707" y="393075"/>
                    </a:lnTo>
                    <a:lnTo>
                      <a:pt x="474754" y="0"/>
                    </a:lnTo>
                    <a:close/>
                  </a:path>
                </a:pathLst>
              </a:custGeom>
              <a:solidFill>
                <a:srgbClr val="0000FF">
                  <a:alpha val="30196"/>
                </a:srgbClr>
              </a:solidFill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kumimoji="1" lang="ja-JP" altLang="en-US"/>
              </a:p>
            </p:txBody>
          </p:sp>
          <p:sp>
            <p:nvSpPr>
              <p:cNvPr id="376" name="テキスト ボックス 4">
                <a:extLst>
                  <a:ext uri="{FF2B5EF4-FFF2-40B4-BE49-F238E27FC236}">
                    <a16:creationId xmlns:a16="http://schemas.microsoft.com/office/drawing/2014/main" id="{F0110442-BEB0-C7D7-F8A2-A8BED9734B3B}"/>
                  </a:ext>
                </a:extLst>
              </p:cNvPr>
              <p:cNvSpPr txBox="1"/>
              <p:nvPr/>
            </p:nvSpPr>
            <p:spPr>
              <a:xfrm>
                <a:off x="10299916" y="3230773"/>
                <a:ext cx="697889" cy="23619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b="1"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QC</a:t>
                </a:r>
                <a:r>
                  <a:rPr kumimoji="1" lang="ja-JP" altLang="en-US" b="1"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知識</a:t>
                </a:r>
              </a:p>
            </p:txBody>
          </p:sp>
          <p:sp>
            <p:nvSpPr>
              <p:cNvPr id="377" name="テキスト ボックス 5">
                <a:extLst>
                  <a:ext uri="{FF2B5EF4-FFF2-40B4-BE49-F238E27FC236}">
                    <a16:creationId xmlns:a16="http://schemas.microsoft.com/office/drawing/2014/main" id="{F78F1DB4-2904-6C20-9BD7-9E9773B373D9}"/>
                  </a:ext>
                </a:extLst>
              </p:cNvPr>
              <p:cNvSpPr txBox="1"/>
              <p:nvPr/>
            </p:nvSpPr>
            <p:spPr>
              <a:xfrm>
                <a:off x="10874663" y="3656176"/>
                <a:ext cx="775675" cy="23619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b="1"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運営方法</a:t>
                </a:r>
              </a:p>
            </p:txBody>
          </p:sp>
          <p:sp>
            <p:nvSpPr>
              <p:cNvPr id="378" name="テキスト ボックス 6">
                <a:extLst>
                  <a:ext uri="{FF2B5EF4-FFF2-40B4-BE49-F238E27FC236}">
                    <a16:creationId xmlns:a16="http://schemas.microsoft.com/office/drawing/2014/main" id="{EE747CBB-1CCD-50FB-1B5E-2C381F701024}"/>
                  </a:ext>
                </a:extLst>
              </p:cNvPr>
              <p:cNvSpPr txBox="1"/>
              <p:nvPr/>
            </p:nvSpPr>
            <p:spPr>
              <a:xfrm>
                <a:off x="11080586" y="4424238"/>
                <a:ext cx="750989" cy="23619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en-US" altLang="ja-JP" b="1"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QC</a:t>
                </a:r>
                <a:r>
                  <a:rPr kumimoji="1" lang="ja-JP" altLang="en-US" b="1"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手法</a:t>
                </a:r>
              </a:p>
            </p:txBody>
          </p:sp>
          <p:sp>
            <p:nvSpPr>
              <p:cNvPr id="379" name="テキスト ボックス 7">
                <a:extLst>
                  <a:ext uri="{FF2B5EF4-FFF2-40B4-BE49-F238E27FC236}">
                    <a16:creationId xmlns:a16="http://schemas.microsoft.com/office/drawing/2014/main" id="{D026A985-54AB-F60B-1DD0-DA52E3E0074E}"/>
                  </a:ext>
                </a:extLst>
              </p:cNvPr>
              <p:cNvSpPr txBox="1"/>
              <p:nvPr/>
            </p:nvSpPr>
            <p:spPr>
              <a:xfrm>
                <a:off x="10203475" y="5681678"/>
                <a:ext cx="859522" cy="26161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b="1"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改善能力</a:t>
                </a:r>
              </a:p>
            </p:txBody>
          </p:sp>
          <p:sp>
            <p:nvSpPr>
              <p:cNvPr id="380" name="テキスト ボックス 8">
                <a:extLst>
                  <a:ext uri="{FF2B5EF4-FFF2-40B4-BE49-F238E27FC236}">
                    <a16:creationId xmlns:a16="http://schemas.microsoft.com/office/drawing/2014/main" id="{8D6E593C-2434-27AB-2C79-664EB61E3ADE}"/>
                  </a:ext>
                </a:extLst>
              </p:cNvPr>
              <p:cNvSpPr txBox="1"/>
              <p:nvPr/>
            </p:nvSpPr>
            <p:spPr>
              <a:xfrm>
                <a:off x="10891785" y="5139169"/>
                <a:ext cx="640224" cy="2571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b="1"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多技能</a:t>
                </a:r>
              </a:p>
            </p:txBody>
          </p:sp>
          <p:sp>
            <p:nvSpPr>
              <p:cNvPr id="381" name="テキスト ボックス 9">
                <a:extLst>
                  <a:ext uri="{FF2B5EF4-FFF2-40B4-BE49-F238E27FC236}">
                    <a16:creationId xmlns:a16="http://schemas.microsoft.com/office/drawing/2014/main" id="{276DF377-5336-C6EB-D72C-55EBAC8566B8}"/>
                  </a:ext>
                </a:extLst>
              </p:cNvPr>
              <p:cNvSpPr txBox="1"/>
              <p:nvPr/>
            </p:nvSpPr>
            <p:spPr>
              <a:xfrm>
                <a:off x="8901386" y="3242920"/>
                <a:ext cx="927627" cy="2571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b="1">
                    <a:highlight>
                      <a:srgbClr val="FF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チームワーク</a:t>
                </a:r>
              </a:p>
            </p:txBody>
          </p:sp>
          <p:sp>
            <p:nvSpPr>
              <p:cNvPr id="382" name="テキスト ボックス 10">
                <a:extLst>
                  <a:ext uri="{FF2B5EF4-FFF2-40B4-BE49-F238E27FC236}">
                    <a16:creationId xmlns:a16="http://schemas.microsoft.com/office/drawing/2014/main" id="{E5AE559D-C641-8EF8-DF91-83FC9B0829C5}"/>
                  </a:ext>
                </a:extLst>
              </p:cNvPr>
              <p:cNvSpPr txBox="1"/>
              <p:nvPr/>
            </p:nvSpPr>
            <p:spPr>
              <a:xfrm>
                <a:off x="8444121" y="3728707"/>
                <a:ext cx="845867" cy="26161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b="1">
                    <a:highlight>
                      <a:srgbClr val="FF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会合状況</a:t>
                </a:r>
              </a:p>
            </p:txBody>
          </p:sp>
          <p:sp>
            <p:nvSpPr>
              <p:cNvPr id="383" name="テキスト ボックス 11">
                <a:extLst>
                  <a:ext uri="{FF2B5EF4-FFF2-40B4-BE49-F238E27FC236}">
                    <a16:creationId xmlns:a16="http://schemas.microsoft.com/office/drawing/2014/main" id="{6E99EF6F-BE7D-C0A5-1256-4C8A1C08766B}"/>
                  </a:ext>
                </a:extLst>
              </p:cNvPr>
              <p:cNvSpPr txBox="1"/>
              <p:nvPr/>
            </p:nvSpPr>
            <p:spPr>
              <a:xfrm>
                <a:off x="8422405" y="5074041"/>
                <a:ext cx="867583" cy="2571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b="1">
                    <a:highlight>
                      <a:srgbClr val="FF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向上意欲</a:t>
                </a:r>
              </a:p>
            </p:txBody>
          </p:sp>
          <p:sp>
            <p:nvSpPr>
              <p:cNvPr id="384" name="テキスト ボックス 12">
                <a:extLst>
                  <a:ext uri="{FF2B5EF4-FFF2-40B4-BE49-F238E27FC236}">
                    <a16:creationId xmlns:a16="http://schemas.microsoft.com/office/drawing/2014/main" id="{91C9272D-CC5C-692B-CD44-691969067F63}"/>
                  </a:ext>
                </a:extLst>
              </p:cNvPr>
              <p:cNvSpPr txBox="1"/>
              <p:nvPr/>
            </p:nvSpPr>
            <p:spPr>
              <a:xfrm>
                <a:off x="8325445" y="4467371"/>
                <a:ext cx="621566" cy="2571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b="1">
                    <a:highlight>
                      <a:srgbClr val="FF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連携力</a:t>
                </a:r>
              </a:p>
            </p:txBody>
          </p:sp>
          <p:sp>
            <p:nvSpPr>
              <p:cNvPr id="385" name="テキスト ボックス 13">
                <a:extLst>
                  <a:ext uri="{FF2B5EF4-FFF2-40B4-BE49-F238E27FC236}">
                    <a16:creationId xmlns:a16="http://schemas.microsoft.com/office/drawing/2014/main" id="{735D657F-EC47-67E7-B0C3-87EBB206FFC7}"/>
                  </a:ext>
                </a:extLst>
              </p:cNvPr>
              <p:cNvSpPr txBox="1"/>
              <p:nvPr/>
            </p:nvSpPr>
            <p:spPr>
              <a:xfrm>
                <a:off x="9036831" y="5652626"/>
                <a:ext cx="859522" cy="25712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kumimoji="1" lang="ja-JP" altLang="en-US" b="1">
                    <a:highlight>
                      <a:srgbClr val="FF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ルール遵守</a:t>
                </a:r>
              </a:p>
            </p:txBody>
          </p:sp>
        </p:grpSp>
      </p:grpSp>
      <p:graphicFrame>
        <p:nvGraphicFramePr>
          <p:cNvPr id="306" name="表 27">
            <a:extLst>
              <a:ext uri="{FF2B5EF4-FFF2-40B4-BE49-F238E27FC236}">
                <a16:creationId xmlns:a16="http://schemas.microsoft.com/office/drawing/2014/main" id="{92129462-6F39-9EBE-7E92-65FB39C21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05408"/>
              </p:ext>
            </p:extLst>
          </p:nvPr>
        </p:nvGraphicFramePr>
        <p:xfrm>
          <a:off x="3883928" y="655160"/>
          <a:ext cx="3708000" cy="19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78389635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3382353397"/>
                    </a:ext>
                  </a:extLst>
                </a:gridCol>
              </a:tblGrid>
              <a:tr h="1980000">
                <a:tc>
                  <a:txBody>
                    <a:bodyPr/>
                    <a:lstStyle/>
                    <a:p>
                      <a:endParaRPr kumimoji="1" lang="ja-JP" altLang="en-US" sz="2200"/>
                    </a:p>
                  </a:txBody>
                  <a:tcPr marL="113078" marR="113078" marT="56539" marB="56539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200"/>
                    </a:p>
                  </a:txBody>
                  <a:tcPr marL="113078" marR="113078" marT="56539" marB="56539"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072100"/>
                  </a:ext>
                </a:extLst>
              </a:tr>
            </a:tbl>
          </a:graphicData>
        </a:graphic>
      </p:graphicFrame>
      <p:graphicFrame>
        <p:nvGraphicFramePr>
          <p:cNvPr id="27" name="表 27">
            <a:extLst>
              <a:ext uri="{FF2B5EF4-FFF2-40B4-BE49-F238E27FC236}">
                <a16:creationId xmlns:a16="http://schemas.microsoft.com/office/drawing/2014/main" id="{CB036FDC-07D4-A7FE-4BFA-F4D8BAB18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050205"/>
              </p:ext>
            </p:extLst>
          </p:nvPr>
        </p:nvGraphicFramePr>
        <p:xfrm>
          <a:off x="261263" y="629033"/>
          <a:ext cx="3296115" cy="61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278389635"/>
                    </a:ext>
                  </a:extLst>
                </a:gridCol>
                <a:gridCol w="1676115">
                  <a:extLst>
                    <a:ext uri="{9D8B030D-6E8A-4147-A177-3AD203B41FA5}">
                      <a16:colId xmlns:a16="http://schemas.microsoft.com/office/drawing/2014/main" val="3382353397"/>
                    </a:ext>
                  </a:extLst>
                </a:gridCol>
              </a:tblGrid>
              <a:tr h="15300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072100"/>
                  </a:ext>
                </a:extLst>
              </a:tr>
              <a:tr h="15300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197607"/>
                  </a:ext>
                </a:extLst>
              </a:tr>
              <a:tr h="15300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880451"/>
                  </a:ext>
                </a:extLst>
              </a:tr>
              <a:tr h="15300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07104"/>
                  </a:ext>
                </a:extLst>
              </a:tr>
            </a:tbl>
          </a:graphicData>
        </a:graphic>
      </p:graphicFrame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F09C14B-18F9-AFEC-561D-A08B86267662}"/>
              </a:ext>
            </a:extLst>
          </p:cNvPr>
          <p:cNvGrpSpPr/>
          <p:nvPr/>
        </p:nvGrpSpPr>
        <p:grpSpPr>
          <a:xfrm>
            <a:off x="1043197" y="1298895"/>
            <a:ext cx="756000" cy="756000"/>
            <a:chOff x="2223533" y="3788007"/>
            <a:chExt cx="912835" cy="865220"/>
          </a:xfrm>
        </p:grpSpPr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39E414B8-AB0C-3981-54AC-FDB6A120E911}"/>
                </a:ext>
              </a:extLst>
            </p:cNvPr>
            <p:cNvSpPr/>
            <p:nvPr/>
          </p:nvSpPr>
          <p:spPr bwMode="auto">
            <a:xfrm>
              <a:off x="2223533" y="3788007"/>
              <a:ext cx="912835" cy="865220"/>
            </a:xfrm>
            <a:prstGeom prst="ellipse">
              <a:avLst/>
            </a:prstGeom>
            <a:solidFill>
              <a:srgbClr val="9BE5FF"/>
            </a:solidFill>
            <a:ln w="57150">
              <a:solidFill>
                <a:srgbClr val="00CC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5010A53-AB3D-425C-002D-D8B712CFB845}"/>
                </a:ext>
              </a:extLst>
            </p:cNvPr>
            <p:cNvSpPr txBox="1"/>
            <p:nvPr/>
          </p:nvSpPr>
          <p:spPr>
            <a:xfrm>
              <a:off x="2233557" y="3906352"/>
              <a:ext cx="9028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リーダー</a:t>
              </a:r>
              <a:endParaRPr kumimoji="1"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D9A4810-020D-8513-0A6E-50DB4C516354}"/>
              </a:ext>
            </a:extLst>
          </p:cNvPr>
          <p:cNvGrpSpPr/>
          <p:nvPr/>
        </p:nvGrpSpPr>
        <p:grpSpPr>
          <a:xfrm>
            <a:off x="1145086" y="2924991"/>
            <a:ext cx="576000" cy="576000"/>
            <a:chOff x="4198022" y="4123536"/>
            <a:chExt cx="684000" cy="684000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BE3DF03F-DEB9-0FCA-2066-64A38EDDAFE5}"/>
                </a:ext>
              </a:extLst>
            </p:cNvPr>
            <p:cNvSpPr/>
            <p:nvPr/>
          </p:nvSpPr>
          <p:spPr bwMode="auto">
            <a:xfrm>
              <a:off x="4198022" y="4123536"/>
              <a:ext cx="684000" cy="684000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CC66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263D0A4-5A7D-88EA-A165-5EC0BCE392EE}"/>
                </a:ext>
              </a:extLst>
            </p:cNvPr>
            <p:cNvSpPr txBox="1"/>
            <p:nvPr/>
          </p:nvSpPr>
          <p:spPr>
            <a:xfrm>
              <a:off x="4259232" y="4257499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9D54A98-7A4D-0C92-F706-ACDBEF394F12}"/>
              </a:ext>
            </a:extLst>
          </p:cNvPr>
          <p:cNvGrpSpPr/>
          <p:nvPr/>
        </p:nvGrpSpPr>
        <p:grpSpPr>
          <a:xfrm>
            <a:off x="1172171" y="4467371"/>
            <a:ext cx="576000" cy="576000"/>
            <a:chOff x="6315545" y="4094590"/>
            <a:chExt cx="684000" cy="684000"/>
          </a:xfrm>
        </p:grpSpPr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E544E8BC-D400-C469-AC17-9E1CB106104A}"/>
                </a:ext>
              </a:extLst>
            </p:cNvPr>
            <p:cNvSpPr/>
            <p:nvPr/>
          </p:nvSpPr>
          <p:spPr bwMode="auto">
            <a:xfrm>
              <a:off x="6315545" y="4094590"/>
              <a:ext cx="684000" cy="684000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CC66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3FA99FC-A048-DAE1-8954-A92C440146FE}"/>
                </a:ext>
              </a:extLst>
            </p:cNvPr>
            <p:cNvSpPr txBox="1"/>
            <p:nvPr/>
          </p:nvSpPr>
          <p:spPr>
            <a:xfrm>
              <a:off x="6360027" y="4258900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A0D4EBD-6FE5-6138-2F16-15E90691908F}"/>
              </a:ext>
            </a:extLst>
          </p:cNvPr>
          <p:cNvGrpSpPr/>
          <p:nvPr/>
        </p:nvGrpSpPr>
        <p:grpSpPr>
          <a:xfrm>
            <a:off x="1133197" y="5849256"/>
            <a:ext cx="576000" cy="576000"/>
            <a:chOff x="8443155" y="4128782"/>
            <a:chExt cx="684000" cy="684000"/>
          </a:xfrm>
        </p:grpSpPr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6AD60F1D-407F-8F0A-6B01-627405228A9A}"/>
                </a:ext>
              </a:extLst>
            </p:cNvPr>
            <p:cNvSpPr/>
            <p:nvPr/>
          </p:nvSpPr>
          <p:spPr bwMode="auto">
            <a:xfrm>
              <a:off x="8443155" y="4128782"/>
              <a:ext cx="684000" cy="684000"/>
            </a:xfrm>
            <a:prstGeom prst="ellipse">
              <a:avLst/>
            </a:prstGeom>
            <a:solidFill>
              <a:srgbClr val="9BE5FF"/>
            </a:solidFill>
            <a:ln w="57150">
              <a:solidFill>
                <a:srgbClr val="00CC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3F34DA4A-631A-07B8-7775-87F5488BCCA0}"/>
                </a:ext>
              </a:extLst>
            </p:cNvPr>
            <p:cNvSpPr txBox="1"/>
            <p:nvPr/>
          </p:nvSpPr>
          <p:spPr>
            <a:xfrm>
              <a:off x="8489437" y="4288166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51B061E-8F26-5011-D512-61473B5335FB}"/>
              </a:ext>
            </a:extLst>
          </p:cNvPr>
          <p:cNvGrpSpPr/>
          <p:nvPr/>
        </p:nvGrpSpPr>
        <p:grpSpPr>
          <a:xfrm>
            <a:off x="4822464" y="1873445"/>
            <a:ext cx="595035" cy="576000"/>
            <a:chOff x="10528847" y="4096623"/>
            <a:chExt cx="595035" cy="576000"/>
          </a:xfrm>
        </p:grpSpPr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FE945F44-AB5D-7804-871D-DD97941C5381}"/>
                </a:ext>
              </a:extLst>
            </p:cNvPr>
            <p:cNvSpPr/>
            <p:nvPr/>
          </p:nvSpPr>
          <p:spPr bwMode="auto">
            <a:xfrm>
              <a:off x="10531535" y="4096623"/>
              <a:ext cx="576000" cy="576000"/>
            </a:xfrm>
            <a:prstGeom prst="ellipse">
              <a:avLst/>
            </a:prstGeom>
            <a:solidFill>
              <a:srgbClr val="99FF33"/>
            </a:solidFill>
            <a:ln w="57150">
              <a:solidFill>
                <a:srgbClr val="00B05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03D571A-0630-1967-B29D-9EB4551E8CF4}"/>
                </a:ext>
              </a:extLst>
            </p:cNvPr>
            <p:cNvSpPr txBox="1"/>
            <p:nvPr/>
          </p:nvSpPr>
          <p:spPr>
            <a:xfrm>
              <a:off x="10528847" y="420768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0" name="図 19">
            <a:extLst>
              <a:ext uri="{FF2B5EF4-FFF2-40B4-BE49-F238E27FC236}">
                <a16:creationId xmlns:a16="http://schemas.microsoft.com/office/drawing/2014/main" id="{62E9F43B-DB62-8D89-D5FE-60A0EEED88B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290"/>
          <a:stretch/>
        </p:blipFill>
        <p:spPr>
          <a:xfrm>
            <a:off x="207180" y="669283"/>
            <a:ext cx="884965" cy="1466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9D8D069-F889-5646-939E-D993B60649C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332"/>
          <a:stretch/>
        </p:blipFill>
        <p:spPr>
          <a:xfrm>
            <a:off x="243845" y="5265529"/>
            <a:ext cx="899011" cy="14396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BEDA007C-3679-DB42-ACEB-8599C0F3D3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1559"/>
          <a:stretch/>
        </p:blipFill>
        <p:spPr>
          <a:xfrm>
            <a:off x="207884" y="3907073"/>
            <a:ext cx="952390" cy="1259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21DCB17-5FC9-A492-C309-042EBB487F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2136"/>
          <a:stretch/>
        </p:blipFill>
        <p:spPr>
          <a:xfrm>
            <a:off x="225011" y="2341030"/>
            <a:ext cx="932725" cy="12860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BA69FFB-8A1D-22A6-A708-F29C65ABEEA7}"/>
              </a:ext>
            </a:extLst>
          </p:cNvPr>
          <p:cNvGrpSpPr/>
          <p:nvPr/>
        </p:nvGrpSpPr>
        <p:grpSpPr>
          <a:xfrm rot="698776">
            <a:off x="4895203" y="795873"/>
            <a:ext cx="665099" cy="343315"/>
            <a:chOff x="10995678" y="4312755"/>
            <a:chExt cx="665099" cy="343315"/>
          </a:xfrm>
        </p:grpSpPr>
        <p:sp>
          <p:nvSpPr>
            <p:cNvPr id="31" name="吹き出し: 円形 30">
              <a:extLst>
                <a:ext uri="{FF2B5EF4-FFF2-40B4-BE49-F238E27FC236}">
                  <a16:creationId xmlns:a16="http://schemas.microsoft.com/office/drawing/2014/main" id="{872B66D1-165F-4FF7-2BF7-C0A8B7858C41}"/>
                </a:ext>
              </a:extLst>
            </p:cNvPr>
            <p:cNvSpPr/>
            <p:nvPr/>
          </p:nvSpPr>
          <p:spPr>
            <a:xfrm>
              <a:off x="10995678" y="4312755"/>
              <a:ext cx="665099" cy="343315"/>
            </a:xfrm>
            <a:prstGeom prst="wedgeEllipseCallout">
              <a:avLst>
                <a:gd name="adj1" fmla="val -22142"/>
                <a:gd name="adj2" fmla="val 90403"/>
              </a:avLst>
            </a:prstGeom>
            <a:solidFill>
              <a:srgbClr val="FFC9E4"/>
            </a:solidFill>
            <a:ln w="38100">
              <a:solidFill>
                <a:srgbClr val="FF00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4" name="テキスト ボックス 243">
              <a:extLst>
                <a:ext uri="{FF2B5EF4-FFF2-40B4-BE49-F238E27FC236}">
                  <a16:creationId xmlns:a16="http://schemas.microsoft.com/office/drawing/2014/main" id="{CAA34B06-A6E4-828E-2DF8-537F612F3526}"/>
                </a:ext>
              </a:extLst>
            </p:cNvPr>
            <p:cNvSpPr txBox="1"/>
            <p:nvPr/>
          </p:nvSpPr>
          <p:spPr>
            <a:xfrm>
              <a:off x="11049945" y="4322278"/>
              <a:ext cx="55656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わたし</a:t>
              </a:r>
              <a:endPara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07" name="グループ化 306">
            <a:extLst>
              <a:ext uri="{FF2B5EF4-FFF2-40B4-BE49-F238E27FC236}">
                <a16:creationId xmlns:a16="http://schemas.microsoft.com/office/drawing/2014/main" id="{5651F70C-47AF-5E71-D8EC-8B2E043CD77D}"/>
              </a:ext>
            </a:extLst>
          </p:cNvPr>
          <p:cNvGrpSpPr/>
          <p:nvPr/>
        </p:nvGrpSpPr>
        <p:grpSpPr>
          <a:xfrm>
            <a:off x="3723860" y="738142"/>
            <a:ext cx="1302220" cy="2060097"/>
            <a:chOff x="3875313" y="694621"/>
            <a:chExt cx="1007165" cy="1593323"/>
          </a:xfrm>
        </p:grpSpPr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753087D7-76EE-F019-1541-5B58AD2A5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7437"/>
            <a:stretch/>
          </p:blipFill>
          <p:spPr>
            <a:xfrm>
              <a:off x="3875313" y="694621"/>
              <a:ext cx="1007165" cy="144644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412DCDE2-BA79-3E8F-7B22-2CC0642E5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78427" y="1850656"/>
              <a:ext cx="400936" cy="437288"/>
            </a:xfrm>
            <a:prstGeom prst="rect">
              <a:avLst/>
            </a:prstGeom>
          </p:spPr>
        </p:pic>
      </p:grpSp>
      <p:pic>
        <p:nvPicPr>
          <p:cNvPr id="69" name="図 68">
            <a:extLst>
              <a:ext uri="{FF2B5EF4-FFF2-40B4-BE49-F238E27FC236}">
                <a16:creationId xmlns:a16="http://schemas.microsoft.com/office/drawing/2014/main" id="{5FCDBBDE-0387-3512-BDF5-1570B2BBEE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1225" y="712734"/>
            <a:ext cx="1589866" cy="1394979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27A26507-15E8-8C28-EFFD-5D0FE3D161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26738" y="2253338"/>
            <a:ext cx="1595733" cy="1394979"/>
          </a:xfrm>
          <a:prstGeom prst="rect">
            <a:avLst/>
          </a:prstGeom>
        </p:spPr>
      </p:pic>
      <p:pic>
        <p:nvPicPr>
          <p:cNvPr id="71" name="図 70">
            <a:extLst>
              <a:ext uri="{FF2B5EF4-FFF2-40B4-BE49-F238E27FC236}">
                <a16:creationId xmlns:a16="http://schemas.microsoft.com/office/drawing/2014/main" id="{AB7C457E-B172-78A5-99B9-E6691F882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43733" y="3770154"/>
            <a:ext cx="1591940" cy="1396800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20BBFDCE-190C-84F9-0A16-A11E027E945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51225" y="5316310"/>
            <a:ext cx="1597076" cy="1396800"/>
          </a:xfrm>
          <a:prstGeom prst="rect">
            <a:avLst/>
          </a:prstGeom>
        </p:spPr>
      </p:pic>
      <p:pic>
        <p:nvPicPr>
          <p:cNvPr id="308" name="図 307">
            <a:extLst>
              <a:ext uri="{FF2B5EF4-FFF2-40B4-BE49-F238E27FC236}">
                <a16:creationId xmlns:a16="http://schemas.microsoft.com/office/drawing/2014/main" id="{7FF786C7-84B6-1EF6-9D04-9D7B81B08AA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26946" y="702224"/>
            <a:ext cx="2104024" cy="1833410"/>
          </a:xfrm>
          <a:prstGeom prst="rect">
            <a:avLst/>
          </a:prstGeom>
        </p:spPr>
      </p:pic>
      <p:sp>
        <p:nvSpPr>
          <p:cNvPr id="309" name="フリーフォーム: 図形 308">
            <a:extLst>
              <a:ext uri="{FF2B5EF4-FFF2-40B4-BE49-F238E27FC236}">
                <a16:creationId xmlns:a16="http://schemas.microsoft.com/office/drawing/2014/main" id="{7CEF4298-D918-0672-C55A-CE21039635BF}"/>
              </a:ext>
            </a:extLst>
          </p:cNvPr>
          <p:cNvSpPr/>
          <p:nvPr/>
        </p:nvSpPr>
        <p:spPr>
          <a:xfrm>
            <a:off x="2353250" y="1098058"/>
            <a:ext cx="782321" cy="785580"/>
          </a:xfrm>
          <a:custGeom>
            <a:avLst/>
            <a:gdLst>
              <a:gd name="connsiteX0" fmla="*/ 298831 w 1382799"/>
              <a:gd name="connsiteY0" fmla="*/ 13406 h 1427751"/>
              <a:gd name="connsiteX1" fmla="*/ 832231 w 1382799"/>
              <a:gd name="connsiteY1" fmla="*/ 156281 h 1427751"/>
              <a:gd name="connsiteX2" fmla="*/ 1165606 w 1382799"/>
              <a:gd name="connsiteY2" fmla="*/ 270581 h 1427751"/>
              <a:gd name="connsiteX3" fmla="*/ 1365631 w 1382799"/>
              <a:gd name="connsiteY3" fmla="*/ 537281 h 1427751"/>
              <a:gd name="connsiteX4" fmla="*/ 1365631 w 1382799"/>
              <a:gd name="connsiteY4" fmla="*/ 889706 h 1427751"/>
              <a:gd name="connsiteX5" fmla="*/ 1308481 w 1382799"/>
              <a:gd name="connsiteY5" fmla="*/ 1413581 h 1427751"/>
              <a:gd name="connsiteX6" fmla="*/ 813181 w 1382799"/>
              <a:gd name="connsiteY6" fmla="*/ 1270706 h 1427751"/>
              <a:gd name="connsiteX7" fmla="*/ 489331 w 1382799"/>
              <a:gd name="connsiteY7" fmla="*/ 1184981 h 1427751"/>
              <a:gd name="connsiteX8" fmla="*/ 3556 w 1382799"/>
              <a:gd name="connsiteY8" fmla="*/ 975431 h 1427751"/>
              <a:gd name="connsiteX9" fmla="*/ 270256 w 1382799"/>
              <a:gd name="connsiteY9" fmla="*/ 518231 h 1427751"/>
              <a:gd name="connsiteX10" fmla="*/ 298831 w 1382799"/>
              <a:gd name="connsiteY10" fmla="*/ 13406 h 1427751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68208"/>
              <a:gd name="connsiteY0" fmla="*/ 0 h 1414345"/>
              <a:gd name="connsiteX1" fmla="*/ 832231 w 1368208"/>
              <a:gd name="connsiteY1" fmla="*/ 142875 h 1414345"/>
              <a:gd name="connsiteX2" fmla="*/ 1165606 w 1368208"/>
              <a:gd name="connsiteY2" fmla="*/ 257175 h 1414345"/>
              <a:gd name="connsiteX3" fmla="*/ 1365631 w 1368208"/>
              <a:gd name="connsiteY3" fmla="*/ 523875 h 1414345"/>
              <a:gd name="connsiteX4" fmla="*/ 1365631 w 1368208"/>
              <a:gd name="connsiteY4" fmla="*/ 876300 h 1414345"/>
              <a:gd name="connsiteX5" fmla="*/ 1308481 w 1368208"/>
              <a:gd name="connsiteY5" fmla="*/ 1400175 h 1414345"/>
              <a:gd name="connsiteX6" fmla="*/ 813181 w 1368208"/>
              <a:gd name="connsiteY6" fmla="*/ 1257300 h 1414345"/>
              <a:gd name="connsiteX7" fmla="*/ 489331 w 1368208"/>
              <a:gd name="connsiteY7" fmla="*/ 1171575 h 1414345"/>
              <a:gd name="connsiteX8" fmla="*/ 3556 w 1368208"/>
              <a:gd name="connsiteY8" fmla="*/ 962025 h 1414345"/>
              <a:gd name="connsiteX9" fmla="*/ 270256 w 1368208"/>
              <a:gd name="connsiteY9" fmla="*/ 504825 h 1414345"/>
              <a:gd name="connsiteX10" fmla="*/ 298831 w 1368208"/>
              <a:gd name="connsiteY10" fmla="*/ 0 h 1414345"/>
              <a:gd name="connsiteX0" fmla="*/ 298831 w 1365631"/>
              <a:gd name="connsiteY0" fmla="*/ 0 h 1414345"/>
              <a:gd name="connsiteX1" fmla="*/ 832231 w 1365631"/>
              <a:gd name="connsiteY1" fmla="*/ 142875 h 1414345"/>
              <a:gd name="connsiteX2" fmla="*/ 1165606 w 1365631"/>
              <a:gd name="connsiteY2" fmla="*/ 257175 h 1414345"/>
              <a:gd name="connsiteX3" fmla="*/ 1365631 w 1365631"/>
              <a:gd name="connsiteY3" fmla="*/ 523875 h 1414345"/>
              <a:gd name="connsiteX4" fmla="*/ 1365631 w 1365631"/>
              <a:gd name="connsiteY4" fmla="*/ 876300 h 1414345"/>
              <a:gd name="connsiteX5" fmla="*/ 1308481 w 1365631"/>
              <a:gd name="connsiteY5" fmla="*/ 1400175 h 1414345"/>
              <a:gd name="connsiteX6" fmla="*/ 813181 w 1365631"/>
              <a:gd name="connsiteY6" fmla="*/ 1257300 h 1414345"/>
              <a:gd name="connsiteX7" fmla="*/ 489331 w 1365631"/>
              <a:gd name="connsiteY7" fmla="*/ 1171575 h 1414345"/>
              <a:gd name="connsiteX8" fmla="*/ 3556 w 1365631"/>
              <a:gd name="connsiteY8" fmla="*/ 962025 h 1414345"/>
              <a:gd name="connsiteX9" fmla="*/ 270256 w 1365631"/>
              <a:gd name="connsiteY9" fmla="*/ 504825 h 1414345"/>
              <a:gd name="connsiteX10" fmla="*/ 298831 w 1365631"/>
              <a:gd name="connsiteY10" fmla="*/ 0 h 141434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673"/>
              <a:gd name="connsiteY0" fmla="*/ 0 h 1417084"/>
              <a:gd name="connsiteX1" fmla="*/ 828675 w 1362673"/>
              <a:gd name="connsiteY1" fmla="*/ 142875 h 1417084"/>
              <a:gd name="connsiteX2" fmla="*/ 1162050 w 1362673"/>
              <a:gd name="connsiteY2" fmla="*/ 257175 h 1417084"/>
              <a:gd name="connsiteX3" fmla="*/ 1362075 w 1362673"/>
              <a:gd name="connsiteY3" fmla="*/ 523875 h 1417084"/>
              <a:gd name="connsiteX4" fmla="*/ 1362075 w 1362673"/>
              <a:gd name="connsiteY4" fmla="*/ 876300 h 1417084"/>
              <a:gd name="connsiteX5" fmla="*/ 1304925 w 1362673"/>
              <a:gd name="connsiteY5" fmla="*/ 1400175 h 1417084"/>
              <a:gd name="connsiteX6" fmla="*/ 781050 w 1362673"/>
              <a:gd name="connsiteY6" fmla="*/ 1276350 h 1417084"/>
              <a:gd name="connsiteX7" fmla="*/ 485775 w 1362673"/>
              <a:gd name="connsiteY7" fmla="*/ 1171575 h 1417084"/>
              <a:gd name="connsiteX8" fmla="*/ 0 w 1362673"/>
              <a:gd name="connsiteY8" fmla="*/ 962025 h 1417084"/>
              <a:gd name="connsiteX9" fmla="*/ 266700 w 1362673"/>
              <a:gd name="connsiteY9" fmla="*/ 504825 h 1417084"/>
              <a:gd name="connsiteX10" fmla="*/ 295275 w 1362673"/>
              <a:gd name="connsiteY10" fmla="*/ 0 h 1417084"/>
              <a:gd name="connsiteX0" fmla="*/ 295275 w 1362673"/>
              <a:gd name="connsiteY0" fmla="*/ 0 h 1400175"/>
              <a:gd name="connsiteX1" fmla="*/ 828675 w 1362673"/>
              <a:gd name="connsiteY1" fmla="*/ 142875 h 1400175"/>
              <a:gd name="connsiteX2" fmla="*/ 1162050 w 1362673"/>
              <a:gd name="connsiteY2" fmla="*/ 257175 h 1400175"/>
              <a:gd name="connsiteX3" fmla="*/ 1362075 w 1362673"/>
              <a:gd name="connsiteY3" fmla="*/ 523875 h 1400175"/>
              <a:gd name="connsiteX4" fmla="*/ 1362075 w 1362673"/>
              <a:gd name="connsiteY4" fmla="*/ 876300 h 1400175"/>
              <a:gd name="connsiteX5" fmla="*/ 1304925 w 1362673"/>
              <a:gd name="connsiteY5" fmla="*/ 1400175 h 1400175"/>
              <a:gd name="connsiteX6" fmla="*/ 781050 w 1362673"/>
              <a:gd name="connsiteY6" fmla="*/ 1276350 h 1400175"/>
              <a:gd name="connsiteX7" fmla="*/ 485775 w 1362673"/>
              <a:gd name="connsiteY7" fmla="*/ 1171575 h 1400175"/>
              <a:gd name="connsiteX8" fmla="*/ 0 w 1362673"/>
              <a:gd name="connsiteY8" fmla="*/ 962025 h 1400175"/>
              <a:gd name="connsiteX9" fmla="*/ 266700 w 1362673"/>
              <a:gd name="connsiteY9" fmla="*/ 504825 h 1400175"/>
              <a:gd name="connsiteX10" fmla="*/ 295275 w 1362673"/>
              <a:gd name="connsiteY10" fmla="*/ 0 h 1400175"/>
              <a:gd name="connsiteX0" fmla="*/ 295275 w 1362673"/>
              <a:gd name="connsiteY0" fmla="*/ 14410 h 1414585"/>
              <a:gd name="connsiteX1" fmla="*/ 828675 w 1362673"/>
              <a:gd name="connsiteY1" fmla="*/ 157285 h 1414585"/>
              <a:gd name="connsiteX2" fmla="*/ 1162050 w 1362673"/>
              <a:gd name="connsiteY2" fmla="*/ 271585 h 1414585"/>
              <a:gd name="connsiteX3" fmla="*/ 1362075 w 1362673"/>
              <a:gd name="connsiteY3" fmla="*/ 538285 h 1414585"/>
              <a:gd name="connsiteX4" fmla="*/ 1362075 w 1362673"/>
              <a:gd name="connsiteY4" fmla="*/ 890710 h 1414585"/>
              <a:gd name="connsiteX5" fmla="*/ 1304925 w 1362673"/>
              <a:gd name="connsiteY5" fmla="*/ 1414585 h 1414585"/>
              <a:gd name="connsiteX6" fmla="*/ 781050 w 1362673"/>
              <a:gd name="connsiteY6" fmla="*/ 1290760 h 1414585"/>
              <a:gd name="connsiteX7" fmla="*/ 485775 w 1362673"/>
              <a:gd name="connsiteY7" fmla="*/ 1185985 h 1414585"/>
              <a:gd name="connsiteX8" fmla="*/ 0 w 1362673"/>
              <a:gd name="connsiteY8" fmla="*/ 976435 h 1414585"/>
              <a:gd name="connsiteX9" fmla="*/ 266700 w 1362673"/>
              <a:gd name="connsiteY9" fmla="*/ 531785 h 1414585"/>
              <a:gd name="connsiteX10" fmla="*/ 295275 w 1362673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98400 w 1375298"/>
              <a:gd name="connsiteY7" fmla="*/ 1185985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77358 w 1375298"/>
              <a:gd name="connsiteY7" fmla="*/ 1181803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91075"/>
              <a:gd name="connsiteY0" fmla="*/ 13975 h 1414150"/>
              <a:gd name="connsiteX1" fmla="*/ 841300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307900 w 1391075"/>
              <a:gd name="connsiteY0" fmla="*/ 13975 h 1414150"/>
              <a:gd name="connsiteX1" fmla="*/ 811842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282650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282650 w 1391075"/>
              <a:gd name="connsiteY10" fmla="*/ 14454 h 1406263"/>
              <a:gd name="connsiteX0" fmla="*/ 312109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312109 w 1391075"/>
              <a:gd name="connsiteY10" fmla="*/ 14454 h 1406263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75298"/>
              <a:gd name="connsiteY0" fmla="*/ 0 h 1391809"/>
              <a:gd name="connsiteX1" fmla="*/ 811842 w 1375298"/>
              <a:gd name="connsiteY1" fmla="*/ 134509 h 1391809"/>
              <a:gd name="connsiteX2" fmla="*/ 1153633 w 1375298"/>
              <a:gd name="connsiteY2" fmla="*/ 236260 h 1391809"/>
              <a:gd name="connsiteX3" fmla="*/ 1374700 w 1375298"/>
              <a:gd name="connsiteY3" fmla="*/ 515509 h 1391809"/>
              <a:gd name="connsiteX4" fmla="*/ 1374700 w 1375298"/>
              <a:gd name="connsiteY4" fmla="*/ 867934 h 1391809"/>
              <a:gd name="connsiteX5" fmla="*/ 1317550 w 1375298"/>
              <a:gd name="connsiteY5" fmla="*/ 1391809 h 1391809"/>
              <a:gd name="connsiteX6" fmla="*/ 793675 w 1375298"/>
              <a:gd name="connsiteY6" fmla="*/ 1267984 h 1391809"/>
              <a:gd name="connsiteX7" fmla="*/ 477358 w 1375298"/>
              <a:gd name="connsiteY7" fmla="*/ 1159027 h 1391809"/>
              <a:gd name="connsiteX8" fmla="*/ 0 w 1375298"/>
              <a:gd name="connsiteY8" fmla="*/ 953659 h 1391809"/>
              <a:gd name="connsiteX9" fmla="*/ 279325 w 1375298"/>
              <a:gd name="connsiteY9" fmla="*/ 509009 h 1391809"/>
              <a:gd name="connsiteX10" fmla="*/ 312109 w 1375298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77358 w 1374700"/>
              <a:gd name="connsiteY7" fmla="*/ 1159027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32316 w 1374700"/>
              <a:gd name="connsiteY7" fmla="*/ 1535445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458497 w 1521088"/>
              <a:gd name="connsiteY0" fmla="*/ 0 h 1976536"/>
              <a:gd name="connsiteX1" fmla="*/ 958230 w 1521088"/>
              <a:gd name="connsiteY1" fmla="*/ 134509 h 1976536"/>
              <a:gd name="connsiteX2" fmla="*/ 1300021 w 1521088"/>
              <a:gd name="connsiteY2" fmla="*/ 236260 h 1976536"/>
              <a:gd name="connsiteX3" fmla="*/ 1521088 w 1521088"/>
              <a:gd name="connsiteY3" fmla="*/ 515509 h 1976536"/>
              <a:gd name="connsiteX4" fmla="*/ 1521088 w 1521088"/>
              <a:gd name="connsiteY4" fmla="*/ 867934 h 1976536"/>
              <a:gd name="connsiteX5" fmla="*/ 1463938 w 1521088"/>
              <a:gd name="connsiteY5" fmla="*/ 1391809 h 1976536"/>
              <a:gd name="connsiteX6" fmla="*/ 1086450 w 1521088"/>
              <a:gd name="connsiteY6" fmla="*/ 1976536 h 1976536"/>
              <a:gd name="connsiteX7" fmla="*/ 578704 w 1521088"/>
              <a:gd name="connsiteY7" fmla="*/ 1535445 h 1976536"/>
              <a:gd name="connsiteX8" fmla="*/ 0 w 1521088"/>
              <a:gd name="connsiteY8" fmla="*/ 1186153 h 1976536"/>
              <a:gd name="connsiteX9" fmla="*/ 425713 w 1521088"/>
              <a:gd name="connsiteY9" fmla="*/ 509009 h 1976536"/>
              <a:gd name="connsiteX10" fmla="*/ 458497 w 1521088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414452 w 1509827"/>
              <a:gd name="connsiteY9" fmla="*/ 509009 h 1976536"/>
              <a:gd name="connsiteX10" fmla="*/ 447236 w 1509827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290585 w 1509827"/>
              <a:gd name="connsiteY9" fmla="*/ 597578 h 1976536"/>
              <a:gd name="connsiteX10" fmla="*/ 447236 w 1509827"/>
              <a:gd name="connsiteY10" fmla="*/ 0 h 1976536"/>
              <a:gd name="connsiteX0" fmla="*/ 447236 w 1745452"/>
              <a:gd name="connsiteY0" fmla="*/ 0 h 1976536"/>
              <a:gd name="connsiteX1" fmla="*/ 946969 w 1745452"/>
              <a:gd name="connsiteY1" fmla="*/ 134509 h 1976536"/>
              <a:gd name="connsiteX2" fmla="*/ 1288760 w 1745452"/>
              <a:gd name="connsiteY2" fmla="*/ 236260 h 1976536"/>
              <a:gd name="connsiteX3" fmla="*/ 1509827 w 1745452"/>
              <a:gd name="connsiteY3" fmla="*/ 515509 h 1976536"/>
              <a:gd name="connsiteX4" fmla="*/ 1509827 w 1745452"/>
              <a:gd name="connsiteY4" fmla="*/ 867934 h 1976536"/>
              <a:gd name="connsiteX5" fmla="*/ 1745452 w 1745452"/>
              <a:gd name="connsiteY5" fmla="*/ 1757157 h 1976536"/>
              <a:gd name="connsiteX6" fmla="*/ 1075189 w 1745452"/>
              <a:gd name="connsiteY6" fmla="*/ 1976536 h 1976536"/>
              <a:gd name="connsiteX7" fmla="*/ 567443 w 1745452"/>
              <a:gd name="connsiteY7" fmla="*/ 1535445 h 1976536"/>
              <a:gd name="connsiteX8" fmla="*/ 0 w 1745452"/>
              <a:gd name="connsiteY8" fmla="*/ 1219366 h 1976536"/>
              <a:gd name="connsiteX9" fmla="*/ 290585 w 1745452"/>
              <a:gd name="connsiteY9" fmla="*/ 597578 h 1976536"/>
              <a:gd name="connsiteX10" fmla="*/ 447236 w 1745452"/>
              <a:gd name="connsiteY10" fmla="*/ 0 h 1976536"/>
              <a:gd name="connsiteX0" fmla="*/ 447236 w 1915208"/>
              <a:gd name="connsiteY0" fmla="*/ 0 h 1976536"/>
              <a:gd name="connsiteX1" fmla="*/ 946969 w 1915208"/>
              <a:gd name="connsiteY1" fmla="*/ 134509 h 1976536"/>
              <a:gd name="connsiteX2" fmla="*/ 1288760 w 1915208"/>
              <a:gd name="connsiteY2" fmla="*/ 236260 h 1976536"/>
              <a:gd name="connsiteX3" fmla="*/ 1509827 w 1915208"/>
              <a:gd name="connsiteY3" fmla="*/ 515509 h 1976536"/>
              <a:gd name="connsiteX4" fmla="*/ 1915208 w 1915208"/>
              <a:gd name="connsiteY4" fmla="*/ 1188997 h 1976536"/>
              <a:gd name="connsiteX5" fmla="*/ 1745452 w 1915208"/>
              <a:gd name="connsiteY5" fmla="*/ 1757157 h 1976536"/>
              <a:gd name="connsiteX6" fmla="*/ 1075189 w 1915208"/>
              <a:gd name="connsiteY6" fmla="*/ 1976536 h 1976536"/>
              <a:gd name="connsiteX7" fmla="*/ 567443 w 1915208"/>
              <a:gd name="connsiteY7" fmla="*/ 1535445 h 1976536"/>
              <a:gd name="connsiteX8" fmla="*/ 0 w 1915208"/>
              <a:gd name="connsiteY8" fmla="*/ 1219366 h 1976536"/>
              <a:gd name="connsiteX9" fmla="*/ 290585 w 1915208"/>
              <a:gd name="connsiteY9" fmla="*/ 597578 h 1976536"/>
              <a:gd name="connsiteX10" fmla="*/ 447236 w 191520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07828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37054 w 1903948"/>
              <a:gd name="connsiteY1" fmla="*/ 12727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104619 w 1903948"/>
              <a:gd name="connsiteY1" fmla="*/ 57011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55932 w 1903948"/>
              <a:gd name="connsiteY2" fmla="*/ 440262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64952 w 1903948"/>
              <a:gd name="connsiteY2" fmla="*/ 457998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903948 w 1931007"/>
              <a:gd name="connsiteY4" fmla="*/ 1177926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831795 w 1931007"/>
              <a:gd name="connsiteY4" fmla="*/ 1452818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2067518"/>
              <a:gd name="connsiteX1" fmla="*/ 1095599 w 1931007"/>
              <a:gd name="connsiteY1" fmla="*/ 30409 h 2067518"/>
              <a:gd name="connsiteX2" fmla="*/ 1664952 w 1931007"/>
              <a:gd name="connsiteY2" fmla="*/ 457998 h 2067518"/>
              <a:gd name="connsiteX3" fmla="*/ 1931007 w 1931007"/>
              <a:gd name="connsiteY3" fmla="*/ 1018590 h 2067518"/>
              <a:gd name="connsiteX4" fmla="*/ 1831795 w 1931007"/>
              <a:gd name="connsiteY4" fmla="*/ 1452818 h 2067518"/>
              <a:gd name="connsiteX5" fmla="*/ 1393708 w 1931007"/>
              <a:gd name="connsiteY5" fmla="*/ 2067518 h 2067518"/>
              <a:gd name="connsiteX6" fmla="*/ 1075189 w 1931007"/>
              <a:gd name="connsiteY6" fmla="*/ 1976536 h 2067518"/>
              <a:gd name="connsiteX7" fmla="*/ 567443 w 1931007"/>
              <a:gd name="connsiteY7" fmla="*/ 1535445 h 2067518"/>
              <a:gd name="connsiteX8" fmla="*/ 0 w 1931007"/>
              <a:gd name="connsiteY8" fmla="*/ 1219366 h 2067518"/>
              <a:gd name="connsiteX9" fmla="*/ 290585 w 1931007"/>
              <a:gd name="connsiteY9" fmla="*/ 597578 h 2067518"/>
              <a:gd name="connsiteX10" fmla="*/ 447236 w 1931007"/>
              <a:gd name="connsiteY10" fmla="*/ 0 h 2067518"/>
              <a:gd name="connsiteX0" fmla="*/ 447236 w 1894928"/>
              <a:gd name="connsiteY0" fmla="*/ 0 h 2067518"/>
              <a:gd name="connsiteX1" fmla="*/ 1095599 w 1894928"/>
              <a:gd name="connsiteY1" fmla="*/ 30409 h 2067518"/>
              <a:gd name="connsiteX2" fmla="*/ 1664952 w 1894928"/>
              <a:gd name="connsiteY2" fmla="*/ 457998 h 2067518"/>
              <a:gd name="connsiteX3" fmla="*/ 1894928 w 1894928"/>
              <a:gd name="connsiteY3" fmla="*/ 1098400 h 2067518"/>
              <a:gd name="connsiteX4" fmla="*/ 1831795 w 1894928"/>
              <a:gd name="connsiteY4" fmla="*/ 1452818 h 2067518"/>
              <a:gd name="connsiteX5" fmla="*/ 1393708 w 1894928"/>
              <a:gd name="connsiteY5" fmla="*/ 2067518 h 2067518"/>
              <a:gd name="connsiteX6" fmla="*/ 1075189 w 1894928"/>
              <a:gd name="connsiteY6" fmla="*/ 1976536 h 2067518"/>
              <a:gd name="connsiteX7" fmla="*/ 567443 w 1894928"/>
              <a:gd name="connsiteY7" fmla="*/ 1535445 h 2067518"/>
              <a:gd name="connsiteX8" fmla="*/ 0 w 1894928"/>
              <a:gd name="connsiteY8" fmla="*/ 1219366 h 2067518"/>
              <a:gd name="connsiteX9" fmla="*/ 290585 w 1894928"/>
              <a:gd name="connsiteY9" fmla="*/ 597578 h 2067518"/>
              <a:gd name="connsiteX10" fmla="*/ 447236 w 1894928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831795 w 1912965"/>
              <a:gd name="connsiteY4" fmla="*/ 1452818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62009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34952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1075189 w 1912965"/>
              <a:gd name="connsiteY6" fmla="*/ 1976536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741479 w 1912965"/>
              <a:gd name="connsiteY6" fmla="*/ 2003137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598592 w 2064321"/>
              <a:gd name="connsiteY0" fmla="*/ 0 h 2262600"/>
              <a:gd name="connsiteX1" fmla="*/ 1246955 w 2064321"/>
              <a:gd name="connsiteY1" fmla="*/ 30409 h 2262600"/>
              <a:gd name="connsiteX2" fmla="*/ 1816308 w 2064321"/>
              <a:gd name="connsiteY2" fmla="*/ 457998 h 2262600"/>
              <a:gd name="connsiteX3" fmla="*/ 2064321 w 2064321"/>
              <a:gd name="connsiteY3" fmla="*/ 1116136 h 2262600"/>
              <a:gd name="connsiteX4" fmla="*/ 1586308 w 2064321"/>
              <a:gd name="connsiteY4" fmla="*/ 1656772 h 2262600"/>
              <a:gd name="connsiteX5" fmla="*/ 1238413 w 2064321"/>
              <a:gd name="connsiteY5" fmla="*/ 2262600 h 2262600"/>
              <a:gd name="connsiteX6" fmla="*/ 892835 w 2064321"/>
              <a:gd name="connsiteY6" fmla="*/ 2003137 h 2262600"/>
              <a:gd name="connsiteX7" fmla="*/ 718799 w 2064321"/>
              <a:gd name="connsiteY7" fmla="*/ 1535445 h 2262600"/>
              <a:gd name="connsiteX8" fmla="*/ 151356 w 2064321"/>
              <a:gd name="connsiteY8" fmla="*/ 1219366 h 2262600"/>
              <a:gd name="connsiteX9" fmla="*/ 0 w 2064321"/>
              <a:gd name="connsiteY9" fmla="*/ 464565 h 2262600"/>
              <a:gd name="connsiteX10" fmla="*/ 598592 w 2064321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928208 w 2273730"/>
              <a:gd name="connsiteY7" fmla="*/ 1535445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197656 w 2273730"/>
              <a:gd name="connsiteY7" fmla="*/ 1836938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28634"/>
              <a:gd name="connsiteY0" fmla="*/ 0 h 2262600"/>
              <a:gd name="connsiteX1" fmla="*/ 1456364 w 2228634"/>
              <a:gd name="connsiteY1" fmla="*/ 30409 h 2262600"/>
              <a:gd name="connsiteX2" fmla="*/ 1782201 w 2228634"/>
              <a:gd name="connsiteY2" fmla="*/ 644215 h 2262600"/>
              <a:gd name="connsiteX3" fmla="*/ 2228634 w 2228634"/>
              <a:gd name="connsiteY3" fmla="*/ 1142737 h 2262600"/>
              <a:gd name="connsiteX4" fmla="*/ 1795717 w 2228634"/>
              <a:gd name="connsiteY4" fmla="*/ 1656772 h 2262600"/>
              <a:gd name="connsiteX5" fmla="*/ 1447822 w 2228634"/>
              <a:gd name="connsiteY5" fmla="*/ 2262600 h 2262600"/>
              <a:gd name="connsiteX6" fmla="*/ 786572 w 2228634"/>
              <a:gd name="connsiteY6" fmla="*/ 2242557 h 2262600"/>
              <a:gd name="connsiteX7" fmla="*/ 197659 w 2228634"/>
              <a:gd name="connsiteY7" fmla="*/ 1810336 h 2262600"/>
              <a:gd name="connsiteX8" fmla="*/ 0 w 2228634"/>
              <a:gd name="connsiteY8" fmla="*/ 1201634 h 2262600"/>
              <a:gd name="connsiteX9" fmla="*/ 209409 w 2228634"/>
              <a:gd name="connsiteY9" fmla="*/ 464565 h 2262600"/>
              <a:gd name="connsiteX10" fmla="*/ 808001 w 2228634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33869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26041 w 2291770"/>
              <a:gd name="connsiteY0" fmla="*/ 0 h 2262600"/>
              <a:gd name="connsiteX1" fmla="*/ 1474404 w 2291770"/>
              <a:gd name="connsiteY1" fmla="*/ 30409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1770" h="2262600">
                <a:moveTo>
                  <a:pt x="826041" y="0"/>
                </a:moveTo>
                <a:lnTo>
                  <a:pt x="1474404" y="30409"/>
                </a:lnTo>
                <a:lnTo>
                  <a:pt x="1800241" y="644215"/>
                </a:lnTo>
                <a:lnTo>
                  <a:pt x="2291770" y="1133869"/>
                </a:lnTo>
                <a:lnTo>
                  <a:pt x="1813757" y="1656772"/>
                </a:lnTo>
                <a:lnTo>
                  <a:pt x="1465862" y="2262600"/>
                </a:lnTo>
                <a:lnTo>
                  <a:pt x="804612" y="2242557"/>
                </a:lnTo>
                <a:lnTo>
                  <a:pt x="215699" y="1810336"/>
                </a:lnTo>
                <a:lnTo>
                  <a:pt x="0" y="1166164"/>
                </a:lnTo>
                <a:lnTo>
                  <a:pt x="227449" y="464565"/>
                </a:lnTo>
                <a:lnTo>
                  <a:pt x="826041" y="0"/>
                </a:lnTo>
                <a:close/>
              </a:path>
            </a:pathLst>
          </a:custGeom>
          <a:solidFill>
            <a:srgbClr val="FF00FF">
              <a:alpha val="29804"/>
            </a:srgbClr>
          </a:solidFill>
          <a:ln w="158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/>
          </a:p>
        </p:txBody>
      </p:sp>
      <p:sp>
        <p:nvSpPr>
          <p:cNvPr id="310" name="フリーフォーム: 図形 309">
            <a:extLst>
              <a:ext uri="{FF2B5EF4-FFF2-40B4-BE49-F238E27FC236}">
                <a16:creationId xmlns:a16="http://schemas.microsoft.com/office/drawing/2014/main" id="{ED367581-B121-DEC9-DE1F-64431913D9DF}"/>
              </a:ext>
            </a:extLst>
          </p:cNvPr>
          <p:cNvSpPr/>
          <p:nvPr/>
        </p:nvSpPr>
        <p:spPr>
          <a:xfrm>
            <a:off x="2479221" y="2638190"/>
            <a:ext cx="474704" cy="677823"/>
          </a:xfrm>
          <a:custGeom>
            <a:avLst/>
            <a:gdLst>
              <a:gd name="connsiteX0" fmla="*/ 298831 w 1382799"/>
              <a:gd name="connsiteY0" fmla="*/ 13406 h 1427751"/>
              <a:gd name="connsiteX1" fmla="*/ 832231 w 1382799"/>
              <a:gd name="connsiteY1" fmla="*/ 156281 h 1427751"/>
              <a:gd name="connsiteX2" fmla="*/ 1165606 w 1382799"/>
              <a:gd name="connsiteY2" fmla="*/ 270581 h 1427751"/>
              <a:gd name="connsiteX3" fmla="*/ 1365631 w 1382799"/>
              <a:gd name="connsiteY3" fmla="*/ 537281 h 1427751"/>
              <a:gd name="connsiteX4" fmla="*/ 1365631 w 1382799"/>
              <a:gd name="connsiteY4" fmla="*/ 889706 h 1427751"/>
              <a:gd name="connsiteX5" fmla="*/ 1308481 w 1382799"/>
              <a:gd name="connsiteY5" fmla="*/ 1413581 h 1427751"/>
              <a:gd name="connsiteX6" fmla="*/ 813181 w 1382799"/>
              <a:gd name="connsiteY6" fmla="*/ 1270706 h 1427751"/>
              <a:gd name="connsiteX7" fmla="*/ 489331 w 1382799"/>
              <a:gd name="connsiteY7" fmla="*/ 1184981 h 1427751"/>
              <a:gd name="connsiteX8" fmla="*/ 3556 w 1382799"/>
              <a:gd name="connsiteY8" fmla="*/ 975431 h 1427751"/>
              <a:gd name="connsiteX9" fmla="*/ 270256 w 1382799"/>
              <a:gd name="connsiteY9" fmla="*/ 518231 h 1427751"/>
              <a:gd name="connsiteX10" fmla="*/ 298831 w 1382799"/>
              <a:gd name="connsiteY10" fmla="*/ 13406 h 1427751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68208"/>
              <a:gd name="connsiteY0" fmla="*/ 0 h 1414345"/>
              <a:gd name="connsiteX1" fmla="*/ 832231 w 1368208"/>
              <a:gd name="connsiteY1" fmla="*/ 142875 h 1414345"/>
              <a:gd name="connsiteX2" fmla="*/ 1165606 w 1368208"/>
              <a:gd name="connsiteY2" fmla="*/ 257175 h 1414345"/>
              <a:gd name="connsiteX3" fmla="*/ 1365631 w 1368208"/>
              <a:gd name="connsiteY3" fmla="*/ 523875 h 1414345"/>
              <a:gd name="connsiteX4" fmla="*/ 1365631 w 1368208"/>
              <a:gd name="connsiteY4" fmla="*/ 876300 h 1414345"/>
              <a:gd name="connsiteX5" fmla="*/ 1308481 w 1368208"/>
              <a:gd name="connsiteY5" fmla="*/ 1400175 h 1414345"/>
              <a:gd name="connsiteX6" fmla="*/ 813181 w 1368208"/>
              <a:gd name="connsiteY6" fmla="*/ 1257300 h 1414345"/>
              <a:gd name="connsiteX7" fmla="*/ 489331 w 1368208"/>
              <a:gd name="connsiteY7" fmla="*/ 1171575 h 1414345"/>
              <a:gd name="connsiteX8" fmla="*/ 3556 w 1368208"/>
              <a:gd name="connsiteY8" fmla="*/ 962025 h 1414345"/>
              <a:gd name="connsiteX9" fmla="*/ 270256 w 1368208"/>
              <a:gd name="connsiteY9" fmla="*/ 504825 h 1414345"/>
              <a:gd name="connsiteX10" fmla="*/ 298831 w 1368208"/>
              <a:gd name="connsiteY10" fmla="*/ 0 h 1414345"/>
              <a:gd name="connsiteX0" fmla="*/ 298831 w 1365631"/>
              <a:gd name="connsiteY0" fmla="*/ 0 h 1414345"/>
              <a:gd name="connsiteX1" fmla="*/ 832231 w 1365631"/>
              <a:gd name="connsiteY1" fmla="*/ 142875 h 1414345"/>
              <a:gd name="connsiteX2" fmla="*/ 1165606 w 1365631"/>
              <a:gd name="connsiteY2" fmla="*/ 257175 h 1414345"/>
              <a:gd name="connsiteX3" fmla="*/ 1365631 w 1365631"/>
              <a:gd name="connsiteY3" fmla="*/ 523875 h 1414345"/>
              <a:gd name="connsiteX4" fmla="*/ 1365631 w 1365631"/>
              <a:gd name="connsiteY4" fmla="*/ 876300 h 1414345"/>
              <a:gd name="connsiteX5" fmla="*/ 1308481 w 1365631"/>
              <a:gd name="connsiteY5" fmla="*/ 1400175 h 1414345"/>
              <a:gd name="connsiteX6" fmla="*/ 813181 w 1365631"/>
              <a:gd name="connsiteY6" fmla="*/ 1257300 h 1414345"/>
              <a:gd name="connsiteX7" fmla="*/ 489331 w 1365631"/>
              <a:gd name="connsiteY7" fmla="*/ 1171575 h 1414345"/>
              <a:gd name="connsiteX8" fmla="*/ 3556 w 1365631"/>
              <a:gd name="connsiteY8" fmla="*/ 962025 h 1414345"/>
              <a:gd name="connsiteX9" fmla="*/ 270256 w 1365631"/>
              <a:gd name="connsiteY9" fmla="*/ 504825 h 1414345"/>
              <a:gd name="connsiteX10" fmla="*/ 298831 w 1365631"/>
              <a:gd name="connsiteY10" fmla="*/ 0 h 141434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673"/>
              <a:gd name="connsiteY0" fmla="*/ 0 h 1417084"/>
              <a:gd name="connsiteX1" fmla="*/ 828675 w 1362673"/>
              <a:gd name="connsiteY1" fmla="*/ 142875 h 1417084"/>
              <a:gd name="connsiteX2" fmla="*/ 1162050 w 1362673"/>
              <a:gd name="connsiteY2" fmla="*/ 257175 h 1417084"/>
              <a:gd name="connsiteX3" fmla="*/ 1362075 w 1362673"/>
              <a:gd name="connsiteY3" fmla="*/ 523875 h 1417084"/>
              <a:gd name="connsiteX4" fmla="*/ 1362075 w 1362673"/>
              <a:gd name="connsiteY4" fmla="*/ 876300 h 1417084"/>
              <a:gd name="connsiteX5" fmla="*/ 1304925 w 1362673"/>
              <a:gd name="connsiteY5" fmla="*/ 1400175 h 1417084"/>
              <a:gd name="connsiteX6" fmla="*/ 781050 w 1362673"/>
              <a:gd name="connsiteY6" fmla="*/ 1276350 h 1417084"/>
              <a:gd name="connsiteX7" fmla="*/ 485775 w 1362673"/>
              <a:gd name="connsiteY7" fmla="*/ 1171575 h 1417084"/>
              <a:gd name="connsiteX8" fmla="*/ 0 w 1362673"/>
              <a:gd name="connsiteY8" fmla="*/ 962025 h 1417084"/>
              <a:gd name="connsiteX9" fmla="*/ 266700 w 1362673"/>
              <a:gd name="connsiteY9" fmla="*/ 504825 h 1417084"/>
              <a:gd name="connsiteX10" fmla="*/ 295275 w 1362673"/>
              <a:gd name="connsiteY10" fmla="*/ 0 h 1417084"/>
              <a:gd name="connsiteX0" fmla="*/ 295275 w 1362673"/>
              <a:gd name="connsiteY0" fmla="*/ 0 h 1400175"/>
              <a:gd name="connsiteX1" fmla="*/ 828675 w 1362673"/>
              <a:gd name="connsiteY1" fmla="*/ 142875 h 1400175"/>
              <a:gd name="connsiteX2" fmla="*/ 1162050 w 1362673"/>
              <a:gd name="connsiteY2" fmla="*/ 257175 h 1400175"/>
              <a:gd name="connsiteX3" fmla="*/ 1362075 w 1362673"/>
              <a:gd name="connsiteY3" fmla="*/ 523875 h 1400175"/>
              <a:gd name="connsiteX4" fmla="*/ 1362075 w 1362673"/>
              <a:gd name="connsiteY4" fmla="*/ 876300 h 1400175"/>
              <a:gd name="connsiteX5" fmla="*/ 1304925 w 1362673"/>
              <a:gd name="connsiteY5" fmla="*/ 1400175 h 1400175"/>
              <a:gd name="connsiteX6" fmla="*/ 781050 w 1362673"/>
              <a:gd name="connsiteY6" fmla="*/ 1276350 h 1400175"/>
              <a:gd name="connsiteX7" fmla="*/ 485775 w 1362673"/>
              <a:gd name="connsiteY7" fmla="*/ 1171575 h 1400175"/>
              <a:gd name="connsiteX8" fmla="*/ 0 w 1362673"/>
              <a:gd name="connsiteY8" fmla="*/ 962025 h 1400175"/>
              <a:gd name="connsiteX9" fmla="*/ 266700 w 1362673"/>
              <a:gd name="connsiteY9" fmla="*/ 504825 h 1400175"/>
              <a:gd name="connsiteX10" fmla="*/ 295275 w 1362673"/>
              <a:gd name="connsiteY10" fmla="*/ 0 h 1400175"/>
              <a:gd name="connsiteX0" fmla="*/ 295275 w 1362673"/>
              <a:gd name="connsiteY0" fmla="*/ 14410 h 1414585"/>
              <a:gd name="connsiteX1" fmla="*/ 828675 w 1362673"/>
              <a:gd name="connsiteY1" fmla="*/ 157285 h 1414585"/>
              <a:gd name="connsiteX2" fmla="*/ 1162050 w 1362673"/>
              <a:gd name="connsiteY2" fmla="*/ 271585 h 1414585"/>
              <a:gd name="connsiteX3" fmla="*/ 1362075 w 1362673"/>
              <a:gd name="connsiteY3" fmla="*/ 538285 h 1414585"/>
              <a:gd name="connsiteX4" fmla="*/ 1362075 w 1362673"/>
              <a:gd name="connsiteY4" fmla="*/ 890710 h 1414585"/>
              <a:gd name="connsiteX5" fmla="*/ 1304925 w 1362673"/>
              <a:gd name="connsiteY5" fmla="*/ 1414585 h 1414585"/>
              <a:gd name="connsiteX6" fmla="*/ 781050 w 1362673"/>
              <a:gd name="connsiteY6" fmla="*/ 1290760 h 1414585"/>
              <a:gd name="connsiteX7" fmla="*/ 485775 w 1362673"/>
              <a:gd name="connsiteY7" fmla="*/ 1185985 h 1414585"/>
              <a:gd name="connsiteX8" fmla="*/ 0 w 1362673"/>
              <a:gd name="connsiteY8" fmla="*/ 976435 h 1414585"/>
              <a:gd name="connsiteX9" fmla="*/ 266700 w 1362673"/>
              <a:gd name="connsiteY9" fmla="*/ 531785 h 1414585"/>
              <a:gd name="connsiteX10" fmla="*/ 295275 w 1362673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98400 w 1375298"/>
              <a:gd name="connsiteY7" fmla="*/ 1185985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77358 w 1375298"/>
              <a:gd name="connsiteY7" fmla="*/ 1181803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91075"/>
              <a:gd name="connsiteY0" fmla="*/ 13975 h 1414150"/>
              <a:gd name="connsiteX1" fmla="*/ 841300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307900 w 1391075"/>
              <a:gd name="connsiteY0" fmla="*/ 13975 h 1414150"/>
              <a:gd name="connsiteX1" fmla="*/ 811842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282650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282650 w 1391075"/>
              <a:gd name="connsiteY10" fmla="*/ 14454 h 1406263"/>
              <a:gd name="connsiteX0" fmla="*/ 312109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312109 w 1391075"/>
              <a:gd name="connsiteY10" fmla="*/ 14454 h 1406263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75298"/>
              <a:gd name="connsiteY0" fmla="*/ 0 h 1391809"/>
              <a:gd name="connsiteX1" fmla="*/ 811842 w 1375298"/>
              <a:gd name="connsiteY1" fmla="*/ 134509 h 1391809"/>
              <a:gd name="connsiteX2" fmla="*/ 1153633 w 1375298"/>
              <a:gd name="connsiteY2" fmla="*/ 236260 h 1391809"/>
              <a:gd name="connsiteX3" fmla="*/ 1374700 w 1375298"/>
              <a:gd name="connsiteY3" fmla="*/ 515509 h 1391809"/>
              <a:gd name="connsiteX4" fmla="*/ 1374700 w 1375298"/>
              <a:gd name="connsiteY4" fmla="*/ 867934 h 1391809"/>
              <a:gd name="connsiteX5" fmla="*/ 1317550 w 1375298"/>
              <a:gd name="connsiteY5" fmla="*/ 1391809 h 1391809"/>
              <a:gd name="connsiteX6" fmla="*/ 793675 w 1375298"/>
              <a:gd name="connsiteY6" fmla="*/ 1267984 h 1391809"/>
              <a:gd name="connsiteX7" fmla="*/ 477358 w 1375298"/>
              <a:gd name="connsiteY7" fmla="*/ 1159027 h 1391809"/>
              <a:gd name="connsiteX8" fmla="*/ 0 w 1375298"/>
              <a:gd name="connsiteY8" fmla="*/ 953659 h 1391809"/>
              <a:gd name="connsiteX9" fmla="*/ 279325 w 1375298"/>
              <a:gd name="connsiteY9" fmla="*/ 509009 h 1391809"/>
              <a:gd name="connsiteX10" fmla="*/ 312109 w 1375298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77358 w 1374700"/>
              <a:gd name="connsiteY7" fmla="*/ 1159027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32316 w 1374700"/>
              <a:gd name="connsiteY7" fmla="*/ 1535445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458497 w 1521088"/>
              <a:gd name="connsiteY0" fmla="*/ 0 h 1976536"/>
              <a:gd name="connsiteX1" fmla="*/ 958230 w 1521088"/>
              <a:gd name="connsiteY1" fmla="*/ 134509 h 1976536"/>
              <a:gd name="connsiteX2" fmla="*/ 1300021 w 1521088"/>
              <a:gd name="connsiteY2" fmla="*/ 236260 h 1976536"/>
              <a:gd name="connsiteX3" fmla="*/ 1521088 w 1521088"/>
              <a:gd name="connsiteY3" fmla="*/ 515509 h 1976536"/>
              <a:gd name="connsiteX4" fmla="*/ 1521088 w 1521088"/>
              <a:gd name="connsiteY4" fmla="*/ 867934 h 1976536"/>
              <a:gd name="connsiteX5" fmla="*/ 1463938 w 1521088"/>
              <a:gd name="connsiteY5" fmla="*/ 1391809 h 1976536"/>
              <a:gd name="connsiteX6" fmla="*/ 1086450 w 1521088"/>
              <a:gd name="connsiteY6" fmla="*/ 1976536 h 1976536"/>
              <a:gd name="connsiteX7" fmla="*/ 578704 w 1521088"/>
              <a:gd name="connsiteY7" fmla="*/ 1535445 h 1976536"/>
              <a:gd name="connsiteX8" fmla="*/ 0 w 1521088"/>
              <a:gd name="connsiteY8" fmla="*/ 1186153 h 1976536"/>
              <a:gd name="connsiteX9" fmla="*/ 425713 w 1521088"/>
              <a:gd name="connsiteY9" fmla="*/ 509009 h 1976536"/>
              <a:gd name="connsiteX10" fmla="*/ 458497 w 1521088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414452 w 1509827"/>
              <a:gd name="connsiteY9" fmla="*/ 509009 h 1976536"/>
              <a:gd name="connsiteX10" fmla="*/ 447236 w 1509827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290585 w 1509827"/>
              <a:gd name="connsiteY9" fmla="*/ 597578 h 1976536"/>
              <a:gd name="connsiteX10" fmla="*/ 447236 w 1509827"/>
              <a:gd name="connsiteY10" fmla="*/ 0 h 1976536"/>
              <a:gd name="connsiteX0" fmla="*/ 447236 w 1745452"/>
              <a:gd name="connsiteY0" fmla="*/ 0 h 1976536"/>
              <a:gd name="connsiteX1" fmla="*/ 946969 w 1745452"/>
              <a:gd name="connsiteY1" fmla="*/ 134509 h 1976536"/>
              <a:gd name="connsiteX2" fmla="*/ 1288760 w 1745452"/>
              <a:gd name="connsiteY2" fmla="*/ 236260 h 1976536"/>
              <a:gd name="connsiteX3" fmla="*/ 1509827 w 1745452"/>
              <a:gd name="connsiteY3" fmla="*/ 515509 h 1976536"/>
              <a:gd name="connsiteX4" fmla="*/ 1509827 w 1745452"/>
              <a:gd name="connsiteY4" fmla="*/ 867934 h 1976536"/>
              <a:gd name="connsiteX5" fmla="*/ 1745452 w 1745452"/>
              <a:gd name="connsiteY5" fmla="*/ 1757157 h 1976536"/>
              <a:gd name="connsiteX6" fmla="*/ 1075189 w 1745452"/>
              <a:gd name="connsiteY6" fmla="*/ 1976536 h 1976536"/>
              <a:gd name="connsiteX7" fmla="*/ 567443 w 1745452"/>
              <a:gd name="connsiteY7" fmla="*/ 1535445 h 1976536"/>
              <a:gd name="connsiteX8" fmla="*/ 0 w 1745452"/>
              <a:gd name="connsiteY8" fmla="*/ 1219366 h 1976536"/>
              <a:gd name="connsiteX9" fmla="*/ 290585 w 1745452"/>
              <a:gd name="connsiteY9" fmla="*/ 597578 h 1976536"/>
              <a:gd name="connsiteX10" fmla="*/ 447236 w 1745452"/>
              <a:gd name="connsiteY10" fmla="*/ 0 h 1976536"/>
              <a:gd name="connsiteX0" fmla="*/ 447236 w 1915208"/>
              <a:gd name="connsiteY0" fmla="*/ 0 h 1976536"/>
              <a:gd name="connsiteX1" fmla="*/ 946969 w 1915208"/>
              <a:gd name="connsiteY1" fmla="*/ 134509 h 1976536"/>
              <a:gd name="connsiteX2" fmla="*/ 1288760 w 1915208"/>
              <a:gd name="connsiteY2" fmla="*/ 236260 h 1976536"/>
              <a:gd name="connsiteX3" fmla="*/ 1509827 w 1915208"/>
              <a:gd name="connsiteY3" fmla="*/ 515509 h 1976536"/>
              <a:gd name="connsiteX4" fmla="*/ 1915208 w 1915208"/>
              <a:gd name="connsiteY4" fmla="*/ 1188997 h 1976536"/>
              <a:gd name="connsiteX5" fmla="*/ 1745452 w 1915208"/>
              <a:gd name="connsiteY5" fmla="*/ 1757157 h 1976536"/>
              <a:gd name="connsiteX6" fmla="*/ 1075189 w 1915208"/>
              <a:gd name="connsiteY6" fmla="*/ 1976536 h 1976536"/>
              <a:gd name="connsiteX7" fmla="*/ 567443 w 1915208"/>
              <a:gd name="connsiteY7" fmla="*/ 1535445 h 1976536"/>
              <a:gd name="connsiteX8" fmla="*/ 0 w 1915208"/>
              <a:gd name="connsiteY8" fmla="*/ 1219366 h 1976536"/>
              <a:gd name="connsiteX9" fmla="*/ 290585 w 1915208"/>
              <a:gd name="connsiteY9" fmla="*/ 597578 h 1976536"/>
              <a:gd name="connsiteX10" fmla="*/ 447236 w 191520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07828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37054 w 1903948"/>
              <a:gd name="connsiteY1" fmla="*/ 12727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104619 w 1903948"/>
              <a:gd name="connsiteY1" fmla="*/ 57011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55932 w 1903948"/>
              <a:gd name="connsiteY2" fmla="*/ 440262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64952 w 1903948"/>
              <a:gd name="connsiteY2" fmla="*/ 457998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903948 w 1931007"/>
              <a:gd name="connsiteY4" fmla="*/ 1177926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831795 w 1931007"/>
              <a:gd name="connsiteY4" fmla="*/ 1452818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2067518"/>
              <a:gd name="connsiteX1" fmla="*/ 1095599 w 1931007"/>
              <a:gd name="connsiteY1" fmla="*/ 30409 h 2067518"/>
              <a:gd name="connsiteX2" fmla="*/ 1664952 w 1931007"/>
              <a:gd name="connsiteY2" fmla="*/ 457998 h 2067518"/>
              <a:gd name="connsiteX3" fmla="*/ 1931007 w 1931007"/>
              <a:gd name="connsiteY3" fmla="*/ 1018590 h 2067518"/>
              <a:gd name="connsiteX4" fmla="*/ 1831795 w 1931007"/>
              <a:gd name="connsiteY4" fmla="*/ 1452818 h 2067518"/>
              <a:gd name="connsiteX5" fmla="*/ 1393708 w 1931007"/>
              <a:gd name="connsiteY5" fmla="*/ 2067518 h 2067518"/>
              <a:gd name="connsiteX6" fmla="*/ 1075189 w 1931007"/>
              <a:gd name="connsiteY6" fmla="*/ 1976536 h 2067518"/>
              <a:gd name="connsiteX7" fmla="*/ 567443 w 1931007"/>
              <a:gd name="connsiteY7" fmla="*/ 1535445 h 2067518"/>
              <a:gd name="connsiteX8" fmla="*/ 0 w 1931007"/>
              <a:gd name="connsiteY8" fmla="*/ 1219366 h 2067518"/>
              <a:gd name="connsiteX9" fmla="*/ 290585 w 1931007"/>
              <a:gd name="connsiteY9" fmla="*/ 597578 h 2067518"/>
              <a:gd name="connsiteX10" fmla="*/ 447236 w 1931007"/>
              <a:gd name="connsiteY10" fmla="*/ 0 h 2067518"/>
              <a:gd name="connsiteX0" fmla="*/ 447236 w 1894928"/>
              <a:gd name="connsiteY0" fmla="*/ 0 h 2067518"/>
              <a:gd name="connsiteX1" fmla="*/ 1095599 w 1894928"/>
              <a:gd name="connsiteY1" fmla="*/ 30409 h 2067518"/>
              <a:gd name="connsiteX2" fmla="*/ 1664952 w 1894928"/>
              <a:gd name="connsiteY2" fmla="*/ 457998 h 2067518"/>
              <a:gd name="connsiteX3" fmla="*/ 1894928 w 1894928"/>
              <a:gd name="connsiteY3" fmla="*/ 1098400 h 2067518"/>
              <a:gd name="connsiteX4" fmla="*/ 1831795 w 1894928"/>
              <a:gd name="connsiteY4" fmla="*/ 1452818 h 2067518"/>
              <a:gd name="connsiteX5" fmla="*/ 1393708 w 1894928"/>
              <a:gd name="connsiteY5" fmla="*/ 2067518 h 2067518"/>
              <a:gd name="connsiteX6" fmla="*/ 1075189 w 1894928"/>
              <a:gd name="connsiteY6" fmla="*/ 1976536 h 2067518"/>
              <a:gd name="connsiteX7" fmla="*/ 567443 w 1894928"/>
              <a:gd name="connsiteY7" fmla="*/ 1535445 h 2067518"/>
              <a:gd name="connsiteX8" fmla="*/ 0 w 1894928"/>
              <a:gd name="connsiteY8" fmla="*/ 1219366 h 2067518"/>
              <a:gd name="connsiteX9" fmla="*/ 290585 w 1894928"/>
              <a:gd name="connsiteY9" fmla="*/ 597578 h 2067518"/>
              <a:gd name="connsiteX10" fmla="*/ 447236 w 1894928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831795 w 1912965"/>
              <a:gd name="connsiteY4" fmla="*/ 1452818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62009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34952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1075189 w 1912965"/>
              <a:gd name="connsiteY6" fmla="*/ 1976536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741479 w 1912965"/>
              <a:gd name="connsiteY6" fmla="*/ 2003137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598592 w 2064321"/>
              <a:gd name="connsiteY0" fmla="*/ 0 h 2262600"/>
              <a:gd name="connsiteX1" fmla="*/ 1246955 w 2064321"/>
              <a:gd name="connsiteY1" fmla="*/ 30409 h 2262600"/>
              <a:gd name="connsiteX2" fmla="*/ 1816308 w 2064321"/>
              <a:gd name="connsiteY2" fmla="*/ 457998 h 2262600"/>
              <a:gd name="connsiteX3" fmla="*/ 2064321 w 2064321"/>
              <a:gd name="connsiteY3" fmla="*/ 1116136 h 2262600"/>
              <a:gd name="connsiteX4" fmla="*/ 1586308 w 2064321"/>
              <a:gd name="connsiteY4" fmla="*/ 1656772 h 2262600"/>
              <a:gd name="connsiteX5" fmla="*/ 1238413 w 2064321"/>
              <a:gd name="connsiteY5" fmla="*/ 2262600 h 2262600"/>
              <a:gd name="connsiteX6" fmla="*/ 892835 w 2064321"/>
              <a:gd name="connsiteY6" fmla="*/ 2003137 h 2262600"/>
              <a:gd name="connsiteX7" fmla="*/ 718799 w 2064321"/>
              <a:gd name="connsiteY7" fmla="*/ 1535445 h 2262600"/>
              <a:gd name="connsiteX8" fmla="*/ 151356 w 2064321"/>
              <a:gd name="connsiteY8" fmla="*/ 1219366 h 2262600"/>
              <a:gd name="connsiteX9" fmla="*/ 0 w 2064321"/>
              <a:gd name="connsiteY9" fmla="*/ 464565 h 2262600"/>
              <a:gd name="connsiteX10" fmla="*/ 598592 w 2064321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928208 w 2273730"/>
              <a:gd name="connsiteY7" fmla="*/ 1535445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197656 w 2273730"/>
              <a:gd name="connsiteY7" fmla="*/ 1836938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28634"/>
              <a:gd name="connsiteY0" fmla="*/ 0 h 2262600"/>
              <a:gd name="connsiteX1" fmla="*/ 1456364 w 2228634"/>
              <a:gd name="connsiteY1" fmla="*/ 30409 h 2262600"/>
              <a:gd name="connsiteX2" fmla="*/ 1782201 w 2228634"/>
              <a:gd name="connsiteY2" fmla="*/ 644215 h 2262600"/>
              <a:gd name="connsiteX3" fmla="*/ 2228634 w 2228634"/>
              <a:gd name="connsiteY3" fmla="*/ 1142737 h 2262600"/>
              <a:gd name="connsiteX4" fmla="*/ 1795717 w 2228634"/>
              <a:gd name="connsiteY4" fmla="*/ 1656772 h 2262600"/>
              <a:gd name="connsiteX5" fmla="*/ 1447822 w 2228634"/>
              <a:gd name="connsiteY5" fmla="*/ 2262600 h 2262600"/>
              <a:gd name="connsiteX6" fmla="*/ 786572 w 2228634"/>
              <a:gd name="connsiteY6" fmla="*/ 2242557 h 2262600"/>
              <a:gd name="connsiteX7" fmla="*/ 197659 w 2228634"/>
              <a:gd name="connsiteY7" fmla="*/ 1810336 h 2262600"/>
              <a:gd name="connsiteX8" fmla="*/ 0 w 2228634"/>
              <a:gd name="connsiteY8" fmla="*/ 1201634 h 2262600"/>
              <a:gd name="connsiteX9" fmla="*/ 209409 w 2228634"/>
              <a:gd name="connsiteY9" fmla="*/ 464565 h 2262600"/>
              <a:gd name="connsiteX10" fmla="*/ 808001 w 2228634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33869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26041 w 2291770"/>
              <a:gd name="connsiteY0" fmla="*/ 0 h 2262600"/>
              <a:gd name="connsiteX1" fmla="*/ 1474404 w 2291770"/>
              <a:gd name="connsiteY1" fmla="*/ 30409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57010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728088 w 2291770"/>
              <a:gd name="connsiteY2" fmla="*/ 351590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1813757"/>
              <a:gd name="connsiteY0" fmla="*/ 0 h 2262600"/>
              <a:gd name="connsiteX1" fmla="*/ 1321076 w 1813757"/>
              <a:gd name="connsiteY1" fmla="*/ 21541 h 2262600"/>
              <a:gd name="connsiteX2" fmla="*/ 1728088 w 1813757"/>
              <a:gd name="connsiteY2" fmla="*/ 351590 h 2262600"/>
              <a:gd name="connsiteX3" fmla="*/ 1642390 w 1813757"/>
              <a:gd name="connsiteY3" fmla="*/ 858980 h 2262600"/>
              <a:gd name="connsiteX4" fmla="*/ 1813757 w 1813757"/>
              <a:gd name="connsiteY4" fmla="*/ 1656772 h 2262600"/>
              <a:gd name="connsiteX5" fmla="*/ 1465862 w 1813757"/>
              <a:gd name="connsiteY5" fmla="*/ 2262600 h 2262600"/>
              <a:gd name="connsiteX6" fmla="*/ 804612 w 1813757"/>
              <a:gd name="connsiteY6" fmla="*/ 2242557 h 2262600"/>
              <a:gd name="connsiteX7" fmla="*/ 215699 w 1813757"/>
              <a:gd name="connsiteY7" fmla="*/ 1810336 h 2262600"/>
              <a:gd name="connsiteX8" fmla="*/ 0 w 1813757"/>
              <a:gd name="connsiteY8" fmla="*/ 1166164 h 2262600"/>
              <a:gd name="connsiteX9" fmla="*/ 227449 w 1813757"/>
              <a:gd name="connsiteY9" fmla="*/ 464565 h 2262600"/>
              <a:gd name="connsiteX10" fmla="*/ 826041 w 1813757"/>
              <a:gd name="connsiteY10" fmla="*/ 0 h 2262600"/>
              <a:gd name="connsiteX0" fmla="*/ 826041 w 1759644"/>
              <a:gd name="connsiteY0" fmla="*/ 0 h 2262600"/>
              <a:gd name="connsiteX1" fmla="*/ 1321076 w 1759644"/>
              <a:gd name="connsiteY1" fmla="*/ 21541 h 2262600"/>
              <a:gd name="connsiteX2" fmla="*/ 1728088 w 1759644"/>
              <a:gd name="connsiteY2" fmla="*/ 351590 h 2262600"/>
              <a:gd name="connsiteX3" fmla="*/ 1642390 w 1759644"/>
              <a:gd name="connsiteY3" fmla="*/ 858980 h 2262600"/>
              <a:gd name="connsiteX4" fmla="*/ 1759644 w 1759644"/>
              <a:gd name="connsiteY4" fmla="*/ 1381883 h 2262600"/>
              <a:gd name="connsiteX5" fmla="*/ 1465862 w 1759644"/>
              <a:gd name="connsiteY5" fmla="*/ 2262600 h 2262600"/>
              <a:gd name="connsiteX6" fmla="*/ 804612 w 1759644"/>
              <a:gd name="connsiteY6" fmla="*/ 2242557 h 2262600"/>
              <a:gd name="connsiteX7" fmla="*/ 215699 w 1759644"/>
              <a:gd name="connsiteY7" fmla="*/ 1810336 h 2262600"/>
              <a:gd name="connsiteX8" fmla="*/ 0 w 1759644"/>
              <a:gd name="connsiteY8" fmla="*/ 1166164 h 2262600"/>
              <a:gd name="connsiteX9" fmla="*/ 227449 w 1759644"/>
              <a:gd name="connsiteY9" fmla="*/ 464565 h 2262600"/>
              <a:gd name="connsiteX10" fmla="*/ 826041 w 1759644"/>
              <a:gd name="connsiteY10" fmla="*/ 0 h 2262600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75669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57633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227449 w 1759644"/>
              <a:gd name="connsiteY9" fmla="*/ 446829 h 2224821"/>
              <a:gd name="connsiteX10" fmla="*/ 789964 w 1759644"/>
              <a:gd name="connsiteY10" fmla="*/ 0 h 2224821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389793 w 1759644"/>
              <a:gd name="connsiteY9" fmla="*/ 393624 h 2224821"/>
              <a:gd name="connsiteX10" fmla="*/ 789964 w 1759644"/>
              <a:gd name="connsiteY10" fmla="*/ 0 h 222482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89793 w 1759644"/>
              <a:gd name="connsiteY9" fmla="*/ 677384 h 2508581"/>
              <a:gd name="connsiteX10" fmla="*/ 690755 w 1759644"/>
              <a:gd name="connsiteY10" fmla="*/ 0 h 250858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71753 w 1759644"/>
              <a:gd name="connsiteY9" fmla="*/ 668515 h 2508581"/>
              <a:gd name="connsiteX10" fmla="*/ 690755 w 1759644"/>
              <a:gd name="connsiteY10" fmla="*/ 0 h 2508581"/>
              <a:gd name="connsiteX0" fmla="*/ 475057 w 1543946"/>
              <a:gd name="connsiteY0" fmla="*/ 0 h 2508581"/>
              <a:gd name="connsiteX1" fmla="*/ 1105378 w 1543946"/>
              <a:gd name="connsiteY1" fmla="*/ 287565 h 2508581"/>
              <a:gd name="connsiteX2" fmla="*/ 1512390 w 1543946"/>
              <a:gd name="connsiteY2" fmla="*/ 617614 h 2508581"/>
              <a:gd name="connsiteX3" fmla="*/ 1426692 w 1543946"/>
              <a:gd name="connsiteY3" fmla="*/ 1125004 h 2508581"/>
              <a:gd name="connsiteX4" fmla="*/ 1543946 w 1543946"/>
              <a:gd name="connsiteY4" fmla="*/ 1647907 h 2508581"/>
              <a:gd name="connsiteX5" fmla="*/ 1141935 w 1543946"/>
              <a:gd name="connsiteY5" fmla="*/ 1952243 h 2508581"/>
              <a:gd name="connsiteX6" fmla="*/ 588914 w 1543946"/>
              <a:gd name="connsiteY6" fmla="*/ 2508581 h 2508581"/>
              <a:gd name="connsiteX7" fmla="*/ 1 w 1543946"/>
              <a:gd name="connsiteY7" fmla="*/ 2076360 h 2508581"/>
              <a:gd name="connsiteX8" fmla="*/ 253298 w 1543946"/>
              <a:gd name="connsiteY8" fmla="*/ 1166168 h 2508581"/>
              <a:gd name="connsiteX9" fmla="*/ 156055 w 1543946"/>
              <a:gd name="connsiteY9" fmla="*/ 668515 h 2508581"/>
              <a:gd name="connsiteX10" fmla="*/ 475057 w 1543946"/>
              <a:gd name="connsiteY10" fmla="*/ 0 h 2508581"/>
              <a:gd name="connsiteX0" fmla="*/ 321733 w 1390622"/>
              <a:gd name="connsiteY0" fmla="*/ 0 h 2508581"/>
              <a:gd name="connsiteX1" fmla="*/ 952054 w 1390622"/>
              <a:gd name="connsiteY1" fmla="*/ 287565 h 2508581"/>
              <a:gd name="connsiteX2" fmla="*/ 1359066 w 1390622"/>
              <a:gd name="connsiteY2" fmla="*/ 617614 h 2508581"/>
              <a:gd name="connsiteX3" fmla="*/ 1273368 w 1390622"/>
              <a:gd name="connsiteY3" fmla="*/ 1125004 h 2508581"/>
              <a:gd name="connsiteX4" fmla="*/ 1390622 w 1390622"/>
              <a:gd name="connsiteY4" fmla="*/ 1647907 h 2508581"/>
              <a:gd name="connsiteX5" fmla="*/ 988611 w 1390622"/>
              <a:gd name="connsiteY5" fmla="*/ 1952243 h 2508581"/>
              <a:gd name="connsiteX6" fmla="*/ 435590 w 1390622"/>
              <a:gd name="connsiteY6" fmla="*/ 2508581 h 2508581"/>
              <a:gd name="connsiteX7" fmla="*/ 0 w 1390622"/>
              <a:gd name="connsiteY7" fmla="*/ 1641859 h 2508581"/>
              <a:gd name="connsiteX8" fmla="*/ 99974 w 1390622"/>
              <a:gd name="connsiteY8" fmla="*/ 1166168 h 2508581"/>
              <a:gd name="connsiteX9" fmla="*/ 2731 w 1390622"/>
              <a:gd name="connsiteY9" fmla="*/ 668515 h 2508581"/>
              <a:gd name="connsiteX10" fmla="*/ 321733 w 1390622"/>
              <a:gd name="connsiteY10" fmla="*/ 0 h 2508581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32199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22" h="1952242">
                <a:moveTo>
                  <a:pt x="321733" y="0"/>
                </a:moveTo>
                <a:lnTo>
                  <a:pt x="952054" y="287565"/>
                </a:lnTo>
                <a:lnTo>
                  <a:pt x="1359066" y="617614"/>
                </a:lnTo>
                <a:lnTo>
                  <a:pt x="1273368" y="1125004"/>
                </a:lnTo>
                <a:lnTo>
                  <a:pt x="1390622" y="1647907"/>
                </a:lnTo>
                <a:lnTo>
                  <a:pt x="988611" y="1952243"/>
                </a:lnTo>
                <a:lnTo>
                  <a:pt x="444606" y="1941067"/>
                </a:lnTo>
                <a:lnTo>
                  <a:pt x="0" y="1641859"/>
                </a:lnTo>
                <a:lnTo>
                  <a:pt x="99974" y="1166168"/>
                </a:lnTo>
                <a:lnTo>
                  <a:pt x="2731" y="668515"/>
                </a:lnTo>
                <a:lnTo>
                  <a:pt x="321733" y="0"/>
                </a:lnTo>
                <a:close/>
              </a:path>
            </a:pathLst>
          </a:custGeom>
          <a:solidFill>
            <a:srgbClr val="FF00FF">
              <a:alpha val="29804"/>
            </a:srgbClr>
          </a:solidFill>
          <a:ln w="158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/>
          </a:p>
        </p:txBody>
      </p:sp>
      <p:sp>
        <p:nvSpPr>
          <p:cNvPr id="311" name="フリーフォーム: 図形 310">
            <a:extLst>
              <a:ext uri="{FF2B5EF4-FFF2-40B4-BE49-F238E27FC236}">
                <a16:creationId xmlns:a16="http://schemas.microsoft.com/office/drawing/2014/main" id="{4DC4DDAE-C720-36E3-0F62-2782A969F7F6}"/>
              </a:ext>
            </a:extLst>
          </p:cNvPr>
          <p:cNvSpPr/>
          <p:nvPr/>
        </p:nvSpPr>
        <p:spPr>
          <a:xfrm>
            <a:off x="2508329" y="5708229"/>
            <a:ext cx="474704" cy="677823"/>
          </a:xfrm>
          <a:custGeom>
            <a:avLst/>
            <a:gdLst>
              <a:gd name="connsiteX0" fmla="*/ 298831 w 1382799"/>
              <a:gd name="connsiteY0" fmla="*/ 13406 h 1427751"/>
              <a:gd name="connsiteX1" fmla="*/ 832231 w 1382799"/>
              <a:gd name="connsiteY1" fmla="*/ 156281 h 1427751"/>
              <a:gd name="connsiteX2" fmla="*/ 1165606 w 1382799"/>
              <a:gd name="connsiteY2" fmla="*/ 270581 h 1427751"/>
              <a:gd name="connsiteX3" fmla="*/ 1365631 w 1382799"/>
              <a:gd name="connsiteY3" fmla="*/ 537281 h 1427751"/>
              <a:gd name="connsiteX4" fmla="*/ 1365631 w 1382799"/>
              <a:gd name="connsiteY4" fmla="*/ 889706 h 1427751"/>
              <a:gd name="connsiteX5" fmla="*/ 1308481 w 1382799"/>
              <a:gd name="connsiteY5" fmla="*/ 1413581 h 1427751"/>
              <a:gd name="connsiteX6" fmla="*/ 813181 w 1382799"/>
              <a:gd name="connsiteY6" fmla="*/ 1270706 h 1427751"/>
              <a:gd name="connsiteX7" fmla="*/ 489331 w 1382799"/>
              <a:gd name="connsiteY7" fmla="*/ 1184981 h 1427751"/>
              <a:gd name="connsiteX8" fmla="*/ 3556 w 1382799"/>
              <a:gd name="connsiteY8" fmla="*/ 975431 h 1427751"/>
              <a:gd name="connsiteX9" fmla="*/ 270256 w 1382799"/>
              <a:gd name="connsiteY9" fmla="*/ 518231 h 1427751"/>
              <a:gd name="connsiteX10" fmla="*/ 298831 w 1382799"/>
              <a:gd name="connsiteY10" fmla="*/ 13406 h 1427751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68208"/>
              <a:gd name="connsiteY0" fmla="*/ 0 h 1414345"/>
              <a:gd name="connsiteX1" fmla="*/ 832231 w 1368208"/>
              <a:gd name="connsiteY1" fmla="*/ 142875 h 1414345"/>
              <a:gd name="connsiteX2" fmla="*/ 1165606 w 1368208"/>
              <a:gd name="connsiteY2" fmla="*/ 257175 h 1414345"/>
              <a:gd name="connsiteX3" fmla="*/ 1365631 w 1368208"/>
              <a:gd name="connsiteY3" fmla="*/ 523875 h 1414345"/>
              <a:gd name="connsiteX4" fmla="*/ 1365631 w 1368208"/>
              <a:gd name="connsiteY4" fmla="*/ 876300 h 1414345"/>
              <a:gd name="connsiteX5" fmla="*/ 1308481 w 1368208"/>
              <a:gd name="connsiteY5" fmla="*/ 1400175 h 1414345"/>
              <a:gd name="connsiteX6" fmla="*/ 813181 w 1368208"/>
              <a:gd name="connsiteY6" fmla="*/ 1257300 h 1414345"/>
              <a:gd name="connsiteX7" fmla="*/ 489331 w 1368208"/>
              <a:gd name="connsiteY7" fmla="*/ 1171575 h 1414345"/>
              <a:gd name="connsiteX8" fmla="*/ 3556 w 1368208"/>
              <a:gd name="connsiteY8" fmla="*/ 962025 h 1414345"/>
              <a:gd name="connsiteX9" fmla="*/ 270256 w 1368208"/>
              <a:gd name="connsiteY9" fmla="*/ 504825 h 1414345"/>
              <a:gd name="connsiteX10" fmla="*/ 298831 w 1368208"/>
              <a:gd name="connsiteY10" fmla="*/ 0 h 1414345"/>
              <a:gd name="connsiteX0" fmla="*/ 298831 w 1365631"/>
              <a:gd name="connsiteY0" fmla="*/ 0 h 1414345"/>
              <a:gd name="connsiteX1" fmla="*/ 832231 w 1365631"/>
              <a:gd name="connsiteY1" fmla="*/ 142875 h 1414345"/>
              <a:gd name="connsiteX2" fmla="*/ 1165606 w 1365631"/>
              <a:gd name="connsiteY2" fmla="*/ 257175 h 1414345"/>
              <a:gd name="connsiteX3" fmla="*/ 1365631 w 1365631"/>
              <a:gd name="connsiteY3" fmla="*/ 523875 h 1414345"/>
              <a:gd name="connsiteX4" fmla="*/ 1365631 w 1365631"/>
              <a:gd name="connsiteY4" fmla="*/ 876300 h 1414345"/>
              <a:gd name="connsiteX5" fmla="*/ 1308481 w 1365631"/>
              <a:gd name="connsiteY5" fmla="*/ 1400175 h 1414345"/>
              <a:gd name="connsiteX6" fmla="*/ 813181 w 1365631"/>
              <a:gd name="connsiteY6" fmla="*/ 1257300 h 1414345"/>
              <a:gd name="connsiteX7" fmla="*/ 489331 w 1365631"/>
              <a:gd name="connsiteY7" fmla="*/ 1171575 h 1414345"/>
              <a:gd name="connsiteX8" fmla="*/ 3556 w 1365631"/>
              <a:gd name="connsiteY8" fmla="*/ 962025 h 1414345"/>
              <a:gd name="connsiteX9" fmla="*/ 270256 w 1365631"/>
              <a:gd name="connsiteY9" fmla="*/ 504825 h 1414345"/>
              <a:gd name="connsiteX10" fmla="*/ 298831 w 1365631"/>
              <a:gd name="connsiteY10" fmla="*/ 0 h 141434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673"/>
              <a:gd name="connsiteY0" fmla="*/ 0 h 1417084"/>
              <a:gd name="connsiteX1" fmla="*/ 828675 w 1362673"/>
              <a:gd name="connsiteY1" fmla="*/ 142875 h 1417084"/>
              <a:gd name="connsiteX2" fmla="*/ 1162050 w 1362673"/>
              <a:gd name="connsiteY2" fmla="*/ 257175 h 1417084"/>
              <a:gd name="connsiteX3" fmla="*/ 1362075 w 1362673"/>
              <a:gd name="connsiteY3" fmla="*/ 523875 h 1417084"/>
              <a:gd name="connsiteX4" fmla="*/ 1362075 w 1362673"/>
              <a:gd name="connsiteY4" fmla="*/ 876300 h 1417084"/>
              <a:gd name="connsiteX5" fmla="*/ 1304925 w 1362673"/>
              <a:gd name="connsiteY5" fmla="*/ 1400175 h 1417084"/>
              <a:gd name="connsiteX6" fmla="*/ 781050 w 1362673"/>
              <a:gd name="connsiteY6" fmla="*/ 1276350 h 1417084"/>
              <a:gd name="connsiteX7" fmla="*/ 485775 w 1362673"/>
              <a:gd name="connsiteY7" fmla="*/ 1171575 h 1417084"/>
              <a:gd name="connsiteX8" fmla="*/ 0 w 1362673"/>
              <a:gd name="connsiteY8" fmla="*/ 962025 h 1417084"/>
              <a:gd name="connsiteX9" fmla="*/ 266700 w 1362673"/>
              <a:gd name="connsiteY9" fmla="*/ 504825 h 1417084"/>
              <a:gd name="connsiteX10" fmla="*/ 295275 w 1362673"/>
              <a:gd name="connsiteY10" fmla="*/ 0 h 1417084"/>
              <a:gd name="connsiteX0" fmla="*/ 295275 w 1362673"/>
              <a:gd name="connsiteY0" fmla="*/ 0 h 1400175"/>
              <a:gd name="connsiteX1" fmla="*/ 828675 w 1362673"/>
              <a:gd name="connsiteY1" fmla="*/ 142875 h 1400175"/>
              <a:gd name="connsiteX2" fmla="*/ 1162050 w 1362673"/>
              <a:gd name="connsiteY2" fmla="*/ 257175 h 1400175"/>
              <a:gd name="connsiteX3" fmla="*/ 1362075 w 1362673"/>
              <a:gd name="connsiteY3" fmla="*/ 523875 h 1400175"/>
              <a:gd name="connsiteX4" fmla="*/ 1362075 w 1362673"/>
              <a:gd name="connsiteY4" fmla="*/ 876300 h 1400175"/>
              <a:gd name="connsiteX5" fmla="*/ 1304925 w 1362673"/>
              <a:gd name="connsiteY5" fmla="*/ 1400175 h 1400175"/>
              <a:gd name="connsiteX6" fmla="*/ 781050 w 1362673"/>
              <a:gd name="connsiteY6" fmla="*/ 1276350 h 1400175"/>
              <a:gd name="connsiteX7" fmla="*/ 485775 w 1362673"/>
              <a:gd name="connsiteY7" fmla="*/ 1171575 h 1400175"/>
              <a:gd name="connsiteX8" fmla="*/ 0 w 1362673"/>
              <a:gd name="connsiteY8" fmla="*/ 962025 h 1400175"/>
              <a:gd name="connsiteX9" fmla="*/ 266700 w 1362673"/>
              <a:gd name="connsiteY9" fmla="*/ 504825 h 1400175"/>
              <a:gd name="connsiteX10" fmla="*/ 295275 w 1362673"/>
              <a:gd name="connsiteY10" fmla="*/ 0 h 1400175"/>
              <a:gd name="connsiteX0" fmla="*/ 295275 w 1362673"/>
              <a:gd name="connsiteY0" fmla="*/ 14410 h 1414585"/>
              <a:gd name="connsiteX1" fmla="*/ 828675 w 1362673"/>
              <a:gd name="connsiteY1" fmla="*/ 157285 h 1414585"/>
              <a:gd name="connsiteX2" fmla="*/ 1162050 w 1362673"/>
              <a:gd name="connsiteY2" fmla="*/ 271585 h 1414585"/>
              <a:gd name="connsiteX3" fmla="*/ 1362075 w 1362673"/>
              <a:gd name="connsiteY3" fmla="*/ 538285 h 1414585"/>
              <a:gd name="connsiteX4" fmla="*/ 1362075 w 1362673"/>
              <a:gd name="connsiteY4" fmla="*/ 890710 h 1414585"/>
              <a:gd name="connsiteX5" fmla="*/ 1304925 w 1362673"/>
              <a:gd name="connsiteY5" fmla="*/ 1414585 h 1414585"/>
              <a:gd name="connsiteX6" fmla="*/ 781050 w 1362673"/>
              <a:gd name="connsiteY6" fmla="*/ 1290760 h 1414585"/>
              <a:gd name="connsiteX7" fmla="*/ 485775 w 1362673"/>
              <a:gd name="connsiteY7" fmla="*/ 1185985 h 1414585"/>
              <a:gd name="connsiteX8" fmla="*/ 0 w 1362673"/>
              <a:gd name="connsiteY8" fmla="*/ 976435 h 1414585"/>
              <a:gd name="connsiteX9" fmla="*/ 266700 w 1362673"/>
              <a:gd name="connsiteY9" fmla="*/ 531785 h 1414585"/>
              <a:gd name="connsiteX10" fmla="*/ 295275 w 1362673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98400 w 1375298"/>
              <a:gd name="connsiteY7" fmla="*/ 1185985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77358 w 1375298"/>
              <a:gd name="connsiteY7" fmla="*/ 1181803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91075"/>
              <a:gd name="connsiteY0" fmla="*/ 13975 h 1414150"/>
              <a:gd name="connsiteX1" fmla="*/ 841300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307900 w 1391075"/>
              <a:gd name="connsiteY0" fmla="*/ 13975 h 1414150"/>
              <a:gd name="connsiteX1" fmla="*/ 811842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282650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282650 w 1391075"/>
              <a:gd name="connsiteY10" fmla="*/ 14454 h 1406263"/>
              <a:gd name="connsiteX0" fmla="*/ 312109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312109 w 1391075"/>
              <a:gd name="connsiteY10" fmla="*/ 14454 h 1406263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75298"/>
              <a:gd name="connsiteY0" fmla="*/ 0 h 1391809"/>
              <a:gd name="connsiteX1" fmla="*/ 811842 w 1375298"/>
              <a:gd name="connsiteY1" fmla="*/ 134509 h 1391809"/>
              <a:gd name="connsiteX2" fmla="*/ 1153633 w 1375298"/>
              <a:gd name="connsiteY2" fmla="*/ 236260 h 1391809"/>
              <a:gd name="connsiteX3" fmla="*/ 1374700 w 1375298"/>
              <a:gd name="connsiteY3" fmla="*/ 515509 h 1391809"/>
              <a:gd name="connsiteX4" fmla="*/ 1374700 w 1375298"/>
              <a:gd name="connsiteY4" fmla="*/ 867934 h 1391809"/>
              <a:gd name="connsiteX5" fmla="*/ 1317550 w 1375298"/>
              <a:gd name="connsiteY5" fmla="*/ 1391809 h 1391809"/>
              <a:gd name="connsiteX6" fmla="*/ 793675 w 1375298"/>
              <a:gd name="connsiteY6" fmla="*/ 1267984 h 1391809"/>
              <a:gd name="connsiteX7" fmla="*/ 477358 w 1375298"/>
              <a:gd name="connsiteY7" fmla="*/ 1159027 h 1391809"/>
              <a:gd name="connsiteX8" fmla="*/ 0 w 1375298"/>
              <a:gd name="connsiteY8" fmla="*/ 953659 h 1391809"/>
              <a:gd name="connsiteX9" fmla="*/ 279325 w 1375298"/>
              <a:gd name="connsiteY9" fmla="*/ 509009 h 1391809"/>
              <a:gd name="connsiteX10" fmla="*/ 312109 w 1375298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77358 w 1374700"/>
              <a:gd name="connsiteY7" fmla="*/ 1159027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32316 w 1374700"/>
              <a:gd name="connsiteY7" fmla="*/ 1535445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458497 w 1521088"/>
              <a:gd name="connsiteY0" fmla="*/ 0 h 1976536"/>
              <a:gd name="connsiteX1" fmla="*/ 958230 w 1521088"/>
              <a:gd name="connsiteY1" fmla="*/ 134509 h 1976536"/>
              <a:gd name="connsiteX2" fmla="*/ 1300021 w 1521088"/>
              <a:gd name="connsiteY2" fmla="*/ 236260 h 1976536"/>
              <a:gd name="connsiteX3" fmla="*/ 1521088 w 1521088"/>
              <a:gd name="connsiteY3" fmla="*/ 515509 h 1976536"/>
              <a:gd name="connsiteX4" fmla="*/ 1521088 w 1521088"/>
              <a:gd name="connsiteY4" fmla="*/ 867934 h 1976536"/>
              <a:gd name="connsiteX5" fmla="*/ 1463938 w 1521088"/>
              <a:gd name="connsiteY5" fmla="*/ 1391809 h 1976536"/>
              <a:gd name="connsiteX6" fmla="*/ 1086450 w 1521088"/>
              <a:gd name="connsiteY6" fmla="*/ 1976536 h 1976536"/>
              <a:gd name="connsiteX7" fmla="*/ 578704 w 1521088"/>
              <a:gd name="connsiteY7" fmla="*/ 1535445 h 1976536"/>
              <a:gd name="connsiteX8" fmla="*/ 0 w 1521088"/>
              <a:gd name="connsiteY8" fmla="*/ 1186153 h 1976536"/>
              <a:gd name="connsiteX9" fmla="*/ 425713 w 1521088"/>
              <a:gd name="connsiteY9" fmla="*/ 509009 h 1976536"/>
              <a:gd name="connsiteX10" fmla="*/ 458497 w 1521088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414452 w 1509827"/>
              <a:gd name="connsiteY9" fmla="*/ 509009 h 1976536"/>
              <a:gd name="connsiteX10" fmla="*/ 447236 w 1509827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290585 w 1509827"/>
              <a:gd name="connsiteY9" fmla="*/ 597578 h 1976536"/>
              <a:gd name="connsiteX10" fmla="*/ 447236 w 1509827"/>
              <a:gd name="connsiteY10" fmla="*/ 0 h 1976536"/>
              <a:gd name="connsiteX0" fmla="*/ 447236 w 1745452"/>
              <a:gd name="connsiteY0" fmla="*/ 0 h 1976536"/>
              <a:gd name="connsiteX1" fmla="*/ 946969 w 1745452"/>
              <a:gd name="connsiteY1" fmla="*/ 134509 h 1976536"/>
              <a:gd name="connsiteX2" fmla="*/ 1288760 w 1745452"/>
              <a:gd name="connsiteY2" fmla="*/ 236260 h 1976536"/>
              <a:gd name="connsiteX3" fmla="*/ 1509827 w 1745452"/>
              <a:gd name="connsiteY3" fmla="*/ 515509 h 1976536"/>
              <a:gd name="connsiteX4" fmla="*/ 1509827 w 1745452"/>
              <a:gd name="connsiteY4" fmla="*/ 867934 h 1976536"/>
              <a:gd name="connsiteX5" fmla="*/ 1745452 w 1745452"/>
              <a:gd name="connsiteY5" fmla="*/ 1757157 h 1976536"/>
              <a:gd name="connsiteX6" fmla="*/ 1075189 w 1745452"/>
              <a:gd name="connsiteY6" fmla="*/ 1976536 h 1976536"/>
              <a:gd name="connsiteX7" fmla="*/ 567443 w 1745452"/>
              <a:gd name="connsiteY7" fmla="*/ 1535445 h 1976536"/>
              <a:gd name="connsiteX8" fmla="*/ 0 w 1745452"/>
              <a:gd name="connsiteY8" fmla="*/ 1219366 h 1976536"/>
              <a:gd name="connsiteX9" fmla="*/ 290585 w 1745452"/>
              <a:gd name="connsiteY9" fmla="*/ 597578 h 1976536"/>
              <a:gd name="connsiteX10" fmla="*/ 447236 w 1745452"/>
              <a:gd name="connsiteY10" fmla="*/ 0 h 1976536"/>
              <a:gd name="connsiteX0" fmla="*/ 447236 w 1915208"/>
              <a:gd name="connsiteY0" fmla="*/ 0 h 1976536"/>
              <a:gd name="connsiteX1" fmla="*/ 946969 w 1915208"/>
              <a:gd name="connsiteY1" fmla="*/ 134509 h 1976536"/>
              <a:gd name="connsiteX2" fmla="*/ 1288760 w 1915208"/>
              <a:gd name="connsiteY2" fmla="*/ 236260 h 1976536"/>
              <a:gd name="connsiteX3" fmla="*/ 1509827 w 1915208"/>
              <a:gd name="connsiteY3" fmla="*/ 515509 h 1976536"/>
              <a:gd name="connsiteX4" fmla="*/ 1915208 w 1915208"/>
              <a:gd name="connsiteY4" fmla="*/ 1188997 h 1976536"/>
              <a:gd name="connsiteX5" fmla="*/ 1745452 w 1915208"/>
              <a:gd name="connsiteY5" fmla="*/ 1757157 h 1976536"/>
              <a:gd name="connsiteX6" fmla="*/ 1075189 w 1915208"/>
              <a:gd name="connsiteY6" fmla="*/ 1976536 h 1976536"/>
              <a:gd name="connsiteX7" fmla="*/ 567443 w 1915208"/>
              <a:gd name="connsiteY7" fmla="*/ 1535445 h 1976536"/>
              <a:gd name="connsiteX8" fmla="*/ 0 w 1915208"/>
              <a:gd name="connsiteY8" fmla="*/ 1219366 h 1976536"/>
              <a:gd name="connsiteX9" fmla="*/ 290585 w 1915208"/>
              <a:gd name="connsiteY9" fmla="*/ 597578 h 1976536"/>
              <a:gd name="connsiteX10" fmla="*/ 447236 w 191520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07828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37054 w 1903948"/>
              <a:gd name="connsiteY1" fmla="*/ 12727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104619 w 1903948"/>
              <a:gd name="connsiteY1" fmla="*/ 57011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55932 w 1903948"/>
              <a:gd name="connsiteY2" fmla="*/ 440262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64952 w 1903948"/>
              <a:gd name="connsiteY2" fmla="*/ 457998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903948 w 1931007"/>
              <a:gd name="connsiteY4" fmla="*/ 1177926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831795 w 1931007"/>
              <a:gd name="connsiteY4" fmla="*/ 1452818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2067518"/>
              <a:gd name="connsiteX1" fmla="*/ 1095599 w 1931007"/>
              <a:gd name="connsiteY1" fmla="*/ 30409 h 2067518"/>
              <a:gd name="connsiteX2" fmla="*/ 1664952 w 1931007"/>
              <a:gd name="connsiteY2" fmla="*/ 457998 h 2067518"/>
              <a:gd name="connsiteX3" fmla="*/ 1931007 w 1931007"/>
              <a:gd name="connsiteY3" fmla="*/ 1018590 h 2067518"/>
              <a:gd name="connsiteX4" fmla="*/ 1831795 w 1931007"/>
              <a:gd name="connsiteY4" fmla="*/ 1452818 h 2067518"/>
              <a:gd name="connsiteX5" fmla="*/ 1393708 w 1931007"/>
              <a:gd name="connsiteY5" fmla="*/ 2067518 h 2067518"/>
              <a:gd name="connsiteX6" fmla="*/ 1075189 w 1931007"/>
              <a:gd name="connsiteY6" fmla="*/ 1976536 h 2067518"/>
              <a:gd name="connsiteX7" fmla="*/ 567443 w 1931007"/>
              <a:gd name="connsiteY7" fmla="*/ 1535445 h 2067518"/>
              <a:gd name="connsiteX8" fmla="*/ 0 w 1931007"/>
              <a:gd name="connsiteY8" fmla="*/ 1219366 h 2067518"/>
              <a:gd name="connsiteX9" fmla="*/ 290585 w 1931007"/>
              <a:gd name="connsiteY9" fmla="*/ 597578 h 2067518"/>
              <a:gd name="connsiteX10" fmla="*/ 447236 w 1931007"/>
              <a:gd name="connsiteY10" fmla="*/ 0 h 2067518"/>
              <a:gd name="connsiteX0" fmla="*/ 447236 w 1894928"/>
              <a:gd name="connsiteY0" fmla="*/ 0 h 2067518"/>
              <a:gd name="connsiteX1" fmla="*/ 1095599 w 1894928"/>
              <a:gd name="connsiteY1" fmla="*/ 30409 h 2067518"/>
              <a:gd name="connsiteX2" fmla="*/ 1664952 w 1894928"/>
              <a:gd name="connsiteY2" fmla="*/ 457998 h 2067518"/>
              <a:gd name="connsiteX3" fmla="*/ 1894928 w 1894928"/>
              <a:gd name="connsiteY3" fmla="*/ 1098400 h 2067518"/>
              <a:gd name="connsiteX4" fmla="*/ 1831795 w 1894928"/>
              <a:gd name="connsiteY4" fmla="*/ 1452818 h 2067518"/>
              <a:gd name="connsiteX5" fmla="*/ 1393708 w 1894928"/>
              <a:gd name="connsiteY5" fmla="*/ 2067518 h 2067518"/>
              <a:gd name="connsiteX6" fmla="*/ 1075189 w 1894928"/>
              <a:gd name="connsiteY6" fmla="*/ 1976536 h 2067518"/>
              <a:gd name="connsiteX7" fmla="*/ 567443 w 1894928"/>
              <a:gd name="connsiteY7" fmla="*/ 1535445 h 2067518"/>
              <a:gd name="connsiteX8" fmla="*/ 0 w 1894928"/>
              <a:gd name="connsiteY8" fmla="*/ 1219366 h 2067518"/>
              <a:gd name="connsiteX9" fmla="*/ 290585 w 1894928"/>
              <a:gd name="connsiteY9" fmla="*/ 597578 h 2067518"/>
              <a:gd name="connsiteX10" fmla="*/ 447236 w 1894928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831795 w 1912965"/>
              <a:gd name="connsiteY4" fmla="*/ 1452818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62009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34952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1075189 w 1912965"/>
              <a:gd name="connsiteY6" fmla="*/ 1976536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741479 w 1912965"/>
              <a:gd name="connsiteY6" fmla="*/ 2003137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598592 w 2064321"/>
              <a:gd name="connsiteY0" fmla="*/ 0 h 2262600"/>
              <a:gd name="connsiteX1" fmla="*/ 1246955 w 2064321"/>
              <a:gd name="connsiteY1" fmla="*/ 30409 h 2262600"/>
              <a:gd name="connsiteX2" fmla="*/ 1816308 w 2064321"/>
              <a:gd name="connsiteY2" fmla="*/ 457998 h 2262600"/>
              <a:gd name="connsiteX3" fmla="*/ 2064321 w 2064321"/>
              <a:gd name="connsiteY3" fmla="*/ 1116136 h 2262600"/>
              <a:gd name="connsiteX4" fmla="*/ 1586308 w 2064321"/>
              <a:gd name="connsiteY4" fmla="*/ 1656772 h 2262600"/>
              <a:gd name="connsiteX5" fmla="*/ 1238413 w 2064321"/>
              <a:gd name="connsiteY5" fmla="*/ 2262600 h 2262600"/>
              <a:gd name="connsiteX6" fmla="*/ 892835 w 2064321"/>
              <a:gd name="connsiteY6" fmla="*/ 2003137 h 2262600"/>
              <a:gd name="connsiteX7" fmla="*/ 718799 w 2064321"/>
              <a:gd name="connsiteY7" fmla="*/ 1535445 h 2262600"/>
              <a:gd name="connsiteX8" fmla="*/ 151356 w 2064321"/>
              <a:gd name="connsiteY8" fmla="*/ 1219366 h 2262600"/>
              <a:gd name="connsiteX9" fmla="*/ 0 w 2064321"/>
              <a:gd name="connsiteY9" fmla="*/ 464565 h 2262600"/>
              <a:gd name="connsiteX10" fmla="*/ 598592 w 2064321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928208 w 2273730"/>
              <a:gd name="connsiteY7" fmla="*/ 1535445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197656 w 2273730"/>
              <a:gd name="connsiteY7" fmla="*/ 1836938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28634"/>
              <a:gd name="connsiteY0" fmla="*/ 0 h 2262600"/>
              <a:gd name="connsiteX1" fmla="*/ 1456364 w 2228634"/>
              <a:gd name="connsiteY1" fmla="*/ 30409 h 2262600"/>
              <a:gd name="connsiteX2" fmla="*/ 1782201 w 2228634"/>
              <a:gd name="connsiteY2" fmla="*/ 644215 h 2262600"/>
              <a:gd name="connsiteX3" fmla="*/ 2228634 w 2228634"/>
              <a:gd name="connsiteY3" fmla="*/ 1142737 h 2262600"/>
              <a:gd name="connsiteX4" fmla="*/ 1795717 w 2228634"/>
              <a:gd name="connsiteY4" fmla="*/ 1656772 h 2262600"/>
              <a:gd name="connsiteX5" fmla="*/ 1447822 w 2228634"/>
              <a:gd name="connsiteY5" fmla="*/ 2262600 h 2262600"/>
              <a:gd name="connsiteX6" fmla="*/ 786572 w 2228634"/>
              <a:gd name="connsiteY6" fmla="*/ 2242557 h 2262600"/>
              <a:gd name="connsiteX7" fmla="*/ 197659 w 2228634"/>
              <a:gd name="connsiteY7" fmla="*/ 1810336 h 2262600"/>
              <a:gd name="connsiteX8" fmla="*/ 0 w 2228634"/>
              <a:gd name="connsiteY8" fmla="*/ 1201634 h 2262600"/>
              <a:gd name="connsiteX9" fmla="*/ 209409 w 2228634"/>
              <a:gd name="connsiteY9" fmla="*/ 464565 h 2262600"/>
              <a:gd name="connsiteX10" fmla="*/ 808001 w 2228634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33869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26041 w 2291770"/>
              <a:gd name="connsiteY0" fmla="*/ 0 h 2262600"/>
              <a:gd name="connsiteX1" fmla="*/ 1474404 w 2291770"/>
              <a:gd name="connsiteY1" fmla="*/ 30409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57010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728088 w 2291770"/>
              <a:gd name="connsiteY2" fmla="*/ 351590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1813757"/>
              <a:gd name="connsiteY0" fmla="*/ 0 h 2262600"/>
              <a:gd name="connsiteX1" fmla="*/ 1321076 w 1813757"/>
              <a:gd name="connsiteY1" fmla="*/ 21541 h 2262600"/>
              <a:gd name="connsiteX2" fmla="*/ 1728088 w 1813757"/>
              <a:gd name="connsiteY2" fmla="*/ 351590 h 2262600"/>
              <a:gd name="connsiteX3" fmla="*/ 1642390 w 1813757"/>
              <a:gd name="connsiteY3" fmla="*/ 858980 h 2262600"/>
              <a:gd name="connsiteX4" fmla="*/ 1813757 w 1813757"/>
              <a:gd name="connsiteY4" fmla="*/ 1656772 h 2262600"/>
              <a:gd name="connsiteX5" fmla="*/ 1465862 w 1813757"/>
              <a:gd name="connsiteY5" fmla="*/ 2262600 h 2262600"/>
              <a:gd name="connsiteX6" fmla="*/ 804612 w 1813757"/>
              <a:gd name="connsiteY6" fmla="*/ 2242557 h 2262600"/>
              <a:gd name="connsiteX7" fmla="*/ 215699 w 1813757"/>
              <a:gd name="connsiteY7" fmla="*/ 1810336 h 2262600"/>
              <a:gd name="connsiteX8" fmla="*/ 0 w 1813757"/>
              <a:gd name="connsiteY8" fmla="*/ 1166164 h 2262600"/>
              <a:gd name="connsiteX9" fmla="*/ 227449 w 1813757"/>
              <a:gd name="connsiteY9" fmla="*/ 464565 h 2262600"/>
              <a:gd name="connsiteX10" fmla="*/ 826041 w 1813757"/>
              <a:gd name="connsiteY10" fmla="*/ 0 h 2262600"/>
              <a:gd name="connsiteX0" fmla="*/ 826041 w 1759644"/>
              <a:gd name="connsiteY0" fmla="*/ 0 h 2262600"/>
              <a:gd name="connsiteX1" fmla="*/ 1321076 w 1759644"/>
              <a:gd name="connsiteY1" fmla="*/ 21541 h 2262600"/>
              <a:gd name="connsiteX2" fmla="*/ 1728088 w 1759644"/>
              <a:gd name="connsiteY2" fmla="*/ 351590 h 2262600"/>
              <a:gd name="connsiteX3" fmla="*/ 1642390 w 1759644"/>
              <a:gd name="connsiteY3" fmla="*/ 858980 h 2262600"/>
              <a:gd name="connsiteX4" fmla="*/ 1759644 w 1759644"/>
              <a:gd name="connsiteY4" fmla="*/ 1381883 h 2262600"/>
              <a:gd name="connsiteX5" fmla="*/ 1465862 w 1759644"/>
              <a:gd name="connsiteY5" fmla="*/ 2262600 h 2262600"/>
              <a:gd name="connsiteX6" fmla="*/ 804612 w 1759644"/>
              <a:gd name="connsiteY6" fmla="*/ 2242557 h 2262600"/>
              <a:gd name="connsiteX7" fmla="*/ 215699 w 1759644"/>
              <a:gd name="connsiteY7" fmla="*/ 1810336 h 2262600"/>
              <a:gd name="connsiteX8" fmla="*/ 0 w 1759644"/>
              <a:gd name="connsiteY8" fmla="*/ 1166164 h 2262600"/>
              <a:gd name="connsiteX9" fmla="*/ 227449 w 1759644"/>
              <a:gd name="connsiteY9" fmla="*/ 464565 h 2262600"/>
              <a:gd name="connsiteX10" fmla="*/ 826041 w 1759644"/>
              <a:gd name="connsiteY10" fmla="*/ 0 h 2262600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75669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57633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227449 w 1759644"/>
              <a:gd name="connsiteY9" fmla="*/ 446829 h 2224821"/>
              <a:gd name="connsiteX10" fmla="*/ 789964 w 1759644"/>
              <a:gd name="connsiteY10" fmla="*/ 0 h 2224821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389793 w 1759644"/>
              <a:gd name="connsiteY9" fmla="*/ 393624 h 2224821"/>
              <a:gd name="connsiteX10" fmla="*/ 789964 w 1759644"/>
              <a:gd name="connsiteY10" fmla="*/ 0 h 222482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89793 w 1759644"/>
              <a:gd name="connsiteY9" fmla="*/ 677384 h 2508581"/>
              <a:gd name="connsiteX10" fmla="*/ 690755 w 1759644"/>
              <a:gd name="connsiteY10" fmla="*/ 0 h 250858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71753 w 1759644"/>
              <a:gd name="connsiteY9" fmla="*/ 668515 h 2508581"/>
              <a:gd name="connsiteX10" fmla="*/ 690755 w 1759644"/>
              <a:gd name="connsiteY10" fmla="*/ 0 h 2508581"/>
              <a:gd name="connsiteX0" fmla="*/ 475057 w 1543946"/>
              <a:gd name="connsiteY0" fmla="*/ 0 h 2508581"/>
              <a:gd name="connsiteX1" fmla="*/ 1105378 w 1543946"/>
              <a:gd name="connsiteY1" fmla="*/ 287565 h 2508581"/>
              <a:gd name="connsiteX2" fmla="*/ 1512390 w 1543946"/>
              <a:gd name="connsiteY2" fmla="*/ 617614 h 2508581"/>
              <a:gd name="connsiteX3" fmla="*/ 1426692 w 1543946"/>
              <a:gd name="connsiteY3" fmla="*/ 1125004 h 2508581"/>
              <a:gd name="connsiteX4" fmla="*/ 1543946 w 1543946"/>
              <a:gd name="connsiteY4" fmla="*/ 1647907 h 2508581"/>
              <a:gd name="connsiteX5" fmla="*/ 1141935 w 1543946"/>
              <a:gd name="connsiteY5" fmla="*/ 1952243 h 2508581"/>
              <a:gd name="connsiteX6" fmla="*/ 588914 w 1543946"/>
              <a:gd name="connsiteY6" fmla="*/ 2508581 h 2508581"/>
              <a:gd name="connsiteX7" fmla="*/ 1 w 1543946"/>
              <a:gd name="connsiteY7" fmla="*/ 2076360 h 2508581"/>
              <a:gd name="connsiteX8" fmla="*/ 253298 w 1543946"/>
              <a:gd name="connsiteY8" fmla="*/ 1166168 h 2508581"/>
              <a:gd name="connsiteX9" fmla="*/ 156055 w 1543946"/>
              <a:gd name="connsiteY9" fmla="*/ 668515 h 2508581"/>
              <a:gd name="connsiteX10" fmla="*/ 475057 w 1543946"/>
              <a:gd name="connsiteY10" fmla="*/ 0 h 2508581"/>
              <a:gd name="connsiteX0" fmla="*/ 321733 w 1390622"/>
              <a:gd name="connsiteY0" fmla="*/ 0 h 2508581"/>
              <a:gd name="connsiteX1" fmla="*/ 952054 w 1390622"/>
              <a:gd name="connsiteY1" fmla="*/ 287565 h 2508581"/>
              <a:gd name="connsiteX2" fmla="*/ 1359066 w 1390622"/>
              <a:gd name="connsiteY2" fmla="*/ 617614 h 2508581"/>
              <a:gd name="connsiteX3" fmla="*/ 1273368 w 1390622"/>
              <a:gd name="connsiteY3" fmla="*/ 1125004 h 2508581"/>
              <a:gd name="connsiteX4" fmla="*/ 1390622 w 1390622"/>
              <a:gd name="connsiteY4" fmla="*/ 1647907 h 2508581"/>
              <a:gd name="connsiteX5" fmla="*/ 988611 w 1390622"/>
              <a:gd name="connsiteY5" fmla="*/ 1952243 h 2508581"/>
              <a:gd name="connsiteX6" fmla="*/ 435590 w 1390622"/>
              <a:gd name="connsiteY6" fmla="*/ 2508581 h 2508581"/>
              <a:gd name="connsiteX7" fmla="*/ 0 w 1390622"/>
              <a:gd name="connsiteY7" fmla="*/ 1641859 h 2508581"/>
              <a:gd name="connsiteX8" fmla="*/ 99974 w 1390622"/>
              <a:gd name="connsiteY8" fmla="*/ 1166168 h 2508581"/>
              <a:gd name="connsiteX9" fmla="*/ 2731 w 1390622"/>
              <a:gd name="connsiteY9" fmla="*/ 668515 h 2508581"/>
              <a:gd name="connsiteX10" fmla="*/ 321733 w 1390622"/>
              <a:gd name="connsiteY10" fmla="*/ 0 h 2508581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32199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90622" h="1952242">
                <a:moveTo>
                  <a:pt x="321733" y="0"/>
                </a:moveTo>
                <a:lnTo>
                  <a:pt x="952054" y="287565"/>
                </a:lnTo>
                <a:lnTo>
                  <a:pt x="1359066" y="617614"/>
                </a:lnTo>
                <a:lnTo>
                  <a:pt x="1273368" y="1125004"/>
                </a:lnTo>
                <a:lnTo>
                  <a:pt x="1390622" y="1647907"/>
                </a:lnTo>
                <a:lnTo>
                  <a:pt x="988611" y="1952243"/>
                </a:lnTo>
                <a:lnTo>
                  <a:pt x="444606" y="1941067"/>
                </a:lnTo>
                <a:lnTo>
                  <a:pt x="0" y="1641859"/>
                </a:lnTo>
                <a:lnTo>
                  <a:pt x="99974" y="1166168"/>
                </a:lnTo>
                <a:lnTo>
                  <a:pt x="2731" y="668515"/>
                </a:lnTo>
                <a:lnTo>
                  <a:pt x="321733" y="0"/>
                </a:lnTo>
                <a:close/>
              </a:path>
            </a:pathLst>
          </a:custGeom>
          <a:solidFill>
            <a:srgbClr val="FF00FF">
              <a:alpha val="29804"/>
            </a:srgbClr>
          </a:solidFill>
          <a:ln w="158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/>
          </a:p>
        </p:txBody>
      </p:sp>
      <p:sp>
        <p:nvSpPr>
          <p:cNvPr id="312" name="フリーフォーム: 図形 311">
            <a:extLst>
              <a:ext uri="{FF2B5EF4-FFF2-40B4-BE49-F238E27FC236}">
                <a16:creationId xmlns:a16="http://schemas.microsoft.com/office/drawing/2014/main" id="{0E92A8FE-A151-338A-A0BB-D762E8520F08}"/>
              </a:ext>
            </a:extLst>
          </p:cNvPr>
          <p:cNvSpPr/>
          <p:nvPr/>
        </p:nvSpPr>
        <p:spPr>
          <a:xfrm>
            <a:off x="2419222" y="4181940"/>
            <a:ext cx="696376" cy="652391"/>
          </a:xfrm>
          <a:custGeom>
            <a:avLst/>
            <a:gdLst>
              <a:gd name="connsiteX0" fmla="*/ 298831 w 1382799"/>
              <a:gd name="connsiteY0" fmla="*/ 13406 h 1427751"/>
              <a:gd name="connsiteX1" fmla="*/ 832231 w 1382799"/>
              <a:gd name="connsiteY1" fmla="*/ 156281 h 1427751"/>
              <a:gd name="connsiteX2" fmla="*/ 1165606 w 1382799"/>
              <a:gd name="connsiteY2" fmla="*/ 270581 h 1427751"/>
              <a:gd name="connsiteX3" fmla="*/ 1365631 w 1382799"/>
              <a:gd name="connsiteY3" fmla="*/ 537281 h 1427751"/>
              <a:gd name="connsiteX4" fmla="*/ 1365631 w 1382799"/>
              <a:gd name="connsiteY4" fmla="*/ 889706 h 1427751"/>
              <a:gd name="connsiteX5" fmla="*/ 1308481 w 1382799"/>
              <a:gd name="connsiteY5" fmla="*/ 1413581 h 1427751"/>
              <a:gd name="connsiteX6" fmla="*/ 813181 w 1382799"/>
              <a:gd name="connsiteY6" fmla="*/ 1270706 h 1427751"/>
              <a:gd name="connsiteX7" fmla="*/ 489331 w 1382799"/>
              <a:gd name="connsiteY7" fmla="*/ 1184981 h 1427751"/>
              <a:gd name="connsiteX8" fmla="*/ 3556 w 1382799"/>
              <a:gd name="connsiteY8" fmla="*/ 975431 h 1427751"/>
              <a:gd name="connsiteX9" fmla="*/ 270256 w 1382799"/>
              <a:gd name="connsiteY9" fmla="*/ 518231 h 1427751"/>
              <a:gd name="connsiteX10" fmla="*/ 298831 w 1382799"/>
              <a:gd name="connsiteY10" fmla="*/ 13406 h 1427751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68208"/>
              <a:gd name="connsiteY0" fmla="*/ 0 h 1414345"/>
              <a:gd name="connsiteX1" fmla="*/ 832231 w 1368208"/>
              <a:gd name="connsiteY1" fmla="*/ 142875 h 1414345"/>
              <a:gd name="connsiteX2" fmla="*/ 1165606 w 1368208"/>
              <a:gd name="connsiteY2" fmla="*/ 257175 h 1414345"/>
              <a:gd name="connsiteX3" fmla="*/ 1365631 w 1368208"/>
              <a:gd name="connsiteY3" fmla="*/ 523875 h 1414345"/>
              <a:gd name="connsiteX4" fmla="*/ 1365631 w 1368208"/>
              <a:gd name="connsiteY4" fmla="*/ 876300 h 1414345"/>
              <a:gd name="connsiteX5" fmla="*/ 1308481 w 1368208"/>
              <a:gd name="connsiteY5" fmla="*/ 1400175 h 1414345"/>
              <a:gd name="connsiteX6" fmla="*/ 813181 w 1368208"/>
              <a:gd name="connsiteY6" fmla="*/ 1257300 h 1414345"/>
              <a:gd name="connsiteX7" fmla="*/ 489331 w 1368208"/>
              <a:gd name="connsiteY7" fmla="*/ 1171575 h 1414345"/>
              <a:gd name="connsiteX8" fmla="*/ 3556 w 1368208"/>
              <a:gd name="connsiteY8" fmla="*/ 962025 h 1414345"/>
              <a:gd name="connsiteX9" fmla="*/ 270256 w 1368208"/>
              <a:gd name="connsiteY9" fmla="*/ 504825 h 1414345"/>
              <a:gd name="connsiteX10" fmla="*/ 298831 w 1368208"/>
              <a:gd name="connsiteY10" fmla="*/ 0 h 1414345"/>
              <a:gd name="connsiteX0" fmla="*/ 298831 w 1365631"/>
              <a:gd name="connsiteY0" fmla="*/ 0 h 1414345"/>
              <a:gd name="connsiteX1" fmla="*/ 832231 w 1365631"/>
              <a:gd name="connsiteY1" fmla="*/ 142875 h 1414345"/>
              <a:gd name="connsiteX2" fmla="*/ 1165606 w 1365631"/>
              <a:gd name="connsiteY2" fmla="*/ 257175 h 1414345"/>
              <a:gd name="connsiteX3" fmla="*/ 1365631 w 1365631"/>
              <a:gd name="connsiteY3" fmla="*/ 523875 h 1414345"/>
              <a:gd name="connsiteX4" fmla="*/ 1365631 w 1365631"/>
              <a:gd name="connsiteY4" fmla="*/ 876300 h 1414345"/>
              <a:gd name="connsiteX5" fmla="*/ 1308481 w 1365631"/>
              <a:gd name="connsiteY5" fmla="*/ 1400175 h 1414345"/>
              <a:gd name="connsiteX6" fmla="*/ 813181 w 1365631"/>
              <a:gd name="connsiteY6" fmla="*/ 1257300 h 1414345"/>
              <a:gd name="connsiteX7" fmla="*/ 489331 w 1365631"/>
              <a:gd name="connsiteY7" fmla="*/ 1171575 h 1414345"/>
              <a:gd name="connsiteX8" fmla="*/ 3556 w 1365631"/>
              <a:gd name="connsiteY8" fmla="*/ 962025 h 1414345"/>
              <a:gd name="connsiteX9" fmla="*/ 270256 w 1365631"/>
              <a:gd name="connsiteY9" fmla="*/ 504825 h 1414345"/>
              <a:gd name="connsiteX10" fmla="*/ 298831 w 1365631"/>
              <a:gd name="connsiteY10" fmla="*/ 0 h 141434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673"/>
              <a:gd name="connsiteY0" fmla="*/ 0 h 1417084"/>
              <a:gd name="connsiteX1" fmla="*/ 828675 w 1362673"/>
              <a:gd name="connsiteY1" fmla="*/ 142875 h 1417084"/>
              <a:gd name="connsiteX2" fmla="*/ 1162050 w 1362673"/>
              <a:gd name="connsiteY2" fmla="*/ 257175 h 1417084"/>
              <a:gd name="connsiteX3" fmla="*/ 1362075 w 1362673"/>
              <a:gd name="connsiteY3" fmla="*/ 523875 h 1417084"/>
              <a:gd name="connsiteX4" fmla="*/ 1362075 w 1362673"/>
              <a:gd name="connsiteY4" fmla="*/ 876300 h 1417084"/>
              <a:gd name="connsiteX5" fmla="*/ 1304925 w 1362673"/>
              <a:gd name="connsiteY5" fmla="*/ 1400175 h 1417084"/>
              <a:gd name="connsiteX6" fmla="*/ 781050 w 1362673"/>
              <a:gd name="connsiteY6" fmla="*/ 1276350 h 1417084"/>
              <a:gd name="connsiteX7" fmla="*/ 485775 w 1362673"/>
              <a:gd name="connsiteY7" fmla="*/ 1171575 h 1417084"/>
              <a:gd name="connsiteX8" fmla="*/ 0 w 1362673"/>
              <a:gd name="connsiteY8" fmla="*/ 962025 h 1417084"/>
              <a:gd name="connsiteX9" fmla="*/ 266700 w 1362673"/>
              <a:gd name="connsiteY9" fmla="*/ 504825 h 1417084"/>
              <a:gd name="connsiteX10" fmla="*/ 295275 w 1362673"/>
              <a:gd name="connsiteY10" fmla="*/ 0 h 1417084"/>
              <a:gd name="connsiteX0" fmla="*/ 295275 w 1362673"/>
              <a:gd name="connsiteY0" fmla="*/ 0 h 1400175"/>
              <a:gd name="connsiteX1" fmla="*/ 828675 w 1362673"/>
              <a:gd name="connsiteY1" fmla="*/ 142875 h 1400175"/>
              <a:gd name="connsiteX2" fmla="*/ 1162050 w 1362673"/>
              <a:gd name="connsiteY2" fmla="*/ 257175 h 1400175"/>
              <a:gd name="connsiteX3" fmla="*/ 1362075 w 1362673"/>
              <a:gd name="connsiteY3" fmla="*/ 523875 h 1400175"/>
              <a:gd name="connsiteX4" fmla="*/ 1362075 w 1362673"/>
              <a:gd name="connsiteY4" fmla="*/ 876300 h 1400175"/>
              <a:gd name="connsiteX5" fmla="*/ 1304925 w 1362673"/>
              <a:gd name="connsiteY5" fmla="*/ 1400175 h 1400175"/>
              <a:gd name="connsiteX6" fmla="*/ 781050 w 1362673"/>
              <a:gd name="connsiteY6" fmla="*/ 1276350 h 1400175"/>
              <a:gd name="connsiteX7" fmla="*/ 485775 w 1362673"/>
              <a:gd name="connsiteY7" fmla="*/ 1171575 h 1400175"/>
              <a:gd name="connsiteX8" fmla="*/ 0 w 1362673"/>
              <a:gd name="connsiteY8" fmla="*/ 962025 h 1400175"/>
              <a:gd name="connsiteX9" fmla="*/ 266700 w 1362673"/>
              <a:gd name="connsiteY9" fmla="*/ 504825 h 1400175"/>
              <a:gd name="connsiteX10" fmla="*/ 295275 w 1362673"/>
              <a:gd name="connsiteY10" fmla="*/ 0 h 1400175"/>
              <a:gd name="connsiteX0" fmla="*/ 295275 w 1362673"/>
              <a:gd name="connsiteY0" fmla="*/ 14410 h 1414585"/>
              <a:gd name="connsiteX1" fmla="*/ 828675 w 1362673"/>
              <a:gd name="connsiteY1" fmla="*/ 157285 h 1414585"/>
              <a:gd name="connsiteX2" fmla="*/ 1162050 w 1362673"/>
              <a:gd name="connsiteY2" fmla="*/ 271585 h 1414585"/>
              <a:gd name="connsiteX3" fmla="*/ 1362075 w 1362673"/>
              <a:gd name="connsiteY3" fmla="*/ 538285 h 1414585"/>
              <a:gd name="connsiteX4" fmla="*/ 1362075 w 1362673"/>
              <a:gd name="connsiteY4" fmla="*/ 890710 h 1414585"/>
              <a:gd name="connsiteX5" fmla="*/ 1304925 w 1362673"/>
              <a:gd name="connsiteY5" fmla="*/ 1414585 h 1414585"/>
              <a:gd name="connsiteX6" fmla="*/ 781050 w 1362673"/>
              <a:gd name="connsiteY6" fmla="*/ 1290760 h 1414585"/>
              <a:gd name="connsiteX7" fmla="*/ 485775 w 1362673"/>
              <a:gd name="connsiteY7" fmla="*/ 1185985 h 1414585"/>
              <a:gd name="connsiteX8" fmla="*/ 0 w 1362673"/>
              <a:gd name="connsiteY8" fmla="*/ 976435 h 1414585"/>
              <a:gd name="connsiteX9" fmla="*/ 266700 w 1362673"/>
              <a:gd name="connsiteY9" fmla="*/ 531785 h 1414585"/>
              <a:gd name="connsiteX10" fmla="*/ 295275 w 1362673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98400 w 1375298"/>
              <a:gd name="connsiteY7" fmla="*/ 1185985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77358 w 1375298"/>
              <a:gd name="connsiteY7" fmla="*/ 1181803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91075"/>
              <a:gd name="connsiteY0" fmla="*/ 13975 h 1414150"/>
              <a:gd name="connsiteX1" fmla="*/ 841300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307900 w 1391075"/>
              <a:gd name="connsiteY0" fmla="*/ 13975 h 1414150"/>
              <a:gd name="connsiteX1" fmla="*/ 811842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282650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282650 w 1391075"/>
              <a:gd name="connsiteY10" fmla="*/ 14454 h 1406263"/>
              <a:gd name="connsiteX0" fmla="*/ 312109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312109 w 1391075"/>
              <a:gd name="connsiteY10" fmla="*/ 14454 h 1406263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75298"/>
              <a:gd name="connsiteY0" fmla="*/ 0 h 1391809"/>
              <a:gd name="connsiteX1" fmla="*/ 811842 w 1375298"/>
              <a:gd name="connsiteY1" fmla="*/ 134509 h 1391809"/>
              <a:gd name="connsiteX2" fmla="*/ 1153633 w 1375298"/>
              <a:gd name="connsiteY2" fmla="*/ 236260 h 1391809"/>
              <a:gd name="connsiteX3" fmla="*/ 1374700 w 1375298"/>
              <a:gd name="connsiteY3" fmla="*/ 515509 h 1391809"/>
              <a:gd name="connsiteX4" fmla="*/ 1374700 w 1375298"/>
              <a:gd name="connsiteY4" fmla="*/ 867934 h 1391809"/>
              <a:gd name="connsiteX5" fmla="*/ 1317550 w 1375298"/>
              <a:gd name="connsiteY5" fmla="*/ 1391809 h 1391809"/>
              <a:gd name="connsiteX6" fmla="*/ 793675 w 1375298"/>
              <a:gd name="connsiteY6" fmla="*/ 1267984 h 1391809"/>
              <a:gd name="connsiteX7" fmla="*/ 477358 w 1375298"/>
              <a:gd name="connsiteY7" fmla="*/ 1159027 h 1391809"/>
              <a:gd name="connsiteX8" fmla="*/ 0 w 1375298"/>
              <a:gd name="connsiteY8" fmla="*/ 953659 h 1391809"/>
              <a:gd name="connsiteX9" fmla="*/ 279325 w 1375298"/>
              <a:gd name="connsiteY9" fmla="*/ 509009 h 1391809"/>
              <a:gd name="connsiteX10" fmla="*/ 312109 w 1375298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77358 w 1374700"/>
              <a:gd name="connsiteY7" fmla="*/ 1159027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32316 w 1374700"/>
              <a:gd name="connsiteY7" fmla="*/ 1535445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458497 w 1521088"/>
              <a:gd name="connsiteY0" fmla="*/ 0 h 1976536"/>
              <a:gd name="connsiteX1" fmla="*/ 958230 w 1521088"/>
              <a:gd name="connsiteY1" fmla="*/ 134509 h 1976536"/>
              <a:gd name="connsiteX2" fmla="*/ 1300021 w 1521088"/>
              <a:gd name="connsiteY2" fmla="*/ 236260 h 1976536"/>
              <a:gd name="connsiteX3" fmla="*/ 1521088 w 1521088"/>
              <a:gd name="connsiteY3" fmla="*/ 515509 h 1976536"/>
              <a:gd name="connsiteX4" fmla="*/ 1521088 w 1521088"/>
              <a:gd name="connsiteY4" fmla="*/ 867934 h 1976536"/>
              <a:gd name="connsiteX5" fmla="*/ 1463938 w 1521088"/>
              <a:gd name="connsiteY5" fmla="*/ 1391809 h 1976536"/>
              <a:gd name="connsiteX6" fmla="*/ 1086450 w 1521088"/>
              <a:gd name="connsiteY6" fmla="*/ 1976536 h 1976536"/>
              <a:gd name="connsiteX7" fmla="*/ 578704 w 1521088"/>
              <a:gd name="connsiteY7" fmla="*/ 1535445 h 1976536"/>
              <a:gd name="connsiteX8" fmla="*/ 0 w 1521088"/>
              <a:gd name="connsiteY8" fmla="*/ 1186153 h 1976536"/>
              <a:gd name="connsiteX9" fmla="*/ 425713 w 1521088"/>
              <a:gd name="connsiteY9" fmla="*/ 509009 h 1976536"/>
              <a:gd name="connsiteX10" fmla="*/ 458497 w 1521088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414452 w 1509827"/>
              <a:gd name="connsiteY9" fmla="*/ 509009 h 1976536"/>
              <a:gd name="connsiteX10" fmla="*/ 447236 w 1509827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290585 w 1509827"/>
              <a:gd name="connsiteY9" fmla="*/ 597578 h 1976536"/>
              <a:gd name="connsiteX10" fmla="*/ 447236 w 1509827"/>
              <a:gd name="connsiteY10" fmla="*/ 0 h 1976536"/>
              <a:gd name="connsiteX0" fmla="*/ 447236 w 1745452"/>
              <a:gd name="connsiteY0" fmla="*/ 0 h 1976536"/>
              <a:gd name="connsiteX1" fmla="*/ 946969 w 1745452"/>
              <a:gd name="connsiteY1" fmla="*/ 134509 h 1976536"/>
              <a:gd name="connsiteX2" fmla="*/ 1288760 w 1745452"/>
              <a:gd name="connsiteY2" fmla="*/ 236260 h 1976536"/>
              <a:gd name="connsiteX3" fmla="*/ 1509827 w 1745452"/>
              <a:gd name="connsiteY3" fmla="*/ 515509 h 1976536"/>
              <a:gd name="connsiteX4" fmla="*/ 1509827 w 1745452"/>
              <a:gd name="connsiteY4" fmla="*/ 867934 h 1976536"/>
              <a:gd name="connsiteX5" fmla="*/ 1745452 w 1745452"/>
              <a:gd name="connsiteY5" fmla="*/ 1757157 h 1976536"/>
              <a:gd name="connsiteX6" fmla="*/ 1075189 w 1745452"/>
              <a:gd name="connsiteY6" fmla="*/ 1976536 h 1976536"/>
              <a:gd name="connsiteX7" fmla="*/ 567443 w 1745452"/>
              <a:gd name="connsiteY7" fmla="*/ 1535445 h 1976536"/>
              <a:gd name="connsiteX8" fmla="*/ 0 w 1745452"/>
              <a:gd name="connsiteY8" fmla="*/ 1219366 h 1976536"/>
              <a:gd name="connsiteX9" fmla="*/ 290585 w 1745452"/>
              <a:gd name="connsiteY9" fmla="*/ 597578 h 1976536"/>
              <a:gd name="connsiteX10" fmla="*/ 447236 w 1745452"/>
              <a:gd name="connsiteY10" fmla="*/ 0 h 1976536"/>
              <a:gd name="connsiteX0" fmla="*/ 447236 w 1915208"/>
              <a:gd name="connsiteY0" fmla="*/ 0 h 1976536"/>
              <a:gd name="connsiteX1" fmla="*/ 946969 w 1915208"/>
              <a:gd name="connsiteY1" fmla="*/ 134509 h 1976536"/>
              <a:gd name="connsiteX2" fmla="*/ 1288760 w 1915208"/>
              <a:gd name="connsiteY2" fmla="*/ 236260 h 1976536"/>
              <a:gd name="connsiteX3" fmla="*/ 1509827 w 1915208"/>
              <a:gd name="connsiteY3" fmla="*/ 515509 h 1976536"/>
              <a:gd name="connsiteX4" fmla="*/ 1915208 w 1915208"/>
              <a:gd name="connsiteY4" fmla="*/ 1188997 h 1976536"/>
              <a:gd name="connsiteX5" fmla="*/ 1745452 w 1915208"/>
              <a:gd name="connsiteY5" fmla="*/ 1757157 h 1976536"/>
              <a:gd name="connsiteX6" fmla="*/ 1075189 w 1915208"/>
              <a:gd name="connsiteY6" fmla="*/ 1976536 h 1976536"/>
              <a:gd name="connsiteX7" fmla="*/ 567443 w 1915208"/>
              <a:gd name="connsiteY7" fmla="*/ 1535445 h 1976536"/>
              <a:gd name="connsiteX8" fmla="*/ 0 w 1915208"/>
              <a:gd name="connsiteY8" fmla="*/ 1219366 h 1976536"/>
              <a:gd name="connsiteX9" fmla="*/ 290585 w 1915208"/>
              <a:gd name="connsiteY9" fmla="*/ 597578 h 1976536"/>
              <a:gd name="connsiteX10" fmla="*/ 447236 w 191520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07828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37054 w 1903948"/>
              <a:gd name="connsiteY1" fmla="*/ 12727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104619 w 1903948"/>
              <a:gd name="connsiteY1" fmla="*/ 57011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55932 w 1903948"/>
              <a:gd name="connsiteY2" fmla="*/ 440262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64952 w 1903948"/>
              <a:gd name="connsiteY2" fmla="*/ 457998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903948 w 1931007"/>
              <a:gd name="connsiteY4" fmla="*/ 1177926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831795 w 1931007"/>
              <a:gd name="connsiteY4" fmla="*/ 1452818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2067518"/>
              <a:gd name="connsiteX1" fmla="*/ 1095599 w 1931007"/>
              <a:gd name="connsiteY1" fmla="*/ 30409 h 2067518"/>
              <a:gd name="connsiteX2" fmla="*/ 1664952 w 1931007"/>
              <a:gd name="connsiteY2" fmla="*/ 457998 h 2067518"/>
              <a:gd name="connsiteX3" fmla="*/ 1931007 w 1931007"/>
              <a:gd name="connsiteY3" fmla="*/ 1018590 h 2067518"/>
              <a:gd name="connsiteX4" fmla="*/ 1831795 w 1931007"/>
              <a:gd name="connsiteY4" fmla="*/ 1452818 h 2067518"/>
              <a:gd name="connsiteX5" fmla="*/ 1393708 w 1931007"/>
              <a:gd name="connsiteY5" fmla="*/ 2067518 h 2067518"/>
              <a:gd name="connsiteX6" fmla="*/ 1075189 w 1931007"/>
              <a:gd name="connsiteY6" fmla="*/ 1976536 h 2067518"/>
              <a:gd name="connsiteX7" fmla="*/ 567443 w 1931007"/>
              <a:gd name="connsiteY7" fmla="*/ 1535445 h 2067518"/>
              <a:gd name="connsiteX8" fmla="*/ 0 w 1931007"/>
              <a:gd name="connsiteY8" fmla="*/ 1219366 h 2067518"/>
              <a:gd name="connsiteX9" fmla="*/ 290585 w 1931007"/>
              <a:gd name="connsiteY9" fmla="*/ 597578 h 2067518"/>
              <a:gd name="connsiteX10" fmla="*/ 447236 w 1931007"/>
              <a:gd name="connsiteY10" fmla="*/ 0 h 2067518"/>
              <a:gd name="connsiteX0" fmla="*/ 447236 w 1894928"/>
              <a:gd name="connsiteY0" fmla="*/ 0 h 2067518"/>
              <a:gd name="connsiteX1" fmla="*/ 1095599 w 1894928"/>
              <a:gd name="connsiteY1" fmla="*/ 30409 h 2067518"/>
              <a:gd name="connsiteX2" fmla="*/ 1664952 w 1894928"/>
              <a:gd name="connsiteY2" fmla="*/ 457998 h 2067518"/>
              <a:gd name="connsiteX3" fmla="*/ 1894928 w 1894928"/>
              <a:gd name="connsiteY3" fmla="*/ 1098400 h 2067518"/>
              <a:gd name="connsiteX4" fmla="*/ 1831795 w 1894928"/>
              <a:gd name="connsiteY4" fmla="*/ 1452818 h 2067518"/>
              <a:gd name="connsiteX5" fmla="*/ 1393708 w 1894928"/>
              <a:gd name="connsiteY5" fmla="*/ 2067518 h 2067518"/>
              <a:gd name="connsiteX6" fmla="*/ 1075189 w 1894928"/>
              <a:gd name="connsiteY6" fmla="*/ 1976536 h 2067518"/>
              <a:gd name="connsiteX7" fmla="*/ 567443 w 1894928"/>
              <a:gd name="connsiteY7" fmla="*/ 1535445 h 2067518"/>
              <a:gd name="connsiteX8" fmla="*/ 0 w 1894928"/>
              <a:gd name="connsiteY8" fmla="*/ 1219366 h 2067518"/>
              <a:gd name="connsiteX9" fmla="*/ 290585 w 1894928"/>
              <a:gd name="connsiteY9" fmla="*/ 597578 h 2067518"/>
              <a:gd name="connsiteX10" fmla="*/ 447236 w 1894928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831795 w 1912965"/>
              <a:gd name="connsiteY4" fmla="*/ 1452818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62009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34952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1075189 w 1912965"/>
              <a:gd name="connsiteY6" fmla="*/ 1976536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741479 w 1912965"/>
              <a:gd name="connsiteY6" fmla="*/ 2003137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598592 w 2064321"/>
              <a:gd name="connsiteY0" fmla="*/ 0 h 2262600"/>
              <a:gd name="connsiteX1" fmla="*/ 1246955 w 2064321"/>
              <a:gd name="connsiteY1" fmla="*/ 30409 h 2262600"/>
              <a:gd name="connsiteX2" fmla="*/ 1816308 w 2064321"/>
              <a:gd name="connsiteY2" fmla="*/ 457998 h 2262600"/>
              <a:gd name="connsiteX3" fmla="*/ 2064321 w 2064321"/>
              <a:gd name="connsiteY3" fmla="*/ 1116136 h 2262600"/>
              <a:gd name="connsiteX4" fmla="*/ 1586308 w 2064321"/>
              <a:gd name="connsiteY4" fmla="*/ 1656772 h 2262600"/>
              <a:gd name="connsiteX5" fmla="*/ 1238413 w 2064321"/>
              <a:gd name="connsiteY5" fmla="*/ 2262600 h 2262600"/>
              <a:gd name="connsiteX6" fmla="*/ 892835 w 2064321"/>
              <a:gd name="connsiteY6" fmla="*/ 2003137 h 2262600"/>
              <a:gd name="connsiteX7" fmla="*/ 718799 w 2064321"/>
              <a:gd name="connsiteY7" fmla="*/ 1535445 h 2262600"/>
              <a:gd name="connsiteX8" fmla="*/ 151356 w 2064321"/>
              <a:gd name="connsiteY8" fmla="*/ 1219366 h 2262600"/>
              <a:gd name="connsiteX9" fmla="*/ 0 w 2064321"/>
              <a:gd name="connsiteY9" fmla="*/ 464565 h 2262600"/>
              <a:gd name="connsiteX10" fmla="*/ 598592 w 2064321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928208 w 2273730"/>
              <a:gd name="connsiteY7" fmla="*/ 1535445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197656 w 2273730"/>
              <a:gd name="connsiteY7" fmla="*/ 1836938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28634"/>
              <a:gd name="connsiteY0" fmla="*/ 0 h 2262600"/>
              <a:gd name="connsiteX1" fmla="*/ 1456364 w 2228634"/>
              <a:gd name="connsiteY1" fmla="*/ 30409 h 2262600"/>
              <a:gd name="connsiteX2" fmla="*/ 1782201 w 2228634"/>
              <a:gd name="connsiteY2" fmla="*/ 644215 h 2262600"/>
              <a:gd name="connsiteX3" fmla="*/ 2228634 w 2228634"/>
              <a:gd name="connsiteY3" fmla="*/ 1142737 h 2262600"/>
              <a:gd name="connsiteX4" fmla="*/ 1795717 w 2228634"/>
              <a:gd name="connsiteY4" fmla="*/ 1656772 h 2262600"/>
              <a:gd name="connsiteX5" fmla="*/ 1447822 w 2228634"/>
              <a:gd name="connsiteY5" fmla="*/ 2262600 h 2262600"/>
              <a:gd name="connsiteX6" fmla="*/ 786572 w 2228634"/>
              <a:gd name="connsiteY6" fmla="*/ 2242557 h 2262600"/>
              <a:gd name="connsiteX7" fmla="*/ 197659 w 2228634"/>
              <a:gd name="connsiteY7" fmla="*/ 1810336 h 2262600"/>
              <a:gd name="connsiteX8" fmla="*/ 0 w 2228634"/>
              <a:gd name="connsiteY8" fmla="*/ 1201634 h 2262600"/>
              <a:gd name="connsiteX9" fmla="*/ 209409 w 2228634"/>
              <a:gd name="connsiteY9" fmla="*/ 464565 h 2262600"/>
              <a:gd name="connsiteX10" fmla="*/ 808001 w 2228634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33869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26041 w 2291770"/>
              <a:gd name="connsiteY0" fmla="*/ 0 h 2262600"/>
              <a:gd name="connsiteX1" fmla="*/ 1474404 w 2291770"/>
              <a:gd name="connsiteY1" fmla="*/ 30409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57010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728088 w 2291770"/>
              <a:gd name="connsiteY2" fmla="*/ 351590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1813757"/>
              <a:gd name="connsiteY0" fmla="*/ 0 h 2262600"/>
              <a:gd name="connsiteX1" fmla="*/ 1321076 w 1813757"/>
              <a:gd name="connsiteY1" fmla="*/ 21541 h 2262600"/>
              <a:gd name="connsiteX2" fmla="*/ 1728088 w 1813757"/>
              <a:gd name="connsiteY2" fmla="*/ 351590 h 2262600"/>
              <a:gd name="connsiteX3" fmla="*/ 1642390 w 1813757"/>
              <a:gd name="connsiteY3" fmla="*/ 858980 h 2262600"/>
              <a:gd name="connsiteX4" fmla="*/ 1813757 w 1813757"/>
              <a:gd name="connsiteY4" fmla="*/ 1656772 h 2262600"/>
              <a:gd name="connsiteX5" fmla="*/ 1465862 w 1813757"/>
              <a:gd name="connsiteY5" fmla="*/ 2262600 h 2262600"/>
              <a:gd name="connsiteX6" fmla="*/ 804612 w 1813757"/>
              <a:gd name="connsiteY6" fmla="*/ 2242557 h 2262600"/>
              <a:gd name="connsiteX7" fmla="*/ 215699 w 1813757"/>
              <a:gd name="connsiteY7" fmla="*/ 1810336 h 2262600"/>
              <a:gd name="connsiteX8" fmla="*/ 0 w 1813757"/>
              <a:gd name="connsiteY8" fmla="*/ 1166164 h 2262600"/>
              <a:gd name="connsiteX9" fmla="*/ 227449 w 1813757"/>
              <a:gd name="connsiteY9" fmla="*/ 464565 h 2262600"/>
              <a:gd name="connsiteX10" fmla="*/ 826041 w 1813757"/>
              <a:gd name="connsiteY10" fmla="*/ 0 h 2262600"/>
              <a:gd name="connsiteX0" fmla="*/ 826041 w 1759644"/>
              <a:gd name="connsiteY0" fmla="*/ 0 h 2262600"/>
              <a:gd name="connsiteX1" fmla="*/ 1321076 w 1759644"/>
              <a:gd name="connsiteY1" fmla="*/ 21541 h 2262600"/>
              <a:gd name="connsiteX2" fmla="*/ 1728088 w 1759644"/>
              <a:gd name="connsiteY2" fmla="*/ 351590 h 2262600"/>
              <a:gd name="connsiteX3" fmla="*/ 1642390 w 1759644"/>
              <a:gd name="connsiteY3" fmla="*/ 858980 h 2262600"/>
              <a:gd name="connsiteX4" fmla="*/ 1759644 w 1759644"/>
              <a:gd name="connsiteY4" fmla="*/ 1381883 h 2262600"/>
              <a:gd name="connsiteX5" fmla="*/ 1465862 w 1759644"/>
              <a:gd name="connsiteY5" fmla="*/ 2262600 h 2262600"/>
              <a:gd name="connsiteX6" fmla="*/ 804612 w 1759644"/>
              <a:gd name="connsiteY6" fmla="*/ 2242557 h 2262600"/>
              <a:gd name="connsiteX7" fmla="*/ 215699 w 1759644"/>
              <a:gd name="connsiteY7" fmla="*/ 1810336 h 2262600"/>
              <a:gd name="connsiteX8" fmla="*/ 0 w 1759644"/>
              <a:gd name="connsiteY8" fmla="*/ 1166164 h 2262600"/>
              <a:gd name="connsiteX9" fmla="*/ 227449 w 1759644"/>
              <a:gd name="connsiteY9" fmla="*/ 464565 h 2262600"/>
              <a:gd name="connsiteX10" fmla="*/ 826041 w 1759644"/>
              <a:gd name="connsiteY10" fmla="*/ 0 h 2262600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75669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57633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227449 w 1759644"/>
              <a:gd name="connsiteY9" fmla="*/ 446829 h 2224821"/>
              <a:gd name="connsiteX10" fmla="*/ 789964 w 1759644"/>
              <a:gd name="connsiteY10" fmla="*/ 0 h 2224821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389793 w 1759644"/>
              <a:gd name="connsiteY9" fmla="*/ 393624 h 2224821"/>
              <a:gd name="connsiteX10" fmla="*/ 789964 w 1759644"/>
              <a:gd name="connsiteY10" fmla="*/ 0 h 222482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89793 w 1759644"/>
              <a:gd name="connsiteY9" fmla="*/ 677384 h 2508581"/>
              <a:gd name="connsiteX10" fmla="*/ 690755 w 1759644"/>
              <a:gd name="connsiteY10" fmla="*/ 0 h 250858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71753 w 1759644"/>
              <a:gd name="connsiteY9" fmla="*/ 668515 h 2508581"/>
              <a:gd name="connsiteX10" fmla="*/ 690755 w 1759644"/>
              <a:gd name="connsiteY10" fmla="*/ 0 h 2508581"/>
              <a:gd name="connsiteX0" fmla="*/ 475057 w 1543946"/>
              <a:gd name="connsiteY0" fmla="*/ 0 h 2508581"/>
              <a:gd name="connsiteX1" fmla="*/ 1105378 w 1543946"/>
              <a:gd name="connsiteY1" fmla="*/ 287565 h 2508581"/>
              <a:gd name="connsiteX2" fmla="*/ 1512390 w 1543946"/>
              <a:gd name="connsiteY2" fmla="*/ 617614 h 2508581"/>
              <a:gd name="connsiteX3" fmla="*/ 1426692 w 1543946"/>
              <a:gd name="connsiteY3" fmla="*/ 1125004 h 2508581"/>
              <a:gd name="connsiteX4" fmla="*/ 1543946 w 1543946"/>
              <a:gd name="connsiteY4" fmla="*/ 1647907 h 2508581"/>
              <a:gd name="connsiteX5" fmla="*/ 1141935 w 1543946"/>
              <a:gd name="connsiteY5" fmla="*/ 1952243 h 2508581"/>
              <a:gd name="connsiteX6" fmla="*/ 588914 w 1543946"/>
              <a:gd name="connsiteY6" fmla="*/ 2508581 h 2508581"/>
              <a:gd name="connsiteX7" fmla="*/ 1 w 1543946"/>
              <a:gd name="connsiteY7" fmla="*/ 2076360 h 2508581"/>
              <a:gd name="connsiteX8" fmla="*/ 253298 w 1543946"/>
              <a:gd name="connsiteY8" fmla="*/ 1166168 h 2508581"/>
              <a:gd name="connsiteX9" fmla="*/ 156055 w 1543946"/>
              <a:gd name="connsiteY9" fmla="*/ 668515 h 2508581"/>
              <a:gd name="connsiteX10" fmla="*/ 475057 w 1543946"/>
              <a:gd name="connsiteY10" fmla="*/ 0 h 2508581"/>
              <a:gd name="connsiteX0" fmla="*/ 321733 w 1390622"/>
              <a:gd name="connsiteY0" fmla="*/ 0 h 2508581"/>
              <a:gd name="connsiteX1" fmla="*/ 952054 w 1390622"/>
              <a:gd name="connsiteY1" fmla="*/ 287565 h 2508581"/>
              <a:gd name="connsiteX2" fmla="*/ 1359066 w 1390622"/>
              <a:gd name="connsiteY2" fmla="*/ 617614 h 2508581"/>
              <a:gd name="connsiteX3" fmla="*/ 1273368 w 1390622"/>
              <a:gd name="connsiteY3" fmla="*/ 1125004 h 2508581"/>
              <a:gd name="connsiteX4" fmla="*/ 1390622 w 1390622"/>
              <a:gd name="connsiteY4" fmla="*/ 1647907 h 2508581"/>
              <a:gd name="connsiteX5" fmla="*/ 988611 w 1390622"/>
              <a:gd name="connsiteY5" fmla="*/ 1952243 h 2508581"/>
              <a:gd name="connsiteX6" fmla="*/ 435590 w 1390622"/>
              <a:gd name="connsiteY6" fmla="*/ 2508581 h 2508581"/>
              <a:gd name="connsiteX7" fmla="*/ 0 w 1390622"/>
              <a:gd name="connsiteY7" fmla="*/ 1641859 h 2508581"/>
              <a:gd name="connsiteX8" fmla="*/ 99974 w 1390622"/>
              <a:gd name="connsiteY8" fmla="*/ 1166168 h 2508581"/>
              <a:gd name="connsiteX9" fmla="*/ 2731 w 1390622"/>
              <a:gd name="connsiteY9" fmla="*/ 668515 h 2508581"/>
              <a:gd name="connsiteX10" fmla="*/ 321733 w 1390622"/>
              <a:gd name="connsiteY10" fmla="*/ 0 h 2508581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32199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888921 w 1390622"/>
              <a:gd name="connsiteY1" fmla="*/ 243227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888921 w 1390622"/>
              <a:gd name="connsiteY1" fmla="*/ 243227 h 1952242"/>
              <a:gd name="connsiteX2" fmla="*/ 1359066 w 1390622"/>
              <a:gd name="connsiteY2" fmla="*/ 546675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814516"/>
              <a:gd name="connsiteY0" fmla="*/ 0 h 1952242"/>
              <a:gd name="connsiteX1" fmla="*/ 888921 w 1814516"/>
              <a:gd name="connsiteY1" fmla="*/ 243227 h 1952242"/>
              <a:gd name="connsiteX2" fmla="*/ 1359066 w 1814516"/>
              <a:gd name="connsiteY2" fmla="*/ 546675 h 1952242"/>
              <a:gd name="connsiteX3" fmla="*/ 1814516 w 1814516"/>
              <a:gd name="connsiteY3" fmla="*/ 1098400 h 1952242"/>
              <a:gd name="connsiteX4" fmla="*/ 1390622 w 1814516"/>
              <a:gd name="connsiteY4" fmla="*/ 1647907 h 1952242"/>
              <a:gd name="connsiteX5" fmla="*/ 988611 w 1814516"/>
              <a:gd name="connsiteY5" fmla="*/ 1952243 h 1952242"/>
              <a:gd name="connsiteX6" fmla="*/ 444606 w 1814516"/>
              <a:gd name="connsiteY6" fmla="*/ 1941067 h 1952242"/>
              <a:gd name="connsiteX7" fmla="*/ 0 w 1814516"/>
              <a:gd name="connsiteY7" fmla="*/ 1641859 h 1952242"/>
              <a:gd name="connsiteX8" fmla="*/ 99974 w 1814516"/>
              <a:gd name="connsiteY8" fmla="*/ 1166168 h 1952242"/>
              <a:gd name="connsiteX9" fmla="*/ 2731 w 1814516"/>
              <a:gd name="connsiteY9" fmla="*/ 668515 h 1952242"/>
              <a:gd name="connsiteX10" fmla="*/ 321733 w 1814516"/>
              <a:gd name="connsiteY10" fmla="*/ 0 h 1952242"/>
              <a:gd name="connsiteX0" fmla="*/ 321733 w 1814516"/>
              <a:gd name="connsiteY0" fmla="*/ 0 h 1952242"/>
              <a:gd name="connsiteX1" fmla="*/ 888921 w 1814516"/>
              <a:gd name="connsiteY1" fmla="*/ 243227 h 1952242"/>
              <a:gd name="connsiteX2" fmla="*/ 1359066 w 1814516"/>
              <a:gd name="connsiteY2" fmla="*/ 546675 h 1952242"/>
              <a:gd name="connsiteX3" fmla="*/ 1814516 w 1814516"/>
              <a:gd name="connsiteY3" fmla="*/ 1098400 h 1952242"/>
              <a:gd name="connsiteX4" fmla="*/ 1580022 w 1814516"/>
              <a:gd name="connsiteY4" fmla="*/ 1763182 h 1952242"/>
              <a:gd name="connsiteX5" fmla="*/ 988611 w 1814516"/>
              <a:gd name="connsiteY5" fmla="*/ 1952243 h 1952242"/>
              <a:gd name="connsiteX6" fmla="*/ 444606 w 1814516"/>
              <a:gd name="connsiteY6" fmla="*/ 1941067 h 1952242"/>
              <a:gd name="connsiteX7" fmla="*/ 0 w 1814516"/>
              <a:gd name="connsiteY7" fmla="*/ 1641859 h 1952242"/>
              <a:gd name="connsiteX8" fmla="*/ 99974 w 1814516"/>
              <a:gd name="connsiteY8" fmla="*/ 1166168 h 1952242"/>
              <a:gd name="connsiteX9" fmla="*/ 2731 w 1814516"/>
              <a:gd name="connsiteY9" fmla="*/ 668515 h 1952242"/>
              <a:gd name="connsiteX10" fmla="*/ 321733 w 1814516"/>
              <a:gd name="connsiteY10" fmla="*/ 0 h 1952242"/>
              <a:gd name="connsiteX0" fmla="*/ 321733 w 1814516"/>
              <a:gd name="connsiteY0" fmla="*/ 0 h 1941067"/>
              <a:gd name="connsiteX1" fmla="*/ 888921 w 1814516"/>
              <a:gd name="connsiteY1" fmla="*/ 243227 h 1941067"/>
              <a:gd name="connsiteX2" fmla="*/ 1359066 w 1814516"/>
              <a:gd name="connsiteY2" fmla="*/ 546675 h 1941067"/>
              <a:gd name="connsiteX3" fmla="*/ 1814516 w 1814516"/>
              <a:gd name="connsiteY3" fmla="*/ 1098400 h 1941067"/>
              <a:gd name="connsiteX4" fmla="*/ 1580022 w 1814516"/>
              <a:gd name="connsiteY4" fmla="*/ 1763182 h 1941067"/>
              <a:gd name="connsiteX5" fmla="*/ 934497 w 1814516"/>
              <a:gd name="connsiteY5" fmla="*/ 1872436 h 1941067"/>
              <a:gd name="connsiteX6" fmla="*/ 444606 w 1814516"/>
              <a:gd name="connsiteY6" fmla="*/ 1941067 h 1941067"/>
              <a:gd name="connsiteX7" fmla="*/ 0 w 1814516"/>
              <a:gd name="connsiteY7" fmla="*/ 1641859 h 1941067"/>
              <a:gd name="connsiteX8" fmla="*/ 99974 w 1814516"/>
              <a:gd name="connsiteY8" fmla="*/ 1166168 h 1941067"/>
              <a:gd name="connsiteX9" fmla="*/ 2731 w 1814516"/>
              <a:gd name="connsiteY9" fmla="*/ 668515 h 1941067"/>
              <a:gd name="connsiteX10" fmla="*/ 321733 w 1814516"/>
              <a:gd name="connsiteY10" fmla="*/ 0 h 1941067"/>
              <a:gd name="connsiteX0" fmla="*/ 321733 w 1796479"/>
              <a:gd name="connsiteY0" fmla="*/ 0 h 1941067"/>
              <a:gd name="connsiteX1" fmla="*/ 888921 w 1796479"/>
              <a:gd name="connsiteY1" fmla="*/ 243227 h 1941067"/>
              <a:gd name="connsiteX2" fmla="*/ 1359066 w 1796479"/>
              <a:gd name="connsiteY2" fmla="*/ 546675 h 1941067"/>
              <a:gd name="connsiteX3" fmla="*/ 1796479 w 1796479"/>
              <a:gd name="connsiteY3" fmla="*/ 1062931 h 1941067"/>
              <a:gd name="connsiteX4" fmla="*/ 1580022 w 1796479"/>
              <a:gd name="connsiteY4" fmla="*/ 1763182 h 1941067"/>
              <a:gd name="connsiteX5" fmla="*/ 934497 w 1796479"/>
              <a:gd name="connsiteY5" fmla="*/ 1872436 h 1941067"/>
              <a:gd name="connsiteX6" fmla="*/ 444606 w 1796479"/>
              <a:gd name="connsiteY6" fmla="*/ 1941067 h 1941067"/>
              <a:gd name="connsiteX7" fmla="*/ 0 w 1796479"/>
              <a:gd name="connsiteY7" fmla="*/ 1641859 h 1941067"/>
              <a:gd name="connsiteX8" fmla="*/ 99974 w 1796479"/>
              <a:gd name="connsiteY8" fmla="*/ 1166168 h 1941067"/>
              <a:gd name="connsiteX9" fmla="*/ 2731 w 1796479"/>
              <a:gd name="connsiteY9" fmla="*/ 668515 h 1941067"/>
              <a:gd name="connsiteX10" fmla="*/ 321733 w 1796479"/>
              <a:gd name="connsiteY10" fmla="*/ 0 h 1941067"/>
              <a:gd name="connsiteX0" fmla="*/ 355079 w 1829825"/>
              <a:gd name="connsiteY0" fmla="*/ 0 h 1941067"/>
              <a:gd name="connsiteX1" fmla="*/ 922267 w 1829825"/>
              <a:gd name="connsiteY1" fmla="*/ 243227 h 1941067"/>
              <a:gd name="connsiteX2" fmla="*/ 1392412 w 1829825"/>
              <a:gd name="connsiteY2" fmla="*/ 546675 h 1941067"/>
              <a:gd name="connsiteX3" fmla="*/ 1829825 w 1829825"/>
              <a:gd name="connsiteY3" fmla="*/ 1062931 h 1941067"/>
              <a:gd name="connsiteX4" fmla="*/ 1613368 w 1829825"/>
              <a:gd name="connsiteY4" fmla="*/ 1763182 h 1941067"/>
              <a:gd name="connsiteX5" fmla="*/ 967843 w 1829825"/>
              <a:gd name="connsiteY5" fmla="*/ 1872436 h 1941067"/>
              <a:gd name="connsiteX6" fmla="*/ 477952 w 1829825"/>
              <a:gd name="connsiteY6" fmla="*/ 1941067 h 1941067"/>
              <a:gd name="connsiteX7" fmla="*/ 33346 w 1829825"/>
              <a:gd name="connsiteY7" fmla="*/ 1641859 h 1941067"/>
              <a:gd name="connsiteX8" fmla="*/ 133320 w 1829825"/>
              <a:gd name="connsiteY8" fmla="*/ 1166168 h 1941067"/>
              <a:gd name="connsiteX9" fmla="*/ 0 w 1829825"/>
              <a:gd name="connsiteY9" fmla="*/ 553236 h 1941067"/>
              <a:gd name="connsiteX10" fmla="*/ 355079 w 1829825"/>
              <a:gd name="connsiteY10" fmla="*/ 0 h 1941067"/>
              <a:gd name="connsiteX0" fmla="*/ 492335 w 1967081"/>
              <a:gd name="connsiteY0" fmla="*/ 0 h 1941067"/>
              <a:gd name="connsiteX1" fmla="*/ 1059523 w 1967081"/>
              <a:gd name="connsiteY1" fmla="*/ 243227 h 1941067"/>
              <a:gd name="connsiteX2" fmla="*/ 1529668 w 1967081"/>
              <a:gd name="connsiteY2" fmla="*/ 546675 h 1941067"/>
              <a:gd name="connsiteX3" fmla="*/ 1967081 w 1967081"/>
              <a:gd name="connsiteY3" fmla="*/ 1062931 h 1941067"/>
              <a:gd name="connsiteX4" fmla="*/ 1750624 w 1967081"/>
              <a:gd name="connsiteY4" fmla="*/ 1763182 h 1941067"/>
              <a:gd name="connsiteX5" fmla="*/ 1105099 w 1967081"/>
              <a:gd name="connsiteY5" fmla="*/ 1872436 h 1941067"/>
              <a:gd name="connsiteX6" fmla="*/ 615208 w 1967081"/>
              <a:gd name="connsiteY6" fmla="*/ 1941067 h 1941067"/>
              <a:gd name="connsiteX7" fmla="*/ 170602 w 1967081"/>
              <a:gd name="connsiteY7" fmla="*/ 1641859 h 1941067"/>
              <a:gd name="connsiteX8" fmla="*/ 0 w 1967081"/>
              <a:gd name="connsiteY8" fmla="*/ 1059760 h 1941067"/>
              <a:gd name="connsiteX9" fmla="*/ 137256 w 1967081"/>
              <a:gd name="connsiteY9" fmla="*/ 553236 h 1941067"/>
              <a:gd name="connsiteX10" fmla="*/ 492335 w 1967081"/>
              <a:gd name="connsiteY10" fmla="*/ 0 h 1941067"/>
              <a:gd name="connsiteX0" fmla="*/ 565252 w 2039998"/>
              <a:gd name="connsiteY0" fmla="*/ 0 h 1941067"/>
              <a:gd name="connsiteX1" fmla="*/ 1132440 w 2039998"/>
              <a:gd name="connsiteY1" fmla="*/ 243227 h 1941067"/>
              <a:gd name="connsiteX2" fmla="*/ 1602585 w 2039998"/>
              <a:gd name="connsiteY2" fmla="*/ 546675 h 1941067"/>
              <a:gd name="connsiteX3" fmla="*/ 2039998 w 2039998"/>
              <a:gd name="connsiteY3" fmla="*/ 1062931 h 1941067"/>
              <a:gd name="connsiteX4" fmla="*/ 1823541 w 2039998"/>
              <a:gd name="connsiteY4" fmla="*/ 1763182 h 1941067"/>
              <a:gd name="connsiteX5" fmla="*/ 1178016 w 2039998"/>
              <a:gd name="connsiteY5" fmla="*/ 1872436 h 1941067"/>
              <a:gd name="connsiteX6" fmla="*/ 688125 w 2039998"/>
              <a:gd name="connsiteY6" fmla="*/ 1941067 h 1941067"/>
              <a:gd name="connsiteX7" fmla="*/ 0 w 2039998"/>
              <a:gd name="connsiteY7" fmla="*/ 1748269 h 1941067"/>
              <a:gd name="connsiteX8" fmla="*/ 72917 w 2039998"/>
              <a:gd name="connsiteY8" fmla="*/ 1059760 h 1941067"/>
              <a:gd name="connsiteX9" fmla="*/ 210173 w 2039998"/>
              <a:gd name="connsiteY9" fmla="*/ 553236 h 1941067"/>
              <a:gd name="connsiteX10" fmla="*/ 565252 w 2039998"/>
              <a:gd name="connsiteY10" fmla="*/ 0 h 1941067"/>
              <a:gd name="connsiteX0" fmla="*/ 565252 w 2039998"/>
              <a:gd name="connsiteY0" fmla="*/ 0 h 1878994"/>
              <a:gd name="connsiteX1" fmla="*/ 1132440 w 2039998"/>
              <a:gd name="connsiteY1" fmla="*/ 243227 h 1878994"/>
              <a:gd name="connsiteX2" fmla="*/ 1602585 w 2039998"/>
              <a:gd name="connsiteY2" fmla="*/ 546675 h 1878994"/>
              <a:gd name="connsiteX3" fmla="*/ 2039998 w 2039998"/>
              <a:gd name="connsiteY3" fmla="*/ 1062931 h 1878994"/>
              <a:gd name="connsiteX4" fmla="*/ 1823541 w 2039998"/>
              <a:gd name="connsiteY4" fmla="*/ 1763182 h 1878994"/>
              <a:gd name="connsiteX5" fmla="*/ 1178016 w 2039998"/>
              <a:gd name="connsiteY5" fmla="*/ 1872436 h 1878994"/>
              <a:gd name="connsiteX6" fmla="*/ 661068 w 2039998"/>
              <a:gd name="connsiteY6" fmla="*/ 1878994 h 1878994"/>
              <a:gd name="connsiteX7" fmla="*/ 0 w 2039998"/>
              <a:gd name="connsiteY7" fmla="*/ 1748269 h 1878994"/>
              <a:gd name="connsiteX8" fmla="*/ 72917 w 2039998"/>
              <a:gd name="connsiteY8" fmla="*/ 1059760 h 1878994"/>
              <a:gd name="connsiteX9" fmla="*/ 210173 w 2039998"/>
              <a:gd name="connsiteY9" fmla="*/ 553236 h 1878994"/>
              <a:gd name="connsiteX10" fmla="*/ 565252 w 2039998"/>
              <a:gd name="connsiteY10" fmla="*/ 0 h 1878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39998" h="1878994">
                <a:moveTo>
                  <a:pt x="565252" y="0"/>
                </a:moveTo>
                <a:lnTo>
                  <a:pt x="1132440" y="243227"/>
                </a:lnTo>
                <a:lnTo>
                  <a:pt x="1602585" y="546675"/>
                </a:lnTo>
                <a:lnTo>
                  <a:pt x="2039998" y="1062931"/>
                </a:lnTo>
                <a:lnTo>
                  <a:pt x="1823541" y="1763182"/>
                </a:lnTo>
                <a:lnTo>
                  <a:pt x="1178016" y="1872436"/>
                </a:lnTo>
                <a:lnTo>
                  <a:pt x="661068" y="1878994"/>
                </a:lnTo>
                <a:lnTo>
                  <a:pt x="0" y="1748269"/>
                </a:lnTo>
                <a:lnTo>
                  <a:pt x="72917" y="1059760"/>
                </a:lnTo>
                <a:lnTo>
                  <a:pt x="210173" y="553236"/>
                </a:lnTo>
                <a:lnTo>
                  <a:pt x="565252" y="0"/>
                </a:lnTo>
                <a:close/>
              </a:path>
            </a:pathLst>
          </a:custGeom>
          <a:solidFill>
            <a:srgbClr val="FF00FF">
              <a:alpha val="29804"/>
            </a:srgbClr>
          </a:solidFill>
          <a:ln w="158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/>
          </a:p>
        </p:txBody>
      </p:sp>
      <p:sp>
        <p:nvSpPr>
          <p:cNvPr id="313" name="フリーフォーム: 図形 312">
            <a:extLst>
              <a:ext uri="{FF2B5EF4-FFF2-40B4-BE49-F238E27FC236}">
                <a16:creationId xmlns:a16="http://schemas.microsoft.com/office/drawing/2014/main" id="{C7C37C91-C9BC-5351-026E-185218A397D8}"/>
              </a:ext>
            </a:extLst>
          </p:cNvPr>
          <p:cNvSpPr/>
          <p:nvPr/>
        </p:nvSpPr>
        <p:spPr>
          <a:xfrm>
            <a:off x="6249199" y="1347507"/>
            <a:ext cx="698521" cy="757871"/>
          </a:xfrm>
          <a:custGeom>
            <a:avLst/>
            <a:gdLst>
              <a:gd name="connsiteX0" fmla="*/ 298831 w 1382799"/>
              <a:gd name="connsiteY0" fmla="*/ 13406 h 1427751"/>
              <a:gd name="connsiteX1" fmla="*/ 832231 w 1382799"/>
              <a:gd name="connsiteY1" fmla="*/ 156281 h 1427751"/>
              <a:gd name="connsiteX2" fmla="*/ 1165606 w 1382799"/>
              <a:gd name="connsiteY2" fmla="*/ 270581 h 1427751"/>
              <a:gd name="connsiteX3" fmla="*/ 1365631 w 1382799"/>
              <a:gd name="connsiteY3" fmla="*/ 537281 h 1427751"/>
              <a:gd name="connsiteX4" fmla="*/ 1365631 w 1382799"/>
              <a:gd name="connsiteY4" fmla="*/ 889706 h 1427751"/>
              <a:gd name="connsiteX5" fmla="*/ 1308481 w 1382799"/>
              <a:gd name="connsiteY5" fmla="*/ 1413581 h 1427751"/>
              <a:gd name="connsiteX6" fmla="*/ 813181 w 1382799"/>
              <a:gd name="connsiteY6" fmla="*/ 1270706 h 1427751"/>
              <a:gd name="connsiteX7" fmla="*/ 489331 w 1382799"/>
              <a:gd name="connsiteY7" fmla="*/ 1184981 h 1427751"/>
              <a:gd name="connsiteX8" fmla="*/ 3556 w 1382799"/>
              <a:gd name="connsiteY8" fmla="*/ 975431 h 1427751"/>
              <a:gd name="connsiteX9" fmla="*/ 270256 w 1382799"/>
              <a:gd name="connsiteY9" fmla="*/ 518231 h 1427751"/>
              <a:gd name="connsiteX10" fmla="*/ 298831 w 1382799"/>
              <a:gd name="connsiteY10" fmla="*/ 13406 h 1427751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68208"/>
              <a:gd name="connsiteY0" fmla="*/ 0 h 1414345"/>
              <a:gd name="connsiteX1" fmla="*/ 832231 w 1368208"/>
              <a:gd name="connsiteY1" fmla="*/ 142875 h 1414345"/>
              <a:gd name="connsiteX2" fmla="*/ 1165606 w 1368208"/>
              <a:gd name="connsiteY2" fmla="*/ 257175 h 1414345"/>
              <a:gd name="connsiteX3" fmla="*/ 1365631 w 1368208"/>
              <a:gd name="connsiteY3" fmla="*/ 523875 h 1414345"/>
              <a:gd name="connsiteX4" fmla="*/ 1365631 w 1368208"/>
              <a:gd name="connsiteY4" fmla="*/ 876300 h 1414345"/>
              <a:gd name="connsiteX5" fmla="*/ 1308481 w 1368208"/>
              <a:gd name="connsiteY5" fmla="*/ 1400175 h 1414345"/>
              <a:gd name="connsiteX6" fmla="*/ 813181 w 1368208"/>
              <a:gd name="connsiteY6" fmla="*/ 1257300 h 1414345"/>
              <a:gd name="connsiteX7" fmla="*/ 489331 w 1368208"/>
              <a:gd name="connsiteY7" fmla="*/ 1171575 h 1414345"/>
              <a:gd name="connsiteX8" fmla="*/ 3556 w 1368208"/>
              <a:gd name="connsiteY8" fmla="*/ 962025 h 1414345"/>
              <a:gd name="connsiteX9" fmla="*/ 270256 w 1368208"/>
              <a:gd name="connsiteY9" fmla="*/ 504825 h 1414345"/>
              <a:gd name="connsiteX10" fmla="*/ 298831 w 1368208"/>
              <a:gd name="connsiteY10" fmla="*/ 0 h 1414345"/>
              <a:gd name="connsiteX0" fmla="*/ 298831 w 1365631"/>
              <a:gd name="connsiteY0" fmla="*/ 0 h 1414345"/>
              <a:gd name="connsiteX1" fmla="*/ 832231 w 1365631"/>
              <a:gd name="connsiteY1" fmla="*/ 142875 h 1414345"/>
              <a:gd name="connsiteX2" fmla="*/ 1165606 w 1365631"/>
              <a:gd name="connsiteY2" fmla="*/ 257175 h 1414345"/>
              <a:gd name="connsiteX3" fmla="*/ 1365631 w 1365631"/>
              <a:gd name="connsiteY3" fmla="*/ 523875 h 1414345"/>
              <a:gd name="connsiteX4" fmla="*/ 1365631 w 1365631"/>
              <a:gd name="connsiteY4" fmla="*/ 876300 h 1414345"/>
              <a:gd name="connsiteX5" fmla="*/ 1308481 w 1365631"/>
              <a:gd name="connsiteY5" fmla="*/ 1400175 h 1414345"/>
              <a:gd name="connsiteX6" fmla="*/ 813181 w 1365631"/>
              <a:gd name="connsiteY6" fmla="*/ 1257300 h 1414345"/>
              <a:gd name="connsiteX7" fmla="*/ 489331 w 1365631"/>
              <a:gd name="connsiteY7" fmla="*/ 1171575 h 1414345"/>
              <a:gd name="connsiteX8" fmla="*/ 3556 w 1365631"/>
              <a:gd name="connsiteY8" fmla="*/ 962025 h 1414345"/>
              <a:gd name="connsiteX9" fmla="*/ 270256 w 1365631"/>
              <a:gd name="connsiteY9" fmla="*/ 504825 h 1414345"/>
              <a:gd name="connsiteX10" fmla="*/ 298831 w 1365631"/>
              <a:gd name="connsiteY10" fmla="*/ 0 h 141434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673"/>
              <a:gd name="connsiteY0" fmla="*/ 0 h 1417084"/>
              <a:gd name="connsiteX1" fmla="*/ 828675 w 1362673"/>
              <a:gd name="connsiteY1" fmla="*/ 142875 h 1417084"/>
              <a:gd name="connsiteX2" fmla="*/ 1162050 w 1362673"/>
              <a:gd name="connsiteY2" fmla="*/ 257175 h 1417084"/>
              <a:gd name="connsiteX3" fmla="*/ 1362075 w 1362673"/>
              <a:gd name="connsiteY3" fmla="*/ 523875 h 1417084"/>
              <a:gd name="connsiteX4" fmla="*/ 1362075 w 1362673"/>
              <a:gd name="connsiteY4" fmla="*/ 876300 h 1417084"/>
              <a:gd name="connsiteX5" fmla="*/ 1304925 w 1362673"/>
              <a:gd name="connsiteY5" fmla="*/ 1400175 h 1417084"/>
              <a:gd name="connsiteX6" fmla="*/ 781050 w 1362673"/>
              <a:gd name="connsiteY6" fmla="*/ 1276350 h 1417084"/>
              <a:gd name="connsiteX7" fmla="*/ 485775 w 1362673"/>
              <a:gd name="connsiteY7" fmla="*/ 1171575 h 1417084"/>
              <a:gd name="connsiteX8" fmla="*/ 0 w 1362673"/>
              <a:gd name="connsiteY8" fmla="*/ 962025 h 1417084"/>
              <a:gd name="connsiteX9" fmla="*/ 266700 w 1362673"/>
              <a:gd name="connsiteY9" fmla="*/ 504825 h 1417084"/>
              <a:gd name="connsiteX10" fmla="*/ 295275 w 1362673"/>
              <a:gd name="connsiteY10" fmla="*/ 0 h 1417084"/>
              <a:gd name="connsiteX0" fmla="*/ 295275 w 1362673"/>
              <a:gd name="connsiteY0" fmla="*/ 0 h 1400175"/>
              <a:gd name="connsiteX1" fmla="*/ 828675 w 1362673"/>
              <a:gd name="connsiteY1" fmla="*/ 142875 h 1400175"/>
              <a:gd name="connsiteX2" fmla="*/ 1162050 w 1362673"/>
              <a:gd name="connsiteY2" fmla="*/ 257175 h 1400175"/>
              <a:gd name="connsiteX3" fmla="*/ 1362075 w 1362673"/>
              <a:gd name="connsiteY3" fmla="*/ 523875 h 1400175"/>
              <a:gd name="connsiteX4" fmla="*/ 1362075 w 1362673"/>
              <a:gd name="connsiteY4" fmla="*/ 876300 h 1400175"/>
              <a:gd name="connsiteX5" fmla="*/ 1304925 w 1362673"/>
              <a:gd name="connsiteY5" fmla="*/ 1400175 h 1400175"/>
              <a:gd name="connsiteX6" fmla="*/ 781050 w 1362673"/>
              <a:gd name="connsiteY6" fmla="*/ 1276350 h 1400175"/>
              <a:gd name="connsiteX7" fmla="*/ 485775 w 1362673"/>
              <a:gd name="connsiteY7" fmla="*/ 1171575 h 1400175"/>
              <a:gd name="connsiteX8" fmla="*/ 0 w 1362673"/>
              <a:gd name="connsiteY8" fmla="*/ 962025 h 1400175"/>
              <a:gd name="connsiteX9" fmla="*/ 266700 w 1362673"/>
              <a:gd name="connsiteY9" fmla="*/ 504825 h 1400175"/>
              <a:gd name="connsiteX10" fmla="*/ 295275 w 1362673"/>
              <a:gd name="connsiteY10" fmla="*/ 0 h 1400175"/>
              <a:gd name="connsiteX0" fmla="*/ 295275 w 1362673"/>
              <a:gd name="connsiteY0" fmla="*/ 14410 h 1414585"/>
              <a:gd name="connsiteX1" fmla="*/ 828675 w 1362673"/>
              <a:gd name="connsiteY1" fmla="*/ 157285 h 1414585"/>
              <a:gd name="connsiteX2" fmla="*/ 1162050 w 1362673"/>
              <a:gd name="connsiteY2" fmla="*/ 271585 h 1414585"/>
              <a:gd name="connsiteX3" fmla="*/ 1362075 w 1362673"/>
              <a:gd name="connsiteY3" fmla="*/ 538285 h 1414585"/>
              <a:gd name="connsiteX4" fmla="*/ 1362075 w 1362673"/>
              <a:gd name="connsiteY4" fmla="*/ 890710 h 1414585"/>
              <a:gd name="connsiteX5" fmla="*/ 1304925 w 1362673"/>
              <a:gd name="connsiteY5" fmla="*/ 1414585 h 1414585"/>
              <a:gd name="connsiteX6" fmla="*/ 781050 w 1362673"/>
              <a:gd name="connsiteY6" fmla="*/ 1290760 h 1414585"/>
              <a:gd name="connsiteX7" fmla="*/ 485775 w 1362673"/>
              <a:gd name="connsiteY7" fmla="*/ 1185985 h 1414585"/>
              <a:gd name="connsiteX8" fmla="*/ 0 w 1362673"/>
              <a:gd name="connsiteY8" fmla="*/ 976435 h 1414585"/>
              <a:gd name="connsiteX9" fmla="*/ 266700 w 1362673"/>
              <a:gd name="connsiteY9" fmla="*/ 531785 h 1414585"/>
              <a:gd name="connsiteX10" fmla="*/ 295275 w 1362673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98400 w 1375298"/>
              <a:gd name="connsiteY7" fmla="*/ 1185985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77358 w 1375298"/>
              <a:gd name="connsiteY7" fmla="*/ 1181803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91075"/>
              <a:gd name="connsiteY0" fmla="*/ 13975 h 1414150"/>
              <a:gd name="connsiteX1" fmla="*/ 841300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307900 w 1391075"/>
              <a:gd name="connsiteY0" fmla="*/ 13975 h 1414150"/>
              <a:gd name="connsiteX1" fmla="*/ 811842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282650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282650 w 1391075"/>
              <a:gd name="connsiteY10" fmla="*/ 14454 h 1406263"/>
              <a:gd name="connsiteX0" fmla="*/ 312109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312109 w 1391075"/>
              <a:gd name="connsiteY10" fmla="*/ 14454 h 1406263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75298"/>
              <a:gd name="connsiteY0" fmla="*/ 0 h 1391809"/>
              <a:gd name="connsiteX1" fmla="*/ 811842 w 1375298"/>
              <a:gd name="connsiteY1" fmla="*/ 134509 h 1391809"/>
              <a:gd name="connsiteX2" fmla="*/ 1153633 w 1375298"/>
              <a:gd name="connsiteY2" fmla="*/ 236260 h 1391809"/>
              <a:gd name="connsiteX3" fmla="*/ 1374700 w 1375298"/>
              <a:gd name="connsiteY3" fmla="*/ 515509 h 1391809"/>
              <a:gd name="connsiteX4" fmla="*/ 1374700 w 1375298"/>
              <a:gd name="connsiteY4" fmla="*/ 867934 h 1391809"/>
              <a:gd name="connsiteX5" fmla="*/ 1317550 w 1375298"/>
              <a:gd name="connsiteY5" fmla="*/ 1391809 h 1391809"/>
              <a:gd name="connsiteX6" fmla="*/ 793675 w 1375298"/>
              <a:gd name="connsiteY6" fmla="*/ 1267984 h 1391809"/>
              <a:gd name="connsiteX7" fmla="*/ 477358 w 1375298"/>
              <a:gd name="connsiteY7" fmla="*/ 1159027 h 1391809"/>
              <a:gd name="connsiteX8" fmla="*/ 0 w 1375298"/>
              <a:gd name="connsiteY8" fmla="*/ 953659 h 1391809"/>
              <a:gd name="connsiteX9" fmla="*/ 279325 w 1375298"/>
              <a:gd name="connsiteY9" fmla="*/ 509009 h 1391809"/>
              <a:gd name="connsiteX10" fmla="*/ 312109 w 1375298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77358 w 1374700"/>
              <a:gd name="connsiteY7" fmla="*/ 1159027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32316 w 1374700"/>
              <a:gd name="connsiteY7" fmla="*/ 1535445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458497 w 1521088"/>
              <a:gd name="connsiteY0" fmla="*/ 0 h 1976536"/>
              <a:gd name="connsiteX1" fmla="*/ 958230 w 1521088"/>
              <a:gd name="connsiteY1" fmla="*/ 134509 h 1976536"/>
              <a:gd name="connsiteX2" fmla="*/ 1300021 w 1521088"/>
              <a:gd name="connsiteY2" fmla="*/ 236260 h 1976536"/>
              <a:gd name="connsiteX3" fmla="*/ 1521088 w 1521088"/>
              <a:gd name="connsiteY3" fmla="*/ 515509 h 1976536"/>
              <a:gd name="connsiteX4" fmla="*/ 1521088 w 1521088"/>
              <a:gd name="connsiteY4" fmla="*/ 867934 h 1976536"/>
              <a:gd name="connsiteX5" fmla="*/ 1463938 w 1521088"/>
              <a:gd name="connsiteY5" fmla="*/ 1391809 h 1976536"/>
              <a:gd name="connsiteX6" fmla="*/ 1086450 w 1521088"/>
              <a:gd name="connsiteY6" fmla="*/ 1976536 h 1976536"/>
              <a:gd name="connsiteX7" fmla="*/ 578704 w 1521088"/>
              <a:gd name="connsiteY7" fmla="*/ 1535445 h 1976536"/>
              <a:gd name="connsiteX8" fmla="*/ 0 w 1521088"/>
              <a:gd name="connsiteY8" fmla="*/ 1186153 h 1976536"/>
              <a:gd name="connsiteX9" fmla="*/ 425713 w 1521088"/>
              <a:gd name="connsiteY9" fmla="*/ 509009 h 1976536"/>
              <a:gd name="connsiteX10" fmla="*/ 458497 w 1521088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414452 w 1509827"/>
              <a:gd name="connsiteY9" fmla="*/ 509009 h 1976536"/>
              <a:gd name="connsiteX10" fmla="*/ 447236 w 1509827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290585 w 1509827"/>
              <a:gd name="connsiteY9" fmla="*/ 597578 h 1976536"/>
              <a:gd name="connsiteX10" fmla="*/ 447236 w 1509827"/>
              <a:gd name="connsiteY10" fmla="*/ 0 h 1976536"/>
              <a:gd name="connsiteX0" fmla="*/ 447236 w 1745452"/>
              <a:gd name="connsiteY0" fmla="*/ 0 h 1976536"/>
              <a:gd name="connsiteX1" fmla="*/ 946969 w 1745452"/>
              <a:gd name="connsiteY1" fmla="*/ 134509 h 1976536"/>
              <a:gd name="connsiteX2" fmla="*/ 1288760 w 1745452"/>
              <a:gd name="connsiteY2" fmla="*/ 236260 h 1976536"/>
              <a:gd name="connsiteX3" fmla="*/ 1509827 w 1745452"/>
              <a:gd name="connsiteY3" fmla="*/ 515509 h 1976536"/>
              <a:gd name="connsiteX4" fmla="*/ 1509827 w 1745452"/>
              <a:gd name="connsiteY4" fmla="*/ 867934 h 1976536"/>
              <a:gd name="connsiteX5" fmla="*/ 1745452 w 1745452"/>
              <a:gd name="connsiteY5" fmla="*/ 1757157 h 1976536"/>
              <a:gd name="connsiteX6" fmla="*/ 1075189 w 1745452"/>
              <a:gd name="connsiteY6" fmla="*/ 1976536 h 1976536"/>
              <a:gd name="connsiteX7" fmla="*/ 567443 w 1745452"/>
              <a:gd name="connsiteY7" fmla="*/ 1535445 h 1976536"/>
              <a:gd name="connsiteX8" fmla="*/ 0 w 1745452"/>
              <a:gd name="connsiteY8" fmla="*/ 1219366 h 1976536"/>
              <a:gd name="connsiteX9" fmla="*/ 290585 w 1745452"/>
              <a:gd name="connsiteY9" fmla="*/ 597578 h 1976536"/>
              <a:gd name="connsiteX10" fmla="*/ 447236 w 1745452"/>
              <a:gd name="connsiteY10" fmla="*/ 0 h 1976536"/>
              <a:gd name="connsiteX0" fmla="*/ 447236 w 1915208"/>
              <a:gd name="connsiteY0" fmla="*/ 0 h 1976536"/>
              <a:gd name="connsiteX1" fmla="*/ 946969 w 1915208"/>
              <a:gd name="connsiteY1" fmla="*/ 134509 h 1976536"/>
              <a:gd name="connsiteX2" fmla="*/ 1288760 w 1915208"/>
              <a:gd name="connsiteY2" fmla="*/ 236260 h 1976536"/>
              <a:gd name="connsiteX3" fmla="*/ 1509827 w 1915208"/>
              <a:gd name="connsiteY3" fmla="*/ 515509 h 1976536"/>
              <a:gd name="connsiteX4" fmla="*/ 1915208 w 1915208"/>
              <a:gd name="connsiteY4" fmla="*/ 1188997 h 1976536"/>
              <a:gd name="connsiteX5" fmla="*/ 1745452 w 1915208"/>
              <a:gd name="connsiteY5" fmla="*/ 1757157 h 1976536"/>
              <a:gd name="connsiteX6" fmla="*/ 1075189 w 1915208"/>
              <a:gd name="connsiteY6" fmla="*/ 1976536 h 1976536"/>
              <a:gd name="connsiteX7" fmla="*/ 567443 w 1915208"/>
              <a:gd name="connsiteY7" fmla="*/ 1535445 h 1976536"/>
              <a:gd name="connsiteX8" fmla="*/ 0 w 1915208"/>
              <a:gd name="connsiteY8" fmla="*/ 1219366 h 1976536"/>
              <a:gd name="connsiteX9" fmla="*/ 290585 w 1915208"/>
              <a:gd name="connsiteY9" fmla="*/ 597578 h 1976536"/>
              <a:gd name="connsiteX10" fmla="*/ 447236 w 191520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07828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37054 w 1903948"/>
              <a:gd name="connsiteY1" fmla="*/ 12727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104619 w 1903948"/>
              <a:gd name="connsiteY1" fmla="*/ 57011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55932 w 1903948"/>
              <a:gd name="connsiteY2" fmla="*/ 440262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64952 w 1903948"/>
              <a:gd name="connsiteY2" fmla="*/ 457998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903948 w 1931007"/>
              <a:gd name="connsiteY4" fmla="*/ 1177926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831795 w 1931007"/>
              <a:gd name="connsiteY4" fmla="*/ 1452818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2067518"/>
              <a:gd name="connsiteX1" fmla="*/ 1095599 w 1931007"/>
              <a:gd name="connsiteY1" fmla="*/ 30409 h 2067518"/>
              <a:gd name="connsiteX2" fmla="*/ 1664952 w 1931007"/>
              <a:gd name="connsiteY2" fmla="*/ 457998 h 2067518"/>
              <a:gd name="connsiteX3" fmla="*/ 1931007 w 1931007"/>
              <a:gd name="connsiteY3" fmla="*/ 1018590 h 2067518"/>
              <a:gd name="connsiteX4" fmla="*/ 1831795 w 1931007"/>
              <a:gd name="connsiteY4" fmla="*/ 1452818 h 2067518"/>
              <a:gd name="connsiteX5" fmla="*/ 1393708 w 1931007"/>
              <a:gd name="connsiteY5" fmla="*/ 2067518 h 2067518"/>
              <a:gd name="connsiteX6" fmla="*/ 1075189 w 1931007"/>
              <a:gd name="connsiteY6" fmla="*/ 1976536 h 2067518"/>
              <a:gd name="connsiteX7" fmla="*/ 567443 w 1931007"/>
              <a:gd name="connsiteY7" fmla="*/ 1535445 h 2067518"/>
              <a:gd name="connsiteX8" fmla="*/ 0 w 1931007"/>
              <a:gd name="connsiteY8" fmla="*/ 1219366 h 2067518"/>
              <a:gd name="connsiteX9" fmla="*/ 290585 w 1931007"/>
              <a:gd name="connsiteY9" fmla="*/ 597578 h 2067518"/>
              <a:gd name="connsiteX10" fmla="*/ 447236 w 1931007"/>
              <a:gd name="connsiteY10" fmla="*/ 0 h 2067518"/>
              <a:gd name="connsiteX0" fmla="*/ 447236 w 1894928"/>
              <a:gd name="connsiteY0" fmla="*/ 0 h 2067518"/>
              <a:gd name="connsiteX1" fmla="*/ 1095599 w 1894928"/>
              <a:gd name="connsiteY1" fmla="*/ 30409 h 2067518"/>
              <a:gd name="connsiteX2" fmla="*/ 1664952 w 1894928"/>
              <a:gd name="connsiteY2" fmla="*/ 457998 h 2067518"/>
              <a:gd name="connsiteX3" fmla="*/ 1894928 w 1894928"/>
              <a:gd name="connsiteY3" fmla="*/ 1098400 h 2067518"/>
              <a:gd name="connsiteX4" fmla="*/ 1831795 w 1894928"/>
              <a:gd name="connsiteY4" fmla="*/ 1452818 h 2067518"/>
              <a:gd name="connsiteX5" fmla="*/ 1393708 w 1894928"/>
              <a:gd name="connsiteY5" fmla="*/ 2067518 h 2067518"/>
              <a:gd name="connsiteX6" fmla="*/ 1075189 w 1894928"/>
              <a:gd name="connsiteY6" fmla="*/ 1976536 h 2067518"/>
              <a:gd name="connsiteX7" fmla="*/ 567443 w 1894928"/>
              <a:gd name="connsiteY7" fmla="*/ 1535445 h 2067518"/>
              <a:gd name="connsiteX8" fmla="*/ 0 w 1894928"/>
              <a:gd name="connsiteY8" fmla="*/ 1219366 h 2067518"/>
              <a:gd name="connsiteX9" fmla="*/ 290585 w 1894928"/>
              <a:gd name="connsiteY9" fmla="*/ 597578 h 2067518"/>
              <a:gd name="connsiteX10" fmla="*/ 447236 w 1894928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831795 w 1912965"/>
              <a:gd name="connsiteY4" fmla="*/ 1452818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62009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34952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1075189 w 1912965"/>
              <a:gd name="connsiteY6" fmla="*/ 1976536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741479 w 1912965"/>
              <a:gd name="connsiteY6" fmla="*/ 2003137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598592 w 2064321"/>
              <a:gd name="connsiteY0" fmla="*/ 0 h 2262600"/>
              <a:gd name="connsiteX1" fmla="*/ 1246955 w 2064321"/>
              <a:gd name="connsiteY1" fmla="*/ 30409 h 2262600"/>
              <a:gd name="connsiteX2" fmla="*/ 1816308 w 2064321"/>
              <a:gd name="connsiteY2" fmla="*/ 457998 h 2262600"/>
              <a:gd name="connsiteX3" fmla="*/ 2064321 w 2064321"/>
              <a:gd name="connsiteY3" fmla="*/ 1116136 h 2262600"/>
              <a:gd name="connsiteX4" fmla="*/ 1586308 w 2064321"/>
              <a:gd name="connsiteY4" fmla="*/ 1656772 h 2262600"/>
              <a:gd name="connsiteX5" fmla="*/ 1238413 w 2064321"/>
              <a:gd name="connsiteY5" fmla="*/ 2262600 h 2262600"/>
              <a:gd name="connsiteX6" fmla="*/ 892835 w 2064321"/>
              <a:gd name="connsiteY6" fmla="*/ 2003137 h 2262600"/>
              <a:gd name="connsiteX7" fmla="*/ 718799 w 2064321"/>
              <a:gd name="connsiteY7" fmla="*/ 1535445 h 2262600"/>
              <a:gd name="connsiteX8" fmla="*/ 151356 w 2064321"/>
              <a:gd name="connsiteY8" fmla="*/ 1219366 h 2262600"/>
              <a:gd name="connsiteX9" fmla="*/ 0 w 2064321"/>
              <a:gd name="connsiteY9" fmla="*/ 464565 h 2262600"/>
              <a:gd name="connsiteX10" fmla="*/ 598592 w 2064321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928208 w 2273730"/>
              <a:gd name="connsiteY7" fmla="*/ 1535445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197656 w 2273730"/>
              <a:gd name="connsiteY7" fmla="*/ 1836938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28634"/>
              <a:gd name="connsiteY0" fmla="*/ 0 h 2262600"/>
              <a:gd name="connsiteX1" fmla="*/ 1456364 w 2228634"/>
              <a:gd name="connsiteY1" fmla="*/ 30409 h 2262600"/>
              <a:gd name="connsiteX2" fmla="*/ 1782201 w 2228634"/>
              <a:gd name="connsiteY2" fmla="*/ 644215 h 2262600"/>
              <a:gd name="connsiteX3" fmla="*/ 2228634 w 2228634"/>
              <a:gd name="connsiteY3" fmla="*/ 1142737 h 2262600"/>
              <a:gd name="connsiteX4" fmla="*/ 1795717 w 2228634"/>
              <a:gd name="connsiteY4" fmla="*/ 1656772 h 2262600"/>
              <a:gd name="connsiteX5" fmla="*/ 1447822 w 2228634"/>
              <a:gd name="connsiteY5" fmla="*/ 2262600 h 2262600"/>
              <a:gd name="connsiteX6" fmla="*/ 786572 w 2228634"/>
              <a:gd name="connsiteY6" fmla="*/ 2242557 h 2262600"/>
              <a:gd name="connsiteX7" fmla="*/ 197659 w 2228634"/>
              <a:gd name="connsiteY7" fmla="*/ 1810336 h 2262600"/>
              <a:gd name="connsiteX8" fmla="*/ 0 w 2228634"/>
              <a:gd name="connsiteY8" fmla="*/ 1201634 h 2262600"/>
              <a:gd name="connsiteX9" fmla="*/ 209409 w 2228634"/>
              <a:gd name="connsiteY9" fmla="*/ 464565 h 2262600"/>
              <a:gd name="connsiteX10" fmla="*/ 808001 w 2228634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33869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26041 w 2291770"/>
              <a:gd name="connsiteY0" fmla="*/ 0 h 2262600"/>
              <a:gd name="connsiteX1" fmla="*/ 1474404 w 2291770"/>
              <a:gd name="connsiteY1" fmla="*/ 30409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57010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728088 w 2291770"/>
              <a:gd name="connsiteY2" fmla="*/ 351590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1813757"/>
              <a:gd name="connsiteY0" fmla="*/ 0 h 2262600"/>
              <a:gd name="connsiteX1" fmla="*/ 1321076 w 1813757"/>
              <a:gd name="connsiteY1" fmla="*/ 21541 h 2262600"/>
              <a:gd name="connsiteX2" fmla="*/ 1728088 w 1813757"/>
              <a:gd name="connsiteY2" fmla="*/ 351590 h 2262600"/>
              <a:gd name="connsiteX3" fmla="*/ 1642390 w 1813757"/>
              <a:gd name="connsiteY3" fmla="*/ 858980 h 2262600"/>
              <a:gd name="connsiteX4" fmla="*/ 1813757 w 1813757"/>
              <a:gd name="connsiteY4" fmla="*/ 1656772 h 2262600"/>
              <a:gd name="connsiteX5" fmla="*/ 1465862 w 1813757"/>
              <a:gd name="connsiteY5" fmla="*/ 2262600 h 2262600"/>
              <a:gd name="connsiteX6" fmla="*/ 804612 w 1813757"/>
              <a:gd name="connsiteY6" fmla="*/ 2242557 h 2262600"/>
              <a:gd name="connsiteX7" fmla="*/ 215699 w 1813757"/>
              <a:gd name="connsiteY7" fmla="*/ 1810336 h 2262600"/>
              <a:gd name="connsiteX8" fmla="*/ 0 w 1813757"/>
              <a:gd name="connsiteY8" fmla="*/ 1166164 h 2262600"/>
              <a:gd name="connsiteX9" fmla="*/ 227449 w 1813757"/>
              <a:gd name="connsiteY9" fmla="*/ 464565 h 2262600"/>
              <a:gd name="connsiteX10" fmla="*/ 826041 w 1813757"/>
              <a:gd name="connsiteY10" fmla="*/ 0 h 2262600"/>
              <a:gd name="connsiteX0" fmla="*/ 826041 w 1759644"/>
              <a:gd name="connsiteY0" fmla="*/ 0 h 2262600"/>
              <a:gd name="connsiteX1" fmla="*/ 1321076 w 1759644"/>
              <a:gd name="connsiteY1" fmla="*/ 21541 h 2262600"/>
              <a:gd name="connsiteX2" fmla="*/ 1728088 w 1759644"/>
              <a:gd name="connsiteY2" fmla="*/ 351590 h 2262600"/>
              <a:gd name="connsiteX3" fmla="*/ 1642390 w 1759644"/>
              <a:gd name="connsiteY3" fmla="*/ 858980 h 2262600"/>
              <a:gd name="connsiteX4" fmla="*/ 1759644 w 1759644"/>
              <a:gd name="connsiteY4" fmla="*/ 1381883 h 2262600"/>
              <a:gd name="connsiteX5" fmla="*/ 1465862 w 1759644"/>
              <a:gd name="connsiteY5" fmla="*/ 2262600 h 2262600"/>
              <a:gd name="connsiteX6" fmla="*/ 804612 w 1759644"/>
              <a:gd name="connsiteY6" fmla="*/ 2242557 h 2262600"/>
              <a:gd name="connsiteX7" fmla="*/ 215699 w 1759644"/>
              <a:gd name="connsiteY7" fmla="*/ 1810336 h 2262600"/>
              <a:gd name="connsiteX8" fmla="*/ 0 w 1759644"/>
              <a:gd name="connsiteY8" fmla="*/ 1166164 h 2262600"/>
              <a:gd name="connsiteX9" fmla="*/ 227449 w 1759644"/>
              <a:gd name="connsiteY9" fmla="*/ 464565 h 2262600"/>
              <a:gd name="connsiteX10" fmla="*/ 826041 w 1759644"/>
              <a:gd name="connsiteY10" fmla="*/ 0 h 2262600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75669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57633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227449 w 1759644"/>
              <a:gd name="connsiteY9" fmla="*/ 446829 h 2224821"/>
              <a:gd name="connsiteX10" fmla="*/ 789964 w 1759644"/>
              <a:gd name="connsiteY10" fmla="*/ 0 h 2224821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389793 w 1759644"/>
              <a:gd name="connsiteY9" fmla="*/ 393624 h 2224821"/>
              <a:gd name="connsiteX10" fmla="*/ 789964 w 1759644"/>
              <a:gd name="connsiteY10" fmla="*/ 0 h 222482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89793 w 1759644"/>
              <a:gd name="connsiteY9" fmla="*/ 677384 h 2508581"/>
              <a:gd name="connsiteX10" fmla="*/ 690755 w 1759644"/>
              <a:gd name="connsiteY10" fmla="*/ 0 h 250858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71753 w 1759644"/>
              <a:gd name="connsiteY9" fmla="*/ 668515 h 2508581"/>
              <a:gd name="connsiteX10" fmla="*/ 690755 w 1759644"/>
              <a:gd name="connsiteY10" fmla="*/ 0 h 2508581"/>
              <a:gd name="connsiteX0" fmla="*/ 475057 w 1543946"/>
              <a:gd name="connsiteY0" fmla="*/ 0 h 2508581"/>
              <a:gd name="connsiteX1" fmla="*/ 1105378 w 1543946"/>
              <a:gd name="connsiteY1" fmla="*/ 287565 h 2508581"/>
              <a:gd name="connsiteX2" fmla="*/ 1512390 w 1543946"/>
              <a:gd name="connsiteY2" fmla="*/ 617614 h 2508581"/>
              <a:gd name="connsiteX3" fmla="*/ 1426692 w 1543946"/>
              <a:gd name="connsiteY3" fmla="*/ 1125004 h 2508581"/>
              <a:gd name="connsiteX4" fmla="*/ 1543946 w 1543946"/>
              <a:gd name="connsiteY4" fmla="*/ 1647907 h 2508581"/>
              <a:gd name="connsiteX5" fmla="*/ 1141935 w 1543946"/>
              <a:gd name="connsiteY5" fmla="*/ 1952243 h 2508581"/>
              <a:gd name="connsiteX6" fmla="*/ 588914 w 1543946"/>
              <a:gd name="connsiteY6" fmla="*/ 2508581 h 2508581"/>
              <a:gd name="connsiteX7" fmla="*/ 1 w 1543946"/>
              <a:gd name="connsiteY7" fmla="*/ 2076360 h 2508581"/>
              <a:gd name="connsiteX8" fmla="*/ 253298 w 1543946"/>
              <a:gd name="connsiteY8" fmla="*/ 1166168 h 2508581"/>
              <a:gd name="connsiteX9" fmla="*/ 156055 w 1543946"/>
              <a:gd name="connsiteY9" fmla="*/ 668515 h 2508581"/>
              <a:gd name="connsiteX10" fmla="*/ 475057 w 1543946"/>
              <a:gd name="connsiteY10" fmla="*/ 0 h 2508581"/>
              <a:gd name="connsiteX0" fmla="*/ 321733 w 1390622"/>
              <a:gd name="connsiteY0" fmla="*/ 0 h 2508581"/>
              <a:gd name="connsiteX1" fmla="*/ 952054 w 1390622"/>
              <a:gd name="connsiteY1" fmla="*/ 287565 h 2508581"/>
              <a:gd name="connsiteX2" fmla="*/ 1359066 w 1390622"/>
              <a:gd name="connsiteY2" fmla="*/ 617614 h 2508581"/>
              <a:gd name="connsiteX3" fmla="*/ 1273368 w 1390622"/>
              <a:gd name="connsiteY3" fmla="*/ 1125004 h 2508581"/>
              <a:gd name="connsiteX4" fmla="*/ 1390622 w 1390622"/>
              <a:gd name="connsiteY4" fmla="*/ 1647907 h 2508581"/>
              <a:gd name="connsiteX5" fmla="*/ 988611 w 1390622"/>
              <a:gd name="connsiteY5" fmla="*/ 1952243 h 2508581"/>
              <a:gd name="connsiteX6" fmla="*/ 435590 w 1390622"/>
              <a:gd name="connsiteY6" fmla="*/ 2508581 h 2508581"/>
              <a:gd name="connsiteX7" fmla="*/ 0 w 1390622"/>
              <a:gd name="connsiteY7" fmla="*/ 1641859 h 2508581"/>
              <a:gd name="connsiteX8" fmla="*/ 99974 w 1390622"/>
              <a:gd name="connsiteY8" fmla="*/ 1166168 h 2508581"/>
              <a:gd name="connsiteX9" fmla="*/ 2731 w 1390622"/>
              <a:gd name="connsiteY9" fmla="*/ 668515 h 2508581"/>
              <a:gd name="connsiteX10" fmla="*/ 321733 w 1390622"/>
              <a:gd name="connsiteY10" fmla="*/ 0 h 2508581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32199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888921 w 1390622"/>
              <a:gd name="connsiteY1" fmla="*/ 243227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888921 w 1390622"/>
              <a:gd name="connsiteY1" fmla="*/ 243227 h 1952242"/>
              <a:gd name="connsiteX2" fmla="*/ 1359066 w 1390622"/>
              <a:gd name="connsiteY2" fmla="*/ 546675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814516"/>
              <a:gd name="connsiteY0" fmla="*/ 0 h 1952242"/>
              <a:gd name="connsiteX1" fmla="*/ 888921 w 1814516"/>
              <a:gd name="connsiteY1" fmla="*/ 243227 h 1952242"/>
              <a:gd name="connsiteX2" fmla="*/ 1359066 w 1814516"/>
              <a:gd name="connsiteY2" fmla="*/ 546675 h 1952242"/>
              <a:gd name="connsiteX3" fmla="*/ 1814516 w 1814516"/>
              <a:gd name="connsiteY3" fmla="*/ 1098400 h 1952242"/>
              <a:gd name="connsiteX4" fmla="*/ 1390622 w 1814516"/>
              <a:gd name="connsiteY4" fmla="*/ 1647907 h 1952242"/>
              <a:gd name="connsiteX5" fmla="*/ 988611 w 1814516"/>
              <a:gd name="connsiteY5" fmla="*/ 1952243 h 1952242"/>
              <a:gd name="connsiteX6" fmla="*/ 444606 w 1814516"/>
              <a:gd name="connsiteY6" fmla="*/ 1941067 h 1952242"/>
              <a:gd name="connsiteX7" fmla="*/ 0 w 1814516"/>
              <a:gd name="connsiteY7" fmla="*/ 1641859 h 1952242"/>
              <a:gd name="connsiteX8" fmla="*/ 99974 w 1814516"/>
              <a:gd name="connsiteY8" fmla="*/ 1166168 h 1952242"/>
              <a:gd name="connsiteX9" fmla="*/ 2731 w 1814516"/>
              <a:gd name="connsiteY9" fmla="*/ 668515 h 1952242"/>
              <a:gd name="connsiteX10" fmla="*/ 321733 w 1814516"/>
              <a:gd name="connsiteY10" fmla="*/ 0 h 1952242"/>
              <a:gd name="connsiteX0" fmla="*/ 321733 w 1814516"/>
              <a:gd name="connsiteY0" fmla="*/ 0 h 1952242"/>
              <a:gd name="connsiteX1" fmla="*/ 888921 w 1814516"/>
              <a:gd name="connsiteY1" fmla="*/ 243227 h 1952242"/>
              <a:gd name="connsiteX2" fmla="*/ 1359066 w 1814516"/>
              <a:gd name="connsiteY2" fmla="*/ 546675 h 1952242"/>
              <a:gd name="connsiteX3" fmla="*/ 1814516 w 1814516"/>
              <a:gd name="connsiteY3" fmla="*/ 1098400 h 1952242"/>
              <a:gd name="connsiteX4" fmla="*/ 1580022 w 1814516"/>
              <a:gd name="connsiteY4" fmla="*/ 1763182 h 1952242"/>
              <a:gd name="connsiteX5" fmla="*/ 988611 w 1814516"/>
              <a:gd name="connsiteY5" fmla="*/ 1952243 h 1952242"/>
              <a:gd name="connsiteX6" fmla="*/ 444606 w 1814516"/>
              <a:gd name="connsiteY6" fmla="*/ 1941067 h 1952242"/>
              <a:gd name="connsiteX7" fmla="*/ 0 w 1814516"/>
              <a:gd name="connsiteY7" fmla="*/ 1641859 h 1952242"/>
              <a:gd name="connsiteX8" fmla="*/ 99974 w 1814516"/>
              <a:gd name="connsiteY8" fmla="*/ 1166168 h 1952242"/>
              <a:gd name="connsiteX9" fmla="*/ 2731 w 1814516"/>
              <a:gd name="connsiteY9" fmla="*/ 668515 h 1952242"/>
              <a:gd name="connsiteX10" fmla="*/ 321733 w 1814516"/>
              <a:gd name="connsiteY10" fmla="*/ 0 h 1952242"/>
              <a:gd name="connsiteX0" fmla="*/ 321733 w 1814516"/>
              <a:gd name="connsiteY0" fmla="*/ 0 h 1941067"/>
              <a:gd name="connsiteX1" fmla="*/ 888921 w 1814516"/>
              <a:gd name="connsiteY1" fmla="*/ 243227 h 1941067"/>
              <a:gd name="connsiteX2" fmla="*/ 1359066 w 1814516"/>
              <a:gd name="connsiteY2" fmla="*/ 546675 h 1941067"/>
              <a:gd name="connsiteX3" fmla="*/ 1814516 w 1814516"/>
              <a:gd name="connsiteY3" fmla="*/ 1098400 h 1941067"/>
              <a:gd name="connsiteX4" fmla="*/ 1580022 w 1814516"/>
              <a:gd name="connsiteY4" fmla="*/ 1763182 h 1941067"/>
              <a:gd name="connsiteX5" fmla="*/ 934497 w 1814516"/>
              <a:gd name="connsiteY5" fmla="*/ 1872436 h 1941067"/>
              <a:gd name="connsiteX6" fmla="*/ 444606 w 1814516"/>
              <a:gd name="connsiteY6" fmla="*/ 1941067 h 1941067"/>
              <a:gd name="connsiteX7" fmla="*/ 0 w 1814516"/>
              <a:gd name="connsiteY7" fmla="*/ 1641859 h 1941067"/>
              <a:gd name="connsiteX8" fmla="*/ 99974 w 1814516"/>
              <a:gd name="connsiteY8" fmla="*/ 1166168 h 1941067"/>
              <a:gd name="connsiteX9" fmla="*/ 2731 w 1814516"/>
              <a:gd name="connsiteY9" fmla="*/ 668515 h 1941067"/>
              <a:gd name="connsiteX10" fmla="*/ 321733 w 1814516"/>
              <a:gd name="connsiteY10" fmla="*/ 0 h 1941067"/>
              <a:gd name="connsiteX0" fmla="*/ 321733 w 1796479"/>
              <a:gd name="connsiteY0" fmla="*/ 0 h 1941067"/>
              <a:gd name="connsiteX1" fmla="*/ 888921 w 1796479"/>
              <a:gd name="connsiteY1" fmla="*/ 243227 h 1941067"/>
              <a:gd name="connsiteX2" fmla="*/ 1359066 w 1796479"/>
              <a:gd name="connsiteY2" fmla="*/ 546675 h 1941067"/>
              <a:gd name="connsiteX3" fmla="*/ 1796479 w 1796479"/>
              <a:gd name="connsiteY3" fmla="*/ 1062931 h 1941067"/>
              <a:gd name="connsiteX4" fmla="*/ 1580022 w 1796479"/>
              <a:gd name="connsiteY4" fmla="*/ 1763182 h 1941067"/>
              <a:gd name="connsiteX5" fmla="*/ 934497 w 1796479"/>
              <a:gd name="connsiteY5" fmla="*/ 1872436 h 1941067"/>
              <a:gd name="connsiteX6" fmla="*/ 444606 w 1796479"/>
              <a:gd name="connsiteY6" fmla="*/ 1941067 h 1941067"/>
              <a:gd name="connsiteX7" fmla="*/ 0 w 1796479"/>
              <a:gd name="connsiteY7" fmla="*/ 1641859 h 1941067"/>
              <a:gd name="connsiteX8" fmla="*/ 99974 w 1796479"/>
              <a:gd name="connsiteY8" fmla="*/ 1166168 h 1941067"/>
              <a:gd name="connsiteX9" fmla="*/ 2731 w 1796479"/>
              <a:gd name="connsiteY9" fmla="*/ 668515 h 1941067"/>
              <a:gd name="connsiteX10" fmla="*/ 321733 w 1796479"/>
              <a:gd name="connsiteY10" fmla="*/ 0 h 1941067"/>
              <a:gd name="connsiteX0" fmla="*/ 355079 w 1829825"/>
              <a:gd name="connsiteY0" fmla="*/ 0 h 1941067"/>
              <a:gd name="connsiteX1" fmla="*/ 922267 w 1829825"/>
              <a:gd name="connsiteY1" fmla="*/ 243227 h 1941067"/>
              <a:gd name="connsiteX2" fmla="*/ 1392412 w 1829825"/>
              <a:gd name="connsiteY2" fmla="*/ 546675 h 1941067"/>
              <a:gd name="connsiteX3" fmla="*/ 1829825 w 1829825"/>
              <a:gd name="connsiteY3" fmla="*/ 1062931 h 1941067"/>
              <a:gd name="connsiteX4" fmla="*/ 1613368 w 1829825"/>
              <a:gd name="connsiteY4" fmla="*/ 1763182 h 1941067"/>
              <a:gd name="connsiteX5" fmla="*/ 967843 w 1829825"/>
              <a:gd name="connsiteY5" fmla="*/ 1872436 h 1941067"/>
              <a:gd name="connsiteX6" fmla="*/ 477952 w 1829825"/>
              <a:gd name="connsiteY6" fmla="*/ 1941067 h 1941067"/>
              <a:gd name="connsiteX7" fmla="*/ 33346 w 1829825"/>
              <a:gd name="connsiteY7" fmla="*/ 1641859 h 1941067"/>
              <a:gd name="connsiteX8" fmla="*/ 133320 w 1829825"/>
              <a:gd name="connsiteY8" fmla="*/ 1166168 h 1941067"/>
              <a:gd name="connsiteX9" fmla="*/ 0 w 1829825"/>
              <a:gd name="connsiteY9" fmla="*/ 553236 h 1941067"/>
              <a:gd name="connsiteX10" fmla="*/ 355079 w 1829825"/>
              <a:gd name="connsiteY10" fmla="*/ 0 h 1941067"/>
              <a:gd name="connsiteX0" fmla="*/ 492335 w 1967081"/>
              <a:gd name="connsiteY0" fmla="*/ 0 h 1941067"/>
              <a:gd name="connsiteX1" fmla="*/ 1059523 w 1967081"/>
              <a:gd name="connsiteY1" fmla="*/ 243227 h 1941067"/>
              <a:gd name="connsiteX2" fmla="*/ 1529668 w 1967081"/>
              <a:gd name="connsiteY2" fmla="*/ 546675 h 1941067"/>
              <a:gd name="connsiteX3" fmla="*/ 1967081 w 1967081"/>
              <a:gd name="connsiteY3" fmla="*/ 1062931 h 1941067"/>
              <a:gd name="connsiteX4" fmla="*/ 1750624 w 1967081"/>
              <a:gd name="connsiteY4" fmla="*/ 1763182 h 1941067"/>
              <a:gd name="connsiteX5" fmla="*/ 1105099 w 1967081"/>
              <a:gd name="connsiteY5" fmla="*/ 1872436 h 1941067"/>
              <a:gd name="connsiteX6" fmla="*/ 615208 w 1967081"/>
              <a:gd name="connsiteY6" fmla="*/ 1941067 h 1941067"/>
              <a:gd name="connsiteX7" fmla="*/ 170602 w 1967081"/>
              <a:gd name="connsiteY7" fmla="*/ 1641859 h 1941067"/>
              <a:gd name="connsiteX8" fmla="*/ 0 w 1967081"/>
              <a:gd name="connsiteY8" fmla="*/ 1059760 h 1941067"/>
              <a:gd name="connsiteX9" fmla="*/ 137256 w 1967081"/>
              <a:gd name="connsiteY9" fmla="*/ 553236 h 1941067"/>
              <a:gd name="connsiteX10" fmla="*/ 492335 w 1967081"/>
              <a:gd name="connsiteY10" fmla="*/ 0 h 1941067"/>
              <a:gd name="connsiteX0" fmla="*/ 565252 w 2039998"/>
              <a:gd name="connsiteY0" fmla="*/ 0 h 1941067"/>
              <a:gd name="connsiteX1" fmla="*/ 1132440 w 2039998"/>
              <a:gd name="connsiteY1" fmla="*/ 243227 h 1941067"/>
              <a:gd name="connsiteX2" fmla="*/ 1602585 w 2039998"/>
              <a:gd name="connsiteY2" fmla="*/ 546675 h 1941067"/>
              <a:gd name="connsiteX3" fmla="*/ 2039998 w 2039998"/>
              <a:gd name="connsiteY3" fmla="*/ 1062931 h 1941067"/>
              <a:gd name="connsiteX4" fmla="*/ 1823541 w 2039998"/>
              <a:gd name="connsiteY4" fmla="*/ 1763182 h 1941067"/>
              <a:gd name="connsiteX5" fmla="*/ 1178016 w 2039998"/>
              <a:gd name="connsiteY5" fmla="*/ 1872436 h 1941067"/>
              <a:gd name="connsiteX6" fmla="*/ 688125 w 2039998"/>
              <a:gd name="connsiteY6" fmla="*/ 1941067 h 1941067"/>
              <a:gd name="connsiteX7" fmla="*/ 0 w 2039998"/>
              <a:gd name="connsiteY7" fmla="*/ 1748269 h 1941067"/>
              <a:gd name="connsiteX8" fmla="*/ 72917 w 2039998"/>
              <a:gd name="connsiteY8" fmla="*/ 1059760 h 1941067"/>
              <a:gd name="connsiteX9" fmla="*/ 210173 w 2039998"/>
              <a:gd name="connsiteY9" fmla="*/ 553236 h 1941067"/>
              <a:gd name="connsiteX10" fmla="*/ 565252 w 2039998"/>
              <a:gd name="connsiteY10" fmla="*/ 0 h 1941067"/>
              <a:gd name="connsiteX0" fmla="*/ 565252 w 2039998"/>
              <a:gd name="connsiteY0" fmla="*/ 0 h 1878994"/>
              <a:gd name="connsiteX1" fmla="*/ 1132440 w 2039998"/>
              <a:gd name="connsiteY1" fmla="*/ 243227 h 1878994"/>
              <a:gd name="connsiteX2" fmla="*/ 1602585 w 2039998"/>
              <a:gd name="connsiteY2" fmla="*/ 546675 h 1878994"/>
              <a:gd name="connsiteX3" fmla="*/ 2039998 w 2039998"/>
              <a:gd name="connsiteY3" fmla="*/ 1062931 h 1878994"/>
              <a:gd name="connsiteX4" fmla="*/ 1823541 w 2039998"/>
              <a:gd name="connsiteY4" fmla="*/ 1763182 h 1878994"/>
              <a:gd name="connsiteX5" fmla="*/ 1178016 w 2039998"/>
              <a:gd name="connsiteY5" fmla="*/ 1872436 h 1878994"/>
              <a:gd name="connsiteX6" fmla="*/ 661068 w 2039998"/>
              <a:gd name="connsiteY6" fmla="*/ 1878994 h 1878994"/>
              <a:gd name="connsiteX7" fmla="*/ 0 w 2039998"/>
              <a:gd name="connsiteY7" fmla="*/ 1748269 h 1878994"/>
              <a:gd name="connsiteX8" fmla="*/ 72917 w 2039998"/>
              <a:gd name="connsiteY8" fmla="*/ 1059760 h 1878994"/>
              <a:gd name="connsiteX9" fmla="*/ 210173 w 2039998"/>
              <a:gd name="connsiteY9" fmla="*/ 553236 h 1878994"/>
              <a:gd name="connsiteX10" fmla="*/ 565252 w 2039998"/>
              <a:gd name="connsiteY10" fmla="*/ 0 h 1878994"/>
              <a:gd name="connsiteX0" fmla="*/ 565252 w 2039998"/>
              <a:gd name="connsiteY0" fmla="*/ 13928 h 1892922"/>
              <a:gd name="connsiteX1" fmla="*/ 1249688 w 2039998"/>
              <a:gd name="connsiteY1" fmla="*/ 0 h 1892922"/>
              <a:gd name="connsiteX2" fmla="*/ 1602585 w 2039998"/>
              <a:gd name="connsiteY2" fmla="*/ 560603 h 1892922"/>
              <a:gd name="connsiteX3" fmla="*/ 2039998 w 2039998"/>
              <a:gd name="connsiteY3" fmla="*/ 1076859 h 1892922"/>
              <a:gd name="connsiteX4" fmla="*/ 1823541 w 2039998"/>
              <a:gd name="connsiteY4" fmla="*/ 1777110 h 1892922"/>
              <a:gd name="connsiteX5" fmla="*/ 1178016 w 2039998"/>
              <a:gd name="connsiteY5" fmla="*/ 1886364 h 1892922"/>
              <a:gd name="connsiteX6" fmla="*/ 661068 w 2039998"/>
              <a:gd name="connsiteY6" fmla="*/ 1892922 h 1892922"/>
              <a:gd name="connsiteX7" fmla="*/ 0 w 2039998"/>
              <a:gd name="connsiteY7" fmla="*/ 1762197 h 1892922"/>
              <a:gd name="connsiteX8" fmla="*/ 72917 w 2039998"/>
              <a:gd name="connsiteY8" fmla="*/ 1073688 h 1892922"/>
              <a:gd name="connsiteX9" fmla="*/ 210173 w 2039998"/>
              <a:gd name="connsiteY9" fmla="*/ 567164 h 1892922"/>
              <a:gd name="connsiteX10" fmla="*/ 565252 w 2039998"/>
              <a:gd name="connsiteY10" fmla="*/ 13928 h 1892922"/>
              <a:gd name="connsiteX0" fmla="*/ 565252 w 2039998"/>
              <a:gd name="connsiteY0" fmla="*/ 13928 h 1892922"/>
              <a:gd name="connsiteX1" fmla="*/ 1249688 w 2039998"/>
              <a:gd name="connsiteY1" fmla="*/ 0 h 1892922"/>
              <a:gd name="connsiteX2" fmla="*/ 1837081 w 2039998"/>
              <a:gd name="connsiteY2" fmla="*/ 418724 h 1892922"/>
              <a:gd name="connsiteX3" fmla="*/ 2039998 w 2039998"/>
              <a:gd name="connsiteY3" fmla="*/ 1076859 h 1892922"/>
              <a:gd name="connsiteX4" fmla="*/ 1823541 w 2039998"/>
              <a:gd name="connsiteY4" fmla="*/ 1777110 h 1892922"/>
              <a:gd name="connsiteX5" fmla="*/ 1178016 w 2039998"/>
              <a:gd name="connsiteY5" fmla="*/ 1886364 h 1892922"/>
              <a:gd name="connsiteX6" fmla="*/ 661068 w 2039998"/>
              <a:gd name="connsiteY6" fmla="*/ 1892922 h 1892922"/>
              <a:gd name="connsiteX7" fmla="*/ 0 w 2039998"/>
              <a:gd name="connsiteY7" fmla="*/ 1762197 h 1892922"/>
              <a:gd name="connsiteX8" fmla="*/ 72917 w 2039998"/>
              <a:gd name="connsiteY8" fmla="*/ 1073688 h 1892922"/>
              <a:gd name="connsiteX9" fmla="*/ 210173 w 2039998"/>
              <a:gd name="connsiteY9" fmla="*/ 567164 h 1892922"/>
              <a:gd name="connsiteX10" fmla="*/ 565252 w 2039998"/>
              <a:gd name="connsiteY10" fmla="*/ 13928 h 1892922"/>
              <a:gd name="connsiteX0" fmla="*/ 565252 w 2039998"/>
              <a:gd name="connsiteY0" fmla="*/ 13928 h 1892922"/>
              <a:gd name="connsiteX1" fmla="*/ 1249688 w 2039998"/>
              <a:gd name="connsiteY1" fmla="*/ 0 h 1892922"/>
              <a:gd name="connsiteX2" fmla="*/ 1837081 w 2039998"/>
              <a:gd name="connsiteY2" fmla="*/ 418724 h 1892922"/>
              <a:gd name="connsiteX3" fmla="*/ 2039998 w 2039998"/>
              <a:gd name="connsiteY3" fmla="*/ 1156665 h 1892922"/>
              <a:gd name="connsiteX4" fmla="*/ 1823541 w 2039998"/>
              <a:gd name="connsiteY4" fmla="*/ 1777110 h 1892922"/>
              <a:gd name="connsiteX5" fmla="*/ 1178016 w 2039998"/>
              <a:gd name="connsiteY5" fmla="*/ 1886364 h 1892922"/>
              <a:gd name="connsiteX6" fmla="*/ 661068 w 2039998"/>
              <a:gd name="connsiteY6" fmla="*/ 1892922 h 1892922"/>
              <a:gd name="connsiteX7" fmla="*/ 0 w 2039998"/>
              <a:gd name="connsiteY7" fmla="*/ 1762197 h 1892922"/>
              <a:gd name="connsiteX8" fmla="*/ 72917 w 2039998"/>
              <a:gd name="connsiteY8" fmla="*/ 1073688 h 1892922"/>
              <a:gd name="connsiteX9" fmla="*/ 210173 w 2039998"/>
              <a:gd name="connsiteY9" fmla="*/ 567164 h 1892922"/>
              <a:gd name="connsiteX10" fmla="*/ 565252 w 2039998"/>
              <a:gd name="connsiteY10" fmla="*/ 13928 h 1892922"/>
              <a:gd name="connsiteX0" fmla="*/ 565252 w 2039998"/>
              <a:gd name="connsiteY0" fmla="*/ 13928 h 1892922"/>
              <a:gd name="connsiteX1" fmla="*/ 1249688 w 2039998"/>
              <a:gd name="connsiteY1" fmla="*/ 0 h 1892922"/>
              <a:gd name="connsiteX2" fmla="*/ 1837081 w 2039998"/>
              <a:gd name="connsiteY2" fmla="*/ 418724 h 1892922"/>
              <a:gd name="connsiteX3" fmla="*/ 2039998 w 2039998"/>
              <a:gd name="connsiteY3" fmla="*/ 1156665 h 1892922"/>
              <a:gd name="connsiteX4" fmla="*/ 1543949 w 2039998"/>
              <a:gd name="connsiteY4" fmla="*/ 1546559 h 1892922"/>
              <a:gd name="connsiteX5" fmla="*/ 1178016 w 2039998"/>
              <a:gd name="connsiteY5" fmla="*/ 1886364 h 1892922"/>
              <a:gd name="connsiteX6" fmla="*/ 661068 w 2039998"/>
              <a:gd name="connsiteY6" fmla="*/ 1892922 h 1892922"/>
              <a:gd name="connsiteX7" fmla="*/ 0 w 2039998"/>
              <a:gd name="connsiteY7" fmla="*/ 1762197 h 1892922"/>
              <a:gd name="connsiteX8" fmla="*/ 72917 w 2039998"/>
              <a:gd name="connsiteY8" fmla="*/ 1073688 h 1892922"/>
              <a:gd name="connsiteX9" fmla="*/ 210173 w 2039998"/>
              <a:gd name="connsiteY9" fmla="*/ 567164 h 1892922"/>
              <a:gd name="connsiteX10" fmla="*/ 565252 w 2039998"/>
              <a:gd name="connsiteY10" fmla="*/ 13928 h 1892922"/>
              <a:gd name="connsiteX0" fmla="*/ 565252 w 2039998"/>
              <a:gd name="connsiteY0" fmla="*/ 13928 h 2196722"/>
              <a:gd name="connsiteX1" fmla="*/ 1249688 w 2039998"/>
              <a:gd name="connsiteY1" fmla="*/ 0 h 2196722"/>
              <a:gd name="connsiteX2" fmla="*/ 1837081 w 2039998"/>
              <a:gd name="connsiteY2" fmla="*/ 418724 h 2196722"/>
              <a:gd name="connsiteX3" fmla="*/ 2039998 w 2039998"/>
              <a:gd name="connsiteY3" fmla="*/ 1156665 h 2196722"/>
              <a:gd name="connsiteX4" fmla="*/ 1543949 w 2039998"/>
              <a:gd name="connsiteY4" fmla="*/ 1546559 h 2196722"/>
              <a:gd name="connsiteX5" fmla="*/ 1277228 w 2039998"/>
              <a:gd name="connsiteY5" fmla="*/ 2196722 h 2196722"/>
              <a:gd name="connsiteX6" fmla="*/ 661068 w 2039998"/>
              <a:gd name="connsiteY6" fmla="*/ 1892922 h 2196722"/>
              <a:gd name="connsiteX7" fmla="*/ 0 w 2039998"/>
              <a:gd name="connsiteY7" fmla="*/ 1762197 h 2196722"/>
              <a:gd name="connsiteX8" fmla="*/ 72917 w 2039998"/>
              <a:gd name="connsiteY8" fmla="*/ 1073688 h 2196722"/>
              <a:gd name="connsiteX9" fmla="*/ 210173 w 2039998"/>
              <a:gd name="connsiteY9" fmla="*/ 567164 h 2196722"/>
              <a:gd name="connsiteX10" fmla="*/ 565252 w 2039998"/>
              <a:gd name="connsiteY10" fmla="*/ 13928 h 2196722"/>
              <a:gd name="connsiteX0" fmla="*/ 565252 w 2039998"/>
              <a:gd name="connsiteY0" fmla="*/ 13928 h 2196722"/>
              <a:gd name="connsiteX1" fmla="*/ 1249688 w 2039998"/>
              <a:gd name="connsiteY1" fmla="*/ 0 h 2196722"/>
              <a:gd name="connsiteX2" fmla="*/ 1837081 w 2039998"/>
              <a:gd name="connsiteY2" fmla="*/ 418724 h 2196722"/>
              <a:gd name="connsiteX3" fmla="*/ 2039998 w 2039998"/>
              <a:gd name="connsiteY3" fmla="*/ 1156665 h 2196722"/>
              <a:gd name="connsiteX4" fmla="*/ 1543949 w 2039998"/>
              <a:gd name="connsiteY4" fmla="*/ 1546559 h 2196722"/>
              <a:gd name="connsiteX5" fmla="*/ 1277228 w 2039998"/>
              <a:gd name="connsiteY5" fmla="*/ 2196722 h 2196722"/>
              <a:gd name="connsiteX6" fmla="*/ 661068 w 2039998"/>
              <a:gd name="connsiteY6" fmla="*/ 1892922 h 2196722"/>
              <a:gd name="connsiteX7" fmla="*/ 0 w 2039998"/>
              <a:gd name="connsiteY7" fmla="*/ 1762197 h 2196722"/>
              <a:gd name="connsiteX8" fmla="*/ 72917 w 2039998"/>
              <a:gd name="connsiteY8" fmla="*/ 1073688 h 2196722"/>
              <a:gd name="connsiteX9" fmla="*/ 210173 w 2039998"/>
              <a:gd name="connsiteY9" fmla="*/ 567164 h 2196722"/>
              <a:gd name="connsiteX10" fmla="*/ 565252 w 2039998"/>
              <a:gd name="connsiteY10" fmla="*/ 13928 h 2196722"/>
              <a:gd name="connsiteX0" fmla="*/ 565252 w 2039998"/>
              <a:gd name="connsiteY0" fmla="*/ 13928 h 2196722"/>
              <a:gd name="connsiteX1" fmla="*/ 1249688 w 2039998"/>
              <a:gd name="connsiteY1" fmla="*/ 0 h 2196722"/>
              <a:gd name="connsiteX2" fmla="*/ 1837081 w 2039998"/>
              <a:gd name="connsiteY2" fmla="*/ 418724 h 2196722"/>
              <a:gd name="connsiteX3" fmla="*/ 2039998 w 2039998"/>
              <a:gd name="connsiteY3" fmla="*/ 1156665 h 2196722"/>
              <a:gd name="connsiteX4" fmla="*/ 1543949 w 2039998"/>
              <a:gd name="connsiteY4" fmla="*/ 1546559 h 2196722"/>
              <a:gd name="connsiteX5" fmla="*/ 1277228 w 2039998"/>
              <a:gd name="connsiteY5" fmla="*/ 2196722 h 2196722"/>
              <a:gd name="connsiteX6" fmla="*/ 661068 w 2039998"/>
              <a:gd name="connsiteY6" fmla="*/ 1892922 h 2196722"/>
              <a:gd name="connsiteX7" fmla="*/ 0 w 2039998"/>
              <a:gd name="connsiteY7" fmla="*/ 1762197 h 2196722"/>
              <a:gd name="connsiteX8" fmla="*/ 72917 w 2039998"/>
              <a:gd name="connsiteY8" fmla="*/ 1073688 h 2196722"/>
              <a:gd name="connsiteX9" fmla="*/ 210173 w 2039998"/>
              <a:gd name="connsiteY9" fmla="*/ 567164 h 2196722"/>
              <a:gd name="connsiteX10" fmla="*/ 565252 w 2039998"/>
              <a:gd name="connsiteY10" fmla="*/ 13928 h 2196722"/>
              <a:gd name="connsiteX0" fmla="*/ 565252 w 2039998"/>
              <a:gd name="connsiteY0" fmla="*/ 0 h 2182794"/>
              <a:gd name="connsiteX1" fmla="*/ 1150477 w 2039998"/>
              <a:gd name="connsiteY1" fmla="*/ 393972 h 2182794"/>
              <a:gd name="connsiteX2" fmla="*/ 1837081 w 2039998"/>
              <a:gd name="connsiteY2" fmla="*/ 404796 h 2182794"/>
              <a:gd name="connsiteX3" fmla="*/ 2039998 w 2039998"/>
              <a:gd name="connsiteY3" fmla="*/ 1142737 h 2182794"/>
              <a:gd name="connsiteX4" fmla="*/ 1543949 w 2039998"/>
              <a:gd name="connsiteY4" fmla="*/ 1532631 h 2182794"/>
              <a:gd name="connsiteX5" fmla="*/ 1277228 w 2039998"/>
              <a:gd name="connsiteY5" fmla="*/ 2182794 h 2182794"/>
              <a:gd name="connsiteX6" fmla="*/ 661068 w 2039998"/>
              <a:gd name="connsiteY6" fmla="*/ 1878994 h 2182794"/>
              <a:gd name="connsiteX7" fmla="*/ 0 w 2039998"/>
              <a:gd name="connsiteY7" fmla="*/ 1748269 h 2182794"/>
              <a:gd name="connsiteX8" fmla="*/ 72917 w 2039998"/>
              <a:gd name="connsiteY8" fmla="*/ 1059760 h 2182794"/>
              <a:gd name="connsiteX9" fmla="*/ 210173 w 2039998"/>
              <a:gd name="connsiteY9" fmla="*/ 553236 h 2182794"/>
              <a:gd name="connsiteX10" fmla="*/ 565252 w 2039998"/>
              <a:gd name="connsiteY10" fmla="*/ 0 h 2182794"/>
              <a:gd name="connsiteX0" fmla="*/ 565252 w 2039998"/>
              <a:gd name="connsiteY0" fmla="*/ 0 h 2182794"/>
              <a:gd name="connsiteX1" fmla="*/ 1132440 w 2039998"/>
              <a:gd name="connsiteY1" fmla="*/ 411705 h 2182794"/>
              <a:gd name="connsiteX2" fmla="*/ 1837081 w 2039998"/>
              <a:gd name="connsiteY2" fmla="*/ 404796 h 2182794"/>
              <a:gd name="connsiteX3" fmla="*/ 2039998 w 2039998"/>
              <a:gd name="connsiteY3" fmla="*/ 1142737 h 2182794"/>
              <a:gd name="connsiteX4" fmla="*/ 1543949 w 2039998"/>
              <a:gd name="connsiteY4" fmla="*/ 1532631 h 2182794"/>
              <a:gd name="connsiteX5" fmla="*/ 1277228 w 2039998"/>
              <a:gd name="connsiteY5" fmla="*/ 2182794 h 2182794"/>
              <a:gd name="connsiteX6" fmla="*/ 661068 w 2039998"/>
              <a:gd name="connsiteY6" fmla="*/ 1878994 h 2182794"/>
              <a:gd name="connsiteX7" fmla="*/ 0 w 2039998"/>
              <a:gd name="connsiteY7" fmla="*/ 1748269 h 2182794"/>
              <a:gd name="connsiteX8" fmla="*/ 72917 w 2039998"/>
              <a:gd name="connsiteY8" fmla="*/ 1059760 h 2182794"/>
              <a:gd name="connsiteX9" fmla="*/ 210173 w 2039998"/>
              <a:gd name="connsiteY9" fmla="*/ 553236 h 2182794"/>
              <a:gd name="connsiteX10" fmla="*/ 565252 w 2039998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78994 h 2182794"/>
              <a:gd name="connsiteX7" fmla="*/ 6284 w 2046282"/>
              <a:gd name="connsiteY7" fmla="*/ 1748269 h 2182794"/>
              <a:gd name="connsiteX8" fmla="*/ 79201 w 2046282"/>
              <a:gd name="connsiteY8" fmla="*/ 1059760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78994 h 2182794"/>
              <a:gd name="connsiteX7" fmla="*/ 6284 w 2046282"/>
              <a:gd name="connsiteY7" fmla="*/ 1748269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78994 h 2182794"/>
              <a:gd name="connsiteX7" fmla="*/ 51380 w 2046282"/>
              <a:gd name="connsiteY7" fmla="*/ 1792606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712448 w 2046282"/>
              <a:gd name="connsiteY6" fmla="*/ 1878994 h 2182794"/>
              <a:gd name="connsiteX7" fmla="*/ 51380 w 2046282"/>
              <a:gd name="connsiteY7" fmla="*/ 1792606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61261 h 2182794"/>
              <a:gd name="connsiteX7" fmla="*/ 51380 w 2046282"/>
              <a:gd name="connsiteY7" fmla="*/ 1792606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25328 w 2046282"/>
              <a:gd name="connsiteY2" fmla="*/ 413664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61261 h 2182794"/>
              <a:gd name="connsiteX7" fmla="*/ 51380 w 2046282"/>
              <a:gd name="connsiteY7" fmla="*/ 1792606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46282" h="2182794">
                <a:moveTo>
                  <a:pt x="571536" y="0"/>
                </a:moveTo>
                <a:lnTo>
                  <a:pt x="1138724" y="411705"/>
                </a:lnTo>
                <a:lnTo>
                  <a:pt x="1825328" y="413664"/>
                </a:lnTo>
                <a:lnTo>
                  <a:pt x="2046282" y="1142737"/>
                </a:lnTo>
                <a:lnTo>
                  <a:pt x="1550233" y="1532631"/>
                </a:lnTo>
                <a:lnTo>
                  <a:pt x="1283512" y="2182794"/>
                </a:lnTo>
                <a:lnTo>
                  <a:pt x="667352" y="1861261"/>
                </a:lnTo>
                <a:lnTo>
                  <a:pt x="51380" y="1792606"/>
                </a:lnTo>
                <a:lnTo>
                  <a:pt x="196449" y="1130701"/>
                </a:lnTo>
                <a:lnTo>
                  <a:pt x="0" y="429093"/>
                </a:lnTo>
                <a:lnTo>
                  <a:pt x="571536" y="0"/>
                </a:lnTo>
                <a:close/>
              </a:path>
            </a:pathLst>
          </a:custGeom>
          <a:solidFill>
            <a:srgbClr val="FF00FF">
              <a:alpha val="29804"/>
            </a:srgbClr>
          </a:solidFill>
          <a:ln w="158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/>
          </a:p>
        </p:txBody>
      </p:sp>
      <p:graphicFrame>
        <p:nvGraphicFramePr>
          <p:cNvPr id="338" name="表 336">
            <a:extLst>
              <a:ext uri="{FF2B5EF4-FFF2-40B4-BE49-F238E27FC236}">
                <a16:creationId xmlns:a16="http://schemas.microsoft.com/office/drawing/2014/main" id="{8A4F9022-98C2-BE52-36DB-30E05B885A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103290"/>
              </p:ext>
            </p:extLst>
          </p:nvPr>
        </p:nvGraphicFramePr>
        <p:xfrm>
          <a:off x="5692238" y="3549661"/>
          <a:ext cx="20828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585564256"/>
                    </a:ext>
                  </a:extLst>
                </a:gridCol>
              </a:tblGrid>
              <a:tr h="2232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9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118983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9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392592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9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1826293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9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3190121"/>
                  </a:ext>
                </a:extLst>
              </a:tr>
              <a:tr h="2232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9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6608603"/>
                  </a:ext>
                </a:extLst>
              </a:tr>
            </a:tbl>
          </a:graphicData>
        </a:graphic>
      </p:graphicFrame>
      <p:grpSp>
        <p:nvGrpSpPr>
          <p:cNvPr id="424" name="グループ化 423">
            <a:extLst>
              <a:ext uri="{FF2B5EF4-FFF2-40B4-BE49-F238E27FC236}">
                <a16:creationId xmlns:a16="http://schemas.microsoft.com/office/drawing/2014/main" id="{C1CDD0FB-051E-24E5-F409-66D6BF12806C}"/>
              </a:ext>
            </a:extLst>
          </p:cNvPr>
          <p:cNvGrpSpPr/>
          <p:nvPr/>
        </p:nvGrpSpPr>
        <p:grpSpPr>
          <a:xfrm>
            <a:off x="9658329" y="4149666"/>
            <a:ext cx="1681120" cy="799377"/>
            <a:chOff x="9658329" y="4149666"/>
            <a:chExt cx="1681120" cy="799377"/>
          </a:xfrm>
        </p:grpSpPr>
        <p:grpSp>
          <p:nvGrpSpPr>
            <p:cNvPr id="423" name="グループ化 422">
              <a:extLst>
                <a:ext uri="{FF2B5EF4-FFF2-40B4-BE49-F238E27FC236}">
                  <a16:creationId xmlns:a16="http://schemas.microsoft.com/office/drawing/2014/main" id="{71478035-344C-257C-51DE-438DA77F7956}"/>
                </a:ext>
              </a:extLst>
            </p:cNvPr>
            <p:cNvGrpSpPr/>
            <p:nvPr/>
          </p:nvGrpSpPr>
          <p:grpSpPr>
            <a:xfrm>
              <a:off x="9658329" y="4320941"/>
              <a:ext cx="581229" cy="628102"/>
              <a:chOff x="9658329" y="4320941"/>
              <a:chExt cx="581229" cy="628102"/>
            </a:xfrm>
          </p:grpSpPr>
          <p:cxnSp>
            <p:nvCxnSpPr>
              <p:cNvPr id="390" name="直線矢印コネクタ 389">
                <a:extLst>
                  <a:ext uri="{FF2B5EF4-FFF2-40B4-BE49-F238E27FC236}">
                    <a16:creationId xmlns:a16="http://schemas.microsoft.com/office/drawing/2014/main" id="{3A5EFEB9-B29C-4716-CAFD-BE62DC25FEDC}"/>
                  </a:ext>
                </a:extLst>
              </p:cNvPr>
              <p:cNvCxnSpPr>
                <a:cxnSpLocks/>
                <a:stCxn id="389" idx="7"/>
                <a:endCxn id="391" idx="3"/>
              </p:cNvCxnSpPr>
              <p:nvPr/>
            </p:nvCxnSpPr>
            <p:spPr>
              <a:xfrm flipV="1">
                <a:off x="9658329" y="4505309"/>
                <a:ext cx="396861" cy="443734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1" name="円/楕円 2">
                <a:extLst>
                  <a:ext uri="{FF2B5EF4-FFF2-40B4-BE49-F238E27FC236}">
                    <a16:creationId xmlns:a16="http://schemas.microsoft.com/office/drawing/2014/main" id="{026B4EF9-CDA8-8CEE-518A-ADAFCE800188}"/>
                  </a:ext>
                </a:extLst>
              </p:cNvPr>
              <p:cNvSpPr/>
              <p:nvPr/>
            </p:nvSpPr>
            <p:spPr bwMode="auto">
              <a:xfrm>
                <a:off x="10023558" y="4320941"/>
                <a:ext cx="216000" cy="216000"/>
              </a:xfrm>
              <a:prstGeom prst="ellipse">
                <a:avLst/>
              </a:prstGeom>
              <a:solidFill>
                <a:srgbClr val="FF00FF"/>
              </a:solidFill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rtlCol="0" fromWordArt="1" anchor="ctr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endParaRPr lang="ja-JP" altLang="en-US" sz="3600" kern="10">
                  <a:solidFill>
                    <a:srgbClr val="FFFFFF"/>
                  </a:solidFill>
                  <a:latin typeface="HGP創英角ﾎﾟｯﾌﾟ体"/>
                  <a:ea typeface="HGP創英角ﾎﾟｯﾌﾟ体"/>
                </a:endParaRPr>
              </a:p>
            </p:txBody>
          </p:sp>
        </p:grpSp>
        <p:sp>
          <p:nvSpPr>
            <p:cNvPr id="392" name="吹き出し: 角を丸めた四角形 391">
              <a:extLst>
                <a:ext uri="{FF2B5EF4-FFF2-40B4-BE49-F238E27FC236}">
                  <a16:creationId xmlns:a16="http://schemas.microsoft.com/office/drawing/2014/main" id="{D4C51C4E-1055-8B20-69C5-EF5E235EF0B2}"/>
                </a:ext>
              </a:extLst>
            </p:cNvPr>
            <p:cNvSpPr/>
            <p:nvPr/>
          </p:nvSpPr>
          <p:spPr>
            <a:xfrm>
              <a:off x="10511449" y="4149666"/>
              <a:ext cx="828000" cy="332664"/>
            </a:xfrm>
            <a:prstGeom prst="wedgeRoundRectCallout">
              <a:avLst>
                <a:gd name="adj1" fmla="val -72222"/>
                <a:gd name="adj2" fmla="val 2213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1600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活動後</a:t>
              </a:r>
              <a:endParaRPr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フリーフォーム: 図形 1">
            <a:extLst>
              <a:ext uri="{FF2B5EF4-FFF2-40B4-BE49-F238E27FC236}">
                <a16:creationId xmlns:a16="http://schemas.microsoft.com/office/drawing/2014/main" id="{32DCC7DB-5CE9-1983-9597-28D3C760DE54}"/>
              </a:ext>
            </a:extLst>
          </p:cNvPr>
          <p:cNvSpPr/>
          <p:nvPr/>
        </p:nvSpPr>
        <p:spPr>
          <a:xfrm>
            <a:off x="5177396" y="4046561"/>
            <a:ext cx="1232356" cy="1461978"/>
          </a:xfrm>
          <a:custGeom>
            <a:avLst/>
            <a:gdLst>
              <a:gd name="connsiteX0" fmla="*/ 298831 w 1382799"/>
              <a:gd name="connsiteY0" fmla="*/ 13406 h 1427751"/>
              <a:gd name="connsiteX1" fmla="*/ 832231 w 1382799"/>
              <a:gd name="connsiteY1" fmla="*/ 156281 h 1427751"/>
              <a:gd name="connsiteX2" fmla="*/ 1165606 w 1382799"/>
              <a:gd name="connsiteY2" fmla="*/ 270581 h 1427751"/>
              <a:gd name="connsiteX3" fmla="*/ 1365631 w 1382799"/>
              <a:gd name="connsiteY3" fmla="*/ 537281 h 1427751"/>
              <a:gd name="connsiteX4" fmla="*/ 1365631 w 1382799"/>
              <a:gd name="connsiteY4" fmla="*/ 889706 h 1427751"/>
              <a:gd name="connsiteX5" fmla="*/ 1308481 w 1382799"/>
              <a:gd name="connsiteY5" fmla="*/ 1413581 h 1427751"/>
              <a:gd name="connsiteX6" fmla="*/ 813181 w 1382799"/>
              <a:gd name="connsiteY6" fmla="*/ 1270706 h 1427751"/>
              <a:gd name="connsiteX7" fmla="*/ 489331 w 1382799"/>
              <a:gd name="connsiteY7" fmla="*/ 1184981 h 1427751"/>
              <a:gd name="connsiteX8" fmla="*/ 3556 w 1382799"/>
              <a:gd name="connsiteY8" fmla="*/ 975431 h 1427751"/>
              <a:gd name="connsiteX9" fmla="*/ 270256 w 1382799"/>
              <a:gd name="connsiteY9" fmla="*/ 518231 h 1427751"/>
              <a:gd name="connsiteX10" fmla="*/ 298831 w 1382799"/>
              <a:gd name="connsiteY10" fmla="*/ 13406 h 1427751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68208"/>
              <a:gd name="connsiteY0" fmla="*/ 0 h 1414345"/>
              <a:gd name="connsiteX1" fmla="*/ 832231 w 1368208"/>
              <a:gd name="connsiteY1" fmla="*/ 142875 h 1414345"/>
              <a:gd name="connsiteX2" fmla="*/ 1165606 w 1368208"/>
              <a:gd name="connsiteY2" fmla="*/ 257175 h 1414345"/>
              <a:gd name="connsiteX3" fmla="*/ 1365631 w 1368208"/>
              <a:gd name="connsiteY3" fmla="*/ 523875 h 1414345"/>
              <a:gd name="connsiteX4" fmla="*/ 1365631 w 1368208"/>
              <a:gd name="connsiteY4" fmla="*/ 876300 h 1414345"/>
              <a:gd name="connsiteX5" fmla="*/ 1308481 w 1368208"/>
              <a:gd name="connsiteY5" fmla="*/ 1400175 h 1414345"/>
              <a:gd name="connsiteX6" fmla="*/ 813181 w 1368208"/>
              <a:gd name="connsiteY6" fmla="*/ 1257300 h 1414345"/>
              <a:gd name="connsiteX7" fmla="*/ 489331 w 1368208"/>
              <a:gd name="connsiteY7" fmla="*/ 1171575 h 1414345"/>
              <a:gd name="connsiteX8" fmla="*/ 3556 w 1368208"/>
              <a:gd name="connsiteY8" fmla="*/ 962025 h 1414345"/>
              <a:gd name="connsiteX9" fmla="*/ 270256 w 1368208"/>
              <a:gd name="connsiteY9" fmla="*/ 504825 h 1414345"/>
              <a:gd name="connsiteX10" fmla="*/ 298831 w 1368208"/>
              <a:gd name="connsiteY10" fmla="*/ 0 h 1414345"/>
              <a:gd name="connsiteX0" fmla="*/ 298831 w 1365631"/>
              <a:gd name="connsiteY0" fmla="*/ 0 h 1414345"/>
              <a:gd name="connsiteX1" fmla="*/ 832231 w 1365631"/>
              <a:gd name="connsiteY1" fmla="*/ 142875 h 1414345"/>
              <a:gd name="connsiteX2" fmla="*/ 1165606 w 1365631"/>
              <a:gd name="connsiteY2" fmla="*/ 257175 h 1414345"/>
              <a:gd name="connsiteX3" fmla="*/ 1365631 w 1365631"/>
              <a:gd name="connsiteY3" fmla="*/ 523875 h 1414345"/>
              <a:gd name="connsiteX4" fmla="*/ 1365631 w 1365631"/>
              <a:gd name="connsiteY4" fmla="*/ 876300 h 1414345"/>
              <a:gd name="connsiteX5" fmla="*/ 1308481 w 1365631"/>
              <a:gd name="connsiteY5" fmla="*/ 1400175 h 1414345"/>
              <a:gd name="connsiteX6" fmla="*/ 813181 w 1365631"/>
              <a:gd name="connsiteY6" fmla="*/ 1257300 h 1414345"/>
              <a:gd name="connsiteX7" fmla="*/ 489331 w 1365631"/>
              <a:gd name="connsiteY7" fmla="*/ 1171575 h 1414345"/>
              <a:gd name="connsiteX8" fmla="*/ 3556 w 1365631"/>
              <a:gd name="connsiteY8" fmla="*/ 962025 h 1414345"/>
              <a:gd name="connsiteX9" fmla="*/ 270256 w 1365631"/>
              <a:gd name="connsiteY9" fmla="*/ 504825 h 1414345"/>
              <a:gd name="connsiteX10" fmla="*/ 298831 w 1365631"/>
              <a:gd name="connsiteY10" fmla="*/ 0 h 141434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673"/>
              <a:gd name="connsiteY0" fmla="*/ 0 h 1417084"/>
              <a:gd name="connsiteX1" fmla="*/ 828675 w 1362673"/>
              <a:gd name="connsiteY1" fmla="*/ 142875 h 1417084"/>
              <a:gd name="connsiteX2" fmla="*/ 1162050 w 1362673"/>
              <a:gd name="connsiteY2" fmla="*/ 257175 h 1417084"/>
              <a:gd name="connsiteX3" fmla="*/ 1362075 w 1362673"/>
              <a:gd name="connsiteY3" fmla="*/ 523875 h 1417084"/>
              <a:gd name="connsiteX4" fmla="*/ 1362075 w 1362673"/>
              <a:gd name="connsiteY4" fmla="*/ 876300 h 1417084"/>
              <a:gd name="connsiteX5" fmla="*/ 1304925 w 1362673"/>
              <a:gd name="connsiteY5" fmla="*/ 1400175 h 1417084"/>
              <a:gd name="connsiteX6" fmla="*/ 781050 w 1362673"/>
              <a:gd name="connsiteY6" fmla="*/ 1276350 h 1417084"/>
              <a:gd name="connsiteX7" fmla="*/ 485775 w 1362673"/>
              <a:gd name="connsiteY7" fmla="*/ 1171575 h 1417084"/>
              <a:gd name="connsiteX8" fmla="*/ 0 w 1362673"/>
              <a:gd name="connsiteY8" fmla="*/ 962025 h 1417084"/>
              <a:gd name="connsiteX9" fmla="*/ 266700 w 1362673"/>
              <a:gd name="connsiteY9" fmla="*/ 504825 h 1417084"/>
              <a:gd name="connsiteX10" fmla="*/ 295275 w 1362673"/>
              <a:gd name="connsiteY10" fmla="*/ 0 h 1417084"/>
              <a:gd name="connsiteX0" fmla="*/ 295275 w 1362673"/>
              <a:gd name="connsiteY0" fmla="*/ 0 h 1400175"/>
              <a:gd name="connsiteX1" fmla="*/ 828675 w 1362673"/>
              <a:gd name="connsiteY1" fmla="*/ 142875 h 1400175"/>
              <a:gd name="connsiteX2" fmla="*/ 1162050 w 1362673"/>
              <a:gd name="connsiteY2" fmla="*/ 257175 h 1400175"/>
              <a:gd name="connsiteX3" fmla="*/ 1362075 w 1362673"/>
              <a:gd name="connsiteY3" fmla="*/ 523875 h 1400175"/>
              <a:gd name="connsiteX4" fmla="*/ 1362075 w 1362673"/>
              <a:gd name="connsiteY4" fmla="*/ 876300 h 1400175"/>
              <a:gd name="connsiteX5" fmla="*/ 1304925 w 1362673"/>
              <a:gd name="connsiteY5" fmla="*/ 1400175 h 1400175"/>
              <a:gd name="connsiteX6" fmla="*/ 781050 w 1362673"/>
              <a:gd name="connsiteY6" fmla="*/ 1276350 h 1400175"/>
              <a:gd name="connsiteX7" fmla="*/ 485775 w 1362673"/>
              <a:gd name="connsiteY7" fmla="*/ 1171575 h 1400175"/>
              <a:gd name="connsiteX8" fmla="*/ 0 w 1362673"/>
              <a:gd name="connsiteY8" fmla="*/ 962025 h 1400175"/>
              <a:gd name="connsiteX9" fmla="*/ 266700 w 1362673"/>
              <a:gd name="connsiteY9" fmla="*/ 504825 h 1400175"/>
              <a:gd name="connsiteX10" fmla="*/ 295275 w 1362673"/>
              <a:gd name="connsiteY10" fmla="*/ 0 h 1400175"/>
              <a:gd name="connsiteX0" fmla="*/ 295275 w 1362673"/>
              <a:gd name="connsiteY0" fmla="*/ 14410 h 1414585"/>
              <a:gd name="connsiteX1" fmla="*/ 828675 w 1362673"/>
              <a:gd name="connsiteY1" fmla="*/ 157285 h 1414585"/>
              <a:gd name="connsiteX2" fmla="*/ 1162050 w 1362673"/>
              <a:gd name="connsiteY2" fmla="*/ 271585 h 1414585"/>
              <a:gd name="connsiteX3" fmla="*/ 1362075 w 1362673"/>
              <a:gd name="connsiteY3" fmla="*/ 538285 h 1414585"/>
              <a:gd name="connsiteX4" fmla="*/ 1362075 w 1362673"/>
              <a:gd name="connsiteY4" fmla="*/ 890710 h 1414585"/>
              <a:gd name="connsiteX5" fmla="*/ 1304925 w 1362673"/>
              <a:gd name="connsiteY5" fmla="*/ 1414585 h 1414585"/>
              <a:gd name="connsiteX6" fmla="*/ 781050 w 1362673"/>
              <a:gd name="connsiteY6" fmla="*/ 1290760 h 1414585"/>
              <a:gd name="connsiteX7" fmla="*/ 485775 w 1362673"/>
              <a:gd name="connsiteY7" fmla="*/ 1185985 h 1414585"/>
              <a:gd name="connsiteX8" fmla="*/ 0 w 1362673"/>
              <a:gd name="connsiteY8" fmla="*/ 976435 h 1414585"/>
              <a:gd name="connsiteX9" fmla="*/ 266700 w 1362673"/>
              <a:gd name="connsiteY9" fmla="*/ 531785 h 1414585"/>
              <a:gd name="connsiteX10" fmla="*/ 295275 w 1362673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98400 w 1375298"/>
              <a:gd name="connsiteY7" fmla="*/ 1185985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77358 w 1375298"/>
              <a:gd name="connsiteY7" fmla="*/ 1181803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91075"/>
              <a:gd name="connsiteY0" fmla="*/ 13975 h 1414150"/>
              <a:gd name="connsiteX1" fmla="*/ 841300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307900 w 1391075"/>
              <a:gd name="connsiteY0" fmla="*/ 13975 h 1414150"/>
              <a:gd name="connsiteX1" fmla="*/ 811842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282650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282650 w 1391075"/>
              <a:gd name="connsiteY10" fmla="*/ 14454 h 1406263"/>
              <a:gd name="connsiteX0" fmla="*/ 312109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312109 w 1391075"/>
              <a:gd name="connsiteY10" fmla="*/ 14454 h 1406263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75298"/>
              <a:gd name="connsiteY0" fmla="*/ 0 h 1391809"/>
              <a:gd name="connsiteX1" fmla="*/ 811842 w 1375298"/>
              <a:gd name="connsiteY1" fmla="*/ 134509 h 1391809"/>
              <a:gd name="connsiteX2" fmla="*/ 1153633 w 1375298"/>
              <a:gd name="connsiteY2" fmla="*/ 236260 h 1391809"/>
              <a:gd name="connsiteX3" fmla="*/ 1374700 w 1375298"/>
              <a:gd name="connsiteY3" fmla="*/ 515509 h 1391809"/>
              <a:gd name="connsiteX4" fmla="*/ 1374700 w 1375298"/>
              <a:gd name="connsiteY4" fmla="*/ 867934 h 1391809"/>
              <a:gd name="connsiteX5" fmla="*/ 1317550 w 1375298"/>
              <a:gd name="connsiteY5" fmla="*/ 1391809 h 1391809"/>
              <a:gd name="connsiteX6" fmla="*/ 793675 w 1375298"/>
              <a:gd name="connsiteY6" fmla="*/ 1267984 h 1391809"/>
              <a:gd name="connsiteX7" fmla="*/ 477358 w 1375298"/>
              <a:gd name="connsiteY7" fmla="*/ 1159027 h 1391809"/>
              <a:gd name="connsiteX8" fmla="*/ 0 w 1375298"/>
              <a:gd name="connsiteY8" fmla="*/ 953659 h 1391809"/>
              <a:gd name="connsiteX9" fmla="*/ 279325 w 1375298"/>
              <a:gd name="connsiteY9" fmla="*/ 509009 h 1391809"/>
              <a:gd name="connsiteX10" fmla="*/ 312109 w 1375298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77358 w 1374700"/>
              <a:gd name="connsiteY7" fmla="*/ 1159027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312109 w 1374700"/>
              <a:gd name="connsiteY0" fmla="*/ 0 h 1976536"/>
              <a:gd name="connsiteX1" fmla="*/ 811842 w 1374700"/>
              <a:gd name="connsiteY1" fmla="*/ 134509 h 1976536"/>
              <a:gd name="connsiteX2" fmla="*/ 1153633 w 1374700"/>
              <a:gd name="connsiteY2" fmla="*/ 236260 h 1976536"/>
              <a:gd name="connsiteX3" fmla="*/ 1374700 w 1374700"/>
              <a:gd name="connsiteY3" fmla="*/ 515509 h 1976536"/>
              <a:gd name="connsiteX4" fmla="*/ 1374700 w 1374700"/>
              <a:gd name="connsiteY4" fmla="*/ 867934 h 1976536"/>
              <a:gd name="connsiteX5" fmla="*/ 1317550 w 1374700"/>
              <a:gd name="connsiteY5" fmla="*/ 1391809 h 1976536"/>
              <a:gd name="connsiteX6" fmla="*/ 940062 w 1374700"/>
              <a:gd name="connsiteY6" fmla="*/ 1976536 h 1976536"/>
              <a:gd name="connsiteX7" fmla="*/ 432316 w 1374700"/>
              <a:gd name="connsiteY7" fmla="*/ 1535445 h 1976536"/>
              <a:gd name="connsiteX8" fmla="*/ 0 w 1374700"/>
              <a:gd name="connsiteY8" fmla="*/ 953659 h 1976536"/>
              <a:gd name="connsiteX9" fmla="*/ 279325 w 1374700"/>
              <a:gd name="connsiteY9" fmla="*/ 509009 h 1976536"/>
              <a:gd name="connsiteX10" fmla="*/ 312109 w 1374700"/>
              <a:gd name="connsiteY10" fmla="*/ 0 h 1976536"/>
              <a:gd name="connsiteX0" fmla="*/ 458497 w 1521088"/>
              <a:gd name="connsiteY0" fmla="*/ 0 h 1976536"/>
              <a:gd name="connsiteX1" fmla="*/ 958230 w 1521088"/>
              <a:gd name="connsiteY1" fmla="*/ 134509 h 1976536"/>
              <a:gd name="connsiteX2" fmla="*/ 1300021 w 1521088"/>
              <a:gd name="connsiteY2" fmla="*/ 236260 h 1976536"/>
              <a:gd name="connsiteX3" fmla="*/ 1521088 w 1521088"/>
              <a:gd name="connsiteY3" fmla="*/ 515509 h 1976536"/>
              <a:gd name="connsiteX4" fmla="*/ 1521088 w 1521088"/>
              <a:gd name="connsiteY4" fmla="*/ 867934 h 1976536"/>
              <a:gd name="connsiteX5" fmla="*/ 1463938 w 1521088"/>
              <a:gd name="connsiteY5" fmla="*/ 1391809 h 1976536"/>
              <a:gd name="connsiteX6" fmla="*/ 1086450 w 1521088"/>
              <a:gd name="connsiteY6" fmla="*/ 1976536 h 1976536"/>
              <a:gd name="connsiteX7" fmla="*/ 578704 w 1521088"/>
              <a:gd name="connsiteY7" fmla="*/ 1535445 h 1976536"/>
              <a:gd name="connsiteX8" fmla="*/ 0 w 1521088"/>
              <a:gd name="connsiteY8" fmla="*/ 1186153 h 1976536"/>
              <a:gd name="connsiteX9" fmla="*/ 425713 w 1521088"/>
              <a:gd name="connsiteY9" fmla="*/ 509009 h 1976536"/>
              <a:gd name="connsiteX10" fmla="*/ 458497 w 1521088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414452 w 1509827"/>
              <a:gd name="connsiteY9" fmla="*/ 509009 h 1976536"/>
              <a:gd name="connsiteX10" fmla="*/ 447236 w 1509827"/>
              <a:gd name="connsiteY10" fmla="*/ 0 h 1976536"/>
              <a:gd name="connsiteX0" fmla="*/ 447236 w 1509827"/>
              <a:gd name="connsiteY0" fmla="*/ 0 h 1976536"/>
              <a:gd name="connsiteX1" fmla="*/ 946969 w 1509827"/>
              <a:gd name="connsiteY1" fmla="*/ 134509 h 1976536"/>
              <a:gd name="connsiteX2" fmla="*/ 1288760 w 1509827"/>
              <a:gd name="connsiteY2" fmla="*/ 236260 h 1976536"/>
              <a:gd name="connsiteX3" fmla="*/ 1509827 w 1509827"/>
              <a:gd name="connsiteY3" fmla="*/ 515509 h 1976536"/>
              <a:gd name="connsiteX4" fmla="*/ 1509827 w 1509827"/>
              <a:gd name="connsiteY4" fmla="*/ 867934 h 1976536"/>
              <a:gd name="connsiteX5" fmla="*/ 1452677 w 1509827"/>
              <a:gd name="connsiteY5" fmla="*/ 1391809 h 1976536"/>
              <a:gd name="connsiteX6" fmla="*/ 1075189 w 1509827"/>
              <a:gd name="connsiteY6" fmla="*/ 1976536 h 1976536"/>
              <a:gd name="connsiteX7" fmla="*/ 567443 w 1509827"/>
              <a:gd name="connsiteY7" fmla="*/ 1535445 h 1976536"/>
              <a:gd name="connsiteX8" fmla="*/ 0 w 1509827"/>
              <a:gd name="connsiteY8" fmla="*/ 1219366 h 1976536"/>
              <a:gd name="connsiteX9" fmla="*/ 290585 w 1509827"/>
              <a:gd name="connsiteY9" fmla="*/ 597578 h 1976536"/>
              <a:gd name="connsiteX10" fmla="*/ 447236 w 1509827"/>
              <a:gd name="connsiteY10" fmla="*/ 0 h 1976536"/>
              <a:gd name="connsiteX0" fmla="*/ 447236 w 1745452"/>
              <a:gd name="connsiteY0" fmla="*/ 0 h 1976536"/>
              <a:gd name="connsiteX1" fmla="*/ 946969 w 1745452"/>
              <a:gd name="connsiteY1" fmla="*/ 134509 h 1976536"/>
              <a:gd name="connsiteX2" fmla="*/ 1288760 w 1745452"/>
              <a:gd name="connsiteY2" fmla="*/ 236260 h 1976536"/>
              <a:gd name="connsiteX3" fmla="*/ 1509827 w 1745452"/>
              <a:gd name="connsiteY3" fmla="*/ 515509 h 1976536"/>
              <a:gd name="connsiteX4" fmla="*/ 1509827 w 1745452"/>
              <a:gd name="connsiteY4" fmla="*/ 867934 h 1976536"/>
              <a:gd name="connsiteX5" fmla="*/ 1745452 w 1745452"/>
              <a:gd name="connsiteY5" fmla="*/ 1757157 h 1976536"/>
              <a:gd name="connsiteX6" fmla="*/ 1075189 w 1745452"/>
              <a:gd name="connsiteY6" fmla="*/ 1976536 h 1976536"/>
              <a:gd name="connsiteX7" fmla="*/ 567443 w 1745452"/>
              <a:gd name="connsiteY7" fmla="*/ 1535445 h 1976536"/>
              <a:gd name="connsiteX8" fmla="*/ 0 w 1745452"/>
              <a:gd name="connsiteY8" fmla="*/ 1219366 h 1976536"/>
              <a:gd name="connsiteX9" fmla="*/ 290585 w 1745452"/>
              <a:gd name="connsiteY9" fmla="*/ 597578 h 1976536"/>
              <a:gd name="connsiteX10" fmla="*/ 447236 w 1745452"/>
              <a:gd name="connsiteY10" fmla="*/ 0 h 1976536"/>
              <a:gd name="connsiteX0" fmla="*/ 447236 w 1915208"/>
              <a:gd name="connsiteY0" fmla="*/ 0 h 1976536"/>
              <a:gd name="connsiteX1" fmla="*/ 946969 w 1915208"/>
              <a:gd name="connsiteY1" fmla="*/ 134509 h 1976536"/>
              <a:gd name="connsiteX2" fmla="*/ 1288760 w 1915208"/>
              <a:gd name="connsiteY2" fmla="*/ 236260 h 1976536"/>
              <a:gd name="connsiteX3" fmla="*/ 1509827 w 1915208"/>
              <a:gd name="connsiteY3" fmla="*/ 515509 h 1976536"/>
              <a:gd name="connsiteX4" fmla="*/ 1915208 w 1915208"/>
              <a:gd name="connsiteY4" fmla="*/ 1188997 h 1976536"/>
              <a:gd name="connsiteX5" fmla="*/ 1745452 w 1915208"/>
              <a:gd name="connsiteY5" fmla="*/ 1757157 h 1976536"/>
              <a:gd name="connsiteX6" fmla="*/ 1075189 w 1915208"/>
              <a:gd name="connsiteY6" fmla="*/ 1976536 h 1976536"/>
              <a:gd name="connsiteX7" fmla="*/ 567443 w 1915208"/>
              <a:gd name="connsiteY7" fmla="*/ 1535445 h 1976536"/>
              <a:gd name="connsiteX8" fmla="*/ 0 w 1915208"/>
              <a:gd name="connsiteY8" fmla="*/ 1219366 h 1976536"/>
              <a:gd name="connsiteX9" fmla="*/ 290585 w 1915208"/>
              <a:gd name="connsiteY9" fmla="*/ 597578 h 1976536"/>
              <a:gd name="connsiteX10" fmla="*/ 447236 w 191520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07828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509827 w 1903948"/>
              <a:gd name="connsiteY3" fmla="*/ 515509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288760 w 1903948"/>
              <a:gd name="connsiteY2" fmla="*/ 236260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946969 w 1903948"/>
              <a:gd name="connsiteY1" fmla="*/ 1345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37054 w 1903948"/>
              <a:gd name="connsiteY1" fmla="*/ 12727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104619 w 1903948"/>
              <a:gd name="connsiteY1" fmla="*/ 57011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592796 w 1903948"/>
              <a:gd name="connsiteY2" fmla="*/ 191975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55932 w 1903948"/>
              <a:gd name="connsiteY2" fmla="*/ 440262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03948"/>
              <a:gd name="connsiteY0" fmla="*/ 0 h 1976536"/>
              <a:gd name="connsiteX1" fmla="*/ 1095599 w 1903948"/>
              <a:gd name="connsiteY1" fmla="*/ 30409 h 1976536"/>
              <a:gd name="connsiteX2" fmla="*/ 1664952 w 1903948"/>
              <a:gd name="connsiteY2" fmla="*/ 457998 h 1976536"/>
              <a:gd name="connsiteX3" fmla="*/ 1903947 w 1903948"/>
              <a:gd name="connsiteY3" fmla="*/ 637291 h 1976536"/>
              <a:gd name="connsiteX4" fmla="*/ 1903948 w 1903948"/>
              <a:gd name="connsiteY4" fmla="*/ 1177926 h 1976536"/>
              <a:gd name="connsiteX5" fmla="*/ 1745452 w 1903948"/>
              <a:gd name="connsiteY5" fmla="*/ 1757157 h 1976536"/>
              <a:gd name="connsiteX6" fmla="*/ 1075189 w 1903948"/>
              <a:gd name="connsiteY6" fmla="*/ 1976536 h 1976536"/>
              <a:gd name="connsiteX7" fmla="*/ 567443 w 1903948"/>
              <a:gd name="connsiteY7" fmla="*/ 1535445 h 1976536"/>
              <a:gd name="connsiteX8" fmla="*/ 0 w 1903948"/>
              <a:gd name="connsiteY8" fmla="*/ 1219366 h 1976536"/>
              <a:gd name="connsiteX9" fmla="*/ 290585 w 1903948"/>
              <a:gd name="connsiteY9" fmla="*/ 597578 h 1976536"/>
              <a:gd name="connsiteX10" fmla="*/ 447236 w 1903948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903948 w 1931007"/>
              <a:gd name="connsiteY4" fmla="*/ 1177926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1976536"/>
              <a:gd name="connsiteX1" fmla="*/ 1095599 w 1931007"/>
              <a:gd name="connsiteY1" fmla="*/ 30409 h 1976536"/>
              <a:gd name="connsiteX2" fmla="*/ 1664952 w 1931007"/>
              <a:gd name="connsiteY2" fmla="*/ 457998 h 1976536"/>
              <a:gd name="connsiteX3" fmla="*/ 1931007 w 1931007"/>
              <a:gd name="connsiteY3" fmla="*/ 1018590 h 1976536"/>
              <a:gd name="connsiteX4" fmla="*/ 1831795 w 1931007"/>
              <a:gd name="connsiteY4" fmla="*/ 1452818 h 1976536"/>
              <a:gd name="connsiteX5" fmla="*/ 1745452 w 1931007"/>
              <a:gd name="connsiteY5" fmla="*/ 1757157 h 1976536"/>
              <a:gd name="connsiteX6" fmla="*/ 1075189 w 1931007"/>
              <a:gd name="connsiteY6" fmla="*/ 1976536 h 1976536"/>
              <a:gd name="connsiteX7" fmla="*/ 567443 w 1931007"/>
              <a:gd name="connsiteY7" fmla="*/ 1535445 h 1976536"/>
              <a:gd name="connsiteX8" fmla="*/ 0 w 1931007"/>
              <a:gd name="connsiteY8" fmla="*/ 1219366 h 1976536"/>
              <a:gd name="connsiteX9" fmla="*/ 290585 w 1931007"/>
              <a:gd name="connsiteY9" fmla="*/ 597578 h 1976536"/>
              <a:gd name="connsiteX10" fmla="*/ 447236 w 1931007"/>
              <a:gd name="connsiteY10" fmla="*/ 0 h 1976536"/>
              <a:gd name="connsiteX0" fmla="*/ 447236 w 1931007"/>
              <a:gd name="connsiteY0" fmla="*/ 0 h 2067518"/>
              <a:gd name="connsiteX1" fmla="*/ 1095599 w 1931007"/>
              <a:gd name="connsiteY1" fmla="*/ 30409 h 2067518"/>
              <a:gd name="connsiteX2" fmla="*/ 1664952 w 1931007"/>
              <a:gd name="connsiteY2" fmla="*/ 457998 h 2067518"/>
              <a:gd name="connsiteX3" fmla="*/ 1931007 w 1931007"/>
              <a:gd name="connsiteY3" fmla="*/ 1018590 h 2067518"/>
              <a:gd name="connsiteX4" fmla="*/ 1831795 w 1931007"/>
              <a:gd name="connsiteY4" fmla="*/ 1452818 h 2067518"/>
              <a:gd name="connsiteX5" fmla="*/ 1393708 w 1931007"/>
              <a:gd name="connsiteY5" fmla="*/ 2067518 h 2067518"/>
              <a:gd name="connsiteX6" fmla="*/ 1075189 w 1931007"/>
              <a:gd name="connsiteY6" fmla="*/ 1976536 h 2067518"/>
              <a:gd name="connsiteX7" fmla="*/ 567443 w 1931007"/>
              <a:gd name="connsiteY7" fmla="*/ 1535445 h 2067518"/>
              <a:gd name="connsiteX8" fmla="*/ 0 w 1931007"/>
              <a:gd name="connsiteY8" fmla="*/ 1219366 h 2067518"/>
              <a:gd name="connsiteX9" fmla="*/ 290585 w 1931007"/>
              <a:gd name="connsiteY9" fmla="*/ 597578 h 2067518"/>
              <a:gd name="connsiteX10" fmla="*/ 447236 w 1931007"/>
              <a:gd name="connsiteY10" fmla="*/ 0 h 2067518"/>
              <a:gd name="connsiteX0" fmla="*/ 447236 w 1894928"/>
              <a:gd name="connsiteY0" fmla="*/ 0 h 2067518"/>
              <a:gd name="connsiteX1" fmla="*/ 1095599 w 1894928"/>
              <a:gd name="connsiteY1" fmla="*/ 30409 h 2067518"/>
              <a:gd name="connsiteX2" fmla="*/ 1664952 w 1894928"/>
              <a:gd name="connsiteY2" fmla="*/ 457998 h 2067518"/>
              <a:gd name="connsiteX3" fmla="*/ 1894928 w 1894928"/>
              <a:gd name="connsiteY3" fmla="*/ 1098400 h 2067518"/>
              <a:gd name="connsiteX4" fmla="*/ 1831795 w 1894928"/>
              <a:gd name="connsiteY4" fmla="*/ 1452818 h 2067518"/>
              <a:gd name="connsiteX5" fmla="*/ 1393708 w 1894928"/>
              <a:gd name="connsiteY5" fmla="*/ 2067518 h 2067518"/>
              <a:gd name="connsiteX6" fmla="*/ 1075189 w 1894928"/>
              <a:gd name="connsiteY6" fmla="*/ 1976536 h 2067518"/>
              <a:gd name="connsiteX7" fmla="*/ 567443 w 1894928"/>
              <a:gd name="connsiteY7" fmla="*/ 1535445 h 2067518"/>
              <a:gd name="connsiteX8" fmla="*/ 0 w 1894928"/>
              <a:gd name="connsiteY8" fmla="*/ 1219366 h 2067518"/>
              <a:gd name="connsiteX9" fmla="*/ 290585 w 1894928"/>
              <a:gd name="connsiteY9" fmla="*/ 597578 h 2067518"/>
              <a:gd name="connsiteX10" fmla="*/ 447236 w 1894928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831795 w 1912965"/>
              <a:gd name="connsiteY4" fmla="*/ 1452818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62009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067518"/>
              <a:gd name="connsiteX1" fmla="*/ 1095599 w 1912965"/>
              <a:gd name="connsiteY1" fmla="*/ 30409 h 2067518"/>
              <a:gd name="connsiteX2" fmla="*/ 1664952 w 1912965"/>
              <a:gd name="connsiteY2" fmla="*/ 457998 h 2067518"/>
              <a:gd name="connsiteX3" fmla="*/ 1912965 w 1912965"/>
              <a:gd name="connsiteY3" fmla="*/ 1116136 h 2067518"/>
              <a:gd name="connsiteX4" fmla="*/ 1434952 w 1912965"/>
              <a:gd name="connsiteY4" fmla="*/ 1656772 h 2067518"/>
              <a:gd name="connsiteX5" fmla="*/ 1393708 w 1912965"/>
              <a:gd name="connsiteY5" fmla="*/ 2067518 h 2067518"/>
              <a:gd name="connsiteX6" fmla="*/ 1075189 w 1912965"/>
              <a:gd name="connsiteY6" fmla="*/ 1976536 h 2067518"/>
              <a:gd name="connsiteX7" fmla="*/ 567443 w 1912965"/>
              <a:gd name="connsiteY7" fmla="*/ 1535445 h 2067518"/>
              <a:gd name="connsiteX8" fmla="*/ 0 w 1912965"/>
              <a:gd name="connsiteY8" fmla="*/ 1219366 h 2067518"/>
              <a:gd name="connsiteX9" fmla="*/ 290585 w 1912965"/>
              <a:gd name="connsiteY9" fmla="*/ 597578 h 2067518"/>
              <a:gd name="connsiteX10" fmla="*/ 447236 w 1912965"/>
              <a:gd name="connsiteY10" fmla="*/ 0 h 2067518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1075189 w 1912965"/>
              <a:gd name="connsiteY6" fmla="*/ 1976536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447236 w 1912965"/>
              <a:gd name="connsiteY0" fmla="*/ 0 h 2262600"/>
              <a:gd name="connsiteX1" fmla="*/ 1095599 w 1912965"/>
              <a:gd name="connsiteY1" fmla="*/ 30409 h 2262600"/>
              <a:gd name="connsiteX2" fmla="*/ 1664952 w 1912965"/>
              <a:gd name="connsiteY2" fmla="*/ 457998 h 2262600"/>
              <a:gd name="connsiteX3" fmla="*/ 1912965 w 1912965"/>
              <a:gd name="connsiteY3" fmla="*/ 1116136 h 2262600"/>
              <a:gd name="connsiteX4" fmla="*/ 1434952 w 1912965"/>
              <a:gd name="connsiteY4" fmla="*/ 1656772 h 2262600"/>
              <a:gd name="connsiteX5" fmla="*/ 1087057 w 1912965"/>
              <a:gd name="connsiteY5" fmla="*/ 2262600 h 2262600"/>
              <a:gd name="connsiteX6" fmla="*/ 741479 w 1912965"/>
              <a:gd name="connsiteY6" fmla="*/ 2003137 h 2262600"/>
              <a:gd name="connsiteX7" fmla="*/ 567443 w 1912965"/>
              <a:gd name="connsiteY7" fmla="*/ 1535445 h 2262600"/>
              <a:gd name="connsiteX8" fmla="*/ 0 w 1912965"/>
              <a:gd name="connsiteY8" fmla="*/ 1219366 h 2262600"/>
              <a:gd name="connsiteX9" fmla="*/ 290585 w 1912965"/>
              <a:gd name="connsiteY9" fmla="*/ 597578 h 2262600"/>
              <a:gd name="connsiteX10" fmla="*/ 447236 w 1912965"/>
              <a:gd name="connsiteY10" fmla="*/ 0 h 2262600"/>
              <a:gd name="connsiteX0" fmla="*/ 598592 w 2064321"/>
              <a:gd name="connsiteY0" fmla="*/ 0 h 2262600"/>
              <a:gd name="connsiteX1" fmla="*/ 1246955 w 2064321"/>
              <a:gd name="connsiteY1" fmla="*/ 30409 h 2262600"/>
              <a:gd name="connsiteX2" fmla="*/ 1816308 w 2064321"/>
              <a:gd name="connsiteY2" fmla="*/ 457998 h 2262600"/>
              <a:gd name="connsiteX3" fmla="*/ 2064321 w 2064321"/>
              <a:gd name="connsiteY3" fmla="*/ 1116136 h 2262600"/>
              <a:gd name="connsiteX4" fmla="*/ 1586308 w 2064321"/>
              <a:gd name="connsiteY4" fmla="*/ 1656772 h 2262600"/>
              <a:gd name="connsiteX5" fmla="*/ 1238413 w 2064321"/>
              <a:gd name="connsiteY5" fmla="*/ 2262600 h 2262600"/>
              <a:gd name="connsiteX6" fmla="*/ 892835 w 2064321"/>
              <a:gd name="connsiteY6" fmla="*/ 2003137 h 2262600"/>
              <a:gd name="connsiteX7" fmla="*/ 718799 w 2064321"/>
              <a:gd name="connsiteY7" fmla="*/ 1535445 h 2262600"/>
              <a:gd name="connsiteX8" fmla="*/ 151356 w 2064321"/>
              <a:gd name="connsiteY8" fmla="*/ 1219366 h 2262600"/>
              <a:gd name="connsiteX9" fmla="*/ 0 w 2064321"/>
              <a:gd name="connsiteY9" fmla="*/ 464565 h 2262600"/>
              <a:gd name="connsiteX10" fmla="*/ 598592 w 2064321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928208 w 2273730"/>
              <a:gd name="connsiteY7" fmla="*/ 1535445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197656 w 2273730"/>
              <a:gd name="connsiteY7" fmla="*/ 1836938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1102244 w 2273730"/>
              <a:gd name="connsiteY6" fmla="*/ 200313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432155 w 2273730"/>
              <a:gd name="connsiteY7" fmla="*/ 1624119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2025717 w 2273730"/>
              <a:gd name="connsiteY2" fmla="*/ 457998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16136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08001 w 2228634"/>
              <a:gd name="connsiteY0" fmla="*/ 0 h 2262600"/>
              <a:gd name="connsiteX1" fmla="*/ 1456364 w 2228634"/>
              <a:gd name="connsiteY1" fmla="*/ 30409 h 2262600"/>
              <a:gd name="connsiteX2" fmla="*/ 1782201 w 2228634"/>
              <a:gd name="connsiteY2" fmla="*/ 644215 h 2262600"/>
              <a:gd name="connsiteX3" fmla="*/ 2228634 w 2228634"/>
              <a:gd name="connsiteY3" fmla="*/ 1142737 h 2262600"/>
              <a:gd name="connsiteX4" fmla="*/ 1795717 w 2228634"/>
              <a:gd name="connsiteY4" fmla="*/ 1656772 h 2262600"/>
              <a:gd name="connsiteX5" fmla="*/ 1447822 w 2228634"/>
              <a:gd name="connsiteY5" fmla="*/ 2262600 h 2262600"/>
              <a:gd name="connsiteX6" fmla="*/ 786572 w 2228634"/>
              <a:gd name="connsiteY6" fmla="*/ 2242557 h 2262600"/>
              <a:gd name="connsiteX7" fmla="*/ 197659 w 2228634"/>
              <a:gd name="connsiteY7" fmla="*/ 1810336 h 2262600"/>
              <a:gd name="connsiteX8" fmla="*/ 0 w 2228634"/>
              <a:gd name="connsiteY8" fmla="*/ 1201634 h 2262600"/>
              <a:gd name="connsiteX9" fmla="*/ 209409 w 2228634"/>
              <a:gd name="connsiteY9" fmla="*/ 464565 h 2262600"/>
              <a:gd name="connsiteX10" fmla="*/ 808001 w 2228634"/>
              <a:gd name="connsiteY10" fmla="*/ 0 h 2262600"/>
              <a:gd name="connsiteX0" fmla="*/ 808001 w 2273730"/>
              <a:gd name="connsiteY0" fmla="*/ 0 h 2262600"/>
              <a:gd name="connsiteX1" fmla="*/ 1456364 w 2273730"/>
              <a:gd name="connsiteY1" fmla="*/ 30409 h 2262600"/>
              <a:gd name="connsiteX2" fmla="*/ 1782201 w 2273730"/>
              <a:gd name="connsiteY2" fmla="*/ 644215 h 2262600"/>
              <a:gd name="connsiteX3" fmla="*/ 2273730 w 2273730"/>
              <a:gd name="connsiteY3" fmla="*/ 1133869 h 2262600"/>
              <a:gd name="connsiteX4" fmla="*/ 1795717 w 2273730"/>
              <a:gd name="connsiteY4" fmla="*/ 1656772 h 2262600"/>
              <a:gd name="connsiteX5" fmla="*/ 1447822 w 2273730"/>
              <a:gd name="connsiteY5" fmla="*/ 2262600 h 2262600"/>
              <a:gd name="connsiteX6" fmla="*/ 786572 w 2273730"/>
              <a:gd name="connsiteY6" fmla="*/ 2242557 h 2262600"/>
              <a:gd name="connsiteX7" fmla="*/ 197659 w 2273730"/>
              <a:gd name="connsiteY7" fmla="*/ 1810336 h 2262600"/>
              <a:gd name="connsiteX8" fmla="*/ 0 w 2273730"/>
              <a:gd name="connsiteY8" fmla="*/ 1201634 h 2262600"/>
              <a:gd name="connsiteX9" fmla="*/ 209409 w 2273730"/>
              <a:gd name="connsiteY9" fmla="*/ 464565 h 2262600"/>
              <a:gd name="connsiteX10" fmla="*/ 808001 w 2273730"/>
              <a:gd name="connsiteY10" fmla="*/ 0 h 2262600"/>
              <a:gd name="connsiteX0" fmla="*/ 826041 w 2291770"/>
              <a:gd name="connsiteY0" fmla="*/ 0 h 2262600"/>
              <a:gd name="connsiteX1" fmla="*/ 1474404 w 2291770"/>
              <a:gd name="connsiteY1" fmla="*/ 30409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57010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800241 w 2291770"/>
              <a:gd name="connsiteY2" fmla="*/ 644215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2291770"/>
              <a:gd name="connsiteY0" fmla="*/ 0 h 2262600"/>
              <a:gd name="connsiteX1" fmla="*/ 1321076 w 2291770"/>
              <a:gd name="connsiteY1" fmla="*/ 21541 h 2262600"/>
              <a:gd name="connsiteX2" fmla="*/ 1728088 w 2291770"/>
              <a:gd name="connsiteY2" fmla="*/ 351590 h 2262600"/>
              <a:gd name="connsiteX3" fmla="*/ 2291770 w 2291770"/>
              <a:gd name="connsiteY3" fmla="*/ 1133869 h 2262600"/>
              <a:gd name="connsiteX4" fmla="*/ 1813757 w 2291770"/>
              <a:gd name="connsiteY4" fmla="*/ 1656772 h 2262600"/>
              <a:gd name="connsiteX5" fmla="*/ 1465862 w 2291770"/>
              <a:gd name="connsiteY5" fmla="*/ 2262600 h 2262600"/>
              <a:gd name="connsiteX6" fmla="*/ 804612 w 2291770"/>
              <a:gd name="connsiteY6" fmla="*/ 2242557 h 2262600"/>
              <a:gd name="connsiteX7" fmla="*/ 215699 w 2291770"/>
              <a:gd name="connsiteY7" fmla="*/ 1810336 h 2262600"/>
              <a:gd name="connsiteX8" fmla="*/ 0 w 2291770"/>
              <a:gd name="connsiteY8" fmla="*/ 1166164 h 2262600"/>
              <a:gd name="connsiteX9" fmla="*/ 227449 w 2291770"/>
              <a:gd name="connsiteY9" fmla="*/ 464565 h 2262600"/>
              <a:gd name="connsiteX10" fmla="*/ 826041 w 2291770"/>
              <a:gd name="connsiteY10" fmla="*/ 0 h 2262600"/>
              <a:gd name="connsiteX0" fmla="*/ 826041 w 1813757"/>
              <a:gd name="connsiteY0" fmla="*/ 0 h 2262600"/>
              <a:gd name="connsiteX1" fmla="*/ 1321076 w 1813757"/>
              <a:gd name="connsiteY1" fmla="*/ 21541 h 2262600"/>
              <a:gd name="connsiteX2" fmla="*/ 1728088 w 1813757"/>
              <a:gd name="connsiteY2" fmla="*/ 351590 h 2262600"/>
              <a:gd name="connsiteX3" fmla="*/ 1642390 w 1813757"/>
              <a:gd name="connsiteY3" fmla="*/ 858980 h 2262600"/>
              <a:gd name="connsiteX4" fmla="*/ 1813757 w 1813757"/>
              <a:gd name="connsiteY4" fmla="*/ 1656772 h 2262600"/>
              <a:gd name="connsiteX5" fmla="*/ 1465862 w 1813757"/>
              <a:gd name="connsiteY5" fmla="*/ 2262600 h 2262600"/>
              <a:gd name="connsiteX6" fmla="*/ 804612 w 1813757"/>
              <a:gd name="connsiteY6" fmla="*/ 2242557 h 2262600"/>
              <a:gd name="connsiteX7" fmla="*/ 215699 w 1813757"/>
              <a:gd name="connsiteY7" fmla="*/ 1810336 h 2262600"/>
              <a:gd name="connsiteX8" fmla="*/ 0 w 1813757"/>
              <a:gd name="connsiteY8" fmla="*/ 1166164 h 2262600"/>
              <a:gd name="connsiteX9" fmla="*/ 227449 w 1813757"/>
              <a:gd name="connsiteY9" fmla="*/ 464565 h 2262600"/>
              <a:gd name="connsiteX10" fmla="*/ 826041 w 1813757"/>
              <a:gd name="connsiteY10" fmla="*/ 0 h 2262600"/>
              <a:gd name="connsiteX0" fmla="*/ 826041 w 1759644"/>
              <a:gd name="connsiteY0" fmla="*/ 0 h 2262600"/>
              <a:gd name="connsiteX1" fmla="*/ 1321076 w 1759644"/>
              <a:gd name="connsiteY1" fmla="*/ 21541 h 2262600"/>
              <a:gd name="connsiteX2" fmla="*/ 1728088 w 1759644"/>
              <a:gd name="connsiteY2" fmla="*/ 351590 h 2262600"/>
              <a:gd name="connsiteX3" fmla="*/ 1642390 w 1759644"/>
              <a:gd name="connsiteY3" fmla="*/ 858980 h 2262600"/>
              <a:gd name="connsiteX4" fmla="*/ 1759644 w 1759644"/>
              <a:gd name="connsiteY4" fmla="*/ 1381883 h 2262600"/>
              <a:gd name="connsiteX5" fmla="*/ 1465862 w 1759644"/>
              <a:gd name="connsiteY5" fmla="*/ 2262600 h 2262600"/>
              <a:gd name="connsiteX6" fmla="*/ 804612 w 1759644"/>
              <a:gd name="connsiteY6" fmla="*/ 2242557 h 2262600"/>
              <a:gd name="connsiteX7" fmla="*/ 215699 w 1759644"/>
              <a:gd name="connsiteY7" fmla="*/ 1810336 h 2262600"/>
              <a:gd name="connsiteX8" fmla="*/ 0 w 1759644"/>
              <a:gd name="connsiteY8" fmla="*/ 1166164 h 2262600"/>
              <a:gd name="connsiteX9" fmla="*/ 227449 w 1759644"/>
              <a:gd name="connsiteY9" fmla="*/ 464565 h 2262600"/>
              <a:gd name="connsiteX10" fmla="*/ 826041 w 1759644"/>
              <a:gd name="connsiteY10" fmla="*/ 0 h 2262600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75669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826041 w 1759644"/>
              <a:gd name="connsiteY0" fmla="*/ 0 h 2242557"/>
              <a:gd name="connsiteX1" fmla="*/ 1321076 w 1759644"/>
              <a:gd name="connsiteY1" fmla="*/ 21541 h 2242557"/>
              <a:gd name="connsiteX2" fmla="*/ 1728088 w 1759644"/>
              <a:gd name="connsiteY2" fmla="*/ 351590 h 2242557"/>
              <a:gd name="connsiteX3" fmla="*/ 1642390 w 1759644"/>
              <a:gd name="connsiteY3" fmla="*/ 858980 h 2242557"/>
              <a:gd name="connsiteX4" fmla="*/ 1759644 w 1759644"/>
              <a:gd name="connsiteY4" fmla="*/ 1381883 h 2242557"/>
              <a:gd name="connsiteX5" fmla="*/ 1357633 w 1759644"/>
              <a:gd name="connsiteY5" fmla="*/ 1686219 h 2242557"/>
              <a:gd name="connsiteX6" fmla="*/ 804612 w 1759644"/>
              <a:gd name="connsiteY6" fmla="*/ 2242557 h 2242557"/>
              <a:gd name="connsiteX7" fmla="*/ 215699 w 1759644"/>
              <a:gd name="connsiteY7" fmla="*/ 1810336 h 2242557"/>
              <a:gd name="connsiteX8" fmla="*/ 0 w 1759644"/>
              <a:gd name="connsiteY8" fmla="*/ 1166164 h 2242557"/>
              <a:gd name="connsiteX9" fmla="*/ 227449 w 1759644"/>
              <a:gd name="connsiteY9" fmla="*/ 464565 h 2242557"/>
              <a:gd name="connsiteX10" fmla="*/ 826041 w 1759644"/>
              <a:gd name="connsiteY10" fmla="*/ 0 h 2242557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227449 w 1759644"/>
              <a:gd name="connsiteY9" fmla="*/ 446829 h 2224821"/>
              <a:gd name="connsiteX10" fmla="*/ 789964 w 1759644"/>
              <a:gd name="connsiteY10" fmla="*/ 0 h 2224821"/>
              <a:gd name="connsiteX0" fmla="*/ 789964 w 1759644"/>
              <a:gd name="connsiteY0" fmla="*/ 0 h 2224821"/>
              <a:gd name="connsiteX1" fmla="*/ 1321076 w 1759644"/>
              <a:gd name="connsiteY1" fmla="*/ 3805 h 2224821"/>
              <a:gd name="connsiteX2" fmla="*/ 1728088 w 1759644"/>
              <a:gd name="connsiteY2" fmla="*/ 333854 h 2224821"/>
              <a:gd name="connsiteX3" fmla="*/ 1642390 w 1759644"/>
              <a:gd name="connsiteY3" fmla="*/ 841244 h 2224821"/>
              <a:gd name="connsiteX4" fmla="*/ 1759644 w 1759644"/>
              <a:gd name="connsiteY4" fmla="*/ 1364147 h 2224821"/>
              <a:gd name="connsiteX5" fmla="*/ 1357633 w 1759644"/>
              <a:gd name="connsiteY5" fmla="*/ 1668483 h 2224821"/>
              <a:gd name="connsiteX6" fmla="*/ 804612 w 1759644"/>
              <a:gd name="connsiteY6" fmla="*/ 2224821 h 2224821"/>
              <a:gd name="connsiteX7" fmla="*/ 215699 w 1759644"/>
              <a:gd name="connsiteY7" fmla="*/ 1792600 h 2224821"/>
              <a:gd name="connsiteX8" fmla="*/ 0 w 1759644"/>
              <a:gd name="connsiteY8" fmla="*/ 1148428 h 2224821"/>
              <a:gd name="connsiteX9" fmla="*/ 389793 w 1759644"/>
              <a:gd name="connsiteY9" fmla="*/ 393624 h 2224821"/>
              <a:gd name="connsiteX10" fmla="*/ 789964 w 1759644"/>
              <a:gd name="connsiteY10" fmla="*/ 0 h 222482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89793 w 1759644"/>
              <a:gd name="connsiteY9" fmla="*/ 677384 h 2508581"/>
              <a:gd name="connsiteX10" fmla="*/ 690755 w 1759644"/>
              <a:gd name="connsiteY10" fmla="*/ 0 h 2508581"/>
              <a:gd name="connsiteX0" fmla="*/ 690755 w 1759644"/>
              <a:gd name="connsiteY0" fmla="*/ 0 h 2508581"/>
              <a:gd name="connsiteX1" fmla="*/ 1321076 w 1759644"/>
              <a:gd name="connsiteY1" fmla="*/ 287565 h 2508581"/>
              <a:gd name="connsiteX2" fmla="*/ 1728088 w 1759644"/>
              <a:gd name="connsiteY2" fmla="*/ 617614 h 2508581"/>
              <a:gd name="connsiteX3" fmla="*/ 1642390 w 1759644"/>
              <a:gd name="connsiteY3" fmla="*/ 1125004 h 2508581"/>
              <a:gd name="connsiteX4" fmla="*/ 1759644 w 1759644"/>
              <a:gd name="connsiteY4" fmla="*/ 1647907 h 2508581"/>
              <a:gd name="connsiteX5" fmla="*/ 1357633 w 1759644"/>
              <a:gd name="connsiteY5" fmla="*/ 1952243 h 2508581"/>
              <a:gd name="connsiteX6" fmla="*/ 804612 w 1759644"/>
              <a:gd name="connsiteY6" fmla="*/ 2508581 h 2508581"/>
              <a:gd name="connsiteX7" fmla="*/ 215699 w 1759644"/>
              <a:gd name="connsiteY7" fmla="*/ 2076360 h 2508581"/>
              <a:gd name="connsiteX8" fmla="*/ 0 w 1759644"/>
              <a:gd name="connsiteY8" fmla="*/ 1432188 h 2508581"/>
              <a:gd name="connsiteX9" fmla="*/ 371753 w 1759644"/>
              <a:gd name="connsiteY9" fmla="*/ 668515 h 2508581"/>
              <a:gd name="connsiteX10" fmla="*/ 690755 w 1759644"/>
              <a:gd name="connsiteY10" fmla="*/ 0 h 2508581"/>
              <a:gd name="connsiteX0" fmla="*/ 475057 w 1543946"/>
              <a:gd name="connsiteY0" fmla="*/ 0 h 2508581"/>
              <a:gd name="connsiteX1" fmla="*/ 1105378 w 1543946"/>
              <a:gd name="connsiteY1" fmla="*/ 287565 h 2508581"/>
              <a:gd name="connsiteX2" fmla="*/ 1512390 w 1543946"/>
              <a:gd name="connsiteY2" fmla="*/ 617614 h 2508581"/>
              <a:gd name="connsiteX3" fmla="*/ 1426692 w 1543946"/>
              <a:gd name="connsiteY3" fmla="*/ 1125004 h 2508581"/>
              <a:gd name="connsiteX4" fmla="*/ 1543946 w 1543946"/>
              <a:gd name="connsiteY4" fmla="*/ 1647907 h 2508581"/>
              <a:gd name="connsiteX5" fmla="*/ 1141935 w 1543946"/>
              <a:gd name="connsiteY5" fmla="*/ 1952243 h 2508581"/>
              <a:gd name="connsiteX6" fmla="*/ 588914 w 1543946"/>
              <a:gd name="connsiteY6" fmla="*/ 2508581 h 2508581"/>
              <a:gd name="connsiteX7" fmla="*/ 1 w 1543946"/>
              <a:gd name="connsiteY7" fmla="*/ 2076360 h 2508581"/>
              <a:gd name="connsiteX8" fmla="*/ 253298 w 1543946"/>
              <a:gd name="connsiteY8" fmla="*/ 1166168 h 2508581"/>
              <a:gd name="connsiteX9" fmla="*/ 156055 w 1543946"/>
              <a:gd name="connsiteY9" fmla="*/ 668515 h 2508581"/>
              <a:gd name="connsiteX10" fmla="*/ 475057 w 1543946"/>
              <a:gd name="connsiteY10" fmla="*/ 0 h 2508581"/>
              <a:gd name="connsiteX0" fmla="*/ 321733 w 1390622"/>
              <a:gd name="connsiteY0" fmla="*/ 0 h 2508581"/>
              <a:gd name="connsiteX1" fmla="*/ 952054 w 1390622"/>
              <a:gd name="connsiteY1" fmla="*/ 287565 h 2508581"/>
              <a:gd name="connsiteX2" fmla="*/ 1359066 w 1390622"/>
              <a:gd name="connsiteY2" fmla="*/ 617614 h 2508581"/>
              <a:gd name="connsiteX3" fmla="*/ 1273368 w 1390622"/>
              <a:gd name="connsiteY3" fmla="*/ 1125004 h 2508581"/>
              <a:gd name="connsiteX4" fmla="*/ 1390622 w 1390622"/>
              <a:gd name="connsiteY4" fmla="*/ 1647907 h 2508581"/>
              <a:gd name="connsiteX5" fmla="*/ 988611 w 1390622"/>
              <a:gd name="connsiteY5" fmla="*/ 1952243 h 2508581"/>
              <a:gd name="connsiteX6" fmla="*/ 435590 w 1390622"/>
              <a:gd name="connsiteY6" fmla="*/ 2508581 h 2508581"/>
              <a:gd name="connsiteX7" fmla="*/ 0 w 1390622"/>
              <a:gd name="connsiteY7" fmla="*/ 1641859 h 2508581"/>
              <a:gd name="connsiteX8" fmla="*/ 99974 w 1390622"/>
              <a:gd name="connsiteY8" fmla="*/ 1166168 h 2508581"/>
              <a:gd name="connsiteX9" fmla="*/ 2731 w 1390622"/>
              <a:gd name="connsiteY9" fmla="*/ 668515 h 2508581"/>
              <a:gd name="connsiteX10" fmla="*/ 321733 w 1390622"/>
              <a:gd name="connsiteY10" fmla="*/ 0 h 2508581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32199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952054 w 1390622"/>
              <a:gd name="connsiteY1" fmla="*/ 287565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888921 w 1390622"/>
              <a:gd name="connsiteY1" fmla="*/ 243227 h 1952242"/>
              <a:gd name="connsiteX2" fmla="*/ 1359066 w 1390622"/>
              <a:gd name="connsiteY2" fmla="*/ 617614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390622"/>
              <a:gd name="connsiteY0" fmla="*/ 0 h 1952242"/>
              <a:gd name="connsiteX1" fmla="*/ 888921 w 1390622"/>
              <a:gd name="connsiteY1" fmla="*/ 243227 h 1952242"/>
              <a:gd name="connsiteX2" fmla="*/ 1359066 w 1390622"/>
              <a:gd name="connsiteY2" fmla="*/ 546675 h 1952242"/>
              <a:gd name="connsiteX3" fmla="*/ 1273368 w 1390622"/>
              <a:gd name="connsiteY3" fmla="*/ 1125004 h 1952242"/>
              <a:gd name="connsiteX4" fmla="*/ 1390622 w 1390622"/>
              <a:gd name="connsiteY4" fmla="*/ 1647907 h 1952242"/>
              <a:gd name="connsiteX5" fmla="*/ 988611 w 1390622"/>
              <a:gd name="connsiteY5" fmla="*/ 1952243 h 1952242"/>
              <a:gd name="connsiteX6" fmla="*/ 444606 w 1390622"/>
              <a:gd name="connsiteY6" fmla="*/ 1941067 h 1952242"/>
              <a:gd name="connsiteX7" fmla="*/ 0 w 1390622"/>
              <a:gd name="connsiteY7" fmla="*/ 1641859 h 1952242"/>
              <a:gd name="connsiteX8" fmla="*/ 99974 w 1390622"/>
              <a:gd name="connsiteY8" fmla="*/ 1166168 h 1952242"/>
              <a:gd name="connsiteX9" fmla="*/ 2731 w 1390622"/>
              <a:gd name="connsiteY9" fmla="*/ 668515 h 1952242"/>
              <a:gd name="connsiteX10" fmla="*/ 321733 w 1390622"/>
              <a:gd name="connsiteY10" fmla="*/ 0 h 1952242"/>
              <a:gd name="connsiteX0" fmla="*/ 321733 w 1814516"/>
              <a:gd name="connsiteY0" fmla="*/ 0 h 1952242"/>
              <a:gd name="connsiteX1" fmla="*/ 888921 w 1814516"/>
              <a:gd name="connsiteY1" fmla="*/ 243227 h 1952242"/>
              <a:gd name="connsiteX2" fmla="*/ 1359066 w 1814516"/>
              <a:gd name="connsiteY2" fmla="*/ 546675 h 1952242"/>
              <a:gd name="connsiteX3" fmla="*/ 1814516 w 1814516"/>
              <a:gd name="connsiteY3" fmla="*/ 1098400 h 1952242"/>
              <a:gd name="connsiteX4" fmla="*/ 1390622 w 1814516"/>
              <a:gd name="connsiteY4" fmla="*/ 1647907 h 1952242"/>
              <a:gd name="connsiteX5" fmla="*/ 988611 w 1814516"/>
              <a:gd name="connsiteY5" fmla="*/ 1952243 h 1952242"/>
              <a:gd name="connsiteX6" fmla="*/ 444606 w 1814516"/>
              <a:gd name="connsiteY6" fmla="*/ 1941067 h 1952242"/>
              <a:gd name="connsiteX7" fmla="*/ 0 w 1814516"/>
              <a:gd name="connsiteY7" fmla="*/ 1641859 h 1952242"/>
              <a:gd name="connsiteX8" fmla="*/ 99974 w 1814516"/>
              <a:gd name="connsiteY8" fmla="*/ 1166168 h 1952242"/>
              <a:gd name="connsiteX9" fmla="*/ 2731 w 1814516"/>
              <a:gd name="connsiteY9" fmla="*/ 668515 h 1952242"/>
              <a:gd name="connsiteX10" fmla="*/ 321733 w 1814516"/>
              <a:gd name="connsiteY10" fmla="*/ 0 h 1952242"/>
              <a:gd name="connsiteX0" fmla="*/ 321733 w 1814516"/>
              <a:gd name="connsiteY0" fmla="*/ 0 h 1952242"/>
              <a:gd name="connsiteX1" fmla="*/ 888921 w 1814516"/>
              <a:gd name="connsiteY1" fmla="*/ 243227 h 1952242"/>
              <a:gd name="connsiteX2" fmla="*/ 1359066 w 1814516"/>
              <a:gd name="connsiteY2" fmla="*/ 546675 h 1952242"/>
              <a:gd name="connsiteX3" fmla="*/ 1814516 w 1814516"/>
              <a:gd name="connsiteY3" fmla="*/ 1098400 h 1952242"/>
              <a:gd name="connsiteX4" fmla="*/ 1580022 w 1814516"/>
              <a:gd name="connsiteY4" fmla="*/ 1763182 h 1952242"/>
              <a:gd name="connsiteX5" fmla="*/ 988611 w 1814516"/>
              <a:gd name="connsiteY5" fmla="*/ 1952243 h 1952242"/>
              <a:gd name="connsiteX6" fmla="*/ 444606 w 1814516"/>
              <a:gd name="connsiteY6" fmla="*/ 1941067 h 1952242"/>
              <a:gd name="connsiteX7" fmla="*/ 0 w 1814516"/>
              <a:gd name="connsiteY7" fmla="*/ 1641859 h 1952242"/>
              <a:gd name="connsiteX8" fmla="*/ 99974 w 1814516"/>
              <a:gd name="connsiteY8" fmla="*/ 1166168 h 1952242"/>
              <a:gd name="connsiteX9" fmla="*/ 2731 w 1814516"/>
              <a:gd name="connsiteY9" fmla="*/ 668515 h 1952242"/>
              <a:gd name="connsiteX10" fmla="*/ 321733 w 1814516"/>
              <a:gd name="connsiteY10" fmla="*/ 0 h 1952242"/>
              <a:gd name="connsiteX0" fmla="*/ 321733 w 1814516"/>
              <a:gd name="connsiteY0" fmla="*/ 0 h 1941067"/>
              <a:gd name="connsiteX1" fmla="*/ 888921 w 1814516"/>
              <a:gd name="connsiteY1" fmla="*/ 243227 h 1941067"/>
              <a:gd name="connsiteX2" fmla="*/ 1359066 w 1814516"/>
              <a:gd name="connsiteY2" fmla="*/ 546675 h 1941067"/>
              <a:gd name="connsiteX3" fmla="*/ 1814516 w 1814516"/>
              <a:gd name="connsiteY3" fmla="*/ 1098400 h 1941067"/>
              <a:gd name="connsiteX4" fmla="*/ 1580022 w 1814516"/>
              <a:gd name="connsiteY4" fmla="*/ 1763182 h 1941067"/>
              <a:gd name="connsiteX5" fmla="*/ 934497 w 1814516"/>
              <a:gd name="connsiteY5" fmla="*/ 1872436 h 1941067"/>
              <a:gd name="connsiteX6" fmla="*/ 444606 w 1814516"/>
              <a:gd name="connsiteY6" fmla="*/ 1941067 h 1941067"/>
              <a:gd name="connsiteX7" fmla="*/ 0 w 1814516"/>
              <a:gd name="connsiteY7" fmla="*/ 1641859 h 1941067"/>
              <a:gd name="connsiteX8" fmla="*/ 99974 w 1814516"/>
              <a:gd name="connsiteY8" fmla="*/ 1166168 h 1941067"/>
              <a:gd name="connsiteX9" fmla="*/ 2731 w 1814516"/>
              <a:gd name="connsiteY9" fmla="*/ 668515 h 1941067"/>
              <a:gd name="connsiteX10" fmla="*/ 321733 w 1814516"/>
              <a:gd name="connsiteY10" fmla="*/ 0 h 1941067"/>
              <a:gd name="connsiteX0" fmla="*/ 321733 w 1796479"/>
              <a:gd name="connsiteY0" fmla="*/ 0 h 1941067"/>
              <a:gd name="connsiteX1" fmla="*/ 888921 w 1796479"/>
              <a:gd name="connsiteY1" fmla="*/ 243227 h 1941067"/>
              <a:gd name="connsiteX2" fmla="*/ 1359066 w 1796479"/>
              <a:gd name="connsiteY2" fmla="*/ 546675 h 1941067"/>
              <a:gd name="connsiteX3" fmla="*/ 1796479 w 1796479"/>
              <a:gd name="connsiteY3" fmla="*/ 1062931 h 1941067"/>
              <a:gd name="connsiteX4" fmla="*/ 1580022 w 1796479"/>
              <a:gd name="connsiteY4" fmla="*/ 1763182 h 1941067"/>
              <a:gd name="connsiteX5" fmla="*/ 934497 w 1796479"/>
              <a:gd name="connsiteY5" fmla="*/ 1872436 h 1941067"/>
              <a:gd name="connsiteX6" fmla="*/ 444606 w 1796479"/>
              <a:gd name="connsiteY6" fmla="*/ 1941067 h 1941067"/>
              <a:gd name="connsiteX7" fmla="*/ 0 w 1796479"/>
              <a:gd name="connsiteY7" fmla="*/ 1641859 h 1941067"/>
              <a:gd name="connsiteX8" fmla="*/ 99974 w 1796479"/>
              <a:gd name="connsiteY8" fmla="*/ 1166168 h 1941067"/>
              <a:gd name="connsiteX9" fmla="*/ 2731 w 1796479"/>
              <a:gd name="connsiteY9" fmla="*/ 668515 h 1941067"/>
              <a:gd name="connsiteX10" fmla="*/ 321733 w 1796479"/>
              <a:gd name="connsiteY10" fmla="*/ 0 h 1941067"/>
              <a:gd name="connsiteX0" fmla="*/ 355079 w 1829825"/>
              <a:gd name="connsiteY0" fmla="*/ 0 h 1941067"/>
              <a:gd name="connsiteX1" fmla="*/ 922267 w 1829825"/>
              <a:gd name="connsiteY1" fmla="*/ 243227 h 1941067"/>
              <a:gd name="connsiteX2" fmla="*/ 1392412 w 1829825"/>
              <a:gd name="connsiteY2" fmla="*/ 546675 h 1941067"/>
              <a:gd name="connsiteX3" fmla="*/ 1829825 w 1829825"/>
              <a:gd name="connsiteY3" fmla="*/ 1062931 h 1941067"/>
              <a:gd name="connsiteX4" fmla="*/ 1613368 w 1829825"/>
              <a:gd name="connsiteY4" fmla="*/ 1763182 h 1941067"/>
              <a:gd name="connsiteX5" fmla="*/ 967843 w 1829825"/>
              <a:gd name="connsiteY5" fmla="*/ 1872436 h 1941067"/>
              <a:gd name="connsiteX6" fmla="*/ 477952 w 1829825"/>
              <a:gd name="connsiteY6" fmla="*/ 1941067 h 1941067"/>
              <a:gd name="connsiteX7" fmla="*/ 33346 w 1829825"/>
              <a:gd name="connsiteY7" fmla="*/ 1641859 h 1941067"/>
              <a:gd name="connsiteX8" fmla="*/ 133320 w 1829825"/>
              <a:gd name="connsiteY8" fmla="*/ 1166168 h 1941067"/>
              <a:gd name="connsiteX9" fmla="*/ 0 w 1829825"/>
              <a:gd name="connsiteY9" fmla="*/ 553236 h 1941067"/>
              <a:gd name="connsiteX10" fmla="*/ 355079 w 1829825"/>
              <a:gd name="connsiteY10" fmla="*/ 0 h 1941067"/>
              <a:gd name="connsiteX0" fmla="*/ 492335 w 1967081"/>
              <a:gd name="connsiteY0" fmla="*/ 0 h 1941067"/>
              <a:gd name="connsiteX1" fmla="*/ 1059523 w 1967081"/>
              <a:gd name="connsiteY1" fmla="*/ 243227 h 1941067"/>
              <a:gd name="connsiteX2" fmla="*/ 1529668 w 1967081"/>
              <a:gd name="connsiteY2" fmla="*/ 546675 h 1941067"/>
              <a:gd name="connsiteX3" fmla="*/ 1967081 w 1967081"/>
              <a:gd name="connsiteY3" fmla="*/ 1062931 h 1941067"/>
              <a:gd name="connsiteX4" fmla="*/ 1750624 w 1967081"/>
              <a:gd name="connsiteY4" fmla="*/ 1763182 h 1941067"/>
              <a:gd name="connsiteX5" fmla="*/ 1105099 w 1967081"/>
              <a:gd name="connsiteY5" fmla="*/ 1872436 h 1941067"/>
              <a:gd name="connsiteX6" fmla="*/ 615208 w 1967081"/>
              <a:gd name="connsiteY6" fmla="*/ 1941067 h 1941067"/>
              <a:gd name="connsiteX7" fmla="*/ 170602 w 1967081"/>
              <a:gd name="connsiteY7" fmla="*/ 1641859 h 1941067"/>
              <a:gd name="connsiteX8" fmla="*/ 0 w 1967081"/>
              <a:gd name="connsiteY8" fmla="*/ 1059760 h 1941067"/>
              <a:gd name="connsiteX9" fmla="*/ 137256 w 1967081"/>
              <a:gd name="connsiteY9" fmla="*/ 553236 h 1941067"/>
              <a:gd name="connsiteX10" fmla="*/ 492335 w 1967081"/>
              <a:gd name="connsiteY10" fmla="*/ 0 h 1941067"/>
              <a:gd name="connsiteX0" fmla="*/ 565252 w 2039998"/>
              <a:gd name="connsiteY0" fmla="*/ 0 h 1941067"/>
              <a:gd name="connsiteX1" fmla="*/ 1132440 w 2039998"/>
              <a:gd name="connsiteY1" fmla="*/ 243227 h 1941067"/>
              <a:gd name="connsiteX2" fmla="*/ 1602585 w 2039998"/>
              <a:gd name="connsiteY2" fmla="*/ 546675 h 1941067"/>
              <a:gd name="connsiteX3" fmla="*/ 2039998 w 2039998"/>
              <a:gd name="connsiteY3" fmla="*/ 1062931 h 1941067"/>
              <a:gd name="connsiteX4" fmla="*/ 1823541 w 2039998"/>
              <a:gd name="connsiteY4" fmla="*/ 1763182 h 1941067"/>
              <a:gd name="connsiteX5" fmla="*/ 1178016 w 2039998"/>
              <a:gd name="connsiteY5" fmla="*/ 1872436 h 1941067"/>
              <a:gd name="connsiteX6" fmla="*/ 688125 w 2039998"/>
              <a:gd name="connsiteY6" fmla="*/ 1941067 h 1941067"/>
              <a:gd name="connsiteX7" fmla="*/ 0 w 2039998"/>
              <a:gd name="connsiteY7" fmla="*/ 1748269 h 1941067"/>
              <a:gd name="connsiteX8" fmla="*/ 72917 w 2039998"/>
              <a:gd name="connsiteY8" fmla="*/ 1059760 h 1941067"/>
              <a:gd name="connsiteX9" fmla="*/ 210173 w 2039998"/>
              <a:gd name="connsiteY9" fmla="*/ 553236 h 1941067"/>
              <a:gd name="connsiteX10" fmla="*/ 565252 w 2039998"/>
              <a:gd name="connsiteY10" fmla="*/ 0 h 1941067"/>
              <a:gd name="connsiteX0" fmla="*/ 565252 w 2039998"/>
              <a:gd name="connsiteY0" fmla="*/ 0 h 1878994"/>
              <a:gd name="connsiteX1" fmla="*/ 1132440 w 2039998"/>
              <a:gd name="connsiteY1" fmla="*/ 243227 h 1878994"/>
              <a:gd name="connsiteX2" fmla="*/ 1602585 w 2039998"/>
              <a:gd name="connsiteY2" fmla="*/ 546675 h 1878994"/>
              <a:gd name="connsiteX3" fmla="*/ 2039998 w 2039998"/>
              <a:gd name="connsiteY3" fmla="*/ 1062931 h 1878994"/>
              <a:gd name="connsiteX4" fmla="*/ 1823541 w 2039998"/>
              <a:gd name="connsiteY4" fmla="*/ 1763182 h 1878994"/>
              <a:gd name="connsiteX5" fmla="*/ 1178016 w 2039998"/>
              <a:gd name="connsiteY5" fmla="*/ 1872436 h 1878994"/>
              <a:gd name="connsiteX6" fmla="*/ 661068 w 2039998"/>
              <a:gd name="connsiteY6" fmla="*/ 1878994 h 1878994"/>
              <a:gd name="connsiteX7" fmla="*/ 0 w 2039998"/>
              <a:gd name="connsiteY7" fmla="*/ 1748269 h 1878994"/>
              <a:gd name="connsiteX8" fmla="*/ 72917 w 2039998"/>
              <a:gd name="connsiteY8" fmla="*/ 1059760 h 1878994"/>
              <a:gd name="connsiteX9" fmla="*/ 210173 w 2039998"/>
              <a:gd name="connsiteY9" fmla="*/ 553236 h 1878994"/>
              <a:gd name="connsiteX10" fmla="*/ 565252 w 2039998"/>
              <a:gd name="connsiteY10" fmla="*/ 0 h 1878994"/>
              <a:gd name="connsiteX0" fmla="*/ 565252 w 2039998"/>
              <a:gd name="connsiteY0" fmla="*/ 13928 h 1892922"/>
              <a:gd name="connsiteX1" fmla="*/ 1249688 w 2039998"/>
              <a:gd name="connsiteY1" fmla="*/ 0 h 1892922"/>
              <a:gd name="connsiteX2" fmla="*/ 1602585 w 2039998"/>
              <a:gd name="connsiteY2" fmla="*/ 560603 h 1892922"/>
              <a:gd name="connsiteX3" fmla="*/ 2039998 w 2039998"/>
              <a:gd name="connsiteY3" fmla="*/ 1076859 h 1892922"/>
              <a:gd name="connsiteX4" fmla="*/ 1823541 w 2039998"/>
              <a:gd name="connsiteY4" fmla="*/ 1777110 h 1892922"/>
              <a:gd name="connsiteX5" fmla="*/ 1178016 w 2039998"/>
              <a:gd name="connsiteY5" fmla="*/ 1886364 h 1892922"/>
              <a:gd name="connsiteX6" fmla="*/ 661068 w 2039998"/>
              <a:gd name="connsiteY6" fmla="*/ 1892922 h 1892922"/>
              <a:gd name="connsiteX7" fmla="*/ 0 w 2039998"/>
              <a:gd name="connsiteY7" fmla="*/ 1762197 h 1892922"/>
              <a:gd name="connsiteX8" fmla="*/ 72917 w 2039998"/>
              <a:gd name="connsiteY8" fmla="*/ 1073688 h 1892922"/>
              <a:gd name="connsiteX9" fmla="*/ 210173 w 2039998"/>
              <a:gd name="connsiteY9" fmla="*/ 567164 h 1892922"/>
              <a:gd name="connsiteX10" fmla="*/ 565252 w 2039998"/>
              <a:gd name="connsiteY10" fmla="*/ 13928 h 1892922"/>
              <a:gd name="connsiteX0" fmla="*/ 565252 w 2039998"/>
              <a:gd name="connsiteY0" fmla="*/ 13928 h 1892922"/>
              <a:gd name="connsiteX1" fmla="*/ 1249688 w 2039998"/>
              <a:gd name="connsiteY1" fmla="*/ 0 h 1892922"/>
              <a:gd name="connsiteX2" fmla="*/ 1837081 w 2039998"/>
              <a:gd name="connsiteY2" fmla="*/ 418724 h 1892922"/>
              <a:gd name="connsiteX3" fmla="*/ 2039998 w 2039998"/>
              <a:gd name="connsiteY3" fmla="*/ 1076859 h 1892922"/>
              <a:gd name="connsiteX4" fmla="*/ 1823541 w 2039998"/>
              <a:gd name="connsiteY4" fmla="*/ 1777110 h 1892922"/>
              <a:gd name="connsiteX5" fmla="*/ 1178016 w 2039998"/>
              <a:gd name="connsiteY5" fmla="*/ 1886364 h 1892922"/>
              <a:gd name="connsiteX6" fmla="*/ 661068 w 2039998"/>
              <a:gd name="connsiteY6" fmla="*/ 1892922 h 1892922"/>
              <a:gd name="connsiteX7" fmla="*/ 0 w 2039998"/>
              <a:gd name="connsiteY7" fmla="*/ 1762197 h 1892922"/>
              <a:gd name="connsiteX8" fmla="*/ 72917 w 2039998"/>
              <a:gd name="connsiteY8" fmla="*/ 1073688 h 1892922"/>
              <a:gd name="connsiteX9" fmla="*/ 210173 w 2039998"/>
              <a:gd name="connsiteY9" fmla="*/ 567164 h 1892922"/>
              <a:gd name="connsiteX10" fmla="*/ 565252 w 2039998"/>
              <a:gd name="connsiteY10" fmla="*/ 13928 h 1892922"/>
              <a:gd name="connsiteX0" fmla="*/ 565252 w 2039998"/>
              <a:gd name="connsiteY0" fmla="*/ 13928 h 1892922"/>
              <a:gd name="connsiteX1" fmla="*/ 1249688 w 2039998"/>
              <a:gd name="connsiteY1" fmla="*/ 0 h 1892922"/>
              <a:gd name="connsiteX2" fmla="*/ 1837081 w 2039998"/>
              <a:gd name="connsiteY2" fmla="*/ 418724 h 1892922"/>
              <a:gd name="connsiteX3" fmla="*/ 2039998 w 2039998"/>
              <a:gd name="connsiteY3" fmla="*/ 1156665 h 1892922"/>
              <a:gd name="connsiteX4" fmla="*/ 1823541 w 2039998"/>
              <a:gd name="connsiteY4" fmla="*/ 1777110 h 1892922"/>
              <a:gd name="connsiteX5" fmla="*/ 1178016 w 2039998"/>
              <a:gd name="connsiteY5" fmla="*/ 1886364 h 1892922"/>
              <a:gd name="connsiteX6" fmla="*/ 661068 w 2039998"/>
              <a:gd name="connsiteY6" fmla="*/ 1892922 h 1892922"/>
              <a:gd name="connsiteX7" fmla="*/ 0 w 2039998"/>
              <a:gd name="connsiteY7" fmla="*/ 1762197 h 1892922"/>
              <a:gd name="connsiteX8" fmla="*/ 72917 w 2039998"/>
              <a:gd name="connsiteY8" fmla="*/ 1073688 h 1892922"/>
              <a:gd name="connsiteX9" fmla="*/ 210173 w 2039998"/>
              <a:gd name="connsiteY9" fmla="*/ 567164 h 1892922"/>
              <a:gd name="connsiteX10" fmla="*/ 565252 w 2039998"/>
              <a:gd name="connsiteY10" fmla="*/ 13928 h 1892922"/>
              <a:gd name="connsiteX0" fmla="*/ 565252 w 2039998"/>
              <a:gd name="connsiteY0" fmla="*/ 13928 h 1892922"/>
              <a:gd name="connsiteX1" fmla="*/ 1249688 w 2039998"/>
              <a:gd name="connsiteY1" fmla="*/ 0 h 1892922"/>
              <a:gd name="connsiteX2" fmla="*/ 1837081 w 2039998"/>
              <a:gd name="connsiteY2" fmla="*/ 418724 h 1892922"/>
              <a:gd name="connsiteX3" fmla="*/ 2039998 w 2039998"/>
              <a:gd name="connsiteY3" fmla="*/ 1156665 h 1892922"/>
              <a:gd name="connsiteX4" fmla="*/ 1543949 w 2039998"/>
              <a:gd name="connsiteY4" fmla="*/ 1546559 h 1892922"/>
              <a:gd name="connsiteX5" fmla="*/ 1178016 w 2039998"/>
              <a:gd name="connsiteY5" fmla="*/ 1886364 h 1892922"/>
              <a:gd name="connsiteX6" fmla="*/ 661068 w 2039998"/>
              <a:gd name="connsiteY6" fmla="*/ 1892922 h 1892922"/>
              <a:gd name="connsiteX7" fmla="*/ 0 w 2039998"/>
              <a:gd name="connsiteY7" fmla="*/ 1762197 h 1892922"/>
              <a:gd name="connsiteX8" fmla="*/ 72917 w 2039998"/>
              <a:gd name="connsiteY8" fmla="*/ 1073688 h 1892922"/>
              <a:gd name="connsiteX9" fmla="*/ 210173 w 2039998"/>
              <a:gd name="connsiteY9" fmla="*/ 567164 h 1892922"/>
              <a:gd name="connsiteX10" fmla="*/ 565252 w 2039998"/>
              <a:gd name="connsiteY10" fmla="*/ 13928 h 1892922"/>
              <a:gd name="connsiteX0" fmla="*/ 565252 w 2039998"/>
              <a:gd name="connsiteY0" fmla="*/ 13928 h 2196722"/>
              <a:gd name="connsiteX1" fmla="*/ 1249688 w 2039998"/>
              <a:gd name="connsiteY1" fmla="*/ 0 h 2196722"/>
              <a:gd name="connsiteX2" fmla="*/ 1837081 w 2039998"/>
              <a:gd name="connsiteY2" fmla="*/ 418724 h 2196722"/>
              <a:gd name="connsiteX3" fmla="*/ 2039998 w 2039998"/>
              <a:gd name="connsiteY3" fmla="*/ 1156665 h 2196722"/>
              <a:gd name="connsiteX4" fmla="*/ 1543949 w 2039998"/>
              <a:gd name="connsiteY4" fmla="*/ 1546559 h 2196722"/>
              <a:gd name="connsiteX5" fmla="*/ 1277228 w 2039998"/>
              <a:gd name="connsiteY5" fmla="*/ 2196722 h 2196722"/>
              <a:gd name="connsiteX6" fmla="*/ 661068 w 2039998"/>
              <a:gd name="connsiteY6" fmla="*/ 1892922 h 2196722"/>
              <a:gd name="connsiteX7" fmla="*/ 0 w 2039998"/>
              <a:gd name="connsiteY7" fmla="*/ 1762197 h 2196722"/>
              <a:gd name="connsiteX8" fmla="*/ 72917 w 2039998"/>
              <a:gd name="connsiteY8" fmla="*/ 1073688 h 2196722"/>
              <a:gd name="connsiteX9" fmla="*/ 210173 w 2039998"/>
              <a:gd name="connsiteY9" fmla="*/ 567164 h 2196722"/>
              <a:gd name="connsiteX10" fmla="*/ 565252 w 2039998"/>
              <a:gd name="connsiteY10" fmla="*/ 13928 h 2196722"/>
              <a:gd name="connsiteX0" fmla="*/ 565252 w 2039998"/>
              <a:gd name="connsiteY0" fmla="*/ 13928 h 2196722"/>
              <a:gd name="connsiteX1" fmla="*/ 1249688 w 2039998"/>
              <a:gd name="connsiteY1" fmla="*/ 0 h 2196722"/>
              <a:gd name="connsiteX2" fmla="*/ 1837081 w 2039998"/>
              <a:gd name="connsiteY2" fmla="*/ 418724 h 2196722"/>
              <a:gd name="connsiteX3" fmla="*/ 2039998 w 2039998"/>
              <a:gd name="connsiteY3" fmla="*/ 1156665 h 2196722"/>
              <a:gd name="connsiteX4" fmla="*/ 1543949 w 2039998"/>
              <a:gd name="connsiteY4" fmla="*/ 1546559 h 2196722"/>
              <a:gd name="connsiteX5" fmla="*/ 1277228 w 2039998"/>
              <a:gd name="connsiteY5" fmla="*/ 2196722 h 2196722"/>
              <a:gd name="connsiteX6" fmla="*/ 661068 w 2039998"/>
              <a:gd name="connsiteY6" fmla="*/ 1892922 h 2196722"/>
              <a:gd name="connsiteX7" fmla="*/ 0 w 2039998"/>
              <a:gd name="connsiteY7" fmla="*/ 1762197 h 2196722"/>
              <a:gd name="connsiteX8" fmla="*/ 72917 w 2039998"/>
              <a:gd name="connsiteY8" fmla="*/ 1073688 h 2196722"/>
              <a:gd name="connsiteX9" fmla="*/ 210173 w 2039998"/>
              <a:gd name="connsiteY9" fmla="*/ 567164 h 2196722"/>
              <a:gd name="connsiteX10" fmla="*/ 565252 w 2039998"/>
              <a:gd name="connsiteY10" fmla="*/ 13928 h 2196722"/>
              <a:gd name="connsiteX0" fmla="*/ 565252 w 2039998"/>
              <a:gd name="connsiteY0" fmla="*/ 13928 h 2196722"/>
              <a:gd name="connsiteX1" fmla="*/ 1249688 w 2039998"/>
              <a:gd name="connsiteY1" fmla="*/ 0 h 2196722"/>
              <a:gd name="connsiteX2" fmla="*/ 1837081 w 2039998"/>
              <a:gd name="connsiteY2" fmla="*/ 418724 h 2196722"/>
              <a:gd name="connsiteX3" fmla="*/ 2039998 w 2039998"/>
              <a:gd name="connsiteY3" fmla="*/ 1156665 h 2196722"/>
              <a:gd name="connsiteX4" fmla="*/ 1543949 w 2039998"/>
              <a:gd name="connsiteY4" fmla="*/ 1546559 h 2196722"/>
              <a:gd name="connsiteX5" fmla="*/ 1277228 w 2039998"/>
              <a:gd name="connsiteY5" fmla="*/ 2196722 h 2196722"/>
              <a:gd name="connsiteX6" fmla="*/ 661068 w 2039998"/>
              <a:gd name="connsiteY6" fmla="*/ 1892922 h 2196722"/>
              <a:gd name="connsiteX7" fmla="*/ 0 w 2039998"/>
              <a:gd name="connsiteY7" fmla="*/ 1762197 h 2196722"/>
              <a:gd name="connsiteX8" fmla="*/ 72917 w 2039998"/>
              <a:gd name="connsiteY8" fmla="*/ 1073688 h 2196722"/>
              <a:gd name="connsiteX9" fmla="*/ 210173 w 2039998"/>
              <a:gd name="connsiteY9" fmla="*/ 567164 h 2196722"/>
              <a:gd name="connsiteX10" fmla="*/ 565252 w 2039998"/>
              <a:gd name="connsiteY10" fmla="*/ 13928 h 2196722"/>
              <a:gd name="connsiteX0" fmla="*/ 565252 w 2039998"/>
              <a:gd name="connsiteY0" fmla="*/ 0 h 2182794"/>
              <a:gd name="connsiteX1" fmla="*/ 1150477 w 2039998"/>
              <a:gd name="connsiteY1" fmla="*/ 393972 h 2182794"/>
              <a:gd name="connsiteX2" fmla="*/ 1837081 w 2039998"/>
              <a:gd name="connsiteY2" fmla="*/ 404796 h 2182794"/>
              <a:gd name="connsiteX3" fmla="*/ 2039998 w 2039998"/>
              <a:gd name="connsiteY3" fmla="*/ 1142737 h 2182794"/>
              <a:gd name="connsiteX4" fmla="*/ 1543949 w 2039998"/>
              <a:gd name="connsiteY4" fmla="*/ 1532631 h 2182794"/>
              <a:gd name="connsiteX5" fmla="*/ 1277228 w 2039998"/>
              <a:gd name="connsiteY5" fmla="*/ 2182794 h 2182794"/>
              <a:gd name="connsiteX6" fmla="*/ 661068 w 2039998"/>
              <a:gd name="connsiteY6" fmla="*/ 1878994 h 2182794"/>
              <a:gd name="connsiteX7" fmla="*/ 0 w 2039998"/>
              <a:gd name="connsiteY7" fmla="*/ 1748269 h 2182794"/>
              <a:gd name="connsiteX8" fmla="*/ 72917 w 2039998"/>
              <a:gd name="connsiteY8" fmla="*/ 1059760 h 2182794"/>
              <a:gd name="connsiteX9" fmla="*/ 210173 w 2039998"/>
              <a:gd name="connsiteY9" fmla="*/ 553236 h 2182794"/>
              <a:gd name="connsiteX10" fmla="*/ 565252 w 2039998"/>
              <a:gd name="connsiteY10" fmla="*/ 0 h 2182794"/>
              <a:gd name="connsiteX0" fmla="*/ 565252 w 2039998"/>
              <a:gd name="connsiteY0" fmla="*/ 0 h 2182794"/>
              <a:gd name="connsiteX1" fmla="*/ 1132440 w 2039998"/>
              <a:gd name="connsiteY1" fmla="*/ 411705 h 2182794"/>
              <a:gd name="connsiteX2" fmla="*/ 1837081 w 2039998"/>
              <a:gd name="connsiteY2" fmla="*/ 404796 h 2182794"/>
              <a:gd name="connsiteX3" fmla="*/ 2039998 w 2039998"/>
              <a:gd name="connsiteY3" fmla="*/ 1142737 h 2182794"/>
              <a:gd name="connsiteX4" fmla="*/ 1543949 w 2039998"/>
              <a:gd name="connsiteY4" fmla="*/ 1532631 h 2182794"/>
              <a:gd name="connsiteX5" fmla="*/ 1277228 w 2039998"/>
              <a:gd name="connsiteY5" fmla="*/ 2182794 h 2182794"/>
              <a:gd name="connsiteX6" fmla="*/ 661068 w 2039998"/>
              <a:gd name="connsiteY6" fmla="*/ 1878994 h 2182794"/>
              <a:gd name="connsiteX7" fmla="*/ 0 w 2039998"/>
              <a:gd name="connsiteY7" fmla="*/ 1748269 h 2182794"/>
              <a:gd name="connsiteX8" fmla="*/ 72917 w 2039998"/>
              <a:gd name="connsiteY8" fmla="*/ 1059760 h 2182794"/>
              <a:gd name="connsiteX9" fmla="*/ 210173 w 2039998"/>
              <a:gd name="connsiteY9" fmla="*/ 553236 h 2182794"/>
              <a:gd name="connsiteX10" fmla="*/ 565252 w 2039998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78994 h 2182794"/>
              <a:gd name="connsiteX7" fmla="*/ 6284 w 2046282"/>
              <a:gd name="connsiteY7" fmla="*/ 1748269 h 2182794"/>
              <a:gd name="connsiteX8" fmla="*/ 79201 w 2046282"/>
              <a:gd name="connsiteY8" fmla="*/ 1059760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78994 h 2182794"/>
              <a:gd name="connsiteX7" fmla="*/ 6284 w 2046282"/>
              <a:gd name="connsiteY7" fmla="*/ 1748269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78994 h 2182794"/>
              <a:gd name="connsiteX7" fmla="*/ 51380 w 2046282"/>
              <a:gd name="connsiteY7" fmla="*/ 1792606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712448 w 2046282"/>
              <a:gd name="connsiteY6" fmla="*/ 1878994 h 2182794"/>
              <a:gd name="connsiteX7" fmla="*/ 51380 w 2046282"/>
              <a:gd name="connsiteY7" fmla="*/ 1792606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43365 w 2046282"/>
              <a:gd name="connsiteY2" fmla="*/ 404796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61261 h 2182794"/>
              <a:gd name="connsiteX7" fmla="*/ 51380 w 2046282"/>
              <a:gd name="connsiteY7" fmla="*/ 1792606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571536 w 2046282"/>
              <a:gd name="connsiteY0" fmla="*/ 0 h 2182794"/>
              <a:gd name="connsiteX1" fmla="*/ 1138724 w 2046282"/>
              <a:gd name="connsiteY1" fmla="*/ 411705 h 2182794"/>
              <a:gd name="connsiteX2" fmla="*/ 1825328 w 2046282"/>
              <a:gd name="connsiteY2" fmla="*/ 413664 h 2182794"/>
              <a:gd name="connsiteX3" fmla="*/ 2046282 w 2046282"/>
              <a:gd name="connsiteY3" fmla="*/ 1142737 h 2182794"/>
              <a:gd name="connsiteX4" fmla="*/ 1550233 w 2046282"/>
              <a:gd name="connsiteY4" fmla="*/ 1532631 h 2182794"/>
              <a:gd name="connsiteX5" fmla="*/ 1283512 w 2046282"/>
              <a:gd name="connsiteY5" fmla="*/ 2182794 h 2182794"/>
              <a:gd name="connsiteX6" fmla="*/ 667352 w 2046282"/>
              <a:gd name="connsiteY6" fmla="*/ 1861261 h 2182794"/>
              <a:gd name="connsiteX7" fmla="*/ 51380 w 2046282"/>
              <a:gd name="connsiteY7" fmla="*/ 1792606 h 2182794"/>
              <a:gd name="connsiteX8" fmla="*/ 196449 w 2046282"/>
              <a:gd name="connsiteY8" fmla="*/ 1130701 h 2182794"/>
              <a:gd name="connsiteX9" fmla="*/ 0 w 2046282"/>
              <a:gd name="connsiteY9" fmla="*/ 429093 h 2182794"/>
              <a:gd name="connsiteX10" fmla="*/ 571536 w 2046282"/>
              <a:gd name="connsiteY10" fmla="*/ 0 h 2182794"/>
              <a:gd name="connsiteX0" fmla="*/ 884222 w 2046282"/>
              <a:gd name="connsiteY0" fmla="*/ 0 h 2859132"/>
              <a:gd name="connsiteX1" fmla="*/ 1138724 w 2046282"/>
              <a:gd name="connsiteY1" fmla="*/ 1088043 h 2859132"/>
              <a:gd name="connsiteX2" fmla="*/ 1825328 w 2046282"/>
              <a:gd name="connsiteY2" fmla="*/ 1090002 h 2859132"/>
              <a:gd name="connsiteX3" fmla="*/ 2046282 w 2046282"/>
              <a:gd name="connsiteY3" fmla="*/ 1819075 h 2859132"/>
              <a:gd name="connsiteX4" fmla="*/ 1550233 w 2046282"/>
              <a:gd name="connsiteY4" fmla="*/ 2208969 h 2859132"/>
              <a:gd name="connsiteX5" fmla="*/ 1283512 w 2046282"/>
              <a:gd name="connsiteY5" fmla="*/ 2859132 h 2859132"/>
              <a:gd name="connsiteX6" fmla="*/ 667352 w 2046282"/>
              <a:gd name="connsiteY6" fmla="*/ 2537599 h 2859132"/>
              <a:gd name="connsiteX7" fmla="*/ 51380 w 2046282"/>
              <a:gd name="connsiteY7" fmla="*/ 2468944 h 2859132"/>
              <a:gd name="connsiteX8" fmla="*/ 196449 w 2046282"/>
              <a:gd name="connsiteY8" fmla="*/ 1807039 h 2859132"/>
              <a:gd name="connsiteX9" fmla="*/ 0 w 2046282"/>
              <a:gd name="connsiteY9" fmla="*/ 1105431 h 2859132"/>
              <a:gd name="connsiteX10" fmla="*/ 884222 w 2046282"/>
              <a:gd name="connsiteY10" fmla="*/ 0 h 2859132"/>
              <a:gd name="connsiteX0" fmla="*/ 884222 w 2046282"/>
              <a:gd name="connsiteY0" fmla="*/ 0 h 2859132"/>
              <a:gd name="connsiteX1" fmla="*/ 1836422 w 2046282"/>
              <a:gd name="connsiteY1" fmla="*/ 394627 h 2859132"/>
              <a:gd name="connsiteX2" fmla="*/ 1825328 w 2046282"/>
              <a:gd name="connsiteY2" fmla="*/ 1090002 h 2859132"/>
              <a:gd name="connsiteX3" fmla="*/ 2046282 w 2046282"/>
              <a:gd name="connsiteY3" fmla="*/ 1819075 h 2859132"/>
              <a:gd name="connsiteX4" fmla="*/ 1550233 w 2046282"/>
              <a:gd name="connsiteY4" fmla="*/ 2208969 h 2859132"/>
              <a:gd name="connsiteX5" fmla="*/ 1283512 w 2046282"/>
              <a:gd name="connsiteY5" fmla="*/ 2859132 h 2859132"/>
              <a:gd name="connsiteX6" fmla="*/ 667352 w 2046282"/>
              <a:gd name="connsiteY6" fmla="*/ 2537599 h 2859132"/>
              <a:gd name="connsiteX7" fmla="*/ 51380 w 2046282"/>
              <a:gd name="connsiteY7" fmla="*/ 2468944 h 2859132"/>
              <a:gd name="connsiteX8" fmla="*/ 196449 w 2046282"/>
              <a:gd name="connsiteY8" fmla="*/ 1807039 h 2859132"/>
              <a:gd name="connsiteX9" fmla="*/ 0 w 2046282"/>
              <a:gd name="connsiteY9" fmla="*/ 1105431 h 2859132"/>
              <a:gd name="connsiteX10" fmla="*/ 884222 w 2046282"/>
              <a:gd name="connsiteY10" fmla="*/ 0 h 2859132"/>
              <a:gd name="connsiteX0" fmla="*/ 884222 w 2515442"/>
              <a:gd name="connsiteY0" fmla="*/ 0 h 2859132"/>
              <a:gd name="connsiteX1" fmla="*/ 1836422 w 2515442"/>
              <a:gd name="connsiteY1" fmla="*/ 394627 h 2859132"/>
              <a:gd name="connsiteX2" fmla="*/ 2515442 w 2515442"/>
              <a:gd name="connsiteY2" fmla="*/ 925968 h 2859132"/>
              <a:gd name="connsiteX3" fmla="*/ 2046282 w 2515442"/>
              <a:gd name="connsiteY3" fmla="*/ 1819075 h 2859132"/>
              <a:gd name="connsiteX4" fmla="*/ 1550233 w 2515442"/>
              <a:gd name="connsiteY4" fmla="*/ 2208969 h 2859132"/>
              <a:gd name="connsiteX5" fmla="*/ 1283512 w 2515442"/>
              <a:gd name="connsiteY5" fmla="*/ 2859132 h 2859132"/>
              <a:gd name="connsiteX6" fmla="*/ 667352 w 2515442"/>
              <a:gd name="connsiteY6" fmla="*/ 2537599 h 2859132"/>
              <a:gd name="connsiteX7" fmla="*/ 51380 w 2515442"/>
              <a:gd name="connsiteY7" fmla="*/ 2468944 h 2859132"/>
              <a:gd name="connsiteX8" fmla="*/ 196449 w 2515442"/>
              <a:gd name="connsiteY8" fmla="*/ 1807039 h 2859132"/>
              <a:gd name="connsiteX9" fmla="*/ 0 w 2515442"/>
              <a:gd name="connsiteY9" fmla="*/ 1105431 h 2859132"/>
              <a:gd name="connsiteX10" fmla="*/ 884222 w 2515442"/>
              <a:gd name="connsiteY10" fmla="*/ 0 h 2859132"/>
              <a:gd name="connsiteX0" fmla="*/ 884222 w 2789480"/>
              <a:gd name="connsiteY0" fmla="*/ 0 h 2859132"/>
              <a:gd name="connsiteX1" fmla="*/ 1836422 w 2789480"/>
              <a:gd name="connsiteY1" fmla="*/ 394627 h 2859132"/>
              <a:gd name="connsiteX2" fmla="*/ 2515442 w 2789480"/>
              <a:gd name="connsiteY2" fmla="*/ 925968 h 2859132"/>
              <a:gd name="connsiteX3" fmla="*/ 2789480 w 2789480"/>
              <a:gd name="connsiteY3" fmla="*/ 1766882 h 2859132"/>
              <a:gd name="connsiteX4" fmla="*/ 1550233 w 2789480"/>
              <a:gd name="connsiteY4" fmla="*/ 2208969 h 2859132"/>
              <a:gd name="connsiteX5" fmla="*/ 1283512 w 2789480"/>
              <a:gd name="connsiteY5" fmla="*/ 2859132 h 2859132"/>
              <a:gd name="connsiteX6" fmla="*/ 667352 w 2789480"/>
              <a:gd name="connsiteY6" fmla="*/ 2537599 h 2859132"/>
              <a:gd name="connsiteX7" fmla="*/ 51380 w 2789480"/>
              <a:gd name="connsiteY7" fmla="*/ 2468944 h 2859132"/>
              <a:gd name="connsiteX8" fmla="*/ 196449 w 2789480"/>
              <a:gd name="connsiteY8" fmla="*/ 1807039 h 2859132"/>
              <a:gd name="connsiteX9" fmla="*/ 0 w 2789480"/>
              <a:gd name="connsiteY9" fmla="*/ 1105431 h 2859132"/>
              <a:gd name="connsiteX10" fmla="*/ 884222 w 2789480"/>
              <a:gd name="connsiteY10" fmla="*/ 0 h 2859132"/>
              <a:gd name="connsiteX0" fmla="*/ 884222 w 2789480"/>
              <a:gd name="connsiteY0" fmla="*/ 0 h 2859132"/>
              <a:gd name="connsiteX1" fmla="*/ 1836422 w 2789480"/>
              <a:gd name="connsiteY1" fmla="*/ 394627 h 2859132"/>
              <a:gd name="connsiteX2" fmla="*/ 2492691 w 2789480"/>
              <a:gd name="connsiteY2" fmla="*/ 940880 h 2859132"/>
              <a:gd name="connsiteX3" fmla="*/ 2789480 w 2789480"/>
              <a:gd name="connsiteY3" fmla="*/ 1766882 h 2859132"/>
              <a:gd name="connsiteX4" fmla="*/ 1550233 w 2789480"/>
              <a:gd name="connsiteY4" fmla="*/ 2208969 h 2859132"/>
              <a:gd name="connsiteX5" fmla="*/ 1283512 w 2789480"/>
              <a:gd name="connsiteY5" fmla="*/ 2859132 h 2859132"/>
              <a:gd name="connsiteX6" fmla="*/ 667352 w 2789480"/>
              <a:gd name="connsiteY6" fmla="*/ 2537599 h 2859132"/>
              <a:gd name="connsiteX7" fmla="*/ 51380 w 2789480"/>
              <a:gd name="connsiteY7" fmla="*/ 2468944 h 2859132"/>
              <a:gd name="connsiteX8" fmla="*/ 196449 w 2789480"/>
              <a:gd name="connsiteY8" fmla="*/ 1807039 h 2859132"/>
              <a:gd name="connsiteX9" fmla="*/ 0 w 2789480"/>
              <a:gd name="connsiteY9" fmla="*/ 1105431 h 2859132"/>
              <a:gd name="connsiteX10" fmla="*/ 884222 w 2789480"/>
              <a:gd name="connsiteY10" fmla="*/ 0 h 2859132"/>
              <a:gd name="connsiteX0" fmla="*/ 884222 w 2789480"/>
              <a:gd name="connsiteY0" fmla="*/ 0 h 2859132"/>
              <a:gd name="connsiteX1" fmla="*/ 1836422 w 2789480"/>
              <a:gd name="connsiteY1" fmla="*/ 394627 h 2859132"/>
              <a:gd name="connsiteX2" fmla="*/ 2523025 w 2789480"/>
              <a:gd name="connsiteY2" fmla="*/ 933424 h 2859132"/>
              <a:gd name="connsiteX3" fmla="*/ 2789480 w 2789480"/>
              <a:gd name="connsiteY3" fmla="*/ 1766882 h 2859132"/>
              <a:gd name="connsiteX4" fmla="*/ 1550233 w 2789480"/>
              <a:gd name="connsiteY4" fmla="*/ 2208969 h 2859132"/>
              <a:gd name="connsiteX5" fmla="*/ 1283512 w 2789480"/>
              <a:gd name="connsiteY5" fmla="*/ 2859132 h 2859132"/>
              <a:gd name="connsiteX6" fmla="*/ 667352 w 2789480"/>
              <a:gd name="connsiteY6" fmla="*/ 2537599 h 2859132"/>
              <a:gd name="connsiteX7" fmla="*/ 51380 w 2789480"/>
              <a:gd name="connsiteY7" fmla="*/ 2468944 h 2859132"/>
              <a:gd name="connsiteX8" fmla="*/ 196449 w 2789480"/>
              <a:gd name="connsiteY8" fmla="*/ 1807039 h 2859132"/>
              <a:gd name="connsiteX9" fmla="*/ 0 w 2789480"/>
              <a:gd name="connsiteY9" fmla="*/ 1105431 h 2859132"/>
              <a:gd name="connsiteX10" fmla="*/ 884222 w 2789480"/>
              <a:gd name="connsiteY10" fmla="*/ 0 h 2859132"/>
              <a:gd name="connsiteX0" fmla="*/ 884222 w 2789480"/>
              <a:gd name="connsiteY0" fmla="*/ 0 h 2859132"/>
              <a:gd name="connsiteX1" fmla="*/ 1836422 w 2789480"/>
              <a:gd name="connsiteY1" fmla="*/ 394627 h 2859132"/>
              <a:gd name="connsiteX2" fmla="*/ 2523025 w 2789480"/>
              <a:gd name="connsiteY2" fmla="*/ 933424 h 2859132"/>
              <a:gd name="connsiteX3" fmla="*/ 2789480 w 2789480"/>
              <a:gd name="connsiteY3" fmla="*/ 1766882 h 2859132"/>
              <a:gd name="connsiteX4" fmla="*/ 2551276 w 2789480"/>
              <a:gd name="connsiteY4" fmla="*/ 2589231 h 2859132"/>
              <a:gd name="connsiteX5" fmla="*/ 1283512 w 2789480"/>
              <a:gd name="connsiteY5" fmla="*/ 2859132 h 2859132"/>
              <a:gd name="connsiteX6" fmla="*/ 667352 w 2789480"/>
              <a:gd name="connsiteY6" fmla="*/ 2537599 h 2859132"/>
              <a:gd name="connsiteX7" fmla="*/ 51380 w 2789480"/>
              <a:gd name="connsiteY7" fmla="*/ 2468944 h 2859132"/>
              <a:gd name="connsiteX8" fmla="*/ 196449 w 2789480"/>
              <a:gd name="connsiteY8" fmla="*/ 1807039 h 2859132"/>
              <a:gd name="connsiteX9" fmla="*/ 0 w 2789480"/>
              <a:gd name="connsiteY9" fmla="*/ 1105431 h 2859132"/>
              <a:gd name="connsiteX10" fmla="*/ 884222 w 2789480"/>
              <a:gd name="connsiteY10" fmla="*/ 0 h 2859132"/>
              <a:gd name="connsiteX0" fmla="*/ 884222 w 2789480"/>
              <a:gd name="connsiteY0" fmla="*/ 0 h 3224479"/>
              <a:gd name="connsiteX1" fmla="*/ 1836422 w 2789480"/>
              <a:gd name="connsiteY1" fmla="*/ 394627 h 3224479"/>
              <a:gd name="connsiteX2" fmla="*/ 2523025 w 2789480"/>
              <a:gd name="connsiteY2" fmla="*/ 933424 h 3224479"/>
              <a:gd name="connsiteX3" fmla="*/ 2789480 w 2789480"/>
              <a:gd name="connsiteY3" fmla="*/ 1766882 h 3224479"/>
              <a:gd name="connsiteX4" fmla="*/ 2551276 w 2789480"/>
              <a:gd name="connsiteY4" fmla="*/ 2589231 h 3224479"/>
              <a:gd name="connsiteX5" fmla="*/ 1852287 w 2789480"/>
              <a:gd name="connsiteY5" fmla="*/ 3224479 h 3224479"/>
              <a:gd name="connsiteX6" fmla="*/ 667352 w 2789480"/>
              <a:gd name="connsiteY6" fmla="*/ 2537599 h 3224479"/>
              <a:gd name="connsiteX7" fmla="*/ 51380 w 2789480"/>
              <a:gd name="connsiteY7" fmla="*/ 2468944 h 3224479"/>
              <a:gd name="connsiteX8" fmla="*/ 196449 w 2789480"/>
              <a:gd name="connsiteY8" fmla="*/ 1807039 h 3224479"/>
              <a:gd name="connsiteX9" fmla="*/ 0 w 2789480"/>
              <a:gd name="connsiteY9" fmla="*/ 1105431 h 3224479"/>
              <a:gd name="connsiteX10" fmla="*/ 884222 w 2789480"/>
              <a:gd name="connsiteY10" fmla="*/ 0 h 3224479"/>
              <a:gd name="connsiteX0" fmla="*/ 899390 w 2789480"/>
              <a:gd name="connsiteY0" fmla="*/ 0 h 3105183"/>
              <a:gd name="connsiteX1" fmla="*/ 1836422 w 2789480"/>
              <a:gd name="connsiteY1" fmla="*/ 275331 h 3105183"/>
              <a:gd name="connsiteX2" fmla="*/ 2523025 w 2789480"/>
              <a:gd name="connsiteY2" fmla="*/ 814128 h 3105183"/>
              <a:gd name="connsiteX3" fmla="*/ 2789480 w 2789480"/>
              <a:gd name="connsiteY3" fmla="*/ 1647586 h 3105183"/>
              <a:gd name="connsiteX4" fmla="*/ 2551276 w 2789480"/>
              <a:gd name="connsiteY4" fmla="*/ 2469935 h 3105183"/>
              <a:gd name="connsiteX5" fmla="*/ 1852287 w 2789480"/>
              <a:gd name="connsiteY5" fmla="*/ 3105183 h 3105183"/>
              <a:gd name="connsiteX6" fmla="*/ 667352 w 2789480"/>
              <a:gd name="connsiteY6" fmla="*/ 2418303 h 3105183"/>
              <a:gd name="connsiteX7" fmla="*/ 51380 w 2789480"/>
              <a:gd name="connsiteY7" fmla="*/ 2349648 h 3105183"/>
              <a:gd name="connsiteX8" fmla="*/ 196449 w 2789480"/>
              <a:gd name="connsiteY8" fmla="*/ 1687743 h 3105183"/>
              <a:gd name="connsiteX9" fmla="*/ 0 w 2789480"/>
              <a:gd name="connsiteY9" fmla="*/ 986135 h 3105183"/>
              <a:gd name="connsiteX10" fmla="*/ 899390 w 2789480"/>
              <a:gd name="connsiteY10" fmla="*/ 0 h 3105183"/>
              <a:gd name="connsiteX0" fmla="*/ 848010 w 2738100"/>
              <a:gd name="connsiteY0" fmla="*/ 0 h 3105183"/>
              <a:gd name="connsiteX1" fmla="*/ 1785042 w 2738100"/>
              <a:gd name="connsiteY1" fmla="*/ 275331 h 3105183"/>
              <a:gd name="connsiteX2" fmla="*/ 2471645 w 2738100"/>
              <a:gd name="connsiteY2" fmla="*/ 814128 h 3105183"/>
              <a:gd name="connsiteX3" fmla="*/ 2738100 w 2738100"/>
              <a:gd name="connsiteY3" fmla="*/ 1647586 h 3105183"/>
              <a:gd name="connsiteX4" fmla="*/ 2499896 w 2738100"/>
              <a:gd name="connsiteY4" fmla="*/ 2469935 h 3105183"/>
              <a:gd name="connsiteX5" fmla="*/ 1800907 w 2738100"/>
              <a:gd name="connsiteY5" fmla="*/ 3105183 h 3105183"/>
              <a:gd name="connsiteX6" fmla="*/ 615972 w 2738100"/>
              <a:gd name="connsiteY6" fmla="*/ 2418303 h 3105183"/>
              <a:gd name="connsiteX7" fmla="*/ 0 w 2738100"/>
              <a:gd name="connsiteY7" fmla="*/ 2349648 h 3105183"/>
              <a:gd name="connsiteX8" fmla="*/ 145069 w 2738100"/>
              <a:gd name="connsiteY8" fmla="*/ 1687743 h 3105183"/>
              <a:gd name="connsiteX9" fmla="*/ 145796 w 2738100"/>
              <a:gd name="connsiteY9" fmla="*/ 710261 h 3105183"/>
              <a:gd name="connsiteX10" fmla="*/ 848010 w 2738100"/>
              <a:gd name="connsiteY10" fmla="*/ 0 h 3105183"/>
              <a:gd name="connsiteX0" fmla="*/ 848010 w 2738100"/>
              <a:gd name="connsiteY0" fmla="*/ 0 h 3105183"/>
              <a:gd name="connsiteX1" fmla="*/ 1785042 w 2738100"/>
              <a:gd name="connsiteY1" fmla="*/ 275331 h 3105183"/>
              <a:gd name="connsiteX2" fmla="*/ 2471645 w 2738100"/>
              <a:gd name="connsiteY2" fmla="*/ 814128 h 3105183"/>
              <a:gd name="connsiteX3" fmla="*/ 2738100 w 2738100"/>
              <a:gd name="connsiteY3" fmla="*/ 1647586 h 3105183"/>
              <a:gd name="connsiteX4" fmla="*/ 2499896 w 2738100"/>
              <a:gd name="connsiteY4" fmla="*/ 2469935 h 3105183"/>
              <a:gd name="connsiteX5" fmla="*/ 1800907 w 2738100"/>
              <a:gd name="connsiteY5" fmla="*/ 3105183 h 3105183"/>
              <a:gd name="connsiteX6" fmla="*/ 615972 w 2738100"/>
              <a:gd name="connsiteY6" fmla="*/ 2418303 h 3105183"/>
              <a:gd name="connsiteX7" fmla="*/ 0 w 2738100"/>
              <a:gd name="connsiteY7" fmla="*/ 2349648 h 3105183"/>
              <a:gd name="connsiteX8" fmla="*/ 145069 w 2738100"/>
              <a:gd name="connsiteY8" fmla="*/ 1687743 h 3105183"/>
              <a:gd name="connsiteX9" fmla="*/ 130628 w 2738100"/>
              <a:gd name="connsiteY9" fmla="*/ 725173 h 3105183"/>
              <a:gd name="connsiteX10" fmla="*/ 848010 w 2738100"/>
              <a:gd name="connsiteY10" fmla="*/ 0 h 3105183"/>
              <a:gd name="connsiteX0" fmla="*/ 848010 w 2738100"/>
              <a:gd name="connsiteY0" fmla="*/ 0 h 3105183"/>
              <a:gd name="connsiteX1" fmla="*/ 1785042 w 2738100"/>
              <a:gd name="connsiteY1" fmla="*/ 275331 h 3105183"/>
              <a:gd name="connsiteX2" fmla="*/ 2471645 w 2738100"/>
              <a:gd name="connsiteY2" fmla="*/ 814128 h 3105183"/>
              <a:gd name="connsiteX3" fmla="*/ 2738100 w 2738100"/>
              <a:gd name="connsiteY3" fmla="*/ 1647586 h 3105183"/>
              <a:gd name="connsiteX4" fmla="*/ 2499896 w 2738100"/>
              <a:gd name="connsiteY4" fmla="*/ 2469935 h 3105183"/>
              <a:gd name="connsiteX5" fmla="*/ 1800907 w 2738100"/>
              <a:gd name="connsiteY5" fmla="*/ 3105183 h 3105183"/>
              <a:gd name="connsiteX6" fmla="*/ 615972 w 2738100"/>
              <a:gd name="connsiteY6" fmla="*/ 2418303 h 3105183"/>
              <a:gd name="connsiteX7" fmla="*/ 0 w 2738100"/>
              <a:gd name="connsiteY7" fmla="*/ 2349648 h 3105183"/>
              <a:gd name="connsiteX8" fmla="*/ 84398 w 2738100"/>
              <a:gd name="connsiteY8" fmla="*/ 1590813 h 3105183"/>
              <a:gd name="connsiteX9" fmla="*/ 130628 w 2738100"/>
              <a:gd name="connsiteY9" fmla="*/ 725173 h 3105183"/>
              <a:gd name="connsiteX10" fmla="*/ 848010 w 2738100"/>
              <a:gd name="connsiteY10" fmla="*/ 0 h 3105183"/>
              <a:gd name="connsiteX0" fmla="*/ 763612 w 2653702"/>
              <a:gd name="connsiteY0" fmla="*/ 0 h 3105183"/>
              <a:gd name="connsiteX1" fmla="*/ 1700644 w 2653702"/>
              <a:gd name="connsiteY1" fmla="*/ 275331 h 3105183"/>
              <a:gd name="connsiteX2" fmla="*/ 2387247 w 2653702"/>
              <a:gd name="connsiteY2" fmla="*/ 814128 h 3105183"/>
              <a:gd name="connsiteX3" fmla="*/ 2653702 w 2653702"/>
              <a:gd name="connsiteY3" fmla="*/ 1647586 h 3105183"/>
              <a:gd name="connsiteX4" fmla="*/ 2415498 w 2653702"/>
              <a:gd name="connsiteY4" fmla="*/ 2469935 h 3105183"/>
              <a:gd name="connsiteX5" fmla="*/ 1716509 w 2653702"/>
              <a:gd name="connsiteY5" fmla="*/ 3105183 h 3105183"/>
              <a:gd name="connsiteX6" fmla="*/ 531574 w 2653702"/>
              <a:gd name="connsiteY6" fmla="*/ 2418303 h 3105183"/>
              <a:gd name="connsiteX7" fmla="*/ 29358 w 2653702"/>
              <a:gd name="connsiteY7" fmla="*/ 2565875 h 3105183"/>
              <a:gd name="connsiteX8" fmla="*/ 0 w 2653702"/>
              <a:gd name="connsiteY8" fmla="*/ 1590813 h 3105183"/>
              <a:gd name="connsiteX9" fmla="*/ 46230 w 2653702"/>
              <a:gd name="connsiteY9" fmla="*/ 725173 h 3105183"/>
              <a:gd name="connsiteX10" fmla="*/ 763612 w 2653702"/>
              <a:gd name="connsiteY10" fmla="*/ 0 h 3105183"/>
              <a:gd name="connsiteX0" fmla="*/ 772174 w 2662264"/>
              <a:gd name="connsiteY0" fmla="*/ 0 h 3105183"/>
              <a:gd name="connsiteX1" fmla="*/ 1709206 w 2662264"/>
              <a:gd name="connsiteY1" fmla="*/ 275331 h 3105183"/>
              <a:gd name="connsiteX2" fmla="*/ 2395809 w 2662264"/>
              <a:gd name="connsiteY2" fmla="*/ 814128 h 3105183"/>
              <a:gd name="connsiteX3" fmla="*/ 2662264 w 2662264"/>
              <a:gd name="connsiteY3" fmla="*/ 1647586 h 3105183"/>
              <a:gd name="connsiteX4" fmla="*/ 2424060 w 2662264"/>
              <a:gd name="connsiteY4" fmla="*/ 2469935 h 3105183"/>
              <a:gd name="connsiteX5" fmla="*/ 1725071 w 2662264"/>
              <a:gd name="connsiteY5" fmla="*/ 3105183 h 3105183"/>
              <a:gd name="connsiteX6" fmla="*/ 540136 w 2662264"/>
              <a:gd name="connsiteY6" fmla="*/ 2418303 h 3105183"/>
              <a:gd name="connsiteX7" fmla="*/ 0 w 2662264"/>
              <a:gd name="connsiteY7" fmla="*/ 2603155 h 3105183"/>
              <a:gd name="connsiteX8" fmla="*/ 8562 w 2662264"/>
              <a:gd name="connsiteY8" fmla="*/ 1590813 h 3105183"/>
              <a:gd name="connsiteX9" fmla="*/ 54792 w 2662264"/>
              <a:gd name="connsiteY9" fmla="*/ 725173 h 3105183"/>
              <a:gd name="connsiteX10" fmla="*/ 772174 w 2662264"/>
              <a:gd name="connsiteY10" fmla="*/ 0 h 3105183"/>
              <a:gd name="connsiteX0" fmla="*/ 772174 w 2662264"/>
              <a:gd name="connsiteY0" fmla="*/ 0 h 3105183"/>
              <a:gd name="connsiteX1" fmla="*/ 1709206 w 2662264"/>
              <a:gd name="connsiteY1" fmla="*/ 275331 h 3105183"/>
              <a:gd name="connsiteX2" fmla="*/ 2395809 w 2662264"/>
              <a:gd name="connsiteY2" fmla="*/ 814128 h 3105183"/>
              <a:gd name="connsiteX3" fmla="*/ 2662264 w 2662264"/>
              <a:gd name="connsiteY3" fmla="*/ 1647586 h 3105183"/>
              <a:gd name="connsiteX4" fmla="*/ 2424060 w 2662264"/>
              <a:gd name="connsiteY4" fmla="*/ 2469935 h 3105183"/>
              <a:gd name="connsiteX5" fmla="*/ 1725071 w 2662264"/>
              <a:gd name="connsiteY5" fmla="*/ 3105183 h 3105183"/>
              <a:gd name="connsiteX6" fmla="*/ 828314 w 2662264"/>
              <a:gd name="connsiteY6" fmla="*/ 3007336 h 3105183"/>
              <a:gd name="connsiteX7" fmla="*/ 0 w 2662264"/>
              <a:gd name="connsiteY7" fmla="*/ 2603155 h 3105183"/>
              <a:gd name="connsiteX8" fmla="*/ 8562 w 2662264"/>
              <a:gd name="connsiteY8" fmla="*/ 1590813 h 3105183"/>
              <a:gd name="connsiteX9" fmla="*/ 54792 w 2662264"/>
              <a:gd name="connsiteY9" fmla="*/ 725173 h 3105183"/>
              <a:gd name="connsiteX10" fmla="*/ 772174 w 2662264"/>
              <a:gd name="connsiteY10" fmla="*/ 0 h 3105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2264" h="3105183">
                <a:moveTo>
                  <a:pt x="772174" y="0"/>
                </a:moveTo>
                <a:lnTo>
                  <a:pt x="1709206" y="275331"/>
                </a:lnTo>
                <a:lnTo>
                  <a:pt x="2395809" y="814128"/>
                </a:lnTo>
                <a:lnTo>
                  <a:pt x="2662264" y="1647586"/>
                </a:lnTo>
                <a:lnTo>
                  <a:pt x="2424060" y="2469935"/>
                </a:lnTo>
                <a:lnTo>
                  <a:pt x="1725071" y="3105183"/>
                </a:lnTo>
                <a:lnTo>
                  <a:pt x="828314" y="3007336"/>
                </a:lnTo>
                <a:lnTo>
                  <a:pt x="0" y="2603155"/>
                </a:lnTo>
                <a:lnTo>
                  <a:pt x="8562" y="1590813"/>
                </a:lnTo>
                <a:cubicBezTo>
                  <a:pt x="8804" y="1264986"/>
                  <a:pt x="54550" y="1051000"/>
                  <a:pt x="54792" y="725173"/>
                </a:cubicBezTo>
                <a:lnTo>
                  <a:pt x="772174" y="0"/>
                </a:lnTo>
                <a:close/>
              </a:path>
            </a:pathLst>
          </a:custGeom>
          <a:solidFill>
            <a:srgbClr val="FF00FF">
              <a:alpha val="29804"/>
            </a:srgbClr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0B91ADFC-329E-265E-4334-2D612C8A7A4F}"/>
              </a:ext>
            </a:extLst>
          </p:cNvPr>
          <p:cNvSpPr/>
          <p:nvPr/>
        </p:nvSpPr>
        <p:spPr>
          <a:xfrm>
            <a:off x="6979406" y="3049229"/>
            <a:ext cx="360000" cy="288000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E98211D2-C2D1-E8E2-B6F9-FAC3EEDFC902}"/>
              </a:ext>
            </a:extLst>
          </p:cNvPr>
          <p:cNvSpPr/>
          <p:nvPr/>
        </p:nvSpPr>
        <p:spPr>
          <a:xfrm>
            <a:off x="5595563" y="6296132"/>
            <a:ext cx="360000" cy="2880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C48739-7731-3311-9896-E47FBD33FA39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41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2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animBg="1"/>
      <p:bldP spid="310" grpId="0" animBg="1"/>
      <p:bldP spid="311" grpId="0" animBg="1"/>
      <p:bldP spid="312" grpId="0" animBg="1"/>
      <p:bldP spid="313" grpId="0" animBg="1"/>
      <p:bldP spid="2" grpId="0" animBg="1"/>
      <p:bldP spid="26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79CFD593-C3F4-FC47-875C-85629E254F1B}"/>
              </a:ext>
            </a:extLst>
          </p:cNvPr>
          <p:cNvGrpSpPr/>
          <p:nvPr/>
        </p:nvGrpSpPr>
        <p:grpSpPr>
          <a:xfrm>
            <a:off x="7395051" y="4958579"/>
            <a:ext cx="1954976" cy="912956"/>
            <a:chOff x="7430676" y="4958579"/>
            <a:chExt cx="1954976" cy="912956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1AA72549-EEEB-8BD6-7E69-5BEB32248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332"/>
            <a:stretch/>
          </p:blipFill>
          <p:spPr>
            <a:xfrm>
              <a:off x="7430676" y="4958579"/>
              <a:ext cx="572443" cy="88950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5DC15016-E3A7-B97C-D7CF-1B28AFE96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2136"/>
            <a:stretch/>
          </p:blipFill>
          <p:spPr>
            <a:xfrm>
              <a:off x="8042211" y="5047056"/>
              <a:ext cx="616235" cy="82447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C0242AD6-70F6-62D4-C0AA-EC2B76396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1714"/>
            <a:stretch/>
          </p:blipFill>
          <p:spPr>
            <a:xfrm>
              <a:off x="8728023" y="5019213"/>
              <a:ext cx="657629" cy="83488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0" name="正方形/長方形 6">
            <a:extLst>
              <a:ext uri="{FF2B5EF4-FFF2-40B4-BE49-F238E27FC236}">
                <a16:creationId xmlns:a16="http://schemas.microsoft.com/office/drawing/2014/main" id="{1673B1B6-9049-4115-A5A4-2A2C08B0F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17.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活動の振り返りと今後の進め方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8C8A068B-8AC2-405A-61B2-44C1FFA726EB}"/>
              </a:ext>
            </a:extLst>
          </p:cNvPr>
          <p:cNvGrpSpPr/>
          <p:nvPr/>
        </p:nvGrpSpPr>
        <p:grpSpPr>
          <a:xfrm>
            <a:off x="259845" y="613435"/>
            <a:ext cx="7432841" cy="1325443"/>
            <a:chOff x="163161" y="5411984"/>
            <a:chExt cx="7432841" cy="1325443"/>
          </a:xfrm>
        </p:grpSpPr>
        <p:sp>
          <p:nvSpPr>
            <p:cNvPr id="97" name="四角形: 角を丸くする 96">
              <a:extLst>
                <a:ext uri="{FF2B5EF4-FFF2-40B4-BE49-F238E27FC236}">
                  <a16:creationId xmlns:a16="http://schemas.microsoft.com/office/drawing/2014/main" id="{2116D48F-DACA-4901-930D-870A09A156D6}"/>
                </a:ext>
              </a:extLst>
            </p:cNvPr>
            <p:cNvSpPr/>
            <p:nvPr/>
          </p:nvSpPr>
          <p:spPr>
            <a:xfrm>
              <a:off x="390512" y="5519515"/>
              <a:ext cx="6943479" cy="1217912"/>
            </a:xfrm>
            <a:prstGeom prst="roundRect">
              <a:avLst/>
            </a:prstGeom>
            <a:solidFill>
              <a:srgbClr val="FFCCCC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" name="四角形: 角を丸くする 97">
              <a:extLst>
                <a:ext uri="{FF2B5EF4-FFF2-40B4-BE49-F238E27FC236}">
                  <a16:creationId xmlns:a16="http://schemas.microsoft.com/office/drawing/2014/main" id="{1600ABE7-6210-116B-26DF-B4B56DD119D7}"/>
                </a:ext>
              </a:extLst>
            </p:cNvPr>
            <p:cNvSpPr/>
            <p:nvPr/>
          </p:nvSpPr>
          <p:spPr>
            <a:xfrm>
              <a:off x="163161" y="5411984"/>
              <a:ext cx="1800000" cy="360000"/>
            </a:xfrm>
            <a:prstGeom prst="roundRect">
              <a:avLst>
                <a:gd name="adj" fmla="val 50000"/>
              </a:avLst>
            </a:prstGeom>
            <a:solidFill>
              <a:srgbClr val="FF9999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活動の振り返り</a:t>
              </a: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962EE363-3577-7B72-D50F-08E8FB3F871A}"/>
                </a:ext>
              </a:extLst>
            </p:cNvPr>
            <p:cNvSpPr txBox="1"/>
            <p:nvPr/>
          </p:nvSpPr>
          <p:spPr>
            <a:xfrm>
              <a:off x="458630" y="5746265"/>
              <a:ext cx="7137372" cy="908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kumimoji="1" lang="ja-JP" altLang="en-US" sz="20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◆</a:t>
              </a:r>
              <a:r>
                <a:rPr kumimoji="1" lang="ja-JP" altLang="en-US" sz="12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構想段階からの取り組みにより、</a:t>
              </a:r>
              <a:r>
                <a:rPr kumimoji="1" lang="ja-JP" altLang="en-US" sz="1600" b="1" i="0" u="none" strike="noStrike" kern="1200">
                  <a:solidFill>
                    <a:srgbClr val="0000FF"/>
                  </a:solidFill>
                  <a:effectLst/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仕事の進め方の発想を変え</a:t>
              </a:r>
              <a:r>
                <a:rPr kumimoji="1" lang="ja-JP" altLang="en-US" sz="12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新規</a:t>
              </a:r>
              <a:r>
                <a:rPr kumimoji="1" lang="en-US" altLang="ja-JP" sz="12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S4.S5</a:t>
              </a:r>
              <a:r>
                <a:rPr kumimoji="1" lang="ja-JP" altLang="en-US" sz="12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ラインの重筋作業を</a:t>
              </a:r>
              <a:endParaRPr kumimoji="1" lang="en-US" altLang="ja-JP" sz="1200" b="1" i="0" u="none" strike="noStrike" kern="120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l">
                <a:lnSpc>
                  <a:spcPts val="2200"/>
                </a:lnSpc>
              </a:pP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　　　</a:t>
              </a:r>
              <a:r>
                <a:rPr kumimoji="1" lang="ja-JP" altLang="en-US" sz="1200" b="1" i="0" u="none" strike="noStrike" kern="120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未然に防ぐ事が出来ました</a:t>
              </a:r>
              <a:r>
                <a:rPr kumimoji="1" lang="ja-JP" altLang="en-US" sz="12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。</a:t>
              </a:r>
              <a:r>
                <a:rPr lang="ja-JP" altLang="en-US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他部署とも</a:t>
              </a:r>
              <a:r>
                <a:rPr lang="en-US" altLang="ja-JP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ONE Soul</a:t>
              </a:r>
              <a:r>
                <a:rPr lang="ja-JP" altLang="en-US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！</a:t>
              </a: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し、</a:t>
              </a:r>
              <a:r>
                <a:rPr kumimoji="1" lang="ja-JP" altLang="en-US" sz="12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問題を解決出来た事は</a:t>
              </a: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、</a:t>
              </a:r>
              <a:endPara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l">
                <a:lnSpc>
                  <a:spcPts val="2200"/>
                </a:lnSpc>
              </a:pPr>
              <a:r>
                <a:rPr kumimoji="1" lang="ja-JP" altLang="en-US" sz="1200" b="1" i="0" u="none" strike="noStrike" kern="1200"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　　　メンバーにとって </a:t>
              </a:r>
              <a:r>
                <a:rPr kumimoji="1" lang="ja-JP" altLang="en-US" sz="1600" b="1" i="0" u="none" strike="noStrike" kern="1200">
                  <a:solidFill>
                    <a:srgbClr val="0000FF"/>
                  </a:solidFill>
                  <a:effectLst/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大きな成長と自信に繋がりました！</a:t>
              </a:r>
              <a:endParaRPr kumimoji="1" lang="en-US" altLang="ja-JP" sz="1100" b="1" i="0" u="none" strike="noStrike" kern="120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4ACC4268-31B0-D853-A941-4FC59B641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106" name="グループ化 105">
            <a:extLst>
              <a:ext uri="{FF2B5EF4-FFF2-40B4-BE49-F238E27FC236}">
                <a16:creationId xmlns:a16="http://schemas.microsoft.com/office/drawing/2014/main" id="{DB619503-85C3-D9B9-1511-7F71F8273A79}"/>
              </a:ext>
            </a:extLst>
          </p:cNvPr>
          <p:cNvGrpSpPr/>
          <p:nvPr/>
        </p:nvGrpSpPr>
        <p:grpSpPr>
          <a:xfrm>
            <a:off x="325299" y="2129348"/>
            <a:ext cx="10985127" cy="1952209"/>
            <a:chOff x="6315766" y="5563018"/>
            <a:chExt cx="10985127" cy="1952209"/>
          </a:xfrm>
        </p:grpSpPr>
        <p:sp>
          <p:nvSpPr>
            <p:cNvPr id="100" name="四角形: 角を丸くする 99">
              <a:extLst>
                <a:ext uri="{FF2B5EF4-FFF2-40B4-BE49-F238E27FC236}">
                  <a16:creationId xmlns:a16="http://schemas.microsoft.com/office/drawing/2014/main" id="{D54B10ED-EC3B-A4FC-CDE2-C7157F38CD19}"/>
                </a:ext>
              </a:extLst>
            </p:cNvPr>
            <p:cNvSpPr/>
            <p:nvPr/>
          </p:nvSpPr>
          <p:spPr>
            <a:xfrm>
              <a:off x="6516995" y="5698502"/>
              <a:ext cx="10783898" cy="1816725"/>
            </a:xfrm>
            <a:prstGeom prst="roundRect">
              <a:avLst>
                <a:gd name="adj" fmla="val 11853"/>
              </a:avLst>
            </a:prstGeom>
            <a:solidFill>
              <a:srgbClr val="CCECFF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四角形: 角を丸くする 100">
              <a:extLst>
                <a:ext uri="{FF2B5EF4-FFF2-40B4-BE49-F238E27FC236}">
                  <a16:creationId xmlns:a16="http://schemas.microsoft.com/office/drawing/2014/main" id="{FD102376-AD66-AAFA-F78C-BA46DF4D6923}"/>
                </a:ext>
              </a:extLst>
            </p:cNvPr>
            <p:cNvSpPr/>
            <p:nvPr/>
          </p:nvSpPr>
          <p:spPr>
            <a:xfrm>
              <a:off x="6315766" y="5563018"/>
              <a:ext cx="2340000" cy="360000"/>
            </a:xfrm>
            <a:prstGeom prst="roundRect">
              <a:avLst>
                <a:gd name="adj" fmla="val 50000"/>
              </a:avLst>
            </a:prstGeom>
            <a:solidFill>
              <a:srgbClr val="66CCFF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b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今後の進め方と課題</a:t>
              </a:r>
              <a:endParaRPr kumimoji="1" lang="ja-JP" altLang="en-US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59093E9D-8FB5-D0D0-D3F4-135B25F1AA9F}"/>
                </a:ext>
              </a:extLst>
            </p:cNvPr>
            <p:cNvSpPr txBox="1"/>
            <p:nvPr/>
          </p:nvSpPr>
          <p:spPr>
            <a:xfrm>
              <a:off x="6601295" y="5991110"/>
              <a:ext cx="7641222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kumimoji="1" lang="ja-JP" altLang="en-US" sz="20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◆</a:t>
              </a:r>
              <a:r>
                <a:rPr kumimoji="1" lang="ja-JP" altLang="en-US" sz="12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活動で学んだ事を活かし</a:t>
              </a:r>
              <a:r>
                <a:rPr kumimoji="1" lang="ja-JP" altLang="en-US" sz="1600" b="1" i="0" u="none" strike="noStrike" kern="1200">
                  <a:solidFill>
                    <a:srgbClr val="0000FF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、</a:t>
              </a:r>
              <a:r>
                <a:rPr lang="ja-JP" altLang="en-US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次期　</a:t>
              </a:r>
              <a:r>
                <a:rPr kumimoji="1" lang="ja-JP" altLang="en-US" sz="1600" b="1" i="0" u="none" strike="noStrike" kern="1200">
                  <a:solidFill>
                    <a:srgbClr val="0000FF"/>
                  </a:solidFill>
                  <a:effectLst/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第１工場の新規プロジェクトへ横展していきます！</a:t>
              </a:r>
              <a:endParaRPr kumimoji="1" lang="en-US" altLang="ja-JP" sz="1200" b="1" i="0" u="none" strike="noStrike" kern="1200">
                <a:solidFill>
                  <a:srgbClr val="0000FF"/>
                </a:solidFill>
                <a:effectLst/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2F1E57D-5572-499E-9B15-101053BFAF64}"/>
              </a:ext>
            </a:extLst>
          </p:cNvPr>
          <p:cNvGrpSpPr/>
          <p:nvPr/>
        </p:nvGrpSpPr>
        <p:grpSpPr>
          <a:xfrm>
            <a:off x="0" y="4258331"/>
            <a:ext cx="12192000" cy="2625553"/>
            <a:chOff x="236305" y="4258331"/>
            <a:chExt cx="12192000" cy="2625553"/>
          </a:xfrm>
        </p:grpSpPr>
        <p:sp>
          <p:nvSpPr>
            <p:cNvPr id="142" name="正方形/長方形 6">
              <a:extLst>
                <a:ext uri="{FF2B5EF4-FFF2-40B4-BE49-F238E27FC236}">
                  <a16:creationId xmlns:a16="http://schemas.microsoft.com/office/drawing/2014/main" id="{B83F6205-B174-80B8-DBF9-86AEE9AF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305" y="4258331"/>
              <a:ext cx="12192000" cy="523875"/>
            </a:xfrm>
            <a:prstGeom prst="rect">
              <a:avLst/>
            </a:prstGeom>
            <a:gradFill flip="none" rotWithShape="1">
              <a:gsLst>
                <a:gs pos="0">
                  <a:srgbClr val="009A3B"/>
                </a:gs>
                <a:gs pos="50000">
                  <a:srgbClr val="00D657"/>
                </a:gs>
                <a:gs pos="100000">
                  <a:srgbClr val="8BFFBD"/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ja-JP" altLang="en-US" sz="2800" b="1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en-US" altLang="ja-JP" sz="2800" b="1">
                  <a:latin typeface="Meiryo UI" panose="020B0604030504040204" pitchFamily="50" charset="-128"/>
                  <a:ea typeface="Meiryo UI" panose="020B0604030504040204" pitchFamily="50" charset="-128"/>
                </a:rPr>
                <a:t>18. </a:t>
              </a:r>
              <a:r>
                <a:rPr lang="ja-JP" altLang="en-US" sz="2800" b="1">
                  <a:latin typeface="Meiryo UI" panose="020B0604030504040204" pitchFamily="50" charset="-128"/>
                  <a:ea typeface="Meiryo UI" panose="020B0604030504040204" pitchFamily="50" charset="-128"/>
                </a:rPr>
                <a:t>活動後のサークル</a:t>
              </a:r>
              <a:r>
                <a:rPr lang="en-US" altLang="ja-JP" sz="2000" b="1">
                  <a:latin typeface="Meiryo UI" panose="020B0604030504040204" pitchFamily="50" charset="-128"/>
                  <a:ea typeface="Meiryo UI" panose="020B0604030504040204" pitchFamily="50" charset="-128"/>
                </a:rPr>
                <a:t>(2024</a:t>
              </a:r>
              <a:r>
                <a:rPr lang="ja-JP" altLang="en-US" sz="2000" b="1">
                  <a:latin typeface="Meiryo UI" panose="020B0604030504040204" pitchFamily="50" charset="-128"/>
                  <a:ea typeface="Meiryo UI" panose="020B0604030504040204" pitchFamily="50" charset="-128"/>
                </a:rPr>
                <a:t>年春🌸</a:t>
              </a:r>
              <a:r>
                <a:rPr lang="en-US" altLang="ja-JP" sz="2000" b="1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endPara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159" name="グループ化 158">
              <a:extLst>
                <a:ext uri="{FF2B5EF4-FFF2-40B4-BE49-F238E27FC236}">
                  <a16:creationId xmlns:a16="http://schemas.microsoft.com/office/drawing/2014/main" id="{6B3ABF4B-1D37-DB95-1287-626D0208E059}"/>
                </a:ext>
              </a:extLst>
            </p:cNvPr>
            <p:cNvGrpSpPr/>
            <p:nvPr/>
          </p:nvGrpSpPr>
          <p:grpSpPr>
            <a:xfrm>
              <a:off x="544813" y="4935158"/>
              <a:ext cx="3606198" cy="1948726"/>
              <a:chOff x="0" y="5056382"/>
              <a:chExt cx="3287043" cy="1776260"/>
            </a:xfrm>
          </p:grpSpPr>
          <p:grpSp>
            <p:nvGrpSpPr>
              <p:cNvPr id="143" name="グループ化 142">
                <a:extLst>
                  <a:ext uri="{FF2B5EF4-FFF2-40B4-BE49-F238E27FC236}">
                    <a16:creationId xmlns:a16="http://schemas.microsoft.com/office/drawing/2014/main" id="{A09FA7C8-C8FC-B48B-6F54-EF23F58DFB93}"/>
                  </a:ext>
                </a:extLst>
              </p:cNvPr>
              <p:cNvGrpSpPr/>
              <p:nvPr/>
            </p:nvGrpSpPr>
            <p:grpSpPr>
              <a:xfrm>
                <a:off x="241503" y="5077731"/>
                <a:ext cx="3045540" cy="1598049"/>
                <a:chOff x="402067" y="3419854"/>
                <a:chExt cx="4001517" cy="2099667"/>
              </a:xfrm>
            </p:grpSpPr>
            <p:grpSp>
              <p:nvGrpSpPr>
                <p:cNvPr id="151" name="グループ化 150">
                  <a:extLst>
                    <a:ext uri="{FF2B5EF4-FFF2-40B4-BE49-F238E27FC236}">
                      <a16:creationId xmlns:a16="http://schemas.microsoft.com/office/drawing/2014/main" id="{6CD3262D-153B-5DA9-4C6B-3A75FE16F955}"/>
                    </a:ext>
                  </a:extLst>
                </p:cNvPr>
                <p:cNvGrpSpPr/>
                <p:nvPr/>
              </p:nvGrpSpPr>
              <p:grpSpPr>
                <a:xfrm>
                  <a:off x="2044951" y="3419854"/>
                  <a:ext cx="2358633" cy="2099667"/>
                  <a:chOff x="3777290" y="3429000"/>
                  <a:chExt cx="2133522" cy="1899272"/>
                </a:xfrm>
              </p:grpSpPr>
              <p:pic>
                <p:nvPicPr>
                  <p:cNvPr id="153" name="図 152">
                    <a:extLst>
                      <a:ext uri="{FF2B5EF4-FFF2-40B4-BE49-F238E27FC236}">
                        <a16:creationId xmlns:a16="http://schemas.microsoft.com/office/drawing/2014/main" id="{89712A8D-FC6C-B8A6-4D52-792891EB65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777290" y="3429000"/>
                    <a:ext cx="2133522" cy="1899272"/>
                  </a:xfrm>
                  <a:prstGeom prst="rect">
                    <a:avLst/>
                  </a:prstGeom>
                </p:spPr>
              </p:pic>
              <p:grpSp>
                <p:nvGrpSpPr>
                  <p:cNvPr id="154" name="グループ化 153">
                    <a:extLst>
                      <a:ext uri="{FF2B5EF4-FFF2-40B4-BE49-F238E27FC236}">
                        <a16:creationId xmlns:a16="http://schemas.microsoft.com/office/drawing/2014/main" id="{1B303DC7-0997-B744-188D-2B27872159E9}"/>
                      </a:ext>
                    </a:extLst>
                  </p:cNvPr>
                  <p:cNvGrpSpPr/>
                  <p:nvPr/>
                </p:nvGrpSpPr>
                <p:grpSpPr>
                  <a:xfrm>
                    <a:off x="4890250" y="4118178"/>
                    <a:ext cx="399555" cy="402027"/>
                    <a:chOff x="5231065" y="1852535"/>
                    <a:chExt cx="799110" cy="804054"/>
                  </a:xfrm>
                </p:grpSpPr>
                <p:sp>
                  <p:nvSpPr>
                    <p:cNvPr id="156" name="涙形 29">
                      <a:extLst>
                        <a:ext uri="{FF2B5EF4-FFF2-40B4-BE49-F238E27FC236}">
                          <a16:creationId xmlns:a16="http://schemas.microsoft.com/office/drawing/2014/main" id="{910831D2-3A61-69D7-529B-3E0EE3578EC1}"/>
                        </a:ext>
                      </a:extLst>
                    </p:cNvPr>
                    <p:cNvSpPr/>
                    <p:nvPr/>
                  </p:nvSpPr>
                  <p:spPr>
                    <a:xfrm rot="8261227">
                      <a:off x="5231065" y="1852535"/>
                      <a:ext cx="799110" cy="804054"/>
                    </a:xfrm>
                    <a:custGeom>
                      <a:avLst/>
                      <a:gdLst>
                        <a:gd name="connsiteX0" fmla="*/ 0 w 914400"/>
                        <a:gd name="connsiteY0" fmla="*/ 457200 h 914400"/>
                        <a:gd name="connsiteX1" fmla="*/ 457200 w 914400"/>
                        <a:gd name="connsiteY1" fmla="*/ 0 h 914400"/>
                        <a:gd name="connsiteX2" fmla="*/ 914400 w 914400"/>
                        <a:gd name="connsiteY2" fmla="*/ 0 h 914400"/>
                        <a:gd name="connsiteX3" fmla="*/ 914400 w 914400"/>
                        <a:gd name="connsiteY3" fmla="*/ 457200 h 914400"/>
                        <a:gd name="connsiteX4" fmla="*/ 457200 w 914400"/>
                        <a:gd name="connsiteY4" fmla="*/ 914400 h 914400"/>
                        <a:gd name="connsiteX5" fmla="*/ 0 w 914400"/>
                        <a:gd name="connsiteY5" fmla="*/ 457200 h 914400"/>
                        <a:gd name="connsiteX0" fmla="*/ 0 w 914400"/>
                        <a:gd name="connsiteY0" fmla="*/ 484794 h 941994"/>
                        <a:gd name="connsiteX1" fmla="*/ 457200 w 914400"/>
                        <a:gd name="connsiteY1" fmla="*/ 27594 h 941994"/>
                        <a:gd name="connsiteX2" fmla="*/ 914400 w 914400"/>
                        <a:gd name="connsiteY2" fmla="*/ 27594 h 941994"/>
                        <a:gd name="connsiteX3" fmla="*/ 914400 w 914400"/>
                        <a:gd name="connsiteY3" fmla="*/ 484794 h 941994"/>
                        <a:gd name="connsiteX4" fmla="*/ 457200 w 914400"/>
                        <a:gd name="connsiteY4" fmla="*/ 941994 h 941994"/>
                        <a:gd name="connsiteX5" fmla="*/ 0 w 914400"/>
                        <a:gd name="connsiteY5" fmla="*/ 484794 h 941994"/>
                        <a:gd name="connsiteX0" fmla="*/ 0 w 934435"/>
                        <a:gd name="connsiteY0" fmla="*/ 484794 h 941994"/>
                        <a:gd name="connsiteX1" fmla="*/ 457200 w 934435"/>
                        <a:gd name="connsiteY1" fmla="*/ 27594 h 941994"/>
                        <a:gd name="connsiteX2" fmla="*/ 914400 w 934435"/>
                        <a:gd name="connsiteY2" fmla="*/ 27594 h 941994"/>
                        <a:gd name="connsiteX3" fmla="*/ 914400 w 934435"/>
                        <a:gd name="connsiteY3" fmla="*/ 484794 h 941994"/>
                        <a:gd name="connsiteX4" fmla="*/ 457200 w 934435"/>
                        <a:gd name="connsiteY4" fmla="*/ 941994 h 941994"/>
                        <a:gd name="connsiteX5" fmla="*/ 0 w 934435"/>
                        <a:gd name="connsiteY5" fmla="*/ 484794 h 941994"/>
                        <a:gd name="connsiteX0" fmla="*/ 0 w 934435"/>
                        <a:gd name="connsiteY0" fmla="*/ 484794 h 941994"/>
                        <a:gd name="connsiteX1" fmla="*/ 457200 w 934435"/>
                        <a:gd name="connsiteY1" fmla="*/ 27594 h 941994"/>
                        <a:gd name="connsiteX2" fmla="*/ 914400 w 934435"/>
                        <a:gd name="connsiteY2" fmla="*/ 27594 h 941994"/>
                        <a:gd name="connsiteX3" fmla="*/ 914400 w 934435"/>
                        <a:gd name="connsiteY3" fmla="*/ 484794 h 941994"/>
                        <a:gd name="connsiteX4" fmla="*/ 457200 w 934435"/>
                        <a:gd name="connsiteY4" fmla="*/ 941994 h 941994"/>
                        <a:gd name="connsiteX5" fmla="*/ 0 w 934435"/>
                        <a:gd name="connsiteY5" fmla="*/ 484794 h 941994"/>
                        <a:gd name="connsiteX0" fmla="*/ 0 w 989767"/>
                        <a:gd name="connsiteY0" fmla="*/ 544557 h 1001757"/>
                        <a:gd name="connsiteX1" fmla="*/ 457200 w 989767"/>
                        <a:gd name="connsiteY1" fmla="*/ 87357 h 1001757"/>
                        <a:gd name="connsiteX2" fmla="*/ 978887 w 989767"/>
                        <a:gd name="connsiteY2" fmla="*/ 16519 h 1001757"/>
                        <a:gd name="connsiteX3" fmla="*/ 914400 w 989767"/>
                        <a:gd name="connsiteY3" fmla="*/ 544557 h 1001757"/>
                        <a:gd name="connsiteX4" fmla="*/ 457200 w 989767"/>
                        <a:gd name="connsiteY4" fmla="*/ 1001757 h 1001757"/>
                        <a:gd name="connsiteX5" fmla="*/ 0 w 989767"/>
                        <a:gd name="connsiteY5" fmla="*/ 544557 h 1001757"/>
                        <a:gd name="connsiteX0" fmla="*/ 0 w 989767"/>
                        <a:gd name="connsiteY0" fmla="*/ 534271 h 991471"/>
                        <a:gd name="connsiteX1" fmla="*/ 457200 w 989767"/>
                        <a:gd name="connsiteY1" fmla="*/ 77071 h 991471"/>
                        <a:gd name="connsiteX2" fmla="*/ 978887 w 989767"/>
                        <a:gd name="connsiteY2" fmla="*/ 6233 h 991471"/>
                        <a:gd name="connsiteX3" fmla="*/ 914400 w 989767"/>
                        <a:gd name="connsiteY3" fmla="*/ 534271 h 991471"/>
                        <a:gd name="connsiteX4" fmla="*/ 457200 w 989767"/>
                        <a:gd name="connsiteY4" fmla="*/ 991471 h 991471"/>
                        <a:gd name="connsiteX5" fmla="*/ 0 w 989767"/>
                        <a:gd name="connsiteY5" fmla="*/ 534271 h 991471"/>
                        <a:gd name="connsiteX0" fmla="*/ 0 w 985272"/>
                        <a:gd name="connsiteY0" fmla="*/ 534271 h 991471"/>
                        <a:gd name="connsiteX1" fmla="*/ 457200 w 985272"/>
                        <a:gd name="connsiteY1" fmla="*/ 77071 h 991471"/>
                        <a:gd name="connsiteX2" fmla="*/ 978887 w 985272"/>
                        <a:gd name="connsiteY2" fmla="*/ 6233 h 991471"/>
                        <a:gd name="connsiteX3" fmla="*/ 914400 w 985272"/>
                        <a:gd name="connsiteY3" fmla="*/ 534271 h 991471"/>
                        <a:gd name="connsiteX4" fmla="*/ 457200 w 985272"/>
                        <a:gd name="connsiteY4" fmla="*/ 991471 h 991471"/>
                        <a:gd name="connsiteX5" fmla="*/ 0 w 985272"/>
                        <a:gd name="connsiteY5" fmla="*/ 534271 h 991471"/>
                        <a:gd name="connsiteX0" fmla="*/ 0 w 989833"/>
                        <a:gd name="connsiteY0" fmla="*/ 534271 h 991471"/>
                        <a:gd name="connsiteX1" fmla="*/ 457200 w 989833"/>
                        <a:gd name="connsiteY1" fmla="*/ 77071 h 991471"/>
                        <a:gd name="connsiteX2" fmla="*/ 978887 w 989833"/>
                        <a:gd name="connsiteY2" fmla="*/ 6233 h 991471"/>
                        <a:gd name="connsiteX3" fmla="*/ 914400 w 989833"/>
                        <a:gd name="connsiteY3" fmla="*/ 534271 h 991471"/>
                        <a:gd name="connsiteX4" fmla="*/ 457200 w 989833"/>
                        <a:gd name="connsiteY4" fmla="*/ 991471 h 991471"/>
                        <a:gd name="connsiteX5" fmla="*/ 0 w 989833"/>
                        <a:gd name="connsiteY5" fmla="*/ 534271 h 991471"/>
                        <a:gd name="connsiteX0" fmla="*/ 0 w 989833"/>
                        <a:gd name="connsiteY0" fmla="*/ 534271 h 991471"/>
                        <a:gd name="connsiteX1" fmla="*/ 457200 w 989833"/>
                        <a:gd name="connsiteY1" fmla="*/ 77071 h 991471"/>
                        <a:gd name="connsiteX2" fmla="*/ 978887 w 989833"/>
                        <a:gd name="connsiteY2" fmla="*/ 6233 h 991471"/>
                        <a:gd name="connsiteX3" fmla="*/ 914400 w 989833"/>
                        <a:gd name="connsiteY3" fmla="*/ 534271 h 991471"/>
                        <a:gd name="connsiteX4" fmla="*/ 457200 w 989833"/>
                        <a:gd name="connsiteY4" fmla="*/ 991471 h 991471"/>
                        <a:gd name="connsiteX5" fmla="*/ 0 w 989833"/>
                        <a:gd name="connsiteY5" fmla="*/ 534271 h 991471"/>
                        <a:gd name="connsiteX0" fmla="*/ 0 w 985518"/>
                        <a:gd name="connsiteY0" fmla="*/ 534271 h 991471"/>
                        <a:gd name="connsiteX1" fmla="*/ 457200 w 985518"/>
                        <a:gd name="connsiteY1" fmla="*/ 77071 h 991471"/>
                        <a:gd name="connsiteX2" fmla="*/ 978887 w 985518"/>
                        <a:gd name="connsiteY2" fmla="*/ 6233 h 991471"/>
                        <a:gd name="connsiteX3" fmla="*/ 914400 w 985518"/>
                        <a:gd name="connsiteY3" fmla="*/ 534271 h 991471"/>
                        <a:gd name="connsiteX4" fmla="*/ 457200 w 985518"/>
                        <a:gd name="connsiteY4" fmla="*/ 991471 h 991471"/>
                        <a:gd name="connsiteX5" fmla="*/ 0 w 985518"/>
                        <a:gd name="connsiteY5" fmla="*/ 534271 h 991471"/>
                        <a:gd name="connsiteX0" fmla="*/ 0 w 985518"/>
                        <a:gd name="connsiteY0" fmla="*/ 534271 h 991471"/>
                        <a:gd name="connsiteX1" fmla="*/ 457200 w 985518"/>
                        <a:gd name="connsiteY1" fmla="*/ 77071 h 991471"/>
                        <a:gd name="connsiteX2" fmla="*/ 978887 w 985518"/>
                        <a:gd name="connsiteY2" fmla="*/ 6233 h 991471"/>
                        <a:gd name="connsiteX3" fmla="*/ 914400 w 985518"/>
                        <a:gd name="connsiteY3" fmla="*/ 534271 h 991471"/>
                        <a:gd name="connsiteX4" fmla="*/ 457200 w 985518"/>
                        <a:gd name="connsiteY4" fmla="*/ 991471 h 991471"/>
                        <a:gd name="connsiteX5" fmla="*/ 0 w 985518"/>
                        <a:gd name="connsiteY5" fmla="*/ 534271 h 991471"/>
                        <a:gd name="connsiteX0" fmla="*/ 0 w 985518"/>
                        <a:gd name="connsiteY0" fmla="*/ 534414 h 991614"/>
                        <a:gd name="connsiteX1" fmla="*/ 457200 w 985518"/>
                        <a:gd name="connsiteY1" fmla="*/ 77214 h 991614"/>
                        <a:gd name="connsiteX2" fmla="*/ 978887 w 985518"/>
                        <a:gd name="connsiteY2" fmla="*/ 6376 h 991614"/>
                        <a:gd name="connsiteX3" fmla="*/ 914400 w 985518"/>
                        <a:gd name="connsiteY3" fmla="*/ 534414 h 991614"/>
                        <a:gd name="connsiteX4" fmla="*/ 457200 w 985518"/>
                        <a:gd name="connsiteY4" fmla="*/ 991614 h 991614"/>
                        <a:gd name="connsiteX5" fmla="*/ 0 w 985518"/>
                        <a:gd name="connsiteY5" fmla="*/ 534414 h 991614"/>
                        <a:gd name="connsiteX0" fmla="*/ 0 w 985518"/>
                        <a:gd name="connsiteY0" fmla="*/ 534414 h 991614"/>
                        <a:gd name="connsiteX1" fmla="*/ 457200 w 985518"/>
                        <a:gd name="connsiteY1" fmla="*/ 77214 h 991614"/>
                        <a:gd name="connsiteX2" fmla="*/ 978887 w 985518"/>
                        <a:gd name="connsiteY2" fmla="*/ 6376 h 991614"/>
                        <a:gd name="connsiteX3" fmla="*/ 914400 w 985518"/>
                        <a:gd name="connsiteY3" fmla="*/ 534414 h 991614"/>
                        <a:gd name="connsiteX4" fmla="*/ 457200 w 985518"/>
                        <a:gd name="connsiteY4" fmla="*/ 991614 h 991614"/>
                        <a:gd name="connsiteX5" fmla="*/ 0 w 985518"/>
                        <a:gd name="connsiteY5" fmla="*/ 534414 h 9916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85518" h="991614">
                          <a:moveTo>
                            <a:pt x="0" y="534414"/>
                          </a:moveTo>
                          <a:cubicBezTo>
                            <a:pt x="0" y="281909"/>
                            <a:pt x="378080" y="93736"/>
                            <a:pt x="457200" y="77214"/>
                          </a:cubicBezTo>
                          <a:cubicBezTo>
                            <a:pt x="541649" y="74238"/>
                            <a:pt x="855799" y="-25823"/>
                            <a:pt x="978887" y="6376"/>
                          </a:cubicBezTo>
                          <a:cubicBezTo>
                            <a:pt x="1010509" y="175787"/>
                            <a:pt x="919018" y="480432"/>
                            <a:pt x="914400" y="534414"/>
                          </a:cubicBezTo>
                          <a:cubicBezTo>
                            <a:pt x="896324" y="664474"/>
                            <a:pt x="709705" y="991614"/>
                            <a:pt x="457200" y="991614"/>
                          </a:cubicBezTo>
                          <a:cubicBezTo>
                            <a:pt x="204695" y="991614"/>
                            <a:pt x="0" y="786919"/>
                            <a:pt x="0" y="534414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sp>
                  <p:nvSpPr>
                    <p:cNvPr id="157" name="楕円 156">
                      <a:extLst>
                        <a:ext uri="{FF2B5EF4-FFF2-40B4-BE49-F238E27FC236}">
                          <a16:creationId xmlns:a16="http://schemas.microsoft.com/office/drawing/2014/main" id="{06A1F9F1-DD76-AD72-EDAA-9E65FE1BC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8698" y="2002804"/>
                      <a:ext cx="411621" cy="41162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  <a:scene3d>
                      <a:camera prst="orthographicFront"/>
                      <a:lightRig rig="threePt" dir="t"/>
                    </a:scene3d>
                    <a:sp3d>
                      <a:bevelT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sp>
                <p:nvSpPr>
                  <p:cNvPr id="155" name="テキスト ボックス 154">
                    <a:extLst>
                      <a:ext uri="{FF2B5EF4-FFF2-40B4-BE49-F238E27FC236}">
                        <a16:creationId xmlns:a16="http://schemas.microsoft.com/office/drawing/2014/main" id="{AFB7DD32-FD08-3143-F591-E7B469EF3C04}"/>
                      </a:ext>
                    </a:extLst>
                  </p:cNvPr>
                  <p:cNvSpPr txBox="1"/>
                  <p:nvPr/>
                </p:nvSpPr>
                <p:spPr>
                  <a:xfrm>
                    <a:off x="4404025" y="3711519"/>
                    <a:ext cx="1372004" cy="40235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ja-JP" altLang="en-US" sz="1400" b="1">
                        <a:highlight>
                          <a:srgbClr val="00FFFF"/>
                        </a:highlight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タイへ赴任</a:t>
                    </a:r>
                    <a:endParaRPr kumimoji="1" lang="ja-JP" altLang="en-US" sz="1400" b="1" dirty="0">
                      <a:highlight>
                        <a:srgbClr val="00FFFF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47" name="グループ化 146">
                  <a:extLst>
                    <a:ext uri="{FF2B5EF4-FFF2-40B4-BE49-F238E27FC236}">
                      <a16:creationId xmlns:a16="http://schemas.microsoft.com/office/drawing/2014/main" id="{BE38D622-11D7-3DFF-829D-54DB707ECDD7}"/>
                    </a:ext>
                  </a:extLst>
                </p:cNvPr>
                <p:cNvGrpSpPr/>
                <p:nvPr/>
              </p:nvGrpSpPr>
              <p:grpSpPr>
                <a:xfrm rot="20914889">
                  <a:off x="402067" y="3702899"/>
                  <a:ext cx="901046" cy="539880"/>
                  <a:chOff x="99518" y="3265713"/>
                  <a:chExt cx="3604984" cy="2160000"/>
                </a:xfrm>
              </p:grpSpPr>
              <p:sp>
                <p:nvSpPr>
                  <p:cNvPr id="148" name="正方形/長方形 147">
                    <a:extLst>
                      <a:ext uri="{FF2B5EF4-FFF2-40B4-BE49-F238E27FC236}">
                        <a16:creationId xmlns:a16="http://schemas.microsoft.com/office/drawing/2014/main" id="{2F0D4526-85D3-94F0-D840-7BF3FDAC1E37}"/>
                      </a:ext>
                    </a:extLst>
                  </p:cNvPr>
                  <p:cNvSpPr/>
                  <p:nvPr/>
                </p:nvSpPr>
                <p:spPr>
                  <a:xfrm>
                    <a:off x="104502" y="3265713"/>
                    <a:ext cx="3600000" cy="216000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49" name="正方形/長方形 148">
                    <a:extLst>
                      <a:ext uri="{FF2B5EF4-FFF2-40B4-BE49-F238E27FC236}">
                        <a16:creationId xmlns:a16="http://schemas.microsoft.com/office/drawing/2014/main" id="{67A9F990-597B-5446-A105-BEED018FA3F0}"/>
                      </a:ext>
                    </a:extLst>
                  </p:cNvPr>
                  <p:cNvSpPr/>
                  <p:nvPr/>
                </p:nvSpPr>
                <p:spPr>
                  <a:xfrm>
                    <a:off x="102010" y="3636925"/>
                    <a:ext cx="3600000" cy="1440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50" name="正方形/長方形 149">
                    <a:extLst>
                      <a:ext uri="{FF2B5EF4-FFF2-40B4-BE49-F238E27FC236}">
                        <a16:creationId xmlns:a16="http://schemas.microsoft.com/office/drawing/2014/main" id="{7A0F51A0-B295-1345-A66C-EFF2B81C5B75}"/>
                      </a:ext>
                    </a:extLst>
                  </p:cNvPr>
                  <p:cNvSpPr/>
                  <p:nvPr/>
                </p:nvSpPr>
                <p:spPr>
                  <a:xfrm>
                    <a:off x="99518" y="3979507"/>
                    <a:ext cx="3600000" cy="720000"/>
                  </a:xfrm>
                  <a:prstGeom prst="rect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pic>
            <p:nvPicPr>
              <p:cNvPr id="158" name="図 157">
                <a:extLst>
                  <a:ext uri="{FF2B5EF4-FFF2-40B4-BE49-F238E27FC236}">
                    <a16:creationId xmlns:a16="http://schemas.microsoft.com/office/drawing/2014/main" id="{EE05EDB2-4EE6-1604-0ACD-581925CD9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0" y="5056382"/>
                <a:ext cx="2675221" cy="1776260"/>
              </a:xfrm>
              <a:prstGeom prst="rect">
                <a:avLst/>
              </a:prstGeom>
            </p:spPr>
          </p:pic>
        </p:grp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66F0B69-ECFF-F5CB-09B6-D15DB1EA0AA4}"/>
              </a:ext>
            </a:extLst>
          </p:cNvPr>
          <p:cNvGrpSpPr/>
          <p:nvPr/>
        </p:nvGrpSpPr>
        <p:grpSpPr>
          <a:xfrm>
            <a:off x="4161112" y="4448350"/>
            <a:ext cx="2954214" cy="2360323"/>
            <a:chOff x="4379014" y="4480373"/>
            <a:chExt cx="2954214" cy="2360323"/>
          </a:xfrm>
        </p:grpSpPr>
        <p:sp>
          <p:nvSpPr>
            <p:cNvPr id="177" name="正方形/長方形 176">
              <a:extLst>
                <a:ext uri="{FF2B5EF4-FFF2-40B4-BE49-F238E27FC236}">
                  <a16:creationId xmlns:a16="http://schemas.microsoft.com/office/drawing/2014/main" id="{33A78685-195F-00F4-052E-CA9FC77ACE2A}"/>
                </a:ext>
              </a:extLst>
            </p:cNvPr>
            <p:cNvSpPr/>
            <p:nvPr/>
          </p:nvSpPr>
          <p:spPr>
            <a:xfrm flipH="1">
              <a:off x="4379014" y="6347021"/>
              <a:ext cx="748923" cy="261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sp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181" name="グループ化 180">
              <a:extLst>
                <a:ext uri="{FF2B5EF4-FFF2-40B4-BE49-F238E27FC236}">
                  <a16:creationId xmlns:a16="http://schemas.microsoft.com/office/drawing/2014/main" id="{2DD1EB87-34C0-C160-A82C-379AA3D53747}"/>
                </a:ext>
              </a:extLst>
            </p:cNvPr>
            <p:cNvGrpSpPr/>
            <p:nvPr/>
          </p:nvGrpSpPr>
          <p:grpSpPr>
            <a:xfrm>
              <a:off x="4943055" y="5242646"/>
              <a:ext cx="1228743" cy="1598050"/>
              <a:chOff x="6634783" y="4581320"/>
              <a:chExt cx="1539239" cy="2001868"/>
            </a:xfrm>
          </p:grpSpPr>
          <p:pic>
            <p:nvPicPr>
              <p:cNvPr id="178" name="図 177">
                <a:extLst>
                  <a:ext uri="{FF2B5EF4-FFF2-40B4-BE49-F238E27FC236}">
                    <a16:creationId xmlns:a16="http://schemas.microsoft.com/office/drawing/2014/main" id="{1832558C-0213-CBBB-618E-9187B56DF1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61766"/>
              <a:stretch/>
            </p:blipFill>
            <p:spPr bwMode="auto">
              <a:xfrm flipH="1">
                <a:off x="6748403" y="5810409"/>
                <a:ext cx="1425619" cy="7727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図 179">
                <a:extLst>
                  <a:ext uri="{FF2B5EF4-FFF2-40B4-BE49-F238E27FC236}">
                    <a16:creationId xmlns:a16="http://schemas.microsoft.com/office/drawing/2014/main" id="{806A3628-D56C-16CB-2A11-DB91FF15A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34783" y="4581320"/>
                <a:ext cx="1255997" cy="1593547"/>
              </a:xfrm>
              <a:prstGeom prst="rect">
                <a:avLst/>
              </a:prstGeom>
            </p:spPr>
          </p:pic>
        </p:grpSp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67635D0A-5CB2-6305-4FD8-276CEA5A09F0}"/>
                </a:ext>
              </a:extLst>
            </p:cNvPr>
            <p:cNvGrpSpPr/>
            <p:nvPr/>
          </p:nvGrpSpPr>
          <p:grpSpPr>
            <a:xfrm rot="1676989">
              <a:off x="5469283" y="4480373"/>
              <a:ext cx="1863945" cy="1932357"/>
              <a:chOff x="8238823" y="3720530"/>
              <a:chExt cx="2663502" cy="2761261"/>
            </a:xfrm>
          </p:grpSpPr>
          <p:grpSp>
            <p:nvGrpSpPr>
              <p:cNvPr id="169" name="グループ化 168">
                <a:extLst>
                  <a:ext uri="{FF2B5EF4-FFF2-40B4-BE49-F238E27FC236}">
                    <a16:creationId xmlns:a16="http://schemas.microsoft.com/office/drawing/2014/main" id="{5EEE84D4-6541-BE7D-EA8D-67A109303CEC}"/>
                  </a:ext>
                </a:extLst>
              </p:cNvPr>
              <p:cNvGrpSpPr/>
              <p:nvPr/>
            </p:nvGrpSpPr>
            <p:grpSpPr>
              <a:xfrm>
                <a:off x="8238823" y="3720530"/>
                <a:ext cx="2663502" cy="1331365"/>
                <a:chOff x="8088796" y="3426328"/>
                <a:chExt cx="3034682" cy="1516903"/>
              </a:xfrm>
            </p:grpSpPr>
            <p:sp>
              <p:nvSpPr>
                <p:cNvPr id="173" name="正方形/長方形 172">
                  <a:extLst>
                    <a:ext uri="{FF2B5EF4-FFF2-40B4-BE49-F238E27FC236}">
                      <a16:creationId xmlns:a16="http://schemas.microsoft.com/office/drawing/2014/main" id="{DC94EAA2-3460-1017-B2ED-C565BD49F2B6}"/>
                    </a:ext>
                  </a:extLst>
                </p:cNvPr>
                <p:cNvSpPr/>
                <p:nvPr/>
              </p:nvSpPr>
              <p:spPr>
                <a:xfrm rot="21116251">
                  <a:off x="8088796" y="3426328"/>
                  <a:ext cx="3034682" cy="1516903"/>
                </a:xfrm>
                <a:prstGeom prst="rect">
                  <a:avLst/>
                </a:prstGeom>
                <a:solidFill>
                  <a:srgbClr val="0099FF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2000">
                    <a:highlight>
                      <a:srgbClr val="CCFFFF"/>
                    </a:highlight>
                  </a:endParaRPr>
                </a:p>
              </p:txBody>
            </p:sp>
            <p:sp>
              <p:nvSpPr>
                <p:cNvPr id="174" name="四角形: メモ 173">
                  <a:extLst>
                    <a:ext uri="{FF2B5EF4-FFF2-40B4-BE49-F238E27FC236}">
                      <a16:creationId xmlns:a16="http://schemas.microsoft.com/office/drawing/2014/main" id="{3D79D669-F8BF-8127-5B68-32068086AB74}"/>
                    </a:ext>
                  </a:extLst>
                </p:cNvPr>
                <p:cNvSpPr/>
                <p:nvPr/>
              </p:nvSpPr>
              <p:spPr>
                <a:xfrm rot="21093868">
                  <a:off x="8258275" y="3624625"/>
                  <a:ext cx="2698194" cy="1175611"/>
                </a:xfrm>
                <a:prstGeom prst="foldedCorner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1500" b="1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木村工長の思いを</a:t>
                  </a:r>
                  <a:endParaRPr lang="en-US" altLang="ja-JP" sz="15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1500" b="1">
                      <a:solidFill>
                        <a:srgbClr val="0000FF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受け継ぎ勉強中！</a:t>
                  </a:r>
                  <a:endParaRPr kumimoji="1" lang="en-US" altLang="ja-JP" sz="15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72" name="四角形: 角を丸くする 171">
                <a:extLst>
                  <a:ext uri="{FF2B5EF4-FFF2-40B4-BE49-F238E27FC236}">
                    <a16:creationId xmlns:a16="http://schemas.microsoft.com/office/drawing/2014/main" id="{7A34577D-65B6-175C-CB90-CCDA14C18858}"/>
                  </a:ext>
                </a:extLst>
              </p:cNvPr>
              <p:cNvSpPr/>
              <p:nvPr/>
            </p:nvSpPr>
            <p:spPr>
              <a:xfrm rot="21205345">
                <a:off x="9604081" y="5019797"/>
                <a:ext cx="107716" cy="1461994"/>
              </a:xfrm>
              <a:prstGeom prst="roundRect">
                <a:avLst/>
              </a:prstGeom>
              <a:solidFill>
                <a:srgbClr val="0099FF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000">
                  <a:highlight>
                    <a:srgbClr val="CCFFFF"/>
                  </a:highlight>
                </a:endParaRPr>
              </a:p>
            </p:txBody>
          </p:sp>
        </p:grpSp>
      </p:grpSp>
      <p:sp>
        <p:nvSpPr>
          <p:cNvPr id="185" name="スクロール: 横 184">
            <a:extLst>
              <a:ext uri="{FF2B5EF4-FFF2-40B4-BE49-F238E27FC236}">
                <a16:creationId xmlns:a16="http://schemas.microsoft.com/office/drawing/2014/main" id="{9C0D5235-BBA6-FFC9-651F-EFC4A290FD3B}"/>
              </a:ext>
            </a:extLst>
          </p:cNvPr>
          <p:cNvSpPr/>
          <p:nvPr/>
        </p:nvSpPr>
        <p:spPr>
          <a:xfrm>
            <a:off x="6078689" y="5747704"/>
            <a:ext cx="4320000" cy="1044000"/>
          </a:xfrm>
          <a:prstGeom prst="horizontalScroll">
            <a:avLst>
              <a:gd name="adj" fmla="val 13278"/>
            </a:avLst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300"/>
              </a:lnSpc>
            </a:pPr>
            <a:r>
              <a:rPr kumimoji="1"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ツェルマットサークルは気持ちをひとつに結束し</a:t>
            </a:r>
            <a:endParaRPr kumimoji="1" lang="en-US" altLang="ja-JP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ts val="2300"/>
              </a:lnSpc>
            </a:pPr>
            <a:r>
              <a:rPr kumimoji="1" lang="en-US" altLang="ja-JP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『ONE</a:t>
            </a:r>
            <a:r>
              <a:rPr lang="ja-JP" altLang="en-US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Soul』</a:t>
            </a:r>
            <a:r>
              <a:rPr lang="ja-JP" altLang="en-US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で更に成長</a:t>
            </a:r>
            <a:r>
              <a:rPr kumimoji="1" lang="ja-JP" altLang="en-US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していきます！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250C5060-5BC1-2E66-76FD-33B264658279}"/>
              </a:ext>
            </a:extLst>
          </p:cNvPr>
          <p:cNvGrpSpPr/>
          <p:nvPr/>
        </p:nvGrpSpPr>
        <p:grpSpPr>
          <a:xfrm>
            <a:off x="610828" y="2345278"/>
            <a:ext cx="10380348" cy="1752500"/>
            <a:chOff x="610828" y="2345278"/>
            <a:chExt cx="10380348" cy="175250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B6294A8-E68D-E72F-7EC8-4E1EC1EA5BED}"/>
                </a:ext>
              </a:extLst>
            </p:cNvPr>
            <p:cNvSpPr txBox="1"/>
            <p:nvPr/>
          </p:nvSpPr>
          <p:spPr>
            <a:xfrm>
              <a:off x="610828" y="3039213"/>
              <a:ext cx="8774824" cy="908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kumimoji="1" lang="ja-JP" altLang="en-US" sz="2000" b="1" i="0" u="none" strike="noStrike" kern="1200">
                  <a:solidFill>
                    <a:schemeClr val="tx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◆</a:t>
              </a: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今回 </a:t>
              </a:r>
              <a:r>
                <a:rPr lang="ja-JP" altLang="en-US" sz="1600" b="1">
                  <a:solidFill>
                    <a:schemeClr val="bg1"/>
                  </a:solidFill>
                  <a:highlight>
                    <a:srgbClr val="FF00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第２工場全ての重筋作業を撲滅する事が出来ませんでした</a:t>
              </a: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。</a:t>
              </a:r>
              <a:endPara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l">
                <a:lnSpc>
                  <a:spcPts val="2200"/>
                </a:lnSpc>
              </a:pP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　　 既存の</a:t>
              </a:r>
              <a:r>
                <a:rPr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S1.S2.S3</a:t>
              </a: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ラインの</a:t>
              </a:r>
              <a:r>
                <a:rPr lang="en-US" altLang="ja-JP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AGV</a:t>
              </a: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台車は、構造上改善のハードルがとても高くコストと時間もかかりますが、</a:t>
              </a:r>
              <a:endPara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l">
                <a:lnSpc>
                  <a:spcPts val="2200"/>
                </a:lnSpc>
              </a:pPr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　　 </a:t>
              </a:r>
              <a:r>
                <a:rPr lang="ja-JP" altLang="en-US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知恵を入れ込み</a:t>
              </a:r>
              <a:r>
                <a:rPr lang="en-US" altLang="ja-JP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『</a:t>
              </a:r>
              <a:r>
                <a:rPr lang="ja-JP" altLang="en-US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楽な姿勢で安全にバッテリー交換</a:t>
              </a:r>
              <a:r>
                <a:rPr lang="en-US" altLang="ja-JP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』</a:t>
              </a:r>
              <a:r>
                <a:rPr lang="ja-JP" altLang="en-US" sz="16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を行えるよう活動を進めていきます！</a:t>
              </a:r>
              <a:endParaRPr lang="en-US" altLang="ja-JP" sz="12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3FCBCE1-F2CF-FBF1-BEC8-ADA00F2C422A}"/>
                </a:ext>
              </a:extLst>
            </p:cNvPr>
            <p:cNvGrpSpPr/>
            <p:nvPr/>
          </p:nvGrpSpPr>
          <p:grpSpPr>
            <a:xfrm>
              <a:off x="8571300" y="2345278"/>
              <a:ext cx="2419876" cy="1752500"/>
              <a:chOff x="8571300" y="2345278"/>
              <a:chExt cx="2419876" cy="1752500"/>
            </a:xfrm>
          </p:grpSpPr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7D2EE2DC-9238-CB68-ED09-1324764CD1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71300" y="2345278"/>
                <a:ext cx="2419876" cy="1581644"/>
              </a:xfrm>
              <a:prstGeom prst="rect">
                <a:avLst/>
              </a:prstGeom>
            </p:spPr>
          </p:pic>
          <p:sp>
            <p:nvSpPr>
              <p:cNvPr id="7" name="フリーフォーム: 図形 6">
                <a:extLst>
                  <a:ext uri="{FF2B5EF4-FFF2-40B4-BE49-F238E27FC236}">
                    <a16:creationId xmlns:a16="http://schemas.microsoft.com/office/drawing/2014/main" id="{915B15D0-BE65-EE92-8609-06992E29DED0}"/>
                  </a:ext>
                </a:extLst>
              </p:cNvPr>
              <p:cNvSpPr/>
              <p:nvPr/>
            </p:nvSpPr>
            <p:spPr bwMode="auto">
              <a:xfrm>
                <a:off x="9874568" y="3087344"/>
                <a:ext cx="930002" cy="1010434"/>
              </a:xfrm>
              <a:custGeom>
                <a:avLst/>
                <a:gdLst>
                  <a:gd name="connsiteX0" fmla="*/ 904035 w 1314934"/>
                  <a:gd name="connsiteY0" fmla="*/ 1580719 h 1659096"/>
                  <a:gd name="connsiteX1" fmla="*/ 268309 w 1314934"/>
                  <a:gd name="connsiteY1" fmla="*/ 1450090 h 1659096"/>
                  <a:gd name="connsiteX2" fmla="*/ 7052 w 1314934"/>
                  <a:gd name="connsiteY2" fmla="*/ 753404 h 1659096"/>
                  <a:gd name="connsiteX3" fmla="*/ 520857 w 1314934"/>
                  <a:gd name="connsiteY3" fmla="*/ 21884 h 1659096"/>
                  <a:gd name="connsiteX4" fmla="*/ 1217543 w 1314934"/>
                  <a:gd name="connsiteY4" fmla="*/ 274433 h 1659096"/>
                  <a:gd name="connsiteX5" fmla="*/ 1243669 w 1314934"/>
                  <a:gd name="connsiteY5" fmla="*/ 1110456 h 1659096"/>
                  <a:gd name="connsiteX6" fmla="*/ 599235 w 1314934"/>
                  <a:gd name="connsiteY6" fmla="*/ 1659096 h 1659096"/>
                  <a:gd name="connsiteX0" fmla="*/ 904035 w 1314934"/>
                  <a:gd name="connsiteY0" fmla="*/ 1580719 h 1919385"/>
                  <a:gd name="connsiteX1" fmla="*/ 268309 w 1314934"/>
                  <a:gd name="connsiteY1" fmla="*/ 1450090 h 1919385"/>
                  <a:gd name="connsiteX2" fmla="*/ 7052 w 1314934"/>
                  <a:gd name="connsiteY2" fmla="*/ 753404 h 1919385"/>
                  <a:gd name="connsiteX3" fmla="*/ 520857 w 1314934"/>
                  <a:gd name="connsiteY3" fmla="*/ 21884 h 1919385"/>
                  <a:gd name="connsiteX4" fmla="*/ 1217543 w 1314934"/>
                  <a:gd name="connsiteY4" fmla="*/ 274433 h 1919385"/>
                  <a:gd name="connsiteX5" fmla="*/ 1243669 w 1314934"/>
                  <a:gd name="connsiteY5" fmla="*/ 1110456 h 1919385"/>
                  <a:gd name="connsiteX6" fmla="*/ 364103 w 1314934"/>
                  <a:gd name="connsiteY6" fmla="*/ 1919385 h 1919385"/>
                  <a:gd name="connsiteX0" fmla="*/ 1017958 w 1315646"/>
                  <a:gd name="connsiteY0" fmla="*/ 1606747 h 1919385"/>
                  <a:gd name="connsiteX1" fmla="*/ 269021 w 1315646"/>
                  <a:gd name="connsiteY1" fmla="*/ 1450090 h 1919385"/>
                  <a:gd name="connsiteX2" fmla="*/ 7764 w 1315646"/>
                  <a:gd name="connsiteY2" fmla="*/ 753404 h 1919385"/>
                  <a:gd name="connsiteX3" fmla="*/ 521569 w 1315646"/>
                  <a:gd name="connsiteY3" fmla="*/ 21884 h 1919385"/>
                  <a:gd name="connsiteX4" fmla="*/ 1218255 w 1315646"/>
                  <a:gd name="connsiteY4" fmla="*/ 274433 h 1919385"/>
                  <a:gd name="connsiteX5" fmla="*/ 1244381 w 1315646"/>
                  <a:gd name="connsiteY5" fmla="*/ 1110456 h 1919385"/>
                  <a:gd name="connsiteX6" fmla="*/ 364815 w 1315646"/>
                  <a:gd name="connsiteY6" fmla="*/ 1919385 h 1919385"/>
                  <a:gd name="connsiteX0" fmla="*/ 1017958 w 1315646"/>
                  <a:gd name="connsiteY0" fmla="*/ 1606747 h 1824582"/>
                  <a:gd name="connsiteX1" fmla="*/ 269021 w 1315646"/>
                  <a:gd name="connsiteY1" fmla="*/ 1450090 h 1824582"/>
                  <a:gd name="connsiteX2" fmla="*/ 7764 w 1315646"/>
                  <a:gd name="connsiteY2" fmla="*/ 753404 h 1824582"/>
                  <a:gd name="connsiteX3" fmla="*/ 521569 w 1315646"/>
                  <a:gd name="connsiteY3" fmla="*/ 21884 h 1824582"/>
                  <a:gd name="connsiteX4" fmla="*/ 1218255 w 1315646"/>
                  <a:gd name="connsiteY4" fmla="*/ 274433 h 1824582"/>
                  <a:gd name="connsiteX5" fmla="*/ 1244381 w 1315646"/>
                  <a:gd name="connsiteY5" fmla="*/ 1110456 h 1824582"/>
                  <a:gd name="connsiteX6" fmla="*/ 550497 w 1315646"/>
                  <a:gd name="connsiteY6" fmla="*/ 1824582 h 1824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15646" h="1824582">
                    <a:moveTo>
                      <a:pt x="1017958" y="1606747"/>
                    </a:moveTo>
                    <a:cubicBezTo>
                      <a:pt x="774843" y="1610375"/>
                      <a:pt x="437386" y="1592314"/>
                      <a:pt x="269021" y="1450090"/>
                    </a:cubicBezTo>
                    <a:cubicBezTo>
                      <a:pt x="100656" y="1307866"/>
                      <a:pt x="-34327" y="991438"/>
                      <a:pt x="7764" y="753404"/>
                    </a:cubicBezTo>
                    <a:cubicBezTo>
                      <a:pt x="49855" y="515370"/>
                      <a:pt x="319820" y="101712"/>
                      <a:pt x="521569" y="21884"/>
                    </a:cubicBezTo>
                    <a:cubicBezTo>
                      <a:pt x="723317" y="-57945"/>
                      <a:pt x="1097786" y="93004"/>
                      <a:pt x="1218255" y="274433"/>
                    </a:cubicBezTo>
                    <a:cubicBezTo>
                      <a:pt x="1338724" y="455862"/>
                      <a:pt x="1347432" y="879679"/>
                      <a:pt x="1244381" y="1110456"/>
                    </a:cubicBezTo>
                    <a:cubicBezTo>
                      <a:pt x="1141330" y="1341233"/>
                      <a:pt x="821188" y="1665650"/>
                      <a:pt x="550497" y="1824582"/>
                    </a:cubicBezTo>
                  </a:path>
                </a:pathLst>
              </a:cu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indent="-342900" defTabSz="914400" fontAlgn="base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endParaRPr kumimoji="1" lang="ja-JP" altLang="en-US" sz="2800" dirty="0">
                  <a:latin typeface="Arial" charset="0"/>
                  <a:ea typeface="ＭＳ Ｐゴシック" pitchFamily="50" charset="-128"/>
                </a:endParaRPr>
              </a:p>
            </p:txBody>
          </p:sp>
        </p:grp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032FFE-D24B-3B48-0B08-53F2C29A85F6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42/43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C099F23-97E5-72E7-20F4-59025C319408}"/>
              </a:ext>
            </a:extLst>
          </p:cNvPr>
          <p:cNvGrpSpPr/>
          <p:nvPr/>
        </p:nvGrpSpPr>
        <p:grpSpPr>
          <a:xfrm>
            <a:off x="7879914" y="630874"/>
            <a:ext cx="4226813" cy="1336032"/>
            <a:chOff x="8145325" y="602847"/>
            <a:chExt cx="4226813" cy="133603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4EAC202-3375-3525-ADB6-9C5E0554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588243" y="602847"/>
              <a:ext cx="1004266" cy="1336032"/>
            </a:xfrm>
            <a:prstGeom prst="rect">
              <a:avLst/>
            </a:prstGeom>
          </p:spPr>
        </p:pic>
        <p:sp>
          <p:nvSpPr>
            <p:cNvPr id="12" name="吹き出し: 角を丸めた四角形 11">
              <a:extLst>
                <a:ext uri="{FF2B5EF4-FFF2-40B4-BE49-F238E27FC236}">
                  <a16:creationId xmlns:a16="http://schemas.microsoft.com/office/drawing/2014/main" id="{FF9E4B3A-7B0E-04DB-F897-6EC2C2C43D03}"/>
                </a:ext>
              </a:extLst>
            </p:cNvPr>
            <p:cNvSpPr/>
            <p:nvPr/>
          </p:nvSpPr>
          <p:spPr bwMode="auto">
            <a:xfrm>
              <a:off x="8145325" y="699830"/>
              <a:ext cx="2253363" cy="1092669"/>
            </a:xfrm>
            <a:prstGeom prst="wedgeRoundRectCallout">
              <a:avLst>
                <a:gd name="adj1" fmla="val 61732"/>
                <a:gd name="adj2" fmla="val 29512"/>
                <a:gd name="adj3" fmla="val 16667"/>
              </a:avLst>
            </a:prstGeom>
            <a:solidFill>
              <a:srgbClr val="99FF66"/>
            </a:solidFill>
            <a:ln w="38100">
              <a:solidFill>
                <a:srgbClr val="00B05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1A0DDDBB-1CF8-5A90-54A5-0EC5E829B687}"/>
                </a:ext>
              </a:extLst>
            </p:cNvPr>
            <p:cNvSpPr/>
            <p:nvPr/>
          </p:nvSpPr>
          <p:spPr>
            <a:xfrm>
              <a:off x="11226951" y="1554354"/>
              <a:ext cx="1145187" cy="2381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2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神塚工場長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6">
              <a:extLst>
                <a:ext uri="{FF2B5EF4-FFF2-40B4-BE49-F238E27FC236}">
                  <a16:creationId xmlns:a16="http://schemas.microsoft.com/office/drawing/2014/main" id="{FA5F5FCE-E52A-D89F-E711-93E129554EE3}"/>
                </a:ext>
              </a:extLst>
            </p:cNvPr>
            <p:cNvSpPr txBox="1"/>
            <p:nvPr/>
          </p:nvSpPr>
          <p:spPr>
            <a:xfrm flipH="1">
              <a:off x="8314703" y="738332"/>
              <a:ext cx="2220123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オペレーター全員が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1800"/>
                </a:lnSpc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笑顔になる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1800"/>
                </a:lnSpc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期待以上のラインが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1800"/>
                </a:lnSpc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出来上がった！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7A7088D-5633-A7A6-9938-B01603D426FA}"/>
              </a:ext>
            </a:extLst>
          </p:cNvPr>
          <p:cNvGrpSpPr/>
          <p:nvPr/>
        </p:nvGrpSpPr>
        <p:grpSpPr>
          <a:xfrm>
            <a:off x="9273495" y="4234972"/>
            <a:ext cx="2637059" cy="2583549"/>
            <a:chOff x="9273495" y="4234972"/>
            <a:chExt cx="2637059" cy="2583549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5B4C78B1-E284-3A48-C3E5-CE40D66F8F38}"/>
                </a:ext>
              </a:extLst>
            </p:cNvPr>
            <p:cNvGrpSpPr/>
            <p:nvPr/>
          </p:nvGrpSpPr>
          <p:grpSpPr>
            <a:xfrm>
              <a:off x="9273495" y="4234972"/>
              <a:ext cx="2637059" cy="2540988"/>
              <a:chOff x="8980875" y="4247528"/>
              <a:chExt cx="2637059" cy="2540988"/>
            </a:xfrm>
          </p:grpSpPr>
          <p:pic>
            <p:nvPicPr>
              <p:cNvPr id="183" name="図 182">
                <a:extLst>
                  <a:ext uri="{FF2B5EF4-FFF2-40B4-BE49-F238E27FC236}">
                    <a16:creationId xmlns:a16="http://schemas.microsoft.com/office/drawing/2014/main" id="{EF3E1470-155E-B457-77FA-FB4143AB4B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980875" y="4247528"/>
                <a:ext cx="2420219" cy="2540988"/>
              </a:xfrm>
              <a:prstGeom prst="rect">
                <a:avLst/>
              </a:prstGeom>
            </p:spPr>
          </p:pic>
          <p:sp>
            <p:nvSpPr>
              <p:cNvPr id="184" name="正方形/長方形 183">
                <a:extLst>
                  <a:ext uri="{FF2B5EF4-FFF2-40B4-BE49-F238E27FC236}">
                    <a16:creationId xmlns:a16="http://schemas.microsoft.com/office/drawing/2014/main" id="{960A1F79-1DFD-FB95-F1E3-7CE3038C8C78}"/>
                  </a:ext>
                </a:extLst>
              </p:cNvPr>
              <p:cNvSpPr/>
              <p:nvPr/>
            </p:nvSpPr>
            <p:spPr>
              <a:xfrm flipH="1">
                <a:off x="11151140" y="6383937"/>
                <a:ext cx="466794" cy="2616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anchor="ctr">
                <a:sp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有金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C180D0E7-C2B1-4AB2-F780-605519D3DE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10243"/>
            <a:stretch/>
          </p:blipFill>
          <p:spPr>
            <a:xfrm>
              <a:off x="10991176" y="6437348"/>
              <a:ext cx="340551" cy="38117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4743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1F2DC8-DDD4-01E6-69DE-FED099CE8FA5}"/>
              </a:ext>
            </a:extLst>
          </p:cNvPr>
          <p:cNvSpPr txBox="1"/>
          <p:nvPr/>
        </p:nvSpPr>
        <p:spPr>
          <a:xfrm>
            <a:off x="11564905" y="531451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</a:t>
            </a:r>
            <a:r>
              <a:rPr kumimoji="1" lang="en-US" altLang="ja-JP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28504DE-1D53-92E1-218B-135FEED6F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24" y="0"/>
            <a:ext cx="12260449" cy="70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" name="表 2">
            <a:extLst>
              <a:ext uri="{FF2B5EF4-FFF2-40B4-BE49-F238E27FC236}">
                <a16:creationId xmlns:a16="http://schemas.microsoft.com/office/drawing/2014/main" id="{BBE6D450-C9EA-3CBA-20BE-5079D3C2F9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66300"/>
              </p:ext>
            </p:extLst>
          </p:nvPr>
        </p:nvGraphicFramePr>
        <p:xfrm>
          <a:off x="715158" y="3100969"/>
          <a:ext cx="10800000" cy="364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000">
                  <a:extLst>
                    <a:ext uri="{9D8B030D-6E8A-4147-A177-3AD203B41FA5}">
                      <a16:colId xmlns:a16="http://schemas.microsoft.com/office/drawing/2014/main" val="404144072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49055776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676643191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4212913657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100958766"/>
                    </a:ext>
                  </a:extLst>
                </a:gridCol>
              </a:tblGrid>
              <a:tr h="324000">
                <a:tc gridSpan="5">
                  <a:txBody>
                    <a:bodyPr/>
                    <a:lstStyle/>
                    <a:p>
                      <a:pPr algn="ctr"/>
                      <a:r>
                        <a:rPr kumimoji="1" lang="ja-JP" altLang="en-US" sz="16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ツェルマットサークルメンバー</a:t>
                      </a:r>
                      <a:endParaRPr kumimoji="1" lang="ja-JP" altLang="en-US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黄直メンバー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859817"/>
                  </a:ext>
                </a:extLst>
              </a:tr>
              <a:tr h="1512000"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5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417832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419814"/>
                  </a:ext>
                </a:extLst>
              </a:tr>
            </a:tbl>
          </a:graphicData>
        </a:graphic>
      </p:graphicFrame>
      <p:sp>
        <p:nvSpPr>
          <p:cNvPr id="29" name="正方形/長方形 6">
            <a:extLst>
              <a:ext uri="{FF2B5EF4-FFF2-40B4-BE49-F238E27FC236}">
                <a16:creationId xmlns:a16="http://schemas.microsoft.com/office/drawing/2014/main" id="{159DB742-FDB4-401D-9A5A-F59BD81B8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3.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サークル紹介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56BB88F1-D3BC-FD45-014A-02ABE68FB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aphicFrame>
        <p:nvGraphicFramePr>
          <p:cNvPr id="131" name="表 130">
            <a:extLst>
              <a:ext uri="{FF2B5EF4-FFF2-40B4-BE49-F238E27FC236}">
                <a16:creationId xmlns:a16="http://schemas.microsoft.com/office/drawing/2014/main" id="{3959546D-7751-47F6-C3AD-9785EF824B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984791"/>
              </p:ext>
            </p:extLst>
          </p:nvPr>
        </p:nvGraphicFramePr>
        <p:xfrm>
          <a:off x="705171" y="702049"/>
          <a:ext cx="270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サークル名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ツェルマット</a:t>
                      </a:r>
                      <a:endParaRPr kumimoji="1" lang="ja-JP" altLang="en-US" sz="14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メンバー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５</a:t>
                      </a:r>
                      <a:r>
                        <a:rPr kumimoji="1" lang="ja-JP" altLang="en-US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名</a:t>
                      </a:r>
                      <a:endParaRPr kumimoji="1" lang="ja-JP" altLang="en-US" sz="14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86668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平均年齢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39</a:t>
                      </a:r>
                      <a:r>
                        <a:rPr kumimoji="1" lang="ja-JP" altLang="en-US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歳</a:t>
                      </a:r>
                      <a:endParaRPr kumimoji="1" lang="ja-JP" altLang="en-US" sz="1400" b="1" dirty="0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会合時間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E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毎週水曜日</a:t>
                      </a:r>
                      <a:r>
                        <a:rPr kumimoji="1" lang="en-US" altLang="ja-JP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(30</a:t>
                      </a:r>
                      <a:r>
                        <a:rPr kumimoji="1" lang="ja-JP" altLang="en-US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分</a:t>
                      </a:r>
                      <a:r>
                        <a:rPr kumimoji="1" lang="en-US" altLang="ja-JP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400" b="1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</a:t>
                      </a:r>
                      <a:endParaRPr kumimoji="1" lang="en-US" altLang="ja-JP" sz="1400" b="1"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566723"/>
                  </a:ext>
                </a:extLst>
              </a:tr>
            </a:tbl>
          </a:graphicData>
        </a:graphic>
      </p:graphicFrame>
      <p:graphicFrame>
        <p:nvGraphicFramePr>
          <p:cNvPr id="132" name="表 131">
            <a:extLst>
              <a:ext uri="{FF2B5EF4-FFF2-40B4-BE49-F238E27FC236}">
                <a16:creationId xmlns:a16="http://schemas.microsoft.com/office/drawing/2014/main" id="{DEEFA6C8-8B65-06FE-F883-AE6147B3C3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335841"/>
              </p:ext>
            </p:extLst>
          </p:nvPr>
        </p:nvGraphicFramePr>
        <p:xfrm>
          <a:off x="3571810" y="697069"/>
          <a:ext cx="378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dirty="0">
                          <a:solidFill>
                            <a:sysClr val="windowText" lastClr="00000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サークルスローガン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algn="ctr">
                        <a:lnSpc>
                          <a:spcPts val="4000"/>
                        </a:lnSpc>
                      </a:pPr>
                      <a:r>
                        <a:rPr kumimoji="1" lang="en-US" altLang="ja-JP" sz="2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ONE</a:t>
                      </a:r>
                      <a:r>
                        <a:rPr kumimoji="1" lang="ja-JP" altLang="en-US" sz="2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　</a:t>
                      </a:r>
                      <a:r>
                        <a:rPr kumimoji="1" lang="en-US" altLang="ja-JP" sz="2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Soul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ADLaM Display" panose="02010000000000000000" pitchFamily="2" charset="0"/>
                      </a:endParaRPr>
                    </a:p>
                    <a:p>
                      <a:pPr algn="l">
                        <a:lnSpc>
                          <a:spcPts val="4000"/>
                        </a:lnSpc>
                      </a:pPr>
                      <a:r>
                        <a:rPr kumimoji="1" lang="ja-JP" altLang="en-US" sz="2000" b="1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　「気持ちをひとつに結束して</a:t>
                      </a:r>
                      <a:endParaRPr kumimoji="1" lang="en-US" altLang="ja-JP" sz="2000" b="1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ADLaM Display" panose="02010000000000000000" pitchFamily="2" charset="0"/>
                      </a:endParaRPr>
                    </a:p>
                    <a:p>
                      <a:pPr algn="ctr">
                        <a:lnSpc>
                          <a:spcPts val="4000"/>
                        </a:lnSpc>
                      </a:pPr>
                      <a:r>
                        <a:rPr kumimoji="1" lang="ja-JP" altLang="en-US" sz="2000" b="1">
                          <a:solidFill>
                            <a:srgbClr val="0000FF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ADLaM Display" panose="02010000000000000000" pitchFamily="2" charset="0"/>
                        </a:rPr>
                        <a:t>　　　職場改善に取り組もう！」</a:t>
                      </a:r>
                      <a:endParaRPr kumimoji="1" lang="ja-JP" altLang="en-US" sz="1050" b="1" dirty="0">
                        <a:solidFill>
                          <a:srgbClr val="0000FF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263083"/>
                  </a:ext>
                </a:extLst>
              </a:tr>
            </a:tbl>
          </a:graphicData>
        </a:graphic>
      </p:graphicFrame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A1B9BA0F-133A-1370-C771-758150C67D39}"/>
              </a:ext>
            </a:extLst>
          </p:cNvPr>
          <p:cNvGrpSpPr/>
          <p:nvPr/>
        </p:nvGrpSpPr>
        <p:grpSpPr>
          <a:xfrm>
            <a:off x="946409" y="5027143"/>
            <a:ext cx="1699347" cy="1586151"/>
            <a:chOff x="325235" y="1009861"/>
            <a:chExt cx="1514791" cy="1413891"/>
          </a:xfrm>
        </p:grpSpPr>
        <p:grpSp>
          <p:nvGrpSpPr>
            <p:cNvPr id="141" name="グループ化 140">
              <a:extLst>
                <a:ext uri="{FF2B5EF4-FFF2-40B4-BE49-F238E27FC236}">
                  <a16:creationId xmlns:a16="http://schemas.microsoft.com/office/drawing/2014/main" id="{AA156973-12AB-0CE4-0F2B-041EE3C36186}"/>
                </a:ext>
              </a:extLst>
            </p:cNvPr>
            <p:cNvGrpSpPr/>
            <p:nvPr/>
          </p:nvGrpSpPr>
          <p:grpSpPr>
            <a:xfrm>
              <a:off x="325235" y="1009861"/>
              <a:ext cx="1514791" cy="1413891"/>
              <a:chOff x="357500" y="2055387"/>
              <a:chExt cx="1661275" cy="1550619"/>
            </a:xfrm>
          </p:grpSpPr>
          <p:grpSp>
            <p:nvGrpSpPr>
              <p:cNvPr id="143" name="グループ化 142">
                <a:extLst>
                  <a:ext uri="{FF2B5EF4-FFF2-40B4-BE49-F238E27FC236}">
                    <a16:creationId xmlns:a16="http://schemas.microsoft.com/office/drawing/2014/main" id="{0003AE9A-46E0-6AD0-CDA2-1A18E585FF3C}"/>
                  </a:ext>
                </a:extLst>
              </p:cNvPr>
              <p:cNvGrpSpPr/>
              <p:nvPr/>
            </p:nvGrpSpPr>
            <p:grpSpPr>
              <a:xfrm>
                <a:off x="383663" y="2062261"/>
                <a:ext cx="1544786" cy="1543745"/>
                <a:chOff x="347767" y="2062261"/>
                <a:chExt cx="1544786" cy="1543745"/>
              </a:xfrm>
            </p:grpSpPr>
            <p:sp>
              <p:nvSpPr>
                <p:cNvPr id="161" name="Rectangle 2607">
                  <a:extLst>
                    <a:ext uri="{FF2B5EF4-FFF2-40B4-BE49-F238E27FC236}">
                      <a16:creationId xmlns:a16="http://schemas.microsoft.com/office/drawing/2014/main" id="{D3AA7843-FAE2-16F9-2411-60F3C0B1DC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9988" y="349295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改善能力</a:t>
                  </a:r>
                </a:p>
              </p:txBody>
            </p:sp>
            <p:sp>
              <p:nvSpPr>
                <p:cNvPr id="162" name="Rectangle 2607">
                  <a:extLst>
                    <a:ext uri="{FF2B5EF4-FFF2-40B4-BE49-F238E27FC236}">
                      <a16:creationId xmlns:a16="http://schemas.microsoft.com/office/drawing/2014/main" id="{E9ECA464-5AC5-4C88-AE5F-5A207A0E5F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701" y="2255914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知識</a:t>
                  </a:r>
                </a:p>
              </p:txBody>
            </p:sp>
            <p:sp>
              <p:nvSpPr>
                <p:cNvPr id="163" name="Rectangle 2607">
                  <a:extLst>
                    <a:ext uri="{FF2B5EF4-FFF2-40B4-BE49-F238E27FC236}">
                      <a16:creationId xmlns:a16="http://schemas.microsoft.com/office/drawing/2014/main" id="{86EDCE3B-417D-3CDB-4421-8EC078353A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5804" y="325121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多技能</a:t>
                  </a:r>
                  <a:endParaRPr lang="en-US" altLang="ja-JP" sz="700" b="1" kern="0" dirty="0">
                    <a:solidFill>
                      <a:srgbClr val="000000"/>
                    </a:solidFill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64" name="Rectangle 2607">
                  <a:extLst>
                    <a:ext uri="{FF2B5EF4-FFF2-40B4-BE49-F238E27FC236}">
                      <a16:creationId xmlns:a16="http://schemas.microsoft.com/office/drawing/2014/main" id="{65F5B55B-CBB5-BA36-C08E-C01A9614A0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7748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手法</a:t>
                  </a:r>
                </a:p>
              </p:txBody>
            </p:sp>
            <p:sp>
              <p:nvSpPr>
                <p:cNvPr id="165" name="Rectangle 2607">
                  <a:extLst>
                    <a:ext uri="{FF2B5EF4-FFF2-40B4-BE49-F238E27FC236}">
                      <a16:creationId xmlns:a16="http://schemas.microsoft.com/office/drawing/2014/main" id="{A6A7A138-44B7-1824-7E9E-3E7161D000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1118" y="2505142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運営方法</a:t>
                  </a:r>
                </a:p>
              </p:txBody>
            </p:sp>
            <p:sp>
              <p:nvSpPr>
                <p:cNvPr id="166" name="Rectangle 2607">
                  <a:extLst>
                    <a:ext uri="{FF2B5EF4-FFF2-40B4-BE49-F238E27FC236}">
                      <a16:creationId xmlns:a16="http://schemas.microsoft.com/office/drawing/2014/main" id="{3F34DA36-A7F7-60D9-ECC3-680AA149F8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767" y="2062261"/>
                  <a:ext cx="254149" cy="181535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Y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8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144" name="グループ化 143">
                <a:extLst>
                  <a:ext uri="{FF2B5EF4-FFF2-40B4-BE49-F238E27FC236}">
                    <a16:creationId xmlns:a16="http://schemas.microsoft.com/office/drawing/2014/main" id="{18071339-F745-B515-C0E0-44ED215558DF}"/>
                  </a:ext>
                </a:extLst>
              </p:cNvPr>
              <p:cNvGrpSpPr/>
              <p:nvPr/>
            </p:nvGrpSpPr>
            <p:grpSpPr>
              <a:xfrm>
                <a:off x="357500" y="2055387"/>
                <a:ext cx="1661275" cy="1538575"/>
                <a:chOff x="321604" y="2055387"/>
                <a:chExt cx="1661275" cy="1538575"/>
              </a:xfrm>
            </p:grpSpPr>
            <p:sp>
              <p:nvSpPr>
                <p:cNvPr id="155" name="Rectangle 2607">
                  <a:extLst>
                    <a:ext uri="{FF2B5EF4-FFF2-40B4-BE49-F238E27FC236}">
                      <a16:creationId xmlns:a16="http://schemas.microsoft.com/office/drawing/2014/main" id="{1C207CE4-6BFC-C3B0-5C26-60F9F4F4CC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841" y="2272982"/>
                  <a:ext cx="537967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チームワーク</a:t>
                  </a:r>
                </a:p>
              </p:txBody>
            </p:sp>
            <p:sp>
              <p:nvSpPr>
                <p:cNvPr id="156" name="Rectangle 2607">
                  <a:extLst>
                    <a:ext uri="{FF2B5EF4-FFF2-40B4-BE49-F238E27FC236}">
                      <a16:creationId xmlns:a16="http://schemas.microsoft.com/office/drawing/2014/main" id="{C9355E82-378A-E89A-CA8F-16E3279D3F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04" y="2505992"/>
                  <a:ext cx="375333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会合状況</a:t>
                  </a:r>
                </a:p>
              </p:txBody>
            </p:sp>
            <p:sp>
              <p:nvSpPr>
                <p:cNvPr id="157" name="Rectangle 2607">
                  <a:extLst>
                    <a:ext uri="{FF2B5EF4-FFF2-40B4-BE49-F238E27FC236}">
                      <a16:creationId xmlns:a16="http://schemas.microsoft.com/office/drawing/2014/main" id="{1CBDE025-8EA6-3B2B-FF9B-6BAA91AFAA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656" y="32464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向上意欲</a:t>
                  </a:r>
                </a:p>
              </p:txBody>
            </p:sp>
            <p:sp>
              <p:nvSpPr>
                <p:cNvPr id="158" name="Rectangle 2607">
                  <a:extLst>
                    <a:ext uri="{FF2B5EF4-FFF2-40B4-BE49-F238E27FC236}">
                      <a16:creationId xmlns:a16="http://schemas.microsoft.com/office/drawing/2014/main" id="{37A0F467-0289-32F5-6519-BBB07C5026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707" y="3480906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ルール遵守</a:t>
                  </a:r>
                </a:p>
              </p:txBody>
            </p:sp>
            <p:sp>
              <p:nvSpPr>
                <p:cNvPr id="159" name="Rectangle 2607">
                  <a:extLst>
                    <a:ext uri="{FF2B5EF4-FFF2-40B4-BE49-F238E27FC236}">
                      <a16:creationId xmlns:a16="http://schemas.microsoft.com/office/drawing/2014/main" id="{E4E83947-3377-79A5-C1CC-846AA0182C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3854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連携力</a:t>
                  </a:r>
                </a:p>
              </p:txBody>
            </p:sp>
            <p:sp>
              <p:nvSpPr>
                <p:cNvPr id="160" name="Rectangle 2607">
                  <a:extLst>
                    <a:ext uri="{FF2B5EF4-FFF2-40B4-BE49-F238E27FC236}">
                      <a16:creationId xmlns:a16="http://schemas.microsoft.com/office/drawing/2014/main" id="{CEFC4C17-44A7-F3AC-E9B3-C0D5AAD9C4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730" y="2055387"/>
                  <a:ext cx="254149" cy="181535"/>
                </a:xfrm>
                <a:prstGeom prst="rect">
                  <a:avLst/>
                </a:prstGeom>
                <a:solidFill>
                  <a:srgbClr val="99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X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9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45" name="十角形 144">
                <a:extLst>
                  <a:ext uri="{FF2B5EF4-FFF2-40B4-BE49-F238E27FC236}">
                    <a16:creationId xmlns:a16="http://schemas.microsoft.com/office/drawing/2014/main" id="{58FBCEF8-4526-76DE-9C2D-7B471E0DD48C}"/>
                  </a:ext>
                </a:extLst>
              </p:cNvPr>
              <p:cNvSpPr/>
              <p:nvPr/>
            </p:nvSpPr>
            <p:spPr bwMode="auto">
              <a:xfrm>
                <a:off x="644367" y="2394468"/>
                <a:ext cx="1114123" cy="1106743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146" name="直線コネクタ 145">
                <a:extLst>
                  <a:ext uri="{FF2B5EF4-FFF2-40B4-BE49-F238E27FC236}">
                    <a16:creationId xmlns:a16="http://schemas.microsoft.com/office/drawing/2014/main" id="{370D6E50-0A07-AB98-93F5-A15466429DE3}"/>
                  </a:ext>
                </a:extLst>
              </p:cNvPr>
              <p:cNvCxnSpPr>
                <a:cxnSpLocks/>
                <a:stCxn id="145" idx="9"/>
                <a:endCxn id="145" idx="4"/>
              </p:cNvCxnSpPr>
              <p:nvPr/>
            </p:nvCxnSpPr>
            <p:spPr>
              <a:xfrm flipH="1"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コネクタ 146">
                <a:extLst>
                  <a:ext uri="{FF2B5EF4-FFF2-40B4-BE49-F238E27FC236}">
                    <a16:creationId xmlns:a16="http://schemas.microsoft.com/office/drawing/2014/main" id="{B0674540-E992-4C9A-A970-F8851956A8A5}"/>
                  </a:ext>
                </a:extLst>
              </p:cNvPr>
              <p:cNvCxnSpPr>
                <a:cxnSpLocks/>
                <a:stCxn id="145" idx="8"/>
                <a:endCxn id="145" idx="3"/>
              </p:cNvCxnSpPr>
              <p:nvPr/>
            </p:nvCxnSpPr>
            <p:spPr>
              <a:xfrm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線コネクタ 147">
                <a:extLst>
                  <a:ext uri="{FF2B5EF4-FFF2-40B4-BE49-F238E27FC236}">
                    <a16:creationId xmlns:a16="http://schemas.microsoft.com/office/drawing/2014/main" id="{5D0D8727-A7CB-02AE-2A1E-8AF5CFA19583}"/>
                  </a:ext>
                </a:extLst>
              </p:cNvPr>
              <p:cNvCxnSpPr>
                <a:cxnSpLocks/>
                <a:stCxn id="145" idx="0"/>
                <a:endCxn id="145" idx="5"/>
              </p:cNvCxnSpPr>
              <p:nvPr/>
            </p:nvCxnSpPr>
            <p:spPr>
              <a:xfrm flipH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コネクタ 148">
                <a:extLst>
                  <a:ext uri="{FF2B5EF4-FFF2-40B4-BE49-F238E27FC236}">
                    <a16:creationId xmlns:a16="http://schemas.microsoft.com/office/drawing/2014/main" id="{DE8DC730-47FB-D1CA-7D0C-B99841A50BBF}"/>
                  </a:ext>
                </a:extLst>
              </p:cNvPr>
              <p:cNvCxnSpPr>
                <a:cxnSpLocks/>
                <a:stCxn id="145" idx="1"/>
                <a:endCxn id="145" idx="6"/>
              </p:cNvCxnSpPr>
              <p:nvPr/>
            </p:nvCxnSpPr>
            <p:spPr>
              <a:xfrm flipH="1">
                <a:off x="644367" y="2947840"/>
                <a:ext cx="111412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コネクタ 149">
                <a:extLst>
                  <a:ext uri="{FF2B5EF4-FFF2-40B4-BE49-F238E27FC236}">
                    <a16:creationId xmlns:a16="http://schemas.microsoft.com/office/drawing/2014/main" id="{8C4D323D-0A73-8EBD-D95C-A44416C993CB}"/>
                  </a:ext>
                </a:extLst>
              </p:cNvPr>
              <p:cNvCxnSpPr>
                <a:cxnSpLocks/>
                <a:stCxn id="145" idx="2"/>
                <a:endCxn id="145" idx="7"/>
              </p:cNvCxnSpPr>
              <p:nvPr/>
            </p:nvCxnSpPr>
            <p:spPr>
              <a:xfrm flipH="1" flipV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十角形 150">
                <a:extLst>
                  <a:ext uri="{FF2B5EF4-FFF2-40B4-BE49-F238E27FC236}">
                    <a16:creationId xmlns:a16="http://schemas.microsoft.com/office/drawing/2014/main" id="{AF4E6C09-D4DB-A57A-74FE-058525FEB0A2}"/>
                  </a:ext>
                </a:extLst>
              </p:cNvPr>
              <p:cNvSpPr/>
              <p:nvPr/>
            </p:nvSpPr>
            <p:spPr bwMode="auto">
              <a:xfrm>
                <a:off x="763016" y="2505142"/>
                <a:ext cx="891298" cy="885394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2" name="十角形 151">
                <a:extLst>
                  <a:ext uri="{FF2B5EF4-FFF2-40B4-BE49-F238E27FC236}">
                    <a16:creationId xmlns:a16="http://schemas.microsoft.com/office/drawing/2014/main" id="{1A7F6FBC-88D5-C628-F024-27B112870EA3}"/>
                  </a:ext>
                </a:extLst>
              </p:cNvPr>
              <p:cNvSpPr/>
              <p:nvPr/>
            </p:nvSpPr>
            <p:spPr bwMode="auto">
              <a:xfrm>
                <a:off x="867192" y="2610826"/>
                <a:ext cx="668474" cy="664046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3" name="十角形 152">
                <a:extLst>
                  <a:ext uri="{FF2B5EF4-FFF2-40B4-BE49-F238E27FC236}">
                    <a16:creationId xmlns:a16="http://schemas.microsoft.com/office/drawing/2014/main" id="{96BC37EF-7C4D-6EF9-840B-C34769139CE2}"/>
                  </a:ext>
                </a:extLst>
              </p:cNvPr>
              <p:cNvSpPr/>
              <p:nvPr/>
            </p:nvSpPr>
            <p:spPr bwMode="auto">
              <a:xfrm>
                <a:off x="978604" y="2733976"/>
                <a:ext cx="445649" cy="442697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4" name="十角形 153">
                <a:extLst>
                  <a:ext uri="{FF2B5EF4-FFF2-40B4-BE49-F238E27FC236}">
                    <a16:creationId xmlns:a16="http://schemas.microsoft.com/office/drawing/2014/main" id="{3A0D0268-F108-4AEE-398C-97FBAB3B7C84}"/>
                  </a:ext>
                </a:extLst>
              </p:cNvPr>
              <p:cNvSpPr/>
              <p:nvPr/>
            </p:nvSpPr>
            <p:spPr bwMode="auto">
              <a:xfrm>
                <a:off x="1090016" y="2843046"/>
                <a:ext cx="222825" cy="221349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42" name="フリーフォーム: 図形 141">
              <a:extLst>
                <a:ext uri="{FF2B5EF4-FFF2-40B4-BE49-F238E27FC236}">
                  <a16:creationId xmlns:a16="http://schemas.microsoft.com/office/drawing/2014/main" id="{BBE77F68-E60F-5644-2865-88C768DA4B74}"/>
                </a:ext>
              </a:extLst>
            </p:cNvPr>
            <p:cNvSpPr/>
            <p:nvPr/>
          </p:nvSpPr>
          <p:spPr bwMode="auto">
            <a:xfrm>
              <a:off x="691334" y="1420990"/>
              <a:ext cx="820156" cy="806506"/>
            </a:xfrm>
            <a:custGeom>
              <a:avLst/>
              <a:gdLst>
                <a:gd name="connsiteX0" fmla="*/ 184150 w 603250"/>
                <a:gd name="connsiteY0" fmla="*/ 0 h 647700"/>
                <a:gd name="connsiteX1" fmla="*/ 44450 w 603250"/>
                <a:gd name="connsiteY1" fmla="*/ 127000 h 647700"/>
                <a:gd name="connsiteX2" fmla="*/ 12700 w 603250"/>
                <a:gd name="connsiteY2" fmla="*/ 304800 h 647700"/>
                <a:gd name="connsiteX3" fmla="*/ 0 w 603250"/>
                <a:gd name="connsiteY3" fmla="*/ 508000 h 647700"/>
                <a:gd name="connsiteX4" fmla="*/ 177800 w 603250"/>
                <a:gd name="connsiteY4" fmla="*/ 641350 h 647700"/>
                <a:gd name="connsiteX5" fmla="*/ 387350 w 603250"/>
                <a:gd name="connsiteY5" fmla="*/ 647700 h 647700"/>
                <a:gd name="connsiteX6" fmla="*/ 558800 w 603250"/>
                <a:gd name="connsiteY6" fmla="*/ 501650 h 647700"/>
                <a:gd name="connsiteX7" fmla="*/ 603250 w 603250"/>
                <a:gd name="connsiteY7" fmla="*/ 298450 h 647700"/>
                <a:gd name="connsiteX8" fmla="*/ 558800 w 603250"/>
                <a:gd name="connsiteY8" fmla="*/ 101600 h 647700"/>
                <a:gd name="connsiteX9" fmla="*/ 381000 w 603250"/>
                <a:gd name="connsiteY9" fmla="*/ 0 h 647700"/>
                <a:gd name="connsiteX10" fmla="*/ 184150 w 603250"/>
                <a:gd name="connsiteY10" fmla="*/ 0 h 647700"/>
                <a:gd name="connsiteX0" fmla="*/ 145680 w 603250"/>
                <a:gd name="connsiteY0" fmla="*/ 0 h 742395"/>
                <a:gd name="connsiteX1" fmla="*/ 44450 w 603250"/>
                <a:gd name="connsiteY1" fmla="*/ 221695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145680 w 603250"/>
                <a:gd name="connsiteY0" fmla="*/ 0 h 742395"/>
                <a:gd name="connsiteX1" fmla="*/ 14858 w 603250"/>
                <a:gd name="connsiteY1" fmla="*/ 212817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26384 w 729634"/>
                <a:gd name="connsiteY3" fmla="*/ 602695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1225 w 729634"/>
                <a:gd name="connsiteY4" fmla="*/ 694616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804539"/>
                <a:gd name="connsiteX1" fmla="*/ 141242 w 729634"/>
                <a:gd name="connsiteY1" fmla="*/ 212817 h 804539"/>
                <a:gd name="connsiteX2" fmla="*/ 0 w 729634"/>
                <a:gd name="connsiteY2" fmla="*/ 396536 h 804539"/>
                <a:gd name="connsiteX3" fmla="*/ 161895 w 729634"/>
                <a:gd name="connsiteY3" fmla="*/ 581980 h 804539"/>
                <a:gd name="connsiteX4" fmla="*/ 301225 w 729634"/>
                <a:gd name="connsiteY4" fmla="*/ 694616 h 804539"/>
                <a:gd name="connsiteX5" fmla="*/ 525570 w 729634"/>
                <a:gd name="connsiteY5" fmla="*/ 804539 h 804539"/>
                <a:gd name="connsiteX6" fmla="*/ 685184 w 729634"/>
                <a:gd name="connsiteY6" fmla="*/ 596345 h 804539"/>
                <a:gd name="connsiteX7" fmla="*/ 729634 w 729634"/>
                <a:gd name="connsiteY7" fmla="*/ 393145 h 804539"/>
                <a:gd name="connsiteX8" fmla="*/ 685184 w 729634"/>
                <a:gd name="connsiteY8" fmla="*/ 196295 h 804539"/>
                <a:gd name="connsiteX9" fmla="*/ 507384 w 729634"/>
                <a:gd name="connsiteY9" fmla="*/ 94695 h 804539"/>
                <a:gd name="connsiteX10" fmla="*/ 272064 w 729634"/>
                <a:gd name="connsiteY10" fmla="*/ 0 h 804539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85184 w 729634"/>
                <a:gd name="connsiteY8" fmla="*/ 199254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43755 w 729634"/>
                <a:gd name="connsiteY8" fmla="*/ 219968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85184 w 806574"/>
                <a:gd name="connsiteY6" fmla="*/ 599304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281686 w 806574"/>
                <a:gd name="connsiteY4" fmla="*/ 803082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321 h 804860"/>
                <a:gd name="connsiteX1" fmla="*/ 141242 w 806574"/>
                <a:gd name="connsiteY1" fmla="*/ 213138 h 804860"/>
                <a:gd name="connsiteX2" fmla="*/ 0 w 806574"/>
                <a:gd name="connsiteY2" fmla="*/ 396857 h 804860"/>
                <a:gd name="connsiteX3" fmla="*/ 161895 w 806574"/>
                <a:gd name="connsiteY3" fmla="*/ 582301 h 804860"/>
                <a:gd name="connsiteX4" fmla="*/ 281686 w 806574"/>
                <a:gd name="connsiteY4" fmla="*/ 800444 h 804860"/>
                <a:gd name="connsiteX5" fmla="*/ 525570 w 806574"/>
                <a:gd name="connsiteY5" fmla="*/ 804860 h 804860"/>
                <a:gd name="connsiteX6" fmla="*/ 652633 w 806574"/>
                <a:gd name="connsiteY6" fmla="*/ 584829 h 804860"/>
                <a:gd name="connsiteX7" fmla="*/ 806574 w 806574"/>
                <a:gd name="connsiteY7" fmla="*/ 396425 h 804860"/>
                <a:gd name="connsiteX8" fmla="*/ 643755 w 806574"/>
                <a:gd name="connsiteY8" fmla="*/ 217330 h 804860"/>
                <a:gd name="connsiteX9" fmla="*/ 521472 w 806574"/>
                <a:gd name="connsiteY9" fmla="*/ 0 h 804860"/>
                <a:gd name="connsiteX10" fmla="*/ 272064 w 806574"/>
                <a:gd name="connsiteY10" fmla="*/ 321 h 804860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1452 h 804539"/>
                <a:gd name="connsiteX10" fmla="*/ 272064 w 806574"/>
                <a:gd name="connsiteY10" fmla="*/ 0 h 804539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9365 h 804539"/>
                <a:gd name="connsiteX10" fmla="*/ 272064 w 806574"/>
                <a:gd name="connsiteY10" fmla="*/ 0 h 804539"/>
                <a:gd name="connsiteX0" fmla="*/ 272064 w 710049"/>
                <a:gd name="connsiteY0" fmla="*/ 0 h 804539"/>
                <a:gd name="connsiteX1" fmla="*/ 141242 w 710049"/>
                <a:gd name="connsiteY1" fmla="*/ 212817 h 804539"/>
                <a:gd name="connsiteX2" fmla="*/ 0 w 710049"/>
                <a:gd name="connsiteY2" fmla="*/ 396536 h 804539"/>
                <a:gd name="connsiteX3" fmla="*/ 161895 w 710049"/>
                <a:gd name="connsiteY3" fmla="*/ 581980 h 804539"/>
                <a:gd name="connsiteX4" fmla="*/ 281686 w 710049"/>
                <a:gd name="connsiteY4" fmla="*/ 800123 h 804539"/>
                <a:gd name="connsiteX5" fmla="*/ 525570 w 710049"/>
                <a:gd name="connsiteY5" fmla="*/ 804539 h 804539"/>
                <a:gd name="connsiteX6" fmla="*/ 652633 w 710049"/>
                <a:gd name="connsiteY6" fmla="*/ 584508 h 804539"/>
                <a:gd name="connsiteX7" fmla="*/ 710049 w 710049"/>
                <a:gd name="connsiteY7" fmla="*/ 396104 h 804539"/>
                <a:gd name="connsiteX8" fmla="*/ 643755 w 710049"/>
                <a:gd name="connsiteY8" fmla="*/ 217009 h 804539"/>
                <a:gd name="connsiteX9" fmla="*/ 497731 w 710049"/>
                <a:gd name="connsiteY9" fmla="*/ 89365 h 804539"/>
                <a:gd name="connsiteX10" fmla="*/ 272064 w 710049"/>
                <a:gd name="connsiteY10" fmla="*/ 0 h 804539"/>
                <a:gd name="connsiteX0" fmla="*/ 311389 w 710049"/>
                <a:gd name="connsiteY0" fmla="*/ 7159 h 715174"/>
                <a:gd name="connsiteX1" fmla="*/ 141242 w 710049"/>
                <a:gd name="connsiteY1" fmla="*/ 123452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311389 w 710049"/>
                <a:gd name="connsiteY0" fmla="*/ 7159 h 715174"/>
                <a:gd name="connsiteX1" fmla="*/ 255641 w 710049"/>
                <a:gd name="connsiteY1" fmla="*/ 191377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196990 w 595650"/>
                <a:gd name="connsiteY0" fmla="*/ 7159 h 715174"/>
                <a:gd name="connsiteX1" fmla="*/ 141242 w 595650"/>
                <a:gd name="connsiteY1" fmla="*/ 191377 h 715174"/>
                <a:gd name="connsiteX2" fmla="*/ 0 w 595650"/>
                <a:gd name="connsiteY2" fmla="*/ 317896 h 715174"/>
                <a:gd name="connsiteX3" fmla="*/ 47496 w 595650"/>
                <a:gd name="connsiteY3" fmla="*/ 492615 h 715174"/>
                <a:gd name="connsiteX4" fmla="*/ 167287 w 595650"/>
                <a:gd name="connsiteY4" fmla="*/ 710758 h 715174"/>
                <a:gd name="connsiteX5" fmla="*/ 411171 w 595650"/>
                <a:gd name="connsiteY5" fmla="*/ 715174 h 715174"/>
                <a:gd name="connsiteX6" fmla="*/ 538234 w 595650"/>
                <a:gd name="connsiteY6" fmla="*/ 495143 h 715174"/>
                <a:gd name="connsiteX7" fmla="*/ 595650 w 595650"/>
                <a:gd name="connsiteY7" fmla="*/ 306739 h 715174"/>
                <a:gd name="connsiteX8" fmla="*/ 529356 w 595650"/>
                <a:gd name="connsiteY8" fmla="*/ 127644 h 715174"/>
                <a:gd name="connsiteX9" fmla="*/ 383332 w 595650"/>
                <a:gd name="connsiteY9" fmla="*/ 0 h 715174"/>
                <a:gd name="connsiteX10" fmla="*/ 196990 w 59565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95461 h 803476"/>
                <a:gd name="connsiteX1" fmla="*/ 148392 w 602800"/>
                <a:gd name="connsiteY1" fmla="*/ 279679 h 803476"/>
                <a:gd name="connsiteX2" fmla="*/ 0 w 602800"/>
                <a:gd name="connsiteY2" fmla="*/ 402623 h 803476"/>
                <a:gd name="connsiteX3" fmla="*/ 54646 w 602800"/>
                <a:gd name="connsiteY3" fmla="*/ 580917 h 803476"/>
                <a:gd name="connsiteX4" fmla="*/ 174437 w 602800"/>
                <a:gd name="connsiteY4" fmla="*/ 799060 h 803476"/>
                <a:gd name="connsiteX5" fmla="*/ 418321 w 602800"/>
                <a:gd name="connsiteY5" fmla="*/ 803476 h 803476"/>
                <a:gd name="connsiteX6" fmla="*/ 545384 w 602800"/>
                <a:gd name="connsiteY6" fmla="*/ 583445 h 803476"/>
                <a:gd name="connsiteX7" fmla="*/ 602800 w 602800"/>
                <a:gd name="connsiteY7" fmla="*/ 395041 h 803476"/>
                <a:gd name="connsiteX8" fmla="*/ 536506 w 602800"/>
                <a:gd name="connsiteY8" fmla="*/ 215946 h 803476"/>
                <a:gd name="connsiteX9" fmla="*/ 424444 w 602800"/>
                <a:gd name="connsiteY9" fmla="*/ 0 h 803476"/>
                <a:gd name="connsiteX10" fmla="*/ 204140 w 602800"/>
                <a:gd name="connsiteY10" fmla="*/ 95461 h 803476"/>
                <a:gd name="connsiteX0" fmla="*/ 204140 w 711479"/>
                <a:gd name="connsiteY0" fmla="*/ 95461 h 803476"/>
                <a:gd name="connsiteX1" fmla="*/ 148392 w 711479"/>
                <a:gd name="connsiteY1" fmla="*/ 279679 h 803476"/>
                <a:gd name="connsiteX2" fmla="*/ 0 w 711479"/>
                <a:gd name="connsiteY2" fmla="*/ 402623 h 803476"/>
                <a:gd name="connsiteX3" fmla="*/ 54646 w 711479"/>
                <a:gd name="connsiteY3" fmla="*/ 580917 h 803476"/>
                <a:gd name="connsiteX4" fmla="*/ 174437 w 711479"/>
                <a:gd name="connsiteY4" fmla="*/ 799060 h 803476"/>
                <a:gd name="connsiteX5" fmla="*/ 418321 w 711479"/>
                <a:gd name="connsiteY5" fmla="*/ 803476 h 803476"/>
                <a:gd name="connsiteX6" fmla="*/ 545384 w 711479"/>
                <a:gd name="connsiteY6" fmla="*/ 583445 h 803476"/>
                <a:gd name="connsiteX7" fmla="*/ 711479 w 711479"/>
                <a:gd name="connsiteY7" fmla="*/ 398438 h 803476"/>
                <a:gd name="connsiteX8" fmla="*/ 536506 w 711479"/>
                <a:gd name="connsiteY8" fmla="*/ 215946 h 803476"/>
                <a:gd name="connsiteX9" fmla="*/ 424444 w 711479"/>
                <a:gd name="connsiteY9" fmla="*/ 0 h 803476"/>
                <a:gd name="connsiteX10" fmla="*/ 204140 w 711479"/>
                <a:gd name="connsiteY10" fmla="*/ 95461 h 803476"/>
                <a:gd name="connsiteX0" fmla="*/ 312819 w 820158"/>
                <a:gd name="connsiteY0" fmla="*/ 95461 h 803476"/>
                <a:gd name="connsiteX1" fmla="*/ 257071 w 820158"/>
                <a:gd name="connsiteY1" fmla="*/ 279679 h 803476"/>
                <a:gd name="connsiteX2" fmla="*/ 0 w 820158"/>
                <a:gd name="connsiteY2" fmla="*/ 399226 h 803476"/>
                <a:gd name="connsiteX3" fmla="*/ 163325 w 820158"/>
                <a:gd name="connsiteY3" fmla="*/ 580917 h 803476"/>
                <a:gd name="connsiteX4" fmla="*/ 283116 w 820158"/>
                <a:gd name="connsiteY4" fmla="*/ 799060 h 803476"/>
                <a:gd name="connsiteX5" fmla="*/ 527000 w 820158"/>
                <a:gd name="connsiteY5" fmla="*/ 803476 h 803476"/>
                <a:gd name="connsiteX6" fmla="*/ 654063 w 820158"/>
                <a:gd name="connsiteY6" fmla="*/ 583445 h 803476"/>
                <a:gd name="connsiteX7" fmla="*/ 820158 w 820158"/>
                <a:gd name="connsiteY7" fmla="*/ 398438 h 803476"/>
                <a:gd name="connsiteX8" fmla="*/ 645185 w 820158"/>
                <a:gd name="connsiteY8" fmla="*/ 215946 h 803476"/>
                <a:gd name="connsiteX9" fmla="*/ 533123 w 820158"/>
                <a:gd name="connsiteY9" fmla="*/ 0 h 803476"/>
                <a:gd name="connsiteX10" fmla="*/ 312819 w 820158"/>
                <a:gd name="connsiteY10" fmla="*/ 95461 h 803476"/>
                <a:gd name="connsiteX0" fmla="*/ 312819 w 820158"/>
                <a:gd name="connsiteY0" fmla="*/ 95461 h 803476"/>
                <a:gd name="connsiteX1" fmla="*/ 144996 w 820158"/>
                <a:gd name="connsiteY1" fmla="*/ 208359 h 803476"/>
                <a:gd name="connsiteX2" fmla="*/ 0 w 820158"/>
                <a:gd name="connsiteY2" fmla="*/ 399226 h 803476"/>
                <a:gd name="connsiteX3" fmla="*/ 163325 w 820158"/>
                <a:gd name="connsiteY3" fmla="*/ 580917 h 803476"/>
                <a:gd name="connsiteX4" fmla="*/ 283116 w 820158"/>
                <a:gd name="connsiteY4" fmla="*/ 799060 h 803476"/>
                <a:gd name="connsiteX5" fmla="*/ 527000 w 820158"/>
                <a:gd name="connsiteY5" fmla="*/ 803476 h 803476"/>
                <a:gd name="connsiteX6" fmla="*/ 654063 w 820158"/>
                <a:gd name="connsiteY6" fmla="*/ 583445 h 803476"/>
                <a:gd name="connsiteX7" fmla="*/ 820158 w 820158"/>
                <a:gd name="connsiteY7" fmla="*/ 398438 h 803476"/>
                <a:gd name="connsiteX8" fmla="*/ 645185 w 820158"/>
                <a:gd name="connsiteY8" fmla="*/ 215946 h 803476"/>
                <a:gd name="connsiteX9" fmla="*/ 533123 w 820158"/>
                <a:gd name="connsiteY9" fmla="*/ 0 h 803476"/>
                <a:gd name="connsiteX10" fmla="*/ 312819 w 820158"/>
                <a:gd name="connsiteY10" fmla="*/ 95461 h 803476"/>
                <a:gd name="connsiteX0" fmla="*/ 278857 w 820158"/>
                <a:gd name="connsiteY0" fmla="*/ 0 h 806506"/>
                <a:gd name="connsiteX1" fmla="*/ 144996 w 820158"/>
                <a:gd name="connsiteY1" fmla="*/ 211389 h 806506"/>
                <a:gd name="connsiteX2" fmla="*/ 0 w 820158"/>
                <a:gd name="connsiteY2" fmla="*/ 402256 h 806506"/>
                <a:gd name="connsiteX3" fmla="*/ 163325 w 820158"/>
                <a:gd name="connsiteY3" fmla="*/ 583947 h 806506"/>
                <a:gd name="connsiteX4" fmla="*/ 283116 w 820158"/>
                <a:gd name="connsiteY4" fmla="*/ 802090 h 806506"/>
                <a:gd name="connsiteX5" fmla="*/ 527000 w 820158"/>
                <a:gd name="connsiteY5" fmla="*/ 806506 h 806506"/>
                <a:gd name="connsiteX6" fmla="*/ 654063 w 820158"/>
                <a:gd name="connsiteY6" fmla="*/ 586475 h 806506"/>
                <a:gd name="connsiteX7" fmla="*/ 820158 w 820158"/>
                <a:gd name="connsiteY7" fmla="*/ 401468 h 806506"/>
                <a:gd name="connsiteX8" fmla="*/ 645185 w 820158"/>
                <a:gd name="connsiteY8" fmla="*/ 218976 h 806506"/>
                <a:gd name="connsiteX9" fmla="*/ 533123 w 820158"/>
                <a:gd name="connsiteY9" fmla="*/ 3030 h 806506"/>
                <a:gd name="connsiteX10" fmla="*/ 278857 w 820158"/>
                <a:gd name="connsiteY10" fmla="*/ 0 h 80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20158" h="806506">
                  <a:moveTo>
                    <a:pt x="278857" y="0"/>
                  </a:moveTo>
                  <a:lnTo>
                    <a:pt x="144996" y="211389"/>
                  </a:lnTo>
                  <a:lnTo>
                    <a:pt x="0" y="402256"/>
                  </a:lnTo>
                  <a:lnTo>
                    <a:pt x="163325" y="583947"/>
                  </a:lnTo>
                  <a:lnTo>
                    <a:pt x="283116" y="802090"/>
                  </a:lnTo>
                  <a:lnTo>
                    <a:pt x="527000" y="806506"/>
                  </a:lnTo>
                  <a:lnTo>
                    <a:pt x="654063" y="586475"/>
                  </a:lnTo>
                  <a:lnTo>
                    <a:pt x="820158" y="401468"/>
                  </a:lnTo>
                  <a:lnTo>
                    <a:pt x="645185" y="218976"/>
                  </a:lnTo>
                  <a:lnTo>
                    <a:pt x="533123" y="3030"/>
                  </a:lnTo>
                  <a:lnTo>
                    <a:pt x="278857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ln w="15875" algn="ctr">
              <a:solidFill>
                <a:srgbClr val="0000FF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ja-JP" altLang="en-US" sz="3600" b="1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67" name="グループ化 166">
            <a:extLst>
              <a:ext uri="{FF2B5EF4-FFF2-40B4-BE49-F238E27FC236}">
                <a16:creationId xmlns:a16="http://schemas.microsoft.com/office/drawing/2014/main" id="{C4E1964B-6B6D-6048-2985-15011A4D31A4}"/>
              </a:ext>
            </a:extLst>
          </p:cNvPr>
          <p:cNvGrpSpPr/>
          <p:nvPr/>
        </p:nvGrpSpPr>
        <p:grpSpPr>
          <a:xfrm>
            <a:off x="3092275" y="5058825"/>
            <a:ext cx="1699347" cy="1586151"/>
            <a:chOff x="325235" y="1009861"/>
            <a:chExt cx="1514791" cy="1413891"/>
          </a:xfrm>
        </p:grpSpPr>
        <p:grpSp>
          <p:nvGrpSpPr>
            <p:cNvPr id="168" name="グループ化 167">
              <a:extLst>
                <a:ext uri="{FF2B5EF4-FFF2-40B4-BE49-F238E27FC236}">
                  <a16:creationId xmlns:a16="http://schemas.microsoft.com/office/drawing/2014/main" id="{AF783D98-00EF-036B-1718-D3B56E6295F9}"/>
                </a:ext>
              </a:extLst>
            </p:cNvPr>
            <p:cNvGrpSpPr/>
            <p:nvPr/>
          </p:nvGrpSpPr>
          <p:grpSpPr>
            <a:xfrm>
              <a:off x="325235" y="1009861"/>
              <a:ext cx="1514791" cy="1413891"/>
              <a:chOff x="357500" y="2055387"/>
              <a:chExt cx="1661275" cy="1550619"/>
            </a:xfrm>
          </p:grpSpPr>
          <p:grpSp>
            <p:nvGrpSpPr>
              <p:cNvPr id="170" name="グループ化 169">
                <a:extLst>
                  <a:ext uri="{FF2B5EF4-FFF2-40B4-BE49-F238E27FC236}">
                    <a16:creationId xmlns:a16="http://schemas.microsoft.com/office/drawing/2014/main" id="{6F1836F2-4AA1-A232-3DE2-B4E68DEFA8D2}"/>
                  </a:ext>
                </a:extLst>
              </p:cNvPr>
              <p:cNvGrpSpPr/>
              <p:nvPr/>
            </p:nvGrpSpPr>
            <p:grpSpPr>
              <a:xfrm>
                <a:off x="383663" y="2062261"/>
                <a:ext cx="1544786" cy="1543745"/>
                <a:chOff x="347767" y="2062261"/>
                <a:chExt cx="1544786" cy="1543745"/>
              </a:xfrm>
            </p:grpSpPr>
            <p:sp>
              <p:nvSpPr>
                <p:cNvPr id="188" name="Rectangle 2607">
                  <a:extLst>
                    <a:ext uri="{FF2B5EF4-FFF2-40B4-BE49-F238E27FC236}">
                      <a16:creationId xmlns:a16="http://schemas.microsoft.com/office/drawing/2014/main" id="{2D01B1B5-D4FB-4BAF-012B-4A91A573E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9988" y="349295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改善能力</a:t>
                  </a:r>
                </a:p>
              </p:txBody>
            </p:sp>
            <p:sp>
              <p:nvSpPr>
                <p:cNvPr id="189" name="Rectangle 2607">
                  <a:extLst>
                    <a:ext uri="{FF2B5EF4-FFF2-40B4-BE49-F238E27FC236}">
                      <a16:creationId xmlns:a16="http://schemas.microsoft.com/office/drawing/2014/main" id="{FC3E5865-B7BC-FF0F-DC73-92C909D274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701" y="2255914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知識</a:t>
                  </a:r>
                </a:p>
              </p:txBody>
            </p:sp>
            <p:sp>
              <p:nvSpPr>
                <p:cNvPr id="190" name="Rectangle 2607">
                  <a:extLst>
                    <a:ext uri="{FF2B5EF4-FFF2-40B4-BE49-F238E27FC236}">
                      <a16:creationId xmlns:a16="http://schemas.microsoft.com/office/drawing/2014/main" id="{4EACD1BA-0784-2575-E5CC-0E60145918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5804" y="325121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多技能</a:t>
                  </a:r>
                  <a:endParaRPr lang="en-US" altLang="ja-JP" sz="700" b="1" kern="0" dirty="0">
                    <a:solidFill>
                      <a:srgbClr val="000000"/>
                    </a:solidFill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91" name="Rectangle 2607">
                  <a:extLst>
                    <a:ext uri="{FF2B5EF4-FFF2-40B4-BE49-F238E27FC236}">
                      <a16:creationId xmlns:a16="http://schemas.microsoft.com/office/drawing/2014/main" id="{2145A6CD-D99C-CEFB-0049-CB55DF5FC8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7748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手法</a:t>
                  </a:r>
                </a:p>
              </p:txBody>
            </p:sp>
            <p:sp>
              <p:nvSpPr>
                <p:cNvPr id="192" name="Rectangle 2607">
                  <a:extLst>
                    <a:ext uri="{FF2B5EF4-FFF2-40B4-BE49-F238E27FC236}">
                      <a16:creationId xmlns:a16="http://schemas.microsoft.com/office/drawing/2014/main" id="{A188C4DB-5C0F-6B98-B745-9EFD93BE3A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1118" y="2505142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運営方法</a:t>
                  </a:r>
                </a:p>
              </p:txBody>
            </p:sp>
            <p:sp>
              <p:nvSpPr>
                <p:cNvPr id="193" name="Rectangle 2607">
                  <a:extLst>
                    <a:ext uri="{FF2B5EF4-FFF2-40B4-BE49-F238E27FC236}">
                      <a16:creationId xmlns:a16="http://schemas.microsoft.com/office/drawing/2014/main" id="{CA57CF8D-3E2C-494B-99B7-BC1F65D67C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767" y="2062261"/>
                  <a:ext cx="254149" cy="181535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Y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8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171" name="グループ化 170">
                <a:extLst>
                  <a:ext uri="{FF2B5EF4-FFF2-40B4-BE49-F238E27FC236}">
                    <a16:creationId xmlns:a16="http://schemas.microsoft.com/office/drawing/2014/main" id="{0B351832-DFED-2D3F-6B59-2600EF757DCA}"/>
                  </a:ext>
                </a:extLst>
              </p:cNvPr>
              <p:cNvGrpSpPr/>
              <p:nvPr/>
            </p:nvGrpSpPr>
            <p:grpSpPr>
              <a:xfrm>
                <a:off x="357500" y="2055387"/>
                <a:ext cx="1661275" cy="1538575"/>
                <a:chOff x="321604" y="2055387"/>
                <a:chExt cx="1661275" cy="1538575"/>
              </a:xfrm>
            </p:grpSpPr>
            <p:sp>
              <p:nvSpPr>
                <p:cNvPr id="182" name="Rectangle 2607">
                  <a:extLst>
                    <a:ext uri="{FF2B5EF4-FFF2-40B4-BE49-F238E27FC236}">
                      <a16:creationId xmlns:a16="http://schemas.microsoft.com/office/drawing/2014/main" id="{61508366-E564-E2A0-9533-7EB3861A6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841" y="2272982"/>
                  <a:ext cx="537967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チームワーク</a:t>
                  </a:r>
                </a:p>
              </p:txBody>
            </p:sp>
            <p:sp>
              <p:nvSpPr>
                <p:cNvPr id="183" name="Rectangle 2607">
                  <a:extLst>
                    <a:ext uri="{FF2B5EF4-FFF2-40B4-BE49-F238E27FC236}">
                      <a16:creationId xmlns:a16="http://schemas.microsoft.com/office/drawing/2014/main" id="{3E186185-A12F-B9E5-F5F3-BA1C8028E8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04" y="2505992"/>
                  <a:ext cx="375333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会合状況</a:t>
                  </a:r>
                </a:p>
              </p:txBody>
            </p:sp>
            <p:sp>
              <p:nvSpPr>
                <p:cNvPr id="184" name="Rectangle 2607">
                  <a:extLst>
                    <a:ext uri="{FF2B5EF4-FFF2-40B4-BE49-F238E27FC236}">
                      <a16:creationId xmlns:a16="http://schemas.microsoft.com/office/drawing/2014/main" id="{F6825EED-5EC0-58BE-4A60-9E7FE0209F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656" y="32464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向上意欲</a:t>
                  </a:r>
                </a:p>
              </p:txBody>
            </p:sp>
            <p:sp>
              <p:nvSpPr>
                <p:cNvPr id="185" name="Rectangle 2607">
                  <a:extLst>
                    <a:ext uri="{FF2B5EF4-FFF2-40B4-BE49-F238E27FC236}">
                      <a16:creationId xmlns:a16="http://schemas.microsoft.com/office/drawing/2014/main" id="{5BC02A70-E64B-7E51-D48C-CBA22E161A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707" y="3480906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ルール遵守</a:t>
                  </a:r>
                </a:p>
              </p:txBody>
            </p:sp>
            <p:sp>
              <p:nvSpPr>
                <p:cNvPr id="186" name="Rectangle 2607">
                  <a:extLst>
                    <a:ext uri="{FF2B5EF4-FFF2-40B4-BE49-F238E27FC236}">
                      <a16:creationId xmlns:a16="http://schemas.microsoft.com/office/drawing/2014/main" id="{8F7853ED-07F2-E905-3DD3-EC30D27FC7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3854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連携力</a:t>
                  </a:r>
                </a:p>
              </p:txBody>
            </p:sp>
            <p:sp>
              <p:nvSpPr>
                <p:cNvPr id="187" name="Rectangle 2607">
                  <a:extLst>
                    <a:ext uri="{FF2B5EF4-FFF2-40B4-BE49-F238E27FC236}">
                      <a16:creationId xmlns:a16="http://schemas.microsoft.com/office/drawing/2014/main" id="{ED13E7AF-7666-1C11-ADCF-4FB8B0DEFA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730" y="2055387"/>
                  <a:ext cx="254149" cy="181535"/>
                </a:xfrm>
                <a:prstGeom prst="rect">
                  <a:avLst/>
                </a:prstGeom>
                <a:solidFill>
                  <a:srgbClr val="99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X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9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72" name="十角形 171">
                <a:extLst>
                  <a:ext uri="{FF2B5EF4-FFF2-40B4-BE49-F238E27FC236}">
                    <a16:creationId xmlns:a16="http://schemas.microsoft.com/office/drawing/2014/main" id="{3F1553B0-7E44-18E0-1B2B-97FEA7B231B8}"/>
                  </a:ext>
                </a:extLst>
              </p:cNvPr>
              <p:cNvSpPr/>
              <p:nvPr/>
            </p:nvSpPr>
            <p:spPr bwMode="auto">
              <a:xfrm>
                <a:off x="644367" y="2394468"/>
                <a:ext cx="1114123" cy="1106743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173" name="直線コネクタ 172">
                <a:extLst>
                  <a:ext uri="{FF2B5EF4-FFF2-40B4-BE49-F238E27FC236}">
                    <a16:creationId xmlns:a16="http://schemas.microsoft.com/office/drawing/2014/main" id="{A51A3EE1-C67B-F941-0C9D-2915C6CC8FDA}"/>
                  </a:ext>
                </a:extLst>
              </p:cNvPr>
              <p:cNvCxnSpPr>
                <a:cxnSpLocks/>
                <a:stCxn id="172" idx="9"/>
                <a:endCxn id="172" idx="4"/>
              </p:cNvCxnSpPr>
              <p:nvPr/>
            </p:nvCxnSpPr>
            <p:spPr>
              <a:xfrm flipH="1"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線コネクタ 173">
                <a:extLst>
                  <a:ext uri="{FF2B5EF4-FFF2-40B4-BE49-F238E27FC236}">
                    <a16:creationId xmlns:a16="http://schemas.microsoft.com/office/drawing/2014/main" id="{B282278D-234C-1BE7-B87E-70BD1087966B}"/>
                  </a:ext>
                </a:extLst>
              </p:cNvPr>
              <p:cNvCxnSpPr>
                <a:cxnSpLocks/>
                <a:stCxn id="172" idx="8"/>
                <a:endCxn id="172" idx="3"/>
              </p:cNvCxnSpPr>
              <p:nvPr/>
            </p:nvCxnSpPr>
            <p:spPr>
              <a:xfrm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線コネクタ 174">
                <a:extLst>
                  <a:ext uri="{FF2B5EF4-FFF2-40B4-BE49-F238E27FC236}">
                    <a16:creationId xmlns:a16="http://schemas.microsoft.com/office/drawing/2014/main" id="{01CA5881-AB20-792B-13D7-FD3F62DEEB70}"/>
                  </a:ext>
                </a:extLst>
              </p:cNvPr>
              <p:cNvCxnSpPr>
                <a:cxnSpLocks/>
                <a:stCxn id="172" idx="0"/>
                <a:endCxn id="172" idx="5"/>
              </p:cNvCxnSpPr>
              <p:nvPr/>
            </p:nvCxnSpPr>
            <p:spPr>
              <a:xfrm flipH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線コネクタ 175">
                <a:extLst>
                  <a:ext uri="{FF2B5EF4-FFF2-40B4-BE49-F238E27FC236}">
                    <a16:creationId xmlns:a16="http://schemas.microsoft.com/office/drawing/2014/main" id="{DB4D85DE-F1EC-A8AE-F870-71C0C40E2AC1}"/>
                  </a:ext>
                </a:extLst>
              </p:cNvPr>
              <p:cNvCxnSpPr>
                <a:cxnSpLocks/>
                <a:stCxn id="172" idx="1"/>
                <a:endCxn id="172" idx="6"/>
              </p:cNvCxnSpPr>
              <p:nvPr/>
            </p:nvCxnSpPr>
            <p:spPr>
              <a:xfrm flipH="1">
                <a:off x="644367" y="2947840"/>
                <a:ext cx="111412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線コネクタ 176">
                <a:extLst>
                  <a:ext uri="{FF2B5EF4-FFF2-40B4-BE49-F238E27FC236}">
                    <a16:creationId xmlns:a16="http://schemas.microsoft.com/office/drawing/2014/main" id="{6E2ACBA6-7F45-D30F-B489-872D0AA59321}"/>
                  </a:ext>
                </a:extLst>
              </p:cNvPr>
              <p:cNvCxnSpPr>
                <a:cxnSpLocks/>
                <a:stCxn id="172" idx="2"/>
                <a:endCxn id="172" idx="7"/>
              </p:cNvCxnSpPr>
              <p:nvPr/>
            </p:nvCxnSpPr>
            <p:spPr>
              <a:xfrm flipH="1" flipV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十角形 177">
                <a:extLst>
                  <a:ext uri="{FF2B5EF4-FFF2-40B4-BE49-F238E27FC236}">
                    <a16:creationId xmlns:a16="http://schemas.microsoft.com/office/drawing/2014/main" id="{8173CA60-0F3F-00C1-9D02-CB5ACDED2DE8}"/>
                  </a:ext>
                </a:extLst>
              </p:cNvPr>
              <p:cNvSpPr/>
              <p:nvPr/>
            </p:nvSpPr>
            <p:spPr bwMode="auto">
              <a:xfrm>
                <a:off x="763016" y="2505142"/>
                <a:ext cx="891298" cy="885394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9" name="十角形 178">
                <a:extLst>
                  <a:ext uri="{FF2B5EF4-FFF2-40B4-BE49-F238E27FC236}">
                    <a16:creationId xmlns:a16="http://schemas.microsoft.com/office/drawing/2014/main" id="{7B132C64-B484-EA8C-83DB-60DFDD70C39E}"/>
                  </a:ext>
                </a:extLst>
              </p:cNvPr>
              <p:cNvSpPr/>
              <p:nvPr/>
            </p:nvSpPr>
            <p:spPr bwMode="auto">
              <a:xfrm>
                <a:off x="867192" y="2610826"/>
                <a:ext cx="668474" cy="664046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80" name="十角形 179">
                <a:extLst>
                  <a:ext uri="{FF2B5EF4-FFF2-40B4-BE49-F238E27FC236}">
                    <a16:creationId xmlns:a16="http://schemas.microsoft.com/office/drawing/2014/main" id="{7AA2B189-4437-A6EE-7505-4C19C510D608}"/>
                  </a:ext>
                </a:extLst>
              </p:cNvPr>
              <p:cNvSpPr/>
              <p:nvPr/>
            </p:nvSpPr>
            <p:spPr bwMode="auto">
              <a:xfrm>
                <a:off x="978604" y="2733976"/>
                <a:ext cx="445649" cy="442697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81" name="十角形 180">
                <a:extLst>
                  <a:ext uri="{FF2B5EF4-FFF2-40B4-BE49-F238E27FC236}">
                    <a16:creationId xmlns:a16="http://schemas.microsoft.com/office/drawing/2014/main" id="{AA3D1FD6-BAE9-3BCE-8660-118497FC0815}"/>
                  </a:ext>
                </a:extLst>
              </p:cNvPr>
              <p:cNvSpPr/>
              <p:nvPr/>
            </p:nvSpPr>
            <p:spPr bwMode="auto">
              <a:xfrm>
                <a:off x="1090016" y="2843046"/>
                <a:ext cx="222825" cy="221349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69" name="フリーフォーム: 図形 168">
              <a:extLst>
                <a:ext uri="{FF2B5EF4-FFF2-40B4-BE49-F238E27FC236}">
                  <a16:creationId xmlns:a16="http://schemas.microsoft.com/office/drawing/2014/main" id="{68275159-6F17-F6B3-38A8-48BCBF7BF54C}"/>
                </a:ext>
              </a:extLst>
            </p:cNvPr>
            <p:cNvSpPr/>
            <p:nvPr/>
          </p:nvSpPr>
          <p:spPr bwMode="auto">
            <a:xfrm>
              <a:off x="892964" y="1509291"/>
              <a:ext cx="448320" cy="614171"/>
            </a:xfrm>
            <a:custGeom>
              <a:avLst/>
              <a:gdLst>
                <a:gd name="connsiteX0" fmla="*/ 184150 w 603250"/>
                <a:gd name="connsiteY0" fmla="*/ 0 h 647700"/>
                <a:gd name="connsiteX1" fmla="*/ 44450 w 603250"/>
                <a:gd name="connsiteY1" fmla="*/ 127000 h 647700"/>
                <a:gd name="connsiteX2" fmla="*/ 12700 w 603250"/>
                <a:gd name="connsiteY2" fmla="*/ 304800 h 647700"/>
                <a:gd name="connsiteX3" fmla="*/ 0 w 603250"/>
                <a:gd name="connsiteY3" fmla="*/ 508000 h 647700"/>
                <a:gd name="connsiteX4" fmla="*/ 177800 w 603250"/>
                <a:gd name="connsiteY4" fmla="*/ 641350 h 647700"/>
                <a:gd name="connsiteX5" fmla="*/ 387350 w 603250"/>
                <a:gd name="connsiteY5" fmla="*/ 647700 h 647700"/>
                <a:gd name="connsiteX6" fmla="*/ 558800 w 603250"/>
                <a:gd name="connsiteY6" fmla="*/ 501650 h 647700"/>
                <a:gd name="connsiteX7" fmla="*/ 603250 w 603250"/>
                <a:gd name="connsiteY7" fmla="*/ 298450 h 647700"/>
                <a:gd name="connsiteX8" fmla="*/ 558800 w 603250"/>
                <a:gd name="connsiteY8" fmla="*/ 101600 h 647700"/>
                <a:gd name="connsiteX9" fmla="*/ 381000 w 603250"/>
                <a:gd name="connsiteY9" fmla="*/ 0 h 647700"/>
                <a:gd name="connsiteX10" fmla="*/ 184150 w 603250"/>
                <a:gd name="connsiteY10" fmla="*/ 0 h 647700"/>
                <a:gd name="connsiteX0" fmla="*/ 145680 w 603250"/>
                <a:gd name="connsiteY0" fmla="*/ 0 h 742395"/>
                <a:gd name="connsiteX1" fmla="*/ 44450 w 603250"/>
                <a:gd name="connsiteY1" fmla="*/ 221695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145680 w 603250"/>
                <a:gd name="connsiteY0" fmla="*/ 0 h 742395"/>
                <a:gd name="connsiteX1" fmla="*/ 14858 w 603250"/>
                <a:gd name="connsiteY1" fmla="*/ 212817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26384 w 729634"/>
                <a:gd name="connsiteY3" fmla="*/ 602695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1225 w 729634"/>
                <a:gd name="connsiteY4" fmla="*/ 694616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804539"/>
                <a:gd name="connsiteX1" fmla="*/ 141242 w 729634"/>
                <a:gd name="connsiteY1" fmla="*/ 212817 h 804539"/>
                <a:gd name="connsiteX2" fmla="*/ 0 w 729634"/>
                <a:gd name="connsiteY2" fmla="*/ 396536 h 804539"/>
                <a:gd name="connsiteX3" fmla="*/ 161895 w 729634"/>
                <a:gd name="connsiteY3" fmla="*/ 581980 h 804539"/>
                <a:gd name="connsiteX4" fmla="*/ 301225 w 729634"/>
                <a:gd name="connsiteY4" fmla="*/ 694616 h 804539"/>
                <a:gd name="connsiteX5" fmla="*/ 525570 w 729634"/>
                <a:gd name="connsiteY5" fmla="*/ 804539 h 804539"/>
                <a:gd name="connsiteX6" fmla="*/ 685184 w 729634"/>
                <a:gd name="connsiteY6" fmla="*/ 596345 h 804539"/>
                <a:gd name="connsiteX7" fmla="*/ 729634 w 729634"/>
                <a:gd name="connsiteY7" fmla="*/ 393145 h 804539"/>
                <a:gd name="connsiteX8" fmla="*/ 685184 w 729634"/>
                <a:gd name="connsiteY8" fmla="*/ 196295 h 804539"/>
                <a:gd name="connsiteX9" fmla="*/ 507384 w 729634"/>
                <a:gd name="connsiteY9" fmla="*/ 94695 h 804539"/>
                <a:gd name="connsiteX10" fmla="*/ 272064 w 729634"/>
                <a:gd name="connsiteY10" fmla="*/ 0 h 804539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85184 w 729634"/>
                <a:gd name="connsiteY8" fmla="*/ 199254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43755 w 729634"/>
                <a:gd name="connsiteY8" fmla="*/ 219968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85184 w 806574"/>
                <a:gd name="connsiteY6" fmla="*/ 599304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281686 w 806574"/>
                <a:gd name="connsiteY4" fmla="*/ 803082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321 h 804860"/>
                <a:gd name="connsiteX1" fmla="*/ 141242 w 806574"/>
                <a:gd name="connsiteY1" fmla="*/ 213138 h 804860"/>
                <a:gd name="connsiteX2" fmla="*/ 0 w 806574"/>
                <a:gd name="connsiteY2" fmla="*/ 396857 h 804860"/>
                <a:gd name="connsiteX3" fmla="*/ 161895 w 806574"/>
                <a:gd name="connsiteY3" fmla="*/ 582301 h 804860"/>
                <a:gd name="connsiteX4" fmla="*/ 281686 w 806574"/>
                <a:gd name="connsiteY4" fmla="*/ 800444 h 804860"/>
                <a:gd name="connsiteX5" fmla="*/ 525570 w 806574"/>
                <a:gd name="connsiteY5" fmla="*/ 804860 h 804860"/>
                <a:gd name="connsiteX6" fmla="*/ 652633 w 806574"/>
                <a:gd name="connsiteY6" fmla="*/ 584829 h 804860"/>
                <a:gd name="connsiteX7" fmla="*/ 806574 w 806574"/>
                <a:gd name="connsiteY7" fmla="*/ 396425 h 804860"/>
                <a:gd name="connsiteX8" fmla="*/ 643755 w 806574"/>
                <a:gd name="connsiteY8" fmla="*/ 217330 h 804860"/>
                <a:gd name="connsiteX9" fmla="*/ 521472 w 806574"/>
                <a:gd name="connsiteY9" fmla="*/ 0 h 804860"/>
                <a:gd name="connsiteX10" fmla="*/ 272064 w 806574"/>
                <a:gd name="connsiteY10" fmla="*/ 321 h 804860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1452 h 804539"/>
                <a:gd name="connsiteX10" fmla="*/ 272064 w 806574"/>
                <a:gd name="connsiteY10" fmla="*/ 0 h 804539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9365 h 804539"/>
                <a:gd name="connsiteX10" fmla="*/ 272064 w 806574"/>
                <a:gd name="connsiteY10" fmla="*/ 0 h 804539"/>
                <a:gd name="connsiteX0" fmla="*/ 272064 w 710049"/>
                <a:gd name="connsiteY0" fmla="*/ 0 h 804539"/>
                <a:gd name="connsiteX1" fmla="*/ 141242 w 710049"/>
                <a:gd name="connsiteY1" fmla="*/ 212817 h 804539"/>
                <a:gd name="connsiteX2" fmla="*/ 0 w 710049"/>
                <a:gd name="connsiteY2" fmla="*/ 396536 h 804539"/>
                <a:gd name="connsiteX3" fmla="*/ 161895 w 710049"/>
                <a:gd name="connsiteY3" fmla="*/ 581980 h 804539"/>
                <a:gd name="connsiteX4" fmla="*/ 281686 w 710049"/>
                <a:gd name="connsiteY4" fmla="*/ 800123 h 804539"/>
                <a:gd name="connsiteX5" fmla="*/ 525570 w 710049"/>
                <a:gd name="connsiteY5" fmla="*/ 804539 h 804539"/>
                <a:gd name="connsiteX6" fmla="*/ 652633 w 710049"/>
                <a:gd name="connsiteY6" fmla="*/ 584508 h 804539"/>
                <a:gd name="connsiteX7" fmla="*/ 710049 w 710049"/>
                <a:gd name="connsiteY7" fmla="*/ 396104 h 804539"/>
                <a:gd name="connsiteX8" fmla="*/ 643755 w 710049"/>
                <a:gd name="connsiteY8" fmla="*/ 217009 h 804539"/>
                <a:gd name="connsiteX9" fmla="*/ 497731 w 710049"/>
                <a:gd name="connsiteY9" fmla="*/ 89365 h 804539"/>
                <a:gd name="connsiteX10" fmla="*/ 272064 w 710049"/>
                <a:gd name="connsiteY10" fmla="*/ 0 h 804539"/>
                <a:gd name="connsiteX0" fmla="*/ 311389 w 710049"/>
                <a:gd name="connsiteY0" fmla="*/ 7159 h 715174"/>
                <a:gd name="connsiteX1" fmla="*/ 141242 w 710049"/>
                <a:gd name="connsiteY1" fmla="*/ 123452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311389 w 710049"/>
                <a:gd name="connsiteY0" fmla="*/ 7159 h 715174"/>
                <a:gd name="connsiteX1" fmla="*/ 255641 w 710049"/>
                <a:gd name="connsiteY1" fmla="*/ 191377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196990 w 595650"/>
                <a:gd name="connsiteY0" fmla="*/ 7159 h 715174"/>
                <a:gd name="connsiteX1" fmla="*/ 141242 w 595650"/>
                <a:gd name="connsiteY1" fmla="*/ 191377 h 715174"/>
                <a:gd name="connsiteX2" fmla="*/ 0 w 595650"/>
                <a:gd name="connsiteY2" fmla="*/ 317896 h 715174"/>
                <a:gd name="connsiteX3" fmla="*/ 47496 w 595650"/>
                <a:gd name="connsiteY3" fmla="*/ 492615 h 715174"/>
                <a:gd name="connsiteX4" fmla="*/ 167287 w 595650"/>
                <a:gd name="connsiteY4" fmla="*/ 710758 h 715174"/>
                <a:gd name="connsiteX5" fmla="*/ 411171 w 595650"/>
                <a:gd name="connsiteY5" fmla="*/ 715174 h 715174"/>
                <a:gd name="connsiteX6" fmla="*/ 538234 w 595650"/>
                <a:gd name="connsiteY6" fmla="*/ 495143 h 715174"/>
                <a:gd name="connsiteX7" fmla="*/ 595650 w 595650"/>
                <a:gd name="connsiteY7" fmla="*/ 306739 h 715174"/>
                <a:gd name="connsiteX8" fmla="*/ 529356 w 595650"/>
                <a:gd name="connsiteY8" fmla="*/ 127644 h 715174"/>
                <a:gd name="connsiteX9" fmla="*/ 383332 w 595650"/>
                <a:gd name="connsiteY9" fmla="*/ 0 h 715174"/>
                <a:gd name="connsiteX10" fmla="*/ 196990 w 59565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536506 w 602800"/>
                <a:gd name="connsiteY8" fmla="*/ 120485 h 708015"/>
                <a:gd name="connsiteX9" fmla="*/ 358307 w 602800"/>
                <a:gd name="connsiteY9" fmla="*/ 114390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536506 w 602800"/>
                <a:gd name="connsiteY8" fmla="*/ 120485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39981 w 602800"/>
                <a:gd name="connsiteY8" fmla="*/ 195559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39981 w 602800"/>
                <a:gd name="connsiteY8" fmla="*/ 166959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50706 w 602800"/>
                <a:gd name="connsiteY8" fmla="*/ 181258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545384"/>
                <a:gd name="connsiteY0" fmla="*/ 0 h 708015"/>
                <a:gd name="connsiteX1" fmla="*/ 148392 w 545384"/>
                <a:gd name="connsiteY1" fmla="*/ 184218 h 708015"/>
                <a:gd name="connsiteX2" fmla="*/ 0 w 545384"/>
                <a:gd name="connsiteY2" fmla="*/ 307162 h 708015"/>
                <a:gd name="connsiteX3" fmla="*/ 54646 w 545384"/>
                <a:gd name="connsiteY3" fmla="*/ 485456 h 708015"/>
                <a:gd name="connsiteX4" fmla="*/ 174437 w 545384"/>
                <a:gd name="connsiteY4" fmla="*/ 703599 h 708015"/>
                <a:gd name="connsiteX5" fmla="*/ 418321 w 545384"/>
                <a:gd name="connsiteY5" fmla="*/ 708015 h 708015"/>
                <a:gd name="connsiteX6" fmla="*/ 545384 w 545384"/>
                <a:gd name="connsiteY6" fmla="*/ 487984 h 708015"/>
                <a:gd name="connsiteX7" fmla="*/ 495550 w 545384"/>
                <a:gd name="connsiteY7" fmla="*/ 299580 h 708015"/>
                <a:gd name="connsiteX8" fmla="*/ 450706 w 545384"/>
                <a:gd name="connsiteY8" fmla="*/ 181258 h 708015"/>
                <a:gd name="connsiteX9" fmla="*/ 358307 w 545384"/>
                <a:gd name="connsiteY9" fmla="*/ 125115 h 708015"/>
                <a:gd name="connsiteX10" fmla="*/ 204140 w 545384"/>
                <a:gd name="connsiteY10" fmla="*/ 0 h 708015"/>
                <a:gd name="connsiteX0" fmla="*/ 204140 w 495550"/>
                <a:gd name="connsiteY0" fmla="*/ 0 h 708015"/>
                <a:gd name="connsiteX1" fmla="*/ 148392 w 495550"/>
                <a:gd name="connsiteY1" fmla="*/ 184218 h 708015"/>
                <a:gd name="connsiteX2" fmla="*/ 0 w 495550"/>
                <a:gd name="connsiteY2" fmla="*/ 307162 h 708015"/>
                <a:gd name="connsiteX3" fmla="*/ 54646 w 495550"/>
                <a:gd name="connsiteY3" fmla="*/ 485456 h 708015"/>
                <a:gd name="connsiteX4" fmla="*/ 174437 w 495550"/>
                <a:gd name="connsiteY4" fmla="*/ 703599 h 708015"/>
                <a:gd name="connsiteX5" fmla="*/ 418321 w 495550"/>
                <a:gd name="connsiteY5" fmla="*/ 708015 h 708015"/>
                <a:gd name="connsiteX6" fmla="*/ 473885 w 495550"/>
                <a:gd name="connsiteY6" fmla="*/ 427210 h 708015"/>
                <a:gd name="connsiteX7" fmla="*/ 495550 w 495550"/>
                <a:gd name="connsiteY7" fmla="*/ 299580 h 708015"/>
                <a:gd name="connsiteX8" fmla="*/ 450706 w 495550"/>
                <a:gd name="connsiteY8" fmla="*/ 181258 h 708015"/>
                <a:gd name="connsiteX9" fmla="*/ 358307 w 495550"/>
                <a:gd name="connsiteY9" fmla="*/ 125115 h 708015"/>
                <a:gd name="connsiteX10" fmla="*/ 204140 w 495550"/>
                <a:gd name="connsiteY10" fmla="*/ 0 h 708015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73885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65457 w 495550"/>
                <a:gd name="connsiteY9" fmla="*/ 117965 h 703599"/>
                <a:gd name="connsiteX10" fmla="*/ 204140 w 495550"/>
                <a:gd name="connsiteY10" fmla="*/ 0 h 703599"/>
                <a:gd name="connsiteX0" fmla="*/ 204140 w 499125"/>
                <a:gd name="connsiteY0" fmla="*/ 0 h 703599"/>
                <a:gd name="connsiteX1" fmla="*/ 148392 w 499125"/>
                <a:gd name="connsiteY1" fmla="*/ 184218 h 703599"/>
                <a:gd name="connsiteX2" fmla="*/ 0 w 499125"/>
                <a:gd name="connsiteY2" fmla="*/ 307162 h 703599"/>
                <a:gd name="connsiteX3" fmla="*/ 54646 w 499125"/>
                <a:gd name="connsiteY3" fmla="*/ 485456 h 703599"/>
                <a:gd name="connsiteX4" fmla="*/ 174437 w 499125"/>
                <a:gd name="connsiteY4" fmla="*/ 703599 h 703599"/>
                <a:gd name="connsiteX5" fmla="*/ 378997 w 499125"/>
                <a:gd name="connsiteY5" fmla="*/ 597191 h 703599"/>
                <a:gd name="connsiteX6" fmla="*/ 463160 w 499125"/>
                <a:gd name="connsiteY6" fmla="*/ 427210 h 703599"/>
                <a:gd name="connsiteX7" fmla="*/ 499125 w 499125"/>
                <a:gd name="connsiteY7" fmla="*/ 299580 h 703599"/>
                <a:gd name="connsiteX8" fmla="*/ 450706 w 499125"/>
                <a:gd name="connsiteY8" fmla="*/ 181258 h 703599"/>
                <a:gd name="connsiteX9" fmla="*/ 365457 w 499125"/>
                <a:gd name="connsiteY9" fmla="*/ 117965 h 703599"/>
                <a:gd name="connsiteX10" fmla="*/ 204140 w 499125"/>
                <a:gd name="connsiteY10" fmla="*/ 0 h 703599"/>
                <a:gd name="connsiteX0" fmla="*/ 204140 w 499125"/>
                <a:gd name="connsiteY0" fmla="*/ 0 h 607075"/>
                <a:gd name="connsiteX1" fmla="*/ 148392 w 499125"/>
                <a:gd name="connsiteY1" fmla="*/ 184218 h 607075"/>
                <a:gd name="connsiteX2" fmla="*/ 0 w 499125"/>
                <a:gd name="connsiteY2" fmla="*/ 307162 h 607075"/>
                <a:gd name="connsiteX3" fmla="*/ 54646 w 499125"/>
                <a:gd name="connsiteY3" fmla="*/ 485456 h 607075"/>
                <a:gd name="connsiteX4" fmla="*/ 195887 w 499125"/>
                <a:gd name="connsiteY4" fmla="*/ 607075 h 607075"/>
                <a:gd name="connsiteX5" fmla="*/ 378997 w 499125"/>
                <a:gd name="connsiteY5" fmla="*/ 597191 h 607075"/>
                <a:gd name="connsiteX6" fmla="*/ 463160 w 499125"/>
                <a:gd name="connsiteY6" fmla="*/ 427210 h 607075"/>
                <a:gd name="connsiteX7" fmla="*/ 499125 w 499125"/>
                <a:gd name="connsiteY7" fmla="*/ 299580 h 607075"/>
                <a:gd name="connsiteX8" fmla="*/ 450706 w 499125"/>
                <a:gd name="connsiteY8" fmla="*/ 181258 h 607075"/>
                <a:gd name="connsiteX9" fmla="*/ 365457 w 499125"/>
                <a:gd name="connsiteY9" fmla="*/ 117965 h 607075"/>
                <a:gd name="connsiteX10" fmla="*/ 204140 w 499125"/>
                <a:gd name="connsiteY10" fmla="*/ 0 h 607075"/>
                <a:gd name="connsiteX0" fmla="*/ 204140 w 499125"/>
                <a:gd name="connsiteY0" fmla="*/ 0 h 607075"/>
                <a:gd name="connsiteX1" fmla="*/ 148392 w 499125"/>
                <a:gd name="connsiteY1" fmla="*/ 184218 h 607075"/>
                <a:gd name="connsiteX2" fmla="*/ 0 w 499125"/>
                <a:gd name="connsiteY2" fmla="*/ 307162 h 607075"/>
                <a:gd name="connsiteX3" fmla="*/ 54646 w 499125"/>
                <a:gd name="connsiteY3" fmla="*/ 485456 h 607075"/>
                <a:gd name="connsiteX4" fmla="*/ 206612 w 499125"/>
                <a:gd name="connsiteY4" fmla="*/ 607075 h 607075"/>
                <a:gd name="connsiteX5" fmla="*/ 378997 w 499125"/>
                <a:gd name="connsiteY5" fmla="*/ 597191 h 607075"/>
                <a:gd name="connsiteX6" fmla="*/ 463160 w 499125"/>
                <a:gd name="connsiteY6" fmla="*/ 427210 h 607075"/>
                <a:gd name="connsiteX7" fmla="*/ 499125 w 499125"/>
                <a:gd name="connsiteY7" fmla="*/ 299580 h 607075"/>
                <a:gd name="connsiteX8" fmla="*/ 450706 w 499125"/>
                <a:gd name="connsiteY8" fmla="*/ 181258 h 607075"/>
                <a:gd name="connsiteX9" fmla="*/ 365457 w 499125"/>
                <a:gd name="connsiteY9" fmla="*/ 117965 h 607075"/>
                <a:gd name="connsiteX10" fmla="*/ 204140 w 499125"/>
                <a:gd name="connsiteY10" fmla="*/ 0 h 607075"/>
                <a:gd name="connsiteX0" fmla="*/ 204140 w 499125"/>
                <a:gd name="connsiteY0" fmla="*/ 0 h 603500"/>
                <a:gd name="connsiteX1" fmla="*/ 148392 w 499125"/>
                <a:gd name="connsiteY1" fmla="*/ 184218 h 603500"/>
                <a:gd name="connsiteX2" fmla="*/ 0 w 499125"/>
                <a:gd name="connsiteY2" fmla="*/ 307162 h 603500"/>
                <a:gd name="connsiteX3" fmla="*/ 54646 w 499125"/>
                <a:gd name="connsiteY3" fmla="*/ 485456 h 603500"/>
                <a:gd name="connsiteX4" fmla="*/ 199462 w 499125"/>
                <a:gd name="connsiteY4" fmla="*/ 603500 h 603500"/>
                <a:gd name="connsiteX5" fmla="*/ 378997 w 499125"/>
                <a:gd name="connsiteY5" fmla="*/ 597191 h 603500"/>
                <a:gd name="connsiteX6" fmla="*/ 463160 w 499125"/>
                <a:gd name="connsiteY6" fmla="*/ 427210 h 603500"/>
                <a:gd name="connsiteX7" fmla="*/ 499125 w 499125"/>
                <a:gd name="connsiteY7" fmla="*/ 299580 h 603500"/>
                <a:gd name="connsiteX8" fmla="*/ 450706 w 499125"/>
                <a:gd name="connsiteY8" fmla="*/ 181258 h 603500"/>
                <a:gd name="connsiteX9" fmla="*/ 365457 w 499125"/>
                <a:gd name="connsiteY9" fmla="*/ 117965 h 603500"/>
                <a:gd name="connsiteX10" fmla="*/ 204140 w 499125"/>
                <a:gd name="connsiteY10" fmla="*/ 0 h 603500"/>
                <a:gd name="connsiteX0" fmla="*/ 204140 w 499125"/>
                <a:gd name="connsiteY0" fmla="*/ 0 h 603500"/>
                <a:gd name="connsiteX1" fmla="*/ 148392 w 499125"/>
                <a:gd name="connsiteY1" fmla="*/ 184218 h 603500"/>
                <a:gd name="connsiteX2" fmla="*/ 0 w 499125"/>
                <a:gd name="connsiteY2" fmla="*/ 307162 h 603500"/>
                <a:gd name="connsiteX3" fmla="*/ 144021 w 499125"/>
                <a:gd name="connsiteY3" fmla="*/ 428257 h 603500"/>
                <a:gd name="connsiteX4" fmla="*/ 199462 w 499125"/>
                <a:gd name="connsiteY4" fmla="*/ 603500 h 603500"/>
                <a:gd name="connsiteX5" fmla="*/ 378997 w 499125"/>
                <a:gd name="connsiteY5" fmla="*/ 597191 h 603500"/>
                <a:gd name="connsiteX6" fmla="*/ 463160 w 499125"/>
                <a:gd name="connsiteY6" fmla="*/ 427210 h 603500"/>
                <a:gd name="connsiteX7" fmla="*/ 499125 w 499125"/>
                <a:gd name="connsiteY7" fmla="*/ 299580 h 603500"/>
                <a:gd name="connsiteX8" fmla="*/ 450706 w 499125"/>
                <a:gd name="connsiteY8" fmla="*/ 181258 h 603500"/>
                <a:gd name="connsiteX9" fmla="*/ 365457 w 499125"/>
                <a:gd name="connsiteY9" fmla="*/ 117965 h 603500"/>
                <a:gd name="connsiteX10" fmla="*/ 204140 w 499125"/>
                <a:gd name="connsiteY10" fmla="*/ 0 h 603500"/>
                <a:gd name="connsiteX0" fmla="*/ 114765 w 409750"/>
                <a:gd name="connsiteY0" fmla="*/ 0 h 603500"/>
                <a:gd name="connsiteX1" fmla="*/ 59017 w 409750"/>
                <a:gd name="connsiteY1" fmla="*/ 184218 h 603500"/>
                <a:gd name="connsiteX2" fmla="*/ 0 w 409750"/>
                <a:gd name="connsiteY2" fmla="*/ 314313 h 603500"/>
                <a:gd name="connsiteX3" fmla="*/ 54646 w 409750"/>
                <a:gd name="connsiteY3" fmla="*/ 428257 h 603500"/>
                <a:gd name="connsiteX4" fmla="*/ 110087 w 409750"/>
                <a:gd name="connsiteY4" fmla="*/ 603500 h 603500"/>
                <a:gd name="connsiteX5" fmla="*/ 289622 w 409750"/>
                <a:gd name="connsiteY5" fmla="*/ 597191 h 603500"/>
                <a:gd name="connsiteX6" fmla="*/ 373785 w 409750"/>
                <a:gd name="connsiteY6" fmla="*/ 427210 h 603500"/>
                <a:gd name="connsiteX7" fmla="*/ 409750 w 409750"/>
                <a:gd name="connsiteY7" fmla="*/ 299580 h 603500"/>
                <a:gd name="connsiteX8" fmla="*/ 361331 w 409750"/>
                <a:gd name="connsiteY8" fmla="*/ 181258 h 603500"/>
                <a:gd name="connsiteX9" fmla="*/ 276082 w 409750"/>
                <a:gd name="connsiteY9" fmla="*/ 117965 h 603500"/>
                <a:gd name="connsiteX10" fmla="*/ 114765 w 409750"/>
                <a:gd name="connsiteY10" fmla="*/ 0 h 603500"/>
                <a:gd name="connsiteX0" fmla="*/ 114765 w 409750"/>
                <a:gd name="connsiteY0" fmla="*/ 0 h 597191"/>
                <a:gd name="connsiteX1" fmla="*/ 59017 w 409750"/>
                <a:gd name="connsiteY1" fmla="*/ 184218 h 597191"/>
                <a:gd name="connsiteX2" fmla="*/ 0 w 409750"/>
                <a:gd name="connsiteY2" fmla="*/ 314313 h 597191"/>
                <a:gd name="connsiteX3" fmla="*/ 54646 w 409750"/>
                <a:gd name="connsiteY3" fmla="*/ 428257 h 597191"/>
                <a:gd name="connsiteX4" fmla="*/ 138686 w 409750"/>
                <a:gd name="connsiteY4" fmla="*/ 510550 h 597191"/>
                <a:gd name="connsiteX5" fmla="*/ 289622 w 409750"/>
                <a:gd name="connsiteY5" fmla="*/ 597191 h 597191"/>
                <a:gd name="connsiteX6" fmla="*/ 373785 w 409750"/>
                <a:gd name="connsiteY6" fmla="*/ 427210 h 597191"/>
                <a:gd name="connsiteX7" fmla="*/ 409750 w 409750"/>
                <a:gd name="connsiteY7" fmla="*/ 299580 h 597191"/>
                <a:gd name="connsiteX8" fmla="*/ 361331 w 409750"/>
                <a:gd name="connsiteY8" fmla="*/ 181258 h 597191"/>
                <a:gd name="connsiteX9" fmla="*/ 276082 w 409750"/>
                <a:gd name="connsiteY9" fmla="*/ 117965 h 597191"/>
                <a:gd name="connsiteX10" fmla="*/ 114765 w 409750"/>
                <a:gd name="connsiteY10" fmla="*/ 0 h 597191"/>
                <a:gd name="connsiteX0" fmla="*/ 114765 w 409750"/>
                <a:gd name="connsiteY0" fmla="*/ 0 h 597191"/>
                <a:gd name="connsiteX1" fmla="*/ 59017 w 409750"/>
                <a:gd name="connsiteY1" fmla="*/ 184218 h 597191"/>
                <a:gd name="connsiteX2" fmla="*/ 0 w 409750"/>
                <a:gd name="connsiteY2" fmla="*/ 314313 h 597191"/>
                <a:gd name="connsiteX3" fmla="*/ 43921 w 409750"/>
                <a:gd name="connsiteY3" fmla="*/ 435407 h 597191"/>
                <a:gd name="connsiteX4" fmla="*/ 138686 w 409750"/>
                <a:gd name="connsiteY4" fmla="*/ 510550 h 597191"/>
                <a:gd name="connsiteX5" fmla="*/ 289622 w 409750"/>
                <a:gd name="connsiteY5" fmla="*/ 597191 h 597191"/>
                <a:gd name="connsiteX6" fmla="*/ 373785 w 409750"/>
                <a:gd name="connsiteY6" fmla="*/ 427210 h 597191"/>
                <a:gd name="connsiteX7" fmla="*/ 409750 w 409750"/>
                <a:gd name="connsiteY7" fmla="*/ 299580 h 597191"/>
                <a:gd name="connsiteX8" fmla="*/ 361331 w 409750"/>
                <a:gd name="connsiteY8" fmla="*/ 181258 h 597191"/>
                <a:gd name="connsiteX9" fmla="*/ 276082 w 409750"/>
                <a:gd name="connsiteY9" fmla="*/ 117965 h 597191"/>
                <a:gd name="connsiteX10" fmla="*/ 114765 w 409750"/>
                <a:gd name="connsiteY10" fmla="*/ 0 h 597191"/>
                <a:gd name="connsiteX0" fmla="*/ 111190 w 406175"/>
                <a:gd name="connsiteY0" fmla="*/ 0 h 597191"/>
                <a:gd name="connsiteX1" fmla="*/ 554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72507 w 406175"/>
                <a:gd name="connsiteY9" fmla="*/ 117965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72507 w 406175"/>
                <a:gd name="connsiteY9" fmla="*/ 117965 h 597191"/>
                <a:gd name="connsiteX10" fmla="*/ 111190 w 406175"/>
                <a:gd name="connsiteY10" fmla="*/ 0 h 597191"/>
                <a:gd name="connsiteX0" fmla="*/ 111190 w 448323"/>
                <a:gd name="connsiteY0" fmla="*/ 0 h 597191"/>
                <a:gd name="connsiteX1" fmla="*/ 41142 w 448323"/>
                <a:gd name="connsiteY1" fmla="*/ 184218 h 597191"/>
                <a:gd name="connsiteX2" fmla="*/ 0 w 448323"/>
                <a:gd name="connsiteY2" fmla="*/ 314313 h 597191"/>
                <a:gd name="connsiteX3" fmla="*/ 40346 w 448323"/>
                <a:gd name="connsiteY3" fmla="*/ 435407 h 597191"/>
                <a:gd name="connsiteX4" fmla="*/ 135111 w 448323"/>
                <a:gd name="connsiteY4" fmla="*/ 510550 h 597191"/>
                <a:gd name="connsiteX5" fmla="*/ 286047 w 448323"/>
                <a:gd name="connsiteY5" fmla="*/ 597191 h 597191"/>
                <a:gd name="connsiteX6" fmla="*/ 448323 w 448323"/>
                <a:gd name="connsiteY6" fmla="*/ 498531 h 597191"/>
                <a:gd name="connsiteX7" fmla="*/ 406175 w 448323"/>
                <a:gd name="connsiteY7" fmla="*/ 299580 h 597191"/>
                <a:gd name="connsiteX8" fmla="*/ 357756 w 448323"/>
                <a:gd name="connsiteY8" fmla="*/ 181258 h 597191"/>
                <a:gd name="connsiteX9" fmla="*/ 272507 w 448323"/>
                <a:gd name="connsiteY9" fmla="*/ 117965 h 597191"/>
                <a:gd name="connsiteX10" fmla="*/ 111190 w 448323"/>
                <a:gd name="connsiteY10" fmla="*/ 0 h 597191"/>
                <a:gd name="connsiteX0" fmla="*/ 111190 w 448323"/>
                <a:gd name="connsiteY0" fmla="*/ 0 h 603983"/>
                <a:gd name="connsiteX1" fmla="*/ 41142 w 448323"/>
                <a:gd name="connsiteY1" fmla="*/ 184218 h 603983"/>
                <a:gd name="connsiteX2" fmla="*/ 0 w 448323"/>
                <a:gd name="connsiteY2" fmla="*/ 314313 h 603983"/>
                <a:gd name="connsiteX3" fmla="*/ 40346 w 448323"/>
                <a:gd name="connsiteY3" fmla="*/ 435407 h 603983"/>
                <a:gd name="connsiteX4" fmla="*/ 135111 w 448323"/>
                <a:gd name="connsiteY4" fmla="*/ 510550 h 603983"/>
                <a:gd name="connsiteX5" fmla="*/ 299632 w 448323"/>
                <a:gd name="connsiteY5" fmla="*/ 603983 h 603983"/>
                <a:gd name="connsiteX6" fmla="*/ 448323 w 448323"/>
                <a:gd name="connsiteY6" fmla="*/ 498531 h 603983"/>
                <a:gd name="connsiteX7" fmla="*/ 406175 w 448323"/>
                <a:gd name="connsiteY7" fmla="*/ 299580 h 603983"/>
                <a:gd name="connsiteX8" fmla="*/ 357756 w 448323"/>
                <a:gd name="connsiteY8" fmla="*/ 181258 h 603983"/>
                <a:gd name="connsiteX9" fmla="*/ 272507 w 448323"/>
                <a:gd name="connsiteY9" fmla="*/ 117965 h 603983"/>
                <a:gd name="connsiteX10" fmla="*/ 111190 w 448323"/>
                <a:gd name="connsiteY10" fmla="*/ 0 h 603983"/>
                <a:gd name="connsiteX0" fmla="*/ 141756 w 448323"/>
                <a:gd name="connsiteY0" fmla="*/ 0 h 505492"/>
                <a:gd name="connsiteX1" fmla="*/ 41142 w 448323"/>
                <a:gd name="connsiteY1" fmla="*/ 85727 h 505492"/>
                <a:gd name="connsiteX2" fmla="*/ 0 w 448323"/>
                <a:gd name="connsiteY2" fmla="*/ 215822 h 505492"/>
                <a:gd name="connsiteX3" fmla="*/ 40346 w 448323"/>
                <a:gd name="connsiteY3" fmla="*/ 336916 h 505492"/>
                <a:gd name="connsiteX4" fmla="*/ 135111 w 448323"/>
                <a:gd name="connsiteY4" fmla="*/ 412059 h 505492"/>
                <a:gd name="connsiteX5" fmla="*/ 299632 w 448323"/>
                <a:gd name="connsiteY5" fmla="*/ 505492 h 505492"/>
                <a:gd name="connsiteX6" fmla="*/ 448323 w 448323"/>
                <a:gd name="connsiteY6" fmla="*/ 400040 h 505492"/>
                <a:gd name="connsiteX7" fmla="*/ 406175 w 448323"/>
                <a:gd name="connsiteY7" fmla="*/ 201089 h 505492"/>
                <a:gd name="connsiteX8" fmla="*/ 357756 w 448323"/>
                <a:gd name="connsiteY8" fmla="*/ 82767 h 505492"/>
                <a:gd name="connsiteX9" fmla="*/ 272507 w 448323"/>
                <a:gd name="connsiteY9" fmla="*/ 19474 h 505492"/>
                <a:gd name="connsiteX10" fmla="*/ 141756 w 448323"/>
                <a:gd name="connsiteY10" fmla="*/ 0 h 505492"/>
                <a:gd name="connsiteX0" fmla="*/ 141756 w 448323"/>
                <a:gd name="connsiteY0" fmla="*/ 0 h 505492"/>
                <a:gd name="connsiteX1" fmla="*/ 41142 w 448323"/>
                <a:gd name="connsiteY1" fmla="*/ 85727 h 505492"/>
                <a:gd name="connsiteX2" fmla="*/ 0 w 448323"/>
                <a:gd name="connsiteY2" fmla="*/ 215822 h 505492"/>
                <a:gd name="connsiteX3" fmla="*/ 40346 w 448323"/>
                <a:gd name="connsiteY3" fmla="*/ 336916 h 505492"/>
                <a:gd name="connsiteX4" fmla="*/ 135111 w 448323"/>
                <a:gd name="connsiteY4" fmla="*/ 412059 h 505492"/>
                <a:gd name="connsiteX5" fmla="*/ 299632 w 448323"/>
                <a:gd name="connsiteY5" fmla="*/ 505492 h 505492"/>
                <a:gd name="connsiteX6" fmla="*/ 448323 w 448323"/>
                <a:gd name="connsiteY6" fmla="*/ 400040 h 505492"/>
                <a:gd name="connsiteX7" fmla="*/ 406175 w 448323"/>
                <a:gd name="connsiteY7" fmla="*/ 201089 h 505492"/>
                <a:gd name="connsiteX8" fmla="*/ 357756 w 448323"/>
                <a:gd name="connsiteY8" fmla="*/ 82767 h 505492"/>
                <a:gd name="connsiteX9" fmla="*/ 272507 w 448323"/>
                <a:gd name="connsiteY9" fmla="*/ 19474 h 505492"/>
                <a:gd name="connsiteX10" fmla="*/ 141756 w 448323"/>
                <a:gd name="connsiteY10" fmla="*/ 0 h 505492"/>
                <a:gd name="connsiteX0" fmla="*/ 114586 w 448323"/>
                <a:gd name="connsiteY0" fmla="*/ 0 h 614171"/>
                <a:gd name="connsiteX1" fmla="*/ 41142 w 448323"/>
                <a:gd name="connsiteY1" fmla="*/ 194406 h 614171"/>
                <a:gd name="connsiteX2" fmla="*/ 0 w 448323"/>
                <a:gd name="connsiteY2" fmla="*/ 324501 h 614171"/>
                <a:gd name="connsiteX3" fmla="*/ 40346 w 448323"/>
                <a:gd name="connsiteY3" fmla="*/ 445595 h 614171"/>
                <a:gd name="connsiteX4" fmla="*/ 135111 w 448323"/>
                <a:gd name="connsiteY4" fmla="*/ 520738 h 614171"/>
                <a:gd name="connsiteX5" fmla="*/ 299632 w 448323"/>
                <a:gd name="connsiteY5" fmla="*/ 614171 h 614171"/>
                <a:gd name="connsiteX6" fmla="*/ 448323 w 448323"/>
                <a:gd name="connsiteY6" fmla="*/ 508719 h 614171"/>
                <a:gd name="connsiteX7" fmla="*/ 406175 w 448323"/>
                <a:gd name="connsiteY7" fmla="*/ 309768 h 614171"/>
                <a:gd name="connsiteX8" fmla="*/ 357756 w 448323"/>
                <a:gd name="connsiteY8" fmla="*/ 191446 h 614171"/>
                <a:gd name="connsiteX9" fmla="*/ 272507 w 448323"/>
                <a:gd name="connsiteY9" fmla="*/ 128153 h 614171"/>
                <a:gd name="connsiteX10" fmla="*/ 114586 w 448323"/>
                <a:gd name="connsiteY10" fmla="*/ 0 h 614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8323" h="614171">
                  <a:moveTo>
                    <a:pt x="114586" y="0"/>
                  </a:moveTo>
                  <a:lnTo>
                    <a:pt x="41142" y="194406"/>
                  </a:lnTo>
                  <a:lnTo>
                    <a:pt x="0" y="324501"/>
                  </a:lnTo>
                  <a:lnTo>
                    <a:pt x="40346" y="445595"/>
                  </a:lnTo>
                  <a:lnTo>
                    <a:pt x="135111" y="520738"/>
                  </a:lnTo>
                  <a:lnTo>
                    <a:pt x="299632" y="614171"/>
                  </a:lnTo>
                  <a:lnTo>
                    <a:pt x="448323" y="508719"/>
                  </a:lnTo>
                  <a:lnTo>
                    <a:pt x="406175" y="309768"/>
                  </a:lnTo>
                  <a:lnTo>
                    <a:pt x="357756" y="191446"/>
                  </a:lnTo>
                  <a:lnTo>
                    <a:pt x="272507" y="128153"/>
                  </a:lnTo>
                  <a:lnTo>
                    <a:pt x="114586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ln w="15875" algn="ctr">
              <a:solidFill>
                <a:srgbClr val="0000FF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ja-JP" altLang="en-US" sz="3600" b="1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94" name="グループ化 193">
            <a:extLst>
              <a:ext uri="{FF2B5EF4-FFF2-40B4-BE49-F238E27FC236}">
                <a16:creationId xmlns:a16="http://schemas.microsoft.com/office/drawing/2014/main" id="{08716CEF-417F-E139-7A5D-5C30C72FEDAB}"/>
              </a:ext>
            </a:extLst>
          </p:cNvPr>
          <p:cNvGrpSpPr/>
          <p:nvPr/>
        </p:nvGrpSpPr>
        <p:grpSpPr>
          <a:xfrm>
            <a:off x="5244487" y="5026268"/>
            <a:ext cx="1699347" cy="1586151"/>
            <a:chOff x="325235" y="1009861"/>
            <a:chExt cx="1514791" cy="1413891"/>
          </a:xfrm>
        </p:grpSpPr>
        <p:grpSp>
          <p:nvGrpSpPr>
            <p:cNvPr id="195" name="グループ化 194">
              <a:extLst>
                <a:ext uri="{FF2B5EF4-FFF2-40B4-BE49-F238E27FC236}">
                  <a16:creationId xmlns:a16="http://schemas.microsoft.com/office/drawing/2014/main" id="{3549FEF8-8920-5EFF-B49A-FEB7C32E2DED}"/>
                </a:ext>
              </a:extLst>
            </p:cNvPr>
            <p:cNvGrpSpPr/>
            <p:nvPr/>
          </p:nvGrpSpPr>
          <p:grpSpPr>
            <a:xfrm>
              <a:off x="325235" y="1009861"/>
              <a:ext cx="1514791" cy="1413891"/>
              <a:chOff x="357500" y="2055387"/>
              <a:chExt cx="1661275" cy="1550619"/>
            </a:xfrm>
          </p:grpSpPr>
          <p:grpSp>
            <p:nvGrpSpPr>
              <p:cNvPr id="197" name="グループ化 196">
                <a:extLst>
                  <a:ext uri="{FF2B5EF4-FFF2-40B4-BE49-F238E27FC236}">
                    <a16:creationId xmlns:a16="http://schemas.microsoft.com/office/drawing/2014/main" id="{E924CABF-510F-BC96-218A-16CD9090402F}"/>
                  </a:ext>
                </a:extLst>
              </p:cNvPr>
              <p:cNvGrpSpPr/>
              <p:nvPr/>
            </p:nvGrpSpPr>
            <p:grpSpPr>
              <a:xfrm>
                <a:off x="383663" y="2062261"/>
                <a:ext cx="1544786" cy="1543745"/>
                <a:chOff x="347767" y="2062261"/>
                <a:chExt cx="1544786" cy="1543745"/>
              </a:xfrm>
            </p:grpSpPr>
            <p:sp>
              <p:nvSpPr>
                <p:cNvPr id="215" name="Rectangle 2607">
                  <a:extLst>
                    <a:ext uri="{FF2B5EF4-FFF2-40B4-BE49-F238E27FC236}">
                      <a16:creationId xmlns:a16="http://schemas.microsoft.com/office/drawing/2014/main" id="{40E2F651-5CF5-69F7-6F56-F789A0B8C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9988" y="349295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改善能力</a:t>
                  </a:r>
                </a:p>
              </p:txBody>
            </p:sp>
            <p:sp>
              <p:nvSpPr>
                <p:cNvPr id="216" name="Rectangle 2607">
                  <a:extLst>
                    <a:ext uri="{FF2B5EF4-FFF2-40B4-BE49-F238E27FC236}">
                      <a16:creationId xmlns:a16="http://schemas.microsoft.com/office/drawing/2014/main" id="{81A51188-BF8D-52CE-CC65-062B45472B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701" y="2255914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知識</a:t>
                  </a:r>
                </a:p>
              </p:txBody>
            </p:sp>
            <p:sp>
              <p:nvSpPr>
                <p:cNvPr id="217" name="Rectangle 2607">
                  <a:extLst>
                    <a:ext uri="{FF2B5EF4-FFF2-40B4-BE49-F238E27FC236}">
                      <a16:creationId xmlns:a16="http://schemas.microsoft.com/office/drawing/2014/main" id="{BAC473B4-08FD-734A-45AF-A1094464D0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5804" y="325121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多技能</a:t>
                  </a:r>
                  <a:endParaRPr lang="en-US" altLang="ja-JP" sz="700" b="1" kern="0" dirty="0">
                    <a:solidFill>
                      <a:srgbClr val="000000"/>
                    </a:solidFill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218" name="Rectangle 2607">
                  <a:extLst>
                    <a:ext uri="{FF2B5EF4-FFF2-40B4-BE49-F238E27FC236}">
                      <a16:creationId xmlns:a16="http://schemas.microsoft.com/office/drawing/2014/main" id="{FF3FA477-58BD-B8A1-E5FA-E6411F6CA3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7748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手法</a:t>
                  </a:r>
                </a:p>
              </p:txBody>
            </p:sp>
            <p:sp>
              <p:nvSpPr>
                <p:cNvPr id="219" name="Rectangle 2607">
                  <a:extLst>
                    <a:ext uri="{FF2B5EF4-FFF2-40B4-BE49-F238E27FC236}">
                      <a16:creationId xmlns:a16="http://schemas.microsoft.com/office/drawing/2014/main" id="{5AB59E21-4100-5485-609C-190A816D65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1118" y="2505142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運営方法</a:t>
                  </a:r>
                </a:p>
              </p:txBody>
            </p:sp>
            <p:sp>
              <p:nvSpPr>
                <p:cNvPr id="220" name="Rectangle 2607">
                  <a:extLst>
                    <a:ext uri="{FF2B5EF4-FFF2-40B4-BE49-F238E27FC236}">
                      <a16:creationId xmlns:a16="http://schemas.microsoft.com/office/drawing/2014/main" id="{1E44C465-898B-9C35-8D80-D7A728773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767" y="2062261"/>
                  <a:ext cx="254149" cy="181535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Y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8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198" name="グループ化 197">
                <a:extLst>
                  <a:ext uri="{FF2B5EF4-FFF2-40B4-BE49-F238E27FC236}">
                    <a16:creationId xmlns:a16="http://schemas.microsoft.com/office/drawing/2014/main" id="{B10C9EFC-F936-236C-729D-3D4ABB08E447}"/>
                  </a:ext>
                </a:extLst>
              </p:cNvPr>
              <p:cNvGrpSpPr/>
              <p:nvPr/>
            </p:nvGrpSpPr>
            <p:grpSpPr>
              <a:xfrm>
                <a:off x="357500" y="2055387"/>
                <a:ext cx="1661275" cy="1538575"/>
                <a:chOff x="321604" y="2055387"/>
                <a:chExt cx="1661275" cy="1538575"/>
              </a:xfrm>
            </p:grpSpPr>
            <p:sp>
              <p:nvSpPr>
                <p:cNvPr id="209" name="Rectangle 2607">
                  <a:extLst>
                    <a:ext uri="{FF2B5EF4-FFF2-40B4-BE49-F238E27FC236}">
                      <a16:creationId xmlns:a16="http://schemas.microsoft.com/office/drawing/2014/main" id="{A3A46179-C3DF-C63C-617E-9DFAD62552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841" y="2272982"/>
                  <a:ext cx="537967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チームワーク</a:t>
                  </a:r>
                </a:p>
              </p:txBody>
            </p:sp>
            <p:sp>
              <p:nvSpPr>
                <p:cNvPr id="210" name="Rectangle 2607">
                  <a:extLst>
                    <a:ext uri="{FF2B5EF4-FFF2-40B4-BE49-F238E27FC236}">
                      <a16:creationId xmlns:a16="http://schemas.microsoft.com/office/drawing/2014/main" id="{BA0D69CF-FD1D-D66D-2E00-4DC8F9415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04" y="2505992"/>
                  <a:ext cx="375333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会合状況</a:t>
                  </a:r>
                </a:p>
              </p:txBody>
            </p:sp>
            <p:sp>
              <p:nvSpPr>
                <p:cNvPr id="211" name="Rectangle 2607">
                  <a:extLst>
                    <a:ext uri="{FF2B5EF4-FFF2-40B4-BE49-F238E27FC236}">
                      <a16:creationId xmlns:a16="http://schemas.microsoft.com/office/drawing/2014/main" id="{01E91322-795A-F775-56CB-5114169659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656" y="32464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向上意欲</a:t>
                  </a:r>
                </a:p>
              </p:txBody>
            </p:sp>
            <p:sp>
              <p:nvSpPr>
                <p:cNvPr id="212" name="Rectangle 2607">
                  <a:extLst>
                    <a:ext uri="{FF2B5EF4-FFF2-40B4-BE49-F238E27FC236}">
                      <a16:creationId xmlns:a16="http://schemas.microsoft.com/office/drawing/2014/main" id="{3A9CFD8C-7C33-326F-14DC-4A6CBF3CB4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707" y="3480906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ルール遵守</a:t>
                  </a:r>
                </a:p>
              </p:txBody>
            </p:sp>
            <p:sp>
              <p:nvSpPr>
                <p:cNvPr id="213" name="Rectangle 2607">
                  <a:extLst>
                    <a:ext uri="{FF2B5EF4-FFF2-40B4-BE49-F238E27FC236}">
                      <a16:creationId xmlns:a16="http://schemas.microsoft.com/office/drawing/2014/main" id="{2C4B2D5F-AD0C-D433-5119-B682ABCF64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3854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連携力</a:t>
                  </a:r>
                </a:p>
              </p:txBody>
            </p:sp>
            <p:sp>
              <p:nvSpPr>
                <p:cNvPr id="214" name="Rectangle 2607">
                  <a:extLst>
                    <a:ext uri="{FF2B5EF4-FFF2-40B4-BE49-F238E27FC236}">
                      <a16:creationId xmlns:a16="http://schemas.microsoft.com/office/drawing/2014/main" id="{4EAC2BE6-E9A7-A94F-1BD2-C9DACC11B8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730" y="2055387"/>
                  <a:ext cx="254149" cy="181535"/>
                </a:xfrm>
                <a:prstGeom prst="rect">
                  <a:avLst/>
                </a:prstGeom>
                <a:solidFill>
                  <a:srgbClr val="99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X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9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199" name="十角形 198">
                <a:extLst>
                  <a:ext uri="{FF2B5EF4-FFF2-40B4-BE49-F238E27FC236}">
                    <a16:creationId xmlns:a16="http://schemas.microsoft.com/office/drawing/2014/main" id="{D2D6C0A0-2166-713C-E908-B0C295D0FBA9}"/>
                  </a:ext>
                </a:extLst>
              </p:cNvPr>
              <p:cNvSpPr/>
              <p:nvPr/>
            </p:nvSpPr>
            <p:spPr bwMode="auto">
              <a:xfrm>
                <a:off x="644367" y="2394468"/>
                <a:ext cx="1114123" cy="1106743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200" name="直線コネクタ 199">
                <a:extLst>
                  <a:ext uri="{FF2B5EF4-FFF2-40B4-BE49-F238E27FC236}">
                    <a16:creationId xmlns:a16="http://schemas.microsoft.com/office/drawing/2014/main" id="{0F05EF3E-AFEF-2331-7243-8CAE020D7D67}"/>
                  </a:ext>
                </a:extLst>
              </p:cNvPr>
              <p:cNvCxnSpPr>
                <a:cxnSpLocks/>
                <a:stCxn id="199" idx="9"/>
                <a:endCxn id="199" idx="4"/>
              </p:cNvCxnSpPr>
              <p:nvPr/>
            </p:nvCxnSpPr>
            <p:spPr>
              <a:xfrm flipH="1"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線コネクタ 200">
                <a:extLst>
                  <a:ext uri="{FF2B5EF4-FFF2-40B4-BE49-F238E27FC236}">
                    <a16:creationId xmlns:a16="http://schemas.microsoft.com/office/drawing/2014/main" id="{E4A0EBCB-83BB-73FC-3BA5-69AA0B4C06A0}"/>
                  </a:ext>
                </a:extLst>
              </p:cNvPr>
              <p:cNvCxnSpPr>
                <a:cxnSpLocks/>
                <a:stCxn id="199" idx="8"/>
                <a:endCxn id="199" idx="3"/>
              </p:cNvCxnSpPr>
              <p:nvPr/>
            </p:nvCxnSpPr>
            <p:spPr>
              <a:xfrm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線コネクタ 201">
                <a:extLst>
                  <a:ext uri="{FF2B5EF4-FFF2-40B4-BE49-F238E27FC236}">
                    <a16:creationId xmlns:a16="http://schemas.microsoft.com/office/drawing/2014/main" id="{89B61989-1687-4BE5-B63F-937D07886872}"/>
                  </a:ext>
                </a:extLst>
              </p:cNvPr>
              <p:cNvCxnSpPr>
                <a:cxnSpLocks/>
                <a:stCxn id="199" idx="0"/>
                <a:endCxn id="199" idx="5"/>
              </p:cNvCxnSpPr>
              <p:nvPr/>
            </p:nvCxnSpPr>
            <p:spPr>
              <a:xfrm flipH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直線コネクタ 202">
                <a:extLst>
                  <a:ext uri="{FF2B5EF4-FFF2-40B4-BE49-F238E27FC236}">
                    <a16:creationId xmlns:a16="http://schemas.microsoft.com/office/drawing/2014/main" id="{D183FC9F-C431-C5BB-A42D-16FE1C59C761}"/>
                  </a:ext>
                </a:extLst>
              </p:cNvPr>
              <p:cNvCxnSpPr>
                <a:cxnSpLocks/>
                <a:stCxn id="199" idx="1"/>
                <a:endCxn id="199" idx="6"/>
              </p:cNvCxnSpPr>
              <p:nvPr/>
            </p:nvCxnSpPr>
            <p:spPr>
              <a:xfrm flipH="1">
                <a:off x="644367" y="2947840"/>
                <a:ext cx="111412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直線コネクタ 203">
                <a:extLst>
                  <a:ext uri="{FF2B5EF4-FFF2-40B4-BE49-F238E27FC236}">
                    <a16:creationId xmlns:a16="http://schemas.microsoft.com/office/drawing/2014/main" id="{7A4D689D-6E2B-E053-4277-BFDF467E1D17}"/>
                  </a:ext>
                </a:extLst>
              </p:cNvPr>
              <p:cNvCxnSpPr>
                <a:cxnSpLocks/>
                <a:stCxn id="199" idx="2"/>
                <a:endCxn id="199" idx="7"/>
              </p:cNvCxnSpPr>
              <p:nvPr/>
            </p:nvCxnSpPr>
            <p:spPr>
              <a:xfrm flipH="1" flipV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十角形 204">
                <a:extLst>
                  <a:ext uri="{FF2B5EF4-FFF2-40B4-BE49-F238E27FC236}">
                    <a16:creationId xmlns:a16="http://schemas.microsoft.com/office/drawing/2014/main" id="{947AC6CB-0EE4-1F7A-D195-4B5BDB2D5012}"/>
                  </a:ext>
                </a:extLst>
              </p:cNvPr>
              <p:cNvSpPr/>
              <p:nvPr/>
            </p:nvSpPr>
            <p:spPr bwMode="auto">
              <a:xfrm>
                <a:off x="763016" y="2505142"/>
                <a:ext cx="891298" cy="885394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6" name="十角形 205">
                <a:extLst>
                  <a:ext uri="{FF2B5EF4-FFF2-40B4-BE49-F238E27FC236}">
                    <a16:creationId xmlns:a16="http://schemas.microsoft.com/office/drawing/2014/main" id="{8875744F-A1B2-0FCA-46D2-3389555C6026}"/>
                  </a:ext>
                </a:extLst>
              </p:cNvPr>
              <p:cNvSpPr/>
              <p:nvPr/>
            </p:nvSpPr>
            <p:spPr bwMode="auto">
              <a:xfrm>
                <a:off x="867192" y="2610826"/>
                <a:ext cx="668474" cy="664046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7" name="十角形 206">
                <a:extLst>
                  <a:ext uri="{FF2B5EF4-FFF2-40B4-BE49-F238E27FC236}">
                    <a16:creationId xmlns:a16="http://schemas.microsoft.com/office/drawing/2014/main" id="{D29F9DF0-052B-6BDD-C9BC-BC897F4B92AE}"/>
                  </a:ext>
                </a:extLst>
              </p:cNvPr>
              <p:cNvSpPr/>
              <p:nvPr/>
            </p:nvSpPr>
            <p:spPr bwMode="auto">
              <a:xfrm>
                <a:off x="978604" y="2733976"/>
                <a:ext cx="445649" cy="442697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8" name="十角形 207">
                <a:extLst>
                  <a:ext uri="{FF2B5EF4-FFF2-40B4-BE49-F238E27FC236}">
                    <a16:creationId xmlns:a16="http://schemas.microsoft.com/office/drawing/2014/main" id="{ABD0F704-3FF1-1486-0012-6D5D49B52EDE}"/>
                  </a:ext>
                </a:extLst>
              </p:cNvPr>
              <p:cNvSpPr/>
              <p:nvPr/>
            </p:nvSpPr>
            <p:spPr bwMode="auto">
              <a:xfrm>
                <a:off x="1090016" y="2843046"/>
                <a:ext cx="222825" cy="221349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96" name="フリーフォーム: 図形 195">
              <a:extLst>
                <a:ext uri="{FF2B5EF4-FFF2-40B4-BE49-F238E27FC236}">
                  <a16:creationId xmlns:a16="http://schemas.microsoft.com/office/drawing/2014/main" id="{260545F3-7F33-8631-38D7-D1C1BE97AD04}"/>
                </a:ext>
              </a:extLst>
            </p:cNvPr>
            <p:cNvSpPr/>
            <p:nvPr/>
          </p:nvSpPr>
          <p:spPr bwMode="auto">
            <a:xfrm>
              <a:off x="852595" y="1516084"/>
              <a:ext cx="492085" cy="603984"/>
            </a:xfrm>
            <a:custGeom>
              <a:avLst/>
              <a:gdLst>
                <a:gd name="connsiteX0" fmla="*/ 184150 w 603250"/>
                <a:gd name="connsiteY0" fmla="*/ 0 h 647700"/>
                <a:gd name="connsiteX1" fmla="*/ 44450 w 603250"/>
                <a:gd name="connsiteY1" fmla="*/ 127000 h 647700"/>
                <a:gd name="connsiteX2" fmla="*/ 12700 w 603250"/>
                <a:gd name="connsiteY2" fmla="*/ 304800 h 647700"/>
                <a:gd name="connsiteX3" fmla="*/ 0 w 603250"/>
                <a:gd name="connsiteY3" fmla="*/ 508000 h 647700"/>
                <a:gd name="connsiteX4" fmla="*/ 177800 w 603250"/>
                <a:gd name="connsiteY4" fmla="*/ 641350 h 647700"/>
                <a:gd name="connsiteX5" fmla="*/ 387350 w 603250"/>
                <a:gd name="connsiteY5" fmla="*/ 647700 h 647700"/>
                <a:gd name="connsiteX6" fmla="*/ 558800 w 603250"/>
                <a:gd name="connsiteY6" fmla="*/ 501650 h 647700"/>
                <a:gd name="connsiteX7" fmla="*/ 603250 w 603250"/>
                <a:gd name="connsiteY7" fmla="*/ 298450 h 647700"/>
                <a:gd name="connsiteX8" fmla="*/ 558800 w 603250"/>
                <a:gd name="connsiteY8" fmla="*/ 101600 h 647700"/>
                <a:gd name="connsiteX9" fmla="*/ 381000 w 603250"/>
                <a:gd name="connsiteY9" fmla="*/ 0 h 647700"/>
                <a:gd name="connsiteX10" fmla="*/ 184150 w 603250"/>
                <a:gd name="connsiteY10" fmla="*/ 0 h 647700"/>
                <a:gd name="connsiteX0" fmla="*/ 145680 w 603250"/>
                <a:gd name="connsiteY0" fmla="*/ 0 h 742395"/>
                <a:gd name="connsiteX1" fmla="*/ 44450 w 603250"/>
                <a:gd name="connsiteY1" fmla="*/ 221695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145680 w 603250"/>
                <a:gd name="connsiteY0" fmla="*/ 0 h 742395"/>
                <a:gd name="connsiteX1" fmla="*/ 14858 w 603250"/>
                <a:gd name="connsiteY1" fmla="*/ 212817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26384 w 729634"/>
                <a:gd name="connsiteY3" fmla="*/ 602695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1225 w 729634"/>
                <a:gd name="connsiteY4" fmla="*/ 694616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804539"/>
                <a:gd name="connsiteX1" fmla="*/ 141242 w 729634"/>
                <a:gd name="connsiteY1" fmla="*/ 212817 h 804539"/>
                <a:gd name="connsiteX2" fmla="*/ 0 w 729634"/>
                <a:gd name="connsiteY2" fmla="*/ 396536 h 804539"/>
                <a:gd name="connsiteX3" fmla="*/ 161895 w 729634"/>
                <a:gd name="connsiteY3" fmla="*/ 581980 h 804539"/>
                <a:gd name="connsiteX4" fmla="*/ 301225 w 729634"/>
                <a:gd name="connsiteY4" fmla="*/ 694616 h 804539"/>
                <a:gd name="connsiteX5" fmla="*/ 525570 w 729634"/>
                <a:gd name="connsiteY5" fmla="*/ 804539 h 804539"/>
                <a:gd name="connsiteX6" fmla="*/ 685184 w 729634"/>
                <a:gd name="connsiteY6" fmla="*/ 596345 h 804539"/>
                <a:gd name="connsiteX7" fmla="*/ 729634 w 729634"/>
                <a:gd name="connsiteY7" fmla="*/ 393145 h 804539"/>
                <a:gd name="connsiteX8" fmla="*/ 685184 w 729634"/>
                <a:gd name="connsiteY8" fmla="*/ 196295 h 804539"/>
                <a:gd name="connsiteX9" fmla="*/ 507384 w 729634"/>
                <a:gd name="connsiteY9" fmla="*/ 94695 h 804539"/>
                <a:gd name="connsiteX10" fmla="*/ 272064 w 729634"/>
                <a:gd name="connsiteY10" fmla="*/ 0 h 804539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85184 w 729634"/>
                <a:gd name="connsiteY8" fmla="*/ 199254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43755 w 729634"/>
                <a:gd name="connsiteY8" fmla="*/ 219968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85184 w 806574"/>
                <a:gd name="connsiteY6" fmla="*/ 599304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281686 w 806574"/>
                <a:gd name="connsiteY4" fmla="*/ 803082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321 h 804860"/>
                <a:gd name="connsiteX1" fmla="*/ 141242 w 806574"/>
                <a:gd name="connsiteY1" fmla="*/ 213138 h 804860"/>
                <a:gd name="connsiteX2" fmla="*/ 0 w 806574"/>
                <a:gd name="connsiteY2" fmla="*/ 396857 h 804860"/>
                <a:gd name="connsiteX3" fmla="*/ 161895 w 806574"/>
                <a:gd name="connsiteY3" fmla="*/ 582301 h 804860"/>
                <a:gd name="connsiteX4" fmla="*/ 281686 w 806574"/>
                <a:gd name="connsiteY4" fmla="*/ 800444 h 804860"/>
                <a:gd name="connsiteX5" fmla="*/ 525570 w 806574"/>
                <a:gd name="connsiteY5" fmla="*/ 804860 h 804860"/>
                <a:gd name="connsiteX6" fmla="*/ 652633 w 806574"/>
                <a:gd name="connsiteY6" fmla="*/ 584829 h 804860"/>
                <a:gd name="connsiteX7" fmla="*/ 806574 w 806574"/>
                <a:gd name="connsiteY7" fmla="*/ 396425 h 804860"/>
                <a:gd name="connsiteX8" fmla="*/ 643755 w 806574"/>
                <a:gd name="connsiteY8" fmla="*/ 217330 h 804860"/>
                <a:gd name="connsiteX9" fmla="*/ 521472 w 806574"/>
                <a:gd name="connsiteY9" fmla="*/ 0 h 804860"/>
                <a:gd name="connsiteX10" fmla="*/ 272064 w 806574"/>
                <a:gd name="connsiteY10" fmla="*/ 321 h 804860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1452 h 804539"/>
                <a:gd name="connsiteX10" fmla="*/ 272064 w 806574"/>
                <a:gd name="connsiteY10" fmla="*/ 0 h 804539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9365 h 804539"/>
                <a:gd name="connsiteX10" fmla="*/ 272064 w 806574"/>
                <a:gd name="connsiteY10" fmla="*/ 0 h 804539"/>
                <a:gd name="connsiteX0" fmla="*/ 272064 w 710049"/>
                <a:gd name="connsiteY0" fmla="*/ 0 h 804539"/>
                <a:gd name="connsiteX1" fmla="*/ 141242 w 710049"/>
                <a:gd name="connsiteY1" fmla="*/ 212817 h 804539"/>
                <a:gd name="connsiteX2" fmla="*/ 0 w 710049"/>
                <a:gd name="connsiteY2" fmla="*/ 396536 h 804539"/>
                <a:gd name="connsiteX3" fmla="*/ 161895 w 710049"/>
                <a:gd name="connsiteY3" fmla="*/ 581980 h 804539"/>
                <a:gd name="connsiteX4" fmla="*/ 281686 w 710049"/>
                <a:gd name="connsiteY4" fmla="*/ 800123 h 804539"/>
                <a:gd name="connsiteX5" fmla="*/ 525570 w 710049"/>
                <a:gd name="connsiteY5" fmla="*/ 804539 h 804539"/>
                <a:gd name="connsiteX6" fmla="*/ 652633 w 710049"/>
                <a:gd name="connsiteY6" fmla="*/ 584508 h 804539"/>
                <a:gd name="connsiteX7" fmla="*/ 710049 w 710049"/>
                <a:gd name="connsiteY7" fmla="*/ 396104 h 804539"/>
                <a:gd name="connsiteX8" fmla="*/ 643755 w 710049"/>
                <a:gd name="connsiteY8" fmla="*/ 217009 h 804539"/>
                <a:gd name="connsiteX9" fmla="*/ 497731 w 710049"/>
                <a:gd name="connsiteY9" fmla="*/ 89365 h 804539"/>
                <a:gd name="connsiteX10" fmla="*/ 272064 w 710049"/>
                <a:gd name="connsiteY10" fmla="*/ 0 h 804539"/>
                <a:gd name="connsiteX0" fmla="*/ 311389 w 710049"/>
                <a:gd name="connsiteY0" fmla="*/ 7159 h 715174"/>
                <a:gd name="connsiteX1" fmla="*/ 141242 w 710049"/>
                <a:gd name="connsiteY1" fmla="*/ 123452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311389 w 710049"/>
                <a:gd name="connsiteY0" fmla="*/ 7159 h 715174"/>
                <a:gd name="connsiteX1" fmla="*/ 255641 w 710049"/>
                <a:gd name="connsiteY1" fmla="*/ 191377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196990 w 595650"/>
                <a:gd name="connsiteY0" fmla="*/ 7159 h 715174"/>
                <a:gd name="connsiteX1" fmla="*/ 141242 w 595650"/>
                <a:gd name="connsiteY1" fmla="*/ 191377 h 715174"/>
                <a:gd name="connsiteX2" fmla="*/ 0 w 595650"/>
                <a:gd name="connsiteY2" fmla="*/ 317896 h 715174"/>
                <a:gd name="connsiteX3" fmla="*/ 47496 w 595650"/>
                <a:gd name="connsiteY3" fmla="*/ 492615 h 715174"/>
                <a:gd name="connsiteX4" fmla="*/ 167287 w 595650"/>
                <a:gd name="connsiteY4" fmla="*/ 710758 h 715174"/>
                <a:gd name="connsiteX5" fmla="*/ 411171 w 595650"/>
                <a:gd name="connsiteY5" fmla="*/ 715174 h 715174"/>
                <a:gd name="connsiteX6" fmla="*/ 538234 w 595650"/>
                <a:gd name="connsiteY6" fmla="*/ 495143 h 715174"/>
                <a:gd name="connsiteX7" fmla="*/ 595650 w 595650"/>
                <a:gd name="connsiteY7" fmla="*/ 306739 h 715174"/>
                <a:gd name="connsiteX8" fmla="*/ 529356 w 595650"/>
                <a:gd name="connsiteY8" fmla="*/ 127644 h 715174"/>
                <a:gd name="connsiteX9" fmla="*/ 383332 w 595650"/>
                <a:gd name="connsiteY9" fmla="*/ 0 h 715174"/>
                <a:gd name="connsiteX10" fmla="*/ 196990 w 59565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536506 w 602800"/>
                <a:gd name="connsiteY8" fmla="*/ 120485 h 708015"/>
                <a:gd name="connsiteX9" fmla="*/ 358307 w 602800"/>
                <a:gd name="connsiteY9" fmla="*/ 114390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536506 w 602800"/>
                <a:gd name="connsiteY8" fmla="*/ 120485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39981 w 602800"/>
                <a:gd name="connsiteY8" fmla="*/ 195559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39981 w 602800"/>
                <a:gd name="connsiteY8" fmla="*/ 166959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50706 w 602800"/>
                <a:gd name="connsiteY8" fmla="*/ 181258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545384"/>
                <a:gd name="connsiteY0" fmla="*/ 0 h 708015"/>
                <a:gd name="connsiteX1" fmla="*/ 148392 w 545384"/>
                <a:gd name="connsiteY1" fmla="*/ 184218 h 708015"/>
                <a:gd name="connsiteX2" fmla="*/ 0 w 545384"/>
                <a:gd name="connsiteY2" fmla="*/ 307162 h 708015"/>
                <a:gd name="connsiteX3" fmla="*/ 54646 w 545384"/>
                <a:gd name="connsiteY3" fmla="*/ 485456 h 708015"/>
                <a:gd name="connsiteX4" fmla="*/ 174437 w 545384"/>
                <a:gd name="connsiteY4" fmla="*/ 703599 h 708015"/>
                <a:gd name="connsiteX5" fmla="*/ 418321 w 545384"/>
                <a:gd name="connsiteY5" fmla="*/ 708015 h 708015"/>
                <a:gd name="connsiteX6" fmla="*/ 545384 w 545384"/>
                <a:gd name="connsiteY6" fmla="*/ 487984 h 708015"/>
                <a:gd name="connsiteX7" fmla="*/ 495550 w 545384"/>
                <a:gd name="connsiteY7" fmla="*/ 299580 h 708015"/>
                <a:gd name="connsiteX8" fmla="*/ 450706 w 545384"/>
                <a:gd name="connsiteY8" fmla="*/ 181258 h 708015"/>
                <a:gd name="connsiteX9" fmla="*/ 358307 w 545384"/>
                <a:gd name="connsiteY9" fmla="*/ 125115 h 708015"/>
                <a:gd name="connsiteX10" fmla="*/ 204140 w 545384"/>
                <a:gd name="connsiteY10" fmla="*/ 0 h 708015"/>
                <a:gd name="connsiteX0" fmla="*/ 204140 w 495550"/>
                <a:gd name="connsiteY0" fmla="*/ 0 h 708015"/>
                <a:gd name="connsiteX1" fmla="*/ 148392 w 495550"/>
                <a:gd name="connsiteY1" fmla="*/ 184218 h 708015"/>
                <a:gd name="connsiteX2" fmla="*/ 0 w 495550"/>
                <a:gd name="connsiteY2" fmla="*/ 307162 h 708015"/>
                <a:gd name="connsiteX3" fmla="*/ 54646 w 495550"/>
                <a:gd name="connsiteY3" fmla="*/ 485456 h 708015"/>
                <a:gd name="connsiteX4" fmla="*/ 174437 w 495550"/>
                <a:gd name="connsiteY4" fmla="*/ 703599 h 708015"/>
                <a:gd name="connsiteX5" fmla="*/ 418321 w 495550"/>
                <a:gd name="connsiteY5" fmla="*/ 708015 h 708015"/>
                <a:gd name="connsiteX6" fmla="*/ 473885 w 495550"/>
                <a:gd name="connsiteY6" fmla="*/ 427210 h 708015"/>
                <a:gd name="connsiteX7" fmla="*/ 495550 w 495550"/>
                <a:gd name="connsiteY7" fmla="*/ 299580 h 708015"/>
                <a:gd name="connsiteX8" fmla="*/ 450706 w 495550"/>
                <a:gd name="connsiteY8" fmla="*/ 181258 h 708015"/>
                <a:gd name="connsiteX9" fmla="*/ 358307 w 495550"/>
                <a:gd name="connsiteY9" fmla="*/ 125115 h 708015"/>
                <a:gd name="connsiteX10" fmla="*/ 204140 w 495550"/>
                <a:gd name="connsiteY10" fmla="*/ 0 h 708015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73885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65457 w 495550"/>
                <a:gd name="connsiteY9" fmla="*/ 117965 h 703599"/>
                <a:gd name="connsiteX10" fmla="*/ 204140 w 495550"/>
                <a:gd name="connsiteY10" fmla="*/ 0 h 703599"/>
                <a:gd name="connsiteX0" fmla="*/ 204140 w 499125"/>
                <a:gd name="connsiteY0" fmla="*/ 0 h 703599"/>
                <a:gd name="connsiteX1" fmla="*/ 148392 w 499125"/>
                <a:gd name="connsiteY1" fmla="*/ 184218 h 703599"/>
                <a:gd name="connsiteX2" fmla="*/ 0 w 499125"/>
                <a:gd name="connsiteY2" fmla="*/ 307162 h 703599"/>
                <a:gd name="connsiteX3" fmla="*/ 54646 w 499125"/>
                <a:gd name="connsiteY3" fmla="*/ 485456 h 703599"/>
                <a:gd name="connsiteX4" fmla="*/ 174437 w 499125"/>
                <a:gd name="connsiteY4" fmla="*/ 703599 h 703599"/>
                <a:gd name="connsiteX5" fmla="*/ 378997 w 499125"/>
                <a:gd name="connsiteY5" fmla="*/ 597191 h 703599"/>
                <a:gd name="connsiteX6" fmla="*/ 463160 w 499125"/>
                <a:gd name="connsiteY6" fmla="*/ 427210 h 703599"/>
                <a:gd name="connsiteX7" fmla="*/ 499125 w 499125"/>
                <a:gd name="connsiteY7" fmla="*/ 299580 h 703599"/>
                <a:gd name="connsiteX8" fmla="*/ 450706 w 499125"/>
                <a:gd name="connsiteY8" fmla="*/ 181258 h 703599"/>
                <a:gd name="connsiteX9" fmla="*/ 365457 w 499125"/>
                <a:gd name="connsiteY9" fmla="*/ 117965 h 703599"/>
                <a:gd name="connsiteX10" fmla="*/ 204140 w 499125"/>
                <a:gd name="connsiteY10" fmla="*/ 0 h 703599"/>
                <a:gd name="connsiteX0" fmla="*/ 204140 w 499125"/>
                <a:gd name="connsiteY0" fmla="*/ 0 h 607075"/>
                <a:gd name="connsiteX1" fmla="*/ 148392 w 499125"/>
                <a:gd name="connsiteY1" fmla="*/ 184218 h 607075"/>
                <a:gd name="connsiteX2" fmla="*/ 0 w 499125"/>
                <a:gd name="connsiteY2" fmla="*/ 307162 h 607075"/>
                <a:gd name="connsiteX3" fmla="*/ 54646 w 499125"/>
                <a:gd name="connsiteY3" fmla="*/ 485456 h 607075"/>
                <a:gd name="connsiteX4" fmla="*/ 195887 w 499125"/>
                <a:gd name="connsiteY4" fmla="*/ 607075 h 607075"/>
                <a:gd name="connsiteX5" fmla="*/ 378997 w 499125"/>
                <a:gd name="connsiteY5" fmla="*/ 597191 h 607075"/>
                <a:gd name="connsiteX6" fmla="*/ 463160 w 499125"/>
                <a:gd name="connsiteY6" fmla="*/ 427210 h 607075"/>
                <a:gd name="connsiteX7" fmla="*/ 499125 w 499125"/>
                <a:gd name="connsiteY7" fmla="*/ 299580 h 607075"/>
                <a:gd name="connsiteX8" fmla="*/ 450706 w 499125"/>
                <a:gd name="connsiteY8" fmla="*/ 181258 h 607075"/>
                <a:gd name="connsiteX9" fmla="*/ 365457 w 499125"/>
                <a:gd name="connsiteY9" fmla="*/ 117965 h 607075"/>
                <a:gd name="connsiteX10" fmla="*/ 204140 w 499125"/>
                <a:gd name="connsiteY10" fmla="*/ 0 h 607075"/>
                <a:gd name="connsiteX0" fmla="*/ 204140 w 499125"/>
                <a:gd name="connsiteY0" fmla="*/ 0 h 607075"/>
                <a:gd name="connsiteX1" fmla="*/ 148392 w 499125"/>
                <a:gd name="connsiteY1" fmla="*/ 184218 h 607075"/>
                <a:gd name="connsiteX2" fmla="*/ 0 w 499125"/>
                <a:gd name="connsiteY2" fmla="*/ 307162 h 607075"/>
                <a:gd name="connsiteX3" fmla="*/ 54646 w 499125"/>
                <a:gd name="connsiteY3" fmla="*/ 485456 h 607075"/>
                <a:gd name="connsiteX4" fmla="*/ 206612 w 499125"/>
                <a:gd name="connsiteY4" fmla="*/ 607075 h 607075"/>
                <a:gd name="connsiteX5" fmla="*/ 378997 w 499125"/>
                <a:gd name="connsiteY5" fmla="*/ 597191 h 607075"/>
                <a:gd name="connsiteX6" fmla="*/ 463160 w 499125"/>
                <a:gd name="connsiteY6" fmla="*/ 427210 h 607075"/>
                <a:gd name="connsiteX7" fmla="*/ 499125 w 499125"/>
                <a:gd name="connsiteY7" fmla="*/ 299580 h 607075"/>
                <a:gd name="connsiteX8" fmla="*/ 450706 w 499125"/>
                <a:gd name="connsiteY8" fmla="*/ 181258 h 607075"/>
                <a:gd name="connsiteX9" fmla="*/ 365457 w 499125"/>
                <a:gd name="connsiteY9" fmla="*/ 117965 h 607075"/>
                <a:gd name="connsiteX10" fmla="*/ 204140 w 499125"/>
                <a:gd name="connsiteY10" fmla="*/ 0 h 607075"/>
                <a:gd name="connsiteX0" fmla="*/ 204140 w 499125"/>
                <a:gd name="connsiteY0" fmla="*/ 0 h 603500"/>
                <a:gd name="connsiteX1" fmla="*/ 148392 w 499125"/>
                <a:gd name="connsiteY1" fmla="*/ 184218 h 603500"/>
                <a:gd name="connsiteX2" fmla="*/ 0 w 499125"/>
                <a:gd name="connsiteY2" fmla="*/ 307162 h 603500"/>
                <a:gd name="connsiteX3" fmla="*/ 54646 w 499125"/>
                <a:gd name="connsiteY3" fmla="*/ 485456 h 603500"/>
                <a:gd name="connsiteX4" fmla="*/ 199462 w 499125"/>
                <a:gd name="connsiteY4" fmla="*/ 603500 h 603500"/>
                <a:gd name="connsiteX5" fmla="*/ 378997 w 499125"/>
                <a:gd name="connsiteY5" fmla="*/ 597191 h 603500"/>
                <a:gd name="connsiteX6" fmla="*/ 463160 w 499125"/>
                <a:gd name="connsiteY6" fmla="*/ 427210 h 603500"/>
                <a:gd name="connsiteX7" fmla="*/ 499125 w 499125"/>
                <a:gd name="connsiteY7" fmla="*/ 299580 h 603500"/>
                <a:gd name="connsiteX8" fmla="*/ 450706 w 499125"/>
                <a:gd name="connsiteY8" fmla="*/ 181258 h 603500"/>
                <a:gd name="connsiteX9" fmla="*/ 365457 w 499125"/>
                <a:gd name="connsiteY9" fmla="*/ 117965 h 603500"/>
                <a:gd name="connsiteX10" fmla="*/ 204140 w 499125"/>
                <a:gd name="connsiteY10" fmla="*/ 0 h 603500"/>
                <a:gd name="connsiteX0" fmla="*/ 204140 w 499125"/>
                <a:gd name="connsiteY0" fmla="*/ 0 h 603500"/>
                <a:gd name="connsiteX1" fmla="*/ 148392 w 499125"/>
                <a:gd name="connsiteY1" fmla="*/ 184218 h 603500"/>
                <a:gd name="connsiteX2" fmla="*/ 0 w 499125"/>
                <a:gd name="connsiteY2" fmla="*/ 307162 h 603500"/>
                <a:gd name="connsiteX3" fmla="*/ 144021 w 499125"/>
                <a:gd name="connsiteY3" fmla="*/ 428257 h 603500"/>
                <a:gd name="connsiteX4" fmla="*/ 199462 w 499125"/>
                <a:gd name="connsiteY4" fmla="*/ 603500 h 603500"/>
                <a:gd name="connsiteX5" fmla="*/ 378997 w 499125"/>
                <a:gd name="connsiteY5" fmla="*/ 597191 h 603500"/>
                <a:gd name="connsiteX6" fmla="*/ 463160 w 499125"/>
                <a:gd name="connsiteY6" fmla="*/ 427210 h 603500"/>
                <a:gd name="connsiteX7" fmla="*/ 499125 w 499125"/>
                <a:gd name="connsiteY7" fmla="*/ 299580 h 603500"/>
                <a:gd name="connsiteX8" fmla="*/ 450706 w 499125"/>
                <a:gd name="connsiteY8" fmla="*/ 181258 h 603500"/>
                <a:gd name="connsiteX9" fmla="*/ 365457 w 499125"/>
                <a:gd name="connsiteY9" fmla="*/ 117965 h 603500"/>
                <a:gd name="connsiteX10" fmla="*/ 204140 w 499125"/>
                <a:gd name="connsiteY10" fmla="*/ 0 h 603500"/>
                <a:gd name="connsiteX0" fmla="*/ 114765 w 409750"/>
                <a:gd name="connsiteY0" fmla="*/ 0 h 603500"/>
                <a:gd name="connsiteX1" fmla="*/ 59017 w 409750"/>
                <a:gd name="connsiteY1" fmla="*/ 184218 h 603500"/>
                <a:gd name="connsiteX2" fmla="*/ 0 w 409750"/>
                <a:gd name="connsiteY2" fmla="*/ 314313 h 603500"/>
                <a:gd name="connsiteX3" fmla="*/ 54646 w 409750"/>
                <a:gd name="connsiteY3" fmla="*/ 428257 h 603500"/>
                <a:gd name="connsiteX4" fmla="*/ 110087 w 409750"/>
                <a:gd name="connsiteY4" fmla="*/ 603500 h 603500"/>
                <a:gd name="connsiteX5" fmla="*/ 289622 w 409750"/>
                <a:gd name="connsiteY5" fmla="*/ 597191 h 603500"/>
                <a:gd name="connsiteX6" fmla="*/ 373785 w 409750"/>
                <a:gd name="connsiteY6" fmla="*/ 427210 h 603500"/>
                <a:gd name="connsiteX7" fmla="*/ 409750 w 409750"/>
                <a:gd name="connsiteY7" fmla="*/ 299580 h 603500"/>
                <a:gd name="connsiteX8" fmla="*/ 361331 w 409750"/>
                <a:gd name="connsiteY8" fmla="*/ 181258 h 603500"/>
                <a:gd name="connsiteX9" fmla="*/ 276082 w 409750"/>
                <a:gd name="connsiteY9" fmla="*/ 117965 h 603500"/>
                <a:gd name="connsiteX10" fmla="*/ 114765 w 409750"/>
                <a:gd name="connsiteY10" fmla="*/ 0 h 603500"/>
                <a:gd name="connsiteX0" fmla="*/ 114765 w 409750"/>
                <a:gd name="connsiteY0" fmla="*/ 0 h 597191"/>
                <a:gd name="connsiteX1" fmla="*/ 59017 w 409750"/>
                <a:gd name="connsiteY1" fmla="*/ 184218 h 597191"/>
                <a:gd name="connsiteX2" fmla="*/ 0 w 409750"/>
                <a:gd name="connsiteY2" fmla="*/ 314313 h 597191"/>
                <a:gd name="connsiteX3" fmla="*/ 54646 w 409750"/>
                <a:gd name="connsiteY3" fmla="*/ 428257 h 597191"/>
                <a:gd name="connsiteX4" fmla="*/ 138686 w 409750"/>
                <a:gd name="connsiteY4" fmla="*/ 510550 h 597191"/>
                <a:gd name="connsiteX5" fmla="*/ 289622 w 409750"/>
                <a:gd name="connsiteY5" fmla="*/ 597191 h 597191"/>
                <a:gd name="connsiteX6" fmla="*/ 373785 w 409750"/>
                <a:gd name="connsiteY6" fmla="*/ 427210 h 597191"/>
                <a:gd name="connsiteX7" fmla="*/ 409750 w 409750"/>
                <a:gd name="connsiteY7" fmla="*/ 299580 h 597191"/>
                <a:gd name="connsiteX8" fmla="*/ 361331 w 409750"/>
                <a:gd name="connsiteY8" fmla="*/ 181258 h 597191"/>
                <a:gd name="connsiteX9" fmla="*/ 276082 w 409750"/>
                <a:gd name="connsiteY9" fmla="*/ 117965 h 597191"/>
                <a:gd name="connsiteX10" fmla="*/ 114765 w 409750"/>
                <a:gd name="connsiteY10" fmla="*/ 0 h 597191"/>
                <a:gd name="connsiteX0" fmla="*/ 114765 w 409750"/>
                <a:gd name="connsiteY0" fmla="*/ 0 h 597191"/>
                <a:gd name="connsiteX1" fmla="*/ 59017 w 409750"/>
                <a:gd name="connsiteY1" fmla="*/ 184218 h 597191"/>
                <a:gd name="connsiteX2" fmla="*/ 0 w 409750"/>
                <a:gd name="connsiteY2" fmla="*/ 314313 h 597191"/>
                <a:gd name="connsiteX3" fmla="*/ 43921 w 409750"/>
                <a:gd name="connsiteY3" fmla="*/ 435407 h 597191"/>
                <a:gd name="connsiteX4" fmla="*/ 138686 w 409750"/>
                <a:gd name="connsiteY4" fmla="*/ 510550 h 597191"/>
                <a:gd name="connsiteX5" fmla="*/ 289622 w 409750"/>
                <a:gd name="connsiteY5" fmla="*/ 597191 h 597191"/>
                <a:gd name="connsiteX6" fmla="*/ 373785 w 409750"/>
                <a:gd name="connsiteY6" fmla="*/ 427210 h 597191"/>
                <a:gd name="connsiteX7" fmla="*/ 409750 w 409750"/>
                <a:gd name="connsiteY7" fmla="*/ 299580 h 597191"/>
                <a:gd name="connsiteX8" fmla="*/ 361331 w 409750"/>
                <a:gd name="connsiteY8" fmla="*/ 181258 h 597191"/>
                <a:gd name="connsiteX9" fmla="*/ 276082 w 409750"/>
                <a:gd name="connsiteY9" fmla="*/ 117965 h 597191"/>
                <a:gd name="connsiteX10" fmla="*/ 114765 w 409750"/>
                <a:gd name="connsiteY10" fmla="*/ 0 h 597191"/>
                <a:gd name="connsiteX0" fmla="*/ 111190 w 406175"/>
                <a:gd name="connsiteY0" fmla="*/ 0 h 597191"/>
                <a:gd name="connsiteX1" fmla="*/ 554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72507 w 406175"/>
                <a:gd name="connsiteY9" fmla="*/ 117965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72507 w 406175"/>
                <a:gd name="connsiteY9" fmla="*/ 117965 h 597191"/>
                <a:gd name="connsiteX10" fmla="*/ 111190 w 406175"/>
                <a:gd name="connsiteY10" fmla="*/ 0 h 597191"/>
                <a:gd name="connsiteX0" fmla="*/ 111190 w 406175"/>
                <a:gd name="connsiteY0" fmla="*/ 903 h 598094"/>
                <a:gd name="connsiteX1" fmla="*/ 41142 w 406175"/>
                <a:gd name="connsiteY1" fmla="*/ 185121 h 598094"/>
                <a:gd name="connsiteX2" fmla="*/ 0 w 406175"/>
                <a:gd name="connsiteY2" fmla="*/ 315216 h 598094"/>
                <a:gd name="connsiteX3" fmla="*/ 40346 w 406175"/>
                <a:gd name="connsiteY3" fmla="*/ 436310 h 598094"/>
                <a:gd name="connsiteX4" fmla="*/ 135111 w 406175"/>
                <a:gd name="connsiteY4" fmla="*/ 511453 h 598094"/>
                <a:gd name="connsiteX5" fmla="*/ 286047 w 406175"/>
                <a:gd name="connsiteY5" fmla="*/ 598094 h 598094"/>
                <a:gd name="connsiteX6" fmla="*/ 370210 w 406175"/>
                <a:gd name="connsiteY6" fmla="*/ 428113 h 598094"/>
                <a:gd name="connsiteX7" fmla="*/ 406175 w 406175"/>
                <a:gd name="connsiteY7" fmla="*/ 300483 h 598094"/>
                <a:gd name="connsiteX8" fmla="*/ 357756 w 406175"/>
                <a:gd name="connsiteY8" fmla="*/ 182161 h 598094"/>
                <a:gd name="connsiteX9" fmla="*/ 299677 w 406175"/>
                <a:gd name="connsiteY9" fmla="*/ 0 h 598094"/>
                <a:gd name="connsiteX10" fmla="*/ 111190 w 406175"/>
                <a:gd name="connsiteY10" fmla="*/ 903 h 598094"/>
                <a:gd name="connsiteX0" fmla="*/ 111190 w 451719"/>
                <a:gd name="connsiteY0" fmla="*/ 903 h 598094"/>
                <a:gd name="connsiteX1" fmla="*/ 41142 w 451719"/>
                <a:gd name="connsiteY1" fmla="*/ 185121 h 598094"/>
                <a:gd name="connsiteX2" fmla="*/ 0 w 451719"/>
                <a:gd name="connsiteY2" fmla="*/ 315216 h 598094"/>
                <a:gd name="connsiteX3" fmla="*/ 40346 w 451719"/>
                <a:gd name="connsiteY3" fmla="*/ 436310 h 598094"/>
                <a:gd name="connsiteX4" fmla="*/ 135111 w 451719"/>
                <a:gd name="connsiteY4" fmla="*/ 511453 h 598094"/>
                <a:gd name="connsiteX5" fmla="*/ 286047 w 451719"/>
                <a:gd name="connsiteY5" fmla="*/ 598094 h 598094"/>
                <a:gd name="connsiteX6" fmla="*/ 451719 w 451719"/>
                <a:gd name="connsiteY6" fmla="*/ 492642 h 598094"/>
                <a:gd name="connsiteX7" fmla="*/ 406175 w 451719"/>
                <a:gd name="connsiteY7" fmla="*/ 300483 h 598094"/>
                <a:gd name="connsiteX8" fmla="*/ 357756 w 451719"/>
                <a:gd name="connsiteY8" fmla="*/ 182161 h 598094"/>
                <a:gd name="connsiteX9" fmla="*/ 299677 w 451719"/>
                <a:gd name="connsiteY9" fmla="*/ 0 h 598094"/>
                <a:gd name="connsiteX10" fmla="*/ 111190 w 451719"/>
                <a:gd name="connsiteY10" fmla="*/ 903 h 598094"/>
                <a:gd name="connsiteX0" fmla="*/ 111190 w 451719"/>
                <a:gd name="connsiteY0" fmla="*/ 903 h 601490"/>
                <a:gd name="connsiteX1" fmla="*/ 41142 w 451719"/>
                <a:gd name="connsiteY1" fmla="*/ 185121 h 601490"/>
                <a:gd name="connsiteX2" fmla="*/ 0 w 451719"/>
                <a:gd name="connsiteY2" fmla="*/ 315216 h 601490"/>
                <a:gd name="connsiteX3" fmla="*/ 40346 w 451719"/>
                <a:gd name="connsiteY3" fmla="*/ 436310 h 601490"/>
                <a:gd name="connsiteX4" fmla="*/ 135111 w 451719"/>
                <a:gd name="connsiteY4" fmla="*/ 511453 h 601490"/>
                <a:gd name="connsiteX5" fmla="*/ 292839 w 451719"/>
                <a:gd name="connsiteY5" fmla="*/ 601490 h 601490"/>
                <a:gd name="connsiteX6" fmla="*/ 451719 w 451719"/>
                <a:gd name="connsiteY6" fmla="*/ 492642 h 601490"/>
                <a:gd name="connsiteX7" fmla="*/ 406175 w 451719"/>
                <a:gd name="connsiteY7" fmla="*/ 300483 h 601490"/>
                <a:gd name="connsiteX8" fmla="*/ 357756 w 451719"/>
                <a:gd name="connsiteY8" fmla="*/ 182161 h 601490"/>
                <a:gd name="connsiteX9" fmla="*/ 299677 w 451719"/>
                <a:gd name="connsiteY9" fmla="*/ 0 h 601490"/>
                <a:gd name="connsiteX10" fmla="*/ 111190 w 451719"/>
                <a:gd name="connsiteY10" fmla="*/ 903 h 601490"/>
                <a:gd name="connsiteX0" fmla="*/ 111190 w 451719"/>
                <a:gd name="connsiteY0" fmla="*/ 903 h 606547"/>
                <a:gd name="connsiteX1" fmla="*/ 41142 w 451719"/>
                <a:gd name="connsiteY1" fmla="*/ 185121 h 606547"/>
                <a:gd name="connsiteX2" fmla="*/ 0 w 451719"/>
                <a:gd name="connsiteY2" fmla="*/ 315216 h 606547"/>
                <a:gd name="connsiteX3" fmla="*/ 40346 w 451719"/>
                <a:gd name="connsiteY3" fmla="*/ 436310 h 606547"/>
                <a:gd name="connsiteX4" fmla="*/ 111338 w 451719"/>
                <a:gd name="connsiteY4" fmla="*/ 606547 h 606547"/>
                <a:gd name="connsiteX5" fmla="*/ 292839 w 451719"/>
                <a:gd name="connsiteY5" fmla="*/ 601490 h 606547"/>
                <a:gd name="connsiteX6" fmla="*/ 451719 w 451719"/>
                <a:gd name="connsiteY6" fmla="*/ 492642 h 606547"/>
                <a:gd name="connsiteX7" fmla="*/ 406175 w 451719"/>
                <a:gd name="connsiteY7" fmla="*/ 300483 h 606547"/>
                <a:gd name="connsiteX8" fmla="*/ 357756 w 451719"/>
                <a:gd name="connsiteY8" fmla="*/ 182161 h 606547"/>
                <a:gd name="connsiteX9" fmla="*/ 299677 w 451719"/>
                <a:gd name="connsiteY9" fmla="*/ 0 h 606547"/>
                <a:gd name="connsiteX10" fmla="*/ 111190 w 451719"/>
                <a:gd name="connsiteY10" fmla="*/ 903 h 606547"/>
                <a:gd name="connsiteX0" fmla="*/ 155750 w 496279"/>
                <a:gd name="connsiteY0" fmla="*/ 903 h 606547"/>
                <a:gd name="connsiteX1" fmla="*/ 85702 w 496279"/>
                <a:gd name="connsiteY1" fmla="*/ 185121 h 606547"/>
                <a:gd name="connsiteX2" fmla="*/ 44560 w 496279"/>
                <a:gd name="connsiteY2" fmla="*/ 315216 h 606547"/>
                <a:gd name="connsiteX3" fmla="*/ 0 w 496279"/>
                <a:gd name="connsiteY3" fmla="*/ 483857 h 606547"/>
                <a:gd name="connsiteX4" fmla="*/ 155898 w 496279"/>
                <a:gd name="connsiteY4" fmla="*/ 606547 h 606547"/>
                <a:gd name="connsiteX5" fmla="*/ 337399 w 496279"/>
                <a:gd name="connsiteY5" fmla="*/ 601490 h 606547"/>
                <a:gd name="connsiteX6" fmla="*/ 496279 w 496279"/>
                <a:gd name="connsiteY6" fmla="*/ 492642 h 606547"/>
                <a:gd name="connsiteX7" fmla="*/ 450735 w 496279"/>
                <a:gd name="connsiteY7" fmla="*/ 300483 h 606547"/>
                <a:gd name="connsiteX8" fmla="*/ 402316 w 496279"/>
                <a:gd name="connsiteY8" fmla="*/ 182161 h 606547"/>
                <a:gd name="connsiteX9" fmla="*/ 344237 w 496279"/>
                <a:gd name="connsiteY9" fmla="*/ 0 h 606547"/>
                <a:gd name="connsiteX10" fmla="*/ 155750 w 496279"/>
                <a:gd name="connsiteY10" fmla="*/ 903 h 606547"/>
                <a:gd name="connsiteX0" fmla="*/ 189712 w 496279"/>
                <a:gd name="connsiteY0" fmla="*/ 112978 h 606547"/>
                <a:gd name="connsiteX1" fmla="*/ 85702 w 496279"/>
                <a:gd name="connsiteY1" fmla="*/ 185121 h 606547"/>
                <a:gd name="connsiteX2" fmla="*/ 44560 w 496279"/>
                <a:gd name="connsiteY2" fmla="*/ 315216 h 606547"/>
                <a:gd name="connsiteX3" fmla="*/ 0 w 496279"/>
                <a:gd name="connsiteY3" fmla="*/ 483857 h 606547"/>
                <a:gd name="connsiteX4" fmla="*/ 155898 w 496279"/>
                <a:gd name="connsiteY4" fmla="*/ 606547 h 606547"/>
                <a:gd name="connsiteX5" fmla="*/ 337399 w 496279"/>
                <a:gd name="connsiteY5" fmla="*/ 601490 h 606547"/>
                <a:gd name="connsiteX6" fmla="*/ 496279 w 496279"/>
                <a:gd name="connsiteY6" fmla="*/ 492642 h 606547"/>
                <a:gd name="connsiteX7" fmla="*/ 450735 w 496279"/>
                <a:gd name="connsiteY7" fmla="*/ 300483 h 606547"/>
                <a:gd name="connsiteX8" fmla="*/ 402316 w 496279"/>
                <a:gd name="connsiteY8" fmla="*/ 182161 h 606547"/>
                <a:gd name="connsiteX9" fmla="*/ 344237 w 496279"/>
                <a:gd name="connsiteY9" fmla="*/ 0 h 606547"/>
                <a:gd name="connsiteX10" fmla="*/ 189712 w 496279"/>
                <a:gd name="connsiteY10" fmla="*/ 112978 h 606547"/>
                <a:gd name="connsiteX0" fmla="*/ 155750 w 496279"/>
                <a:gd name="connsiteY0" fmla="*/ 0 h 615833"/>
                <a:gd name="connsiteX1" fmla="*/ 85702 w 496279"/>
                <a:gd name="connsiteY1" fmla="*/ 194407 h 615833"/>
                <a:gd name="connsiteX2" fmla="*/ 44560 w 496279"/>
                <a:gd name="connsiteY2" fmla="*/ 324502 h 615833"/>
                <a:gd name="connsiteX3" fmla="*/ 0 w 496279"/>
                <a:gd name="connsiteY3" fmla="*/ 493143 h 615833"/>
                <a:gd name="connsiteX4" fmla="*/ 155898 w 496279"/>
                <a:gd name="connsiteY4" fmla="*/ 615833 h 615833"/>
                <a:gd name="connsiteX5" fmla="*/ 337399 w 496279"/>
                <a:gd name="connsiteY5" fmla="*/ 610776 h 615833"/>
                <a:gd name="connsiteX6" fmla="*/ 496279 w 496279"/>
                <a:gd name="connsiteY6" fmla="*/ 501928 h 615833"/>
                <a:gd name="connsiteX7" fmla="*/ 450735 w 496279"/>
                <a:gd name="connsiteY7" fmla="*/ 309769 h 615833"/>
                <a:gd name="connsiteX8" fmla="*/ 402316 w 496279"/>
                <a:gd name="connsiteY8" fmla="*/ 191447 h 615833"/>
                <a:gd name="connsiteX9" fmla="*/ 344237 w 496279"/>
                <a:gd name="connsiteY9" fmla="*/ 9286 h 615833"/>
                <a:gd name="connsiteX10" fmla="*/ 155750 w 496279"/>
                <a:gd name="connsiteY10" fmla="*/ 0 h 615833"/>
                <a:gd name="connsiteX0" fmla="*/ 148957 w 496279"/>
                <a:gd name="connsiteY0" fmla="*/ 0 h 615833"/>
                <a:gd name="connsiteX1" fmla="*/ 85702 w 496279"/>
                <a:gd name="connsiteY1" fmla="*/ 194407 h 615833"/>
                <a:gd name="connsiteX2" fmla="*/ 44560 w 496279"/>
                <a:gd name="connsiteY2" fmla="*/ 324502 h 615833"/>
                <a:gd name="connsiteX3" fmla="*/ 0 w 496279"/>
                <a:gd name="connsiteY3" fmla="*/ 493143 h 615833"/>
                <a:gd name="connsiteX4" fmla="*/ 155898 w 496279"/>
                <a:gd name="connsiteY4" fmla="*/ 615833 h 615833"/>
                <a:gd name="connsiteX5" fmla="*/ 337399 w 496279"/>
                <a:gd name="connsiteY5" fmla="*/ 610776 h 615833"/>
                <a:gd name="connsiteX6" fmla="*/ 496279 w 496279"/>
                <a:gd name="connsiteY6" fmla="*/ 501928 h 615833"/>
                <a:gd name="connsiteX7" fmla="*/ 450735 w 496279"/>
                <a:gd name="connsiteY7" fmla="*/ 309769 h 615833"/>
                <a:gd name="connsiteX8" fmla="*/ 402316 w 496279"/>
                <a:gd name="connsiteY8" fmla="*/ 191447 h 615833"/>
                <a:gd name="connsiteX9" fmla="*/ 344237 w 496279"/>
                <a:gd name="connsiteY9" fmla="*/ 9286 h 615833"/>
                <a:gd name="connsiteX10" fmla="*/ 148957 w 496279"/>
                <a:gd name="connsiteY10" fmla="*/ 0 h 615833"/>
                <a:gd name="connsiteX0" fmla="*/ 151557 w 498879"/>
                <a:gd name="connsiteY0" fmla="*/ 0 h 615833"/>
                <a:gd name="connsiteX1" fmla="*/ 0 w 498879"/>
                <a:gd name="connsiteY1" fmla="*/ 116294 h 615833"/>
                <a:gd name="connsiteX2" fmla="*/ 47160 w 498879"/>
                <a:gd name="connsiteY2" fmla="*/ 324502 h 615833"/>
                <a:gd name="connsiteX3" fmla="*/ 2600 w 498879"/>
                <a:gd name="connsiteY3" fmla="*/ 493143 h 615833"/>
                <a:gd name="connsiteX4" fmla="*/ 158498 w 498879"/>
                <a:gd name="connsiteY4" fmla="*/ 615833 h 615833"/>
                <a:gd name="connsiteX5" fmla="*/ 339999 w 498879"/>
                <a:gd name="connsiteY5" fmla="*/ 610776 h 615833"/>
                <a:gd name="connsiteX6" fmla="*/ 498879 w 498879"/>
                <a:gd name="connsiteY6" fmla="*/ 501928 h 615833"/>
                <a:gd name="connsiteX7" fmla="*/ 453335 w 498879"/>
                <a:gd name="connsiteY7" fmla="*/ 309769 h 615833"/>
                <a:gd name="connsiteX8" fmla="*/ 404916 w 498879"/>
                <a:gd name="connsiteY8" fmla="*/ 191447 h 615833"/>
                <a:gd name="connsiteX9" fmla="*/ 346837 w 498879"/>
                <a:gd name="connsiteY9" fmla="*/ 9286 h 615833"/>
                <a:gd name="connsiteX10" fmla="*/ 151557 w 498879"/>
                <a:gd name="connsiteY10" fmla="*/ 0 h 615833"/>
                <a:gd name="connsiteX0" fmla="*/ 151557 w 498879"/>
                <a:gd name="connsiteY0" fmla="*/ 0 h 615833"/>
                <a:gd name="connsiteX1" fmla="*/ 0 w 498879"/>
                <a:gd name="connsiteY1" fmla="*/ 116294 h 615833"/>
                <a:gd name="connsiteX2" fmla="*/ 47160 w 498879"/>
                <a:gd name="connsiteY2" fmla="*/ 324502 h 615833"/>
                <a:gd name="connsiteX3" fmla="*/ 90902 w 498879"/>
                <a:gd name="connsiteY3" fmla="*/ 442199 h 615833"/>
                <a:gd name="connsiteX4" fmla="*/ 158498 w 498879"/>
                <a:gd name="connsiteY4" fmla="*/ 615833 h 615833"/>
                <a:gd name="connsiteX5" fmla="*/ 339999 w 498879"/>
                <a:gd name="connsiteY5" fmla="*/ 610776 h 615833"/>
                <a:gd name="connsiteX6" fmla="*/ 498879 w 498879"/>
                <a:gd name="connsiteY6" fmla="*/ 501928 h 615833"/>
                <a:gd name="connsiteX7" fmla="*/ 453335 w 498879"/>
                <a:gd name="connsiteY7" fmla="*/ 309769 h 615833"/>
                <a:gd name="connsiteX8" fmla="*/ 404916 w 498879"/>
                <a:gd name="connsiteY8" fmla="*/ 191447 h 615833"/>
                <a:gd name="connsiteX9" fmla="*/ 346837 w 498879"/>
                <a:gd name="connsiteY9" fmla="*/ 9286 h 615833"/>
                <a:gd name="connsiteX10" fmla="*/ 151557 w 498879"/>
                <a:gd name="connsiteY10" fmla="*/ 0 h 615833"/>
                <a:gd name="connsiteX0" fmla="*/ 151557 w 498879"/>
                <a:gd name="connsiteY0" fmla="*/ 0 h 610776"/>
                <a:gd name="connsiteX1" fmla="*/ 0 w 498879"/>
                <a:gd name="connsiteY1" fmla="*/ 116294 h 610776"/>
                <a:gd name="connsiteX2" fmla="*/ 47160 w 498879"/>
                <a:gd name="connsiteY2" fmla="*/ 324502 h 610776"/>
                <a:gd name="connsiteX3" fmla="*/ 90902 w 498879"/>
                <a:gd name="connsiteY3" fmla="*/ 442199 h 610776"/>
                <a:gd name="connsiteX4" fmla="*/ 202649 w 498879"/>
                <a:gd name="connsiteY4" fmla="*/ 517342 h 610776"/>
                <a:gd name="connsiteX5" fmla="*/ 339999 w 498879"/>
                <a:gd name="connsiteY5" fmla="*/ 610776 h 610776"/>
                <a:gd name="connsiteX6" fmla="*/ 498879 w 498879"/>
                <a:gd name="connsiteY6" fmla="*/ 501928 h 610776"/>
                <a:gd name="connsiteX7" fmla="*/ 453335 w 498879"/>
                <a:gd name="connsiteY7" fmla="*/ 309769 h 610776"/>
                <a:gd name="connsiteX8" fmla="*/ 404916 w 498879"/>
                <a:gd name="connsiteY8" fmla="*/ 191447 h 610776"/>
                <a:gd name="connsiteX9" fmla="*/ 346837 w 498879"/>
                <a:gd name="connsiteY9" fmla="*/ 9286 h 610776"/>
                <a:gd name="connsiteX10" fmla="*/ 151557 w 498879"/>
                <a:gd name="connsiteY10" fmla="*/ 0 h 610776"/>
                <a:gd name="connsiteX0" fmla="*/ 154953 w 498879"/>
                <a:gd name="connsiteY0" fmla="*/ 0 h 603984"/>
                <a:gd name="connsiteX1" fmla="*/ 0 w 498879"/>
                <a:gd name="connsiteY1" fmla="*/ 109502 h 603984"/>
                <a:gd name="connsiteX2" fmla="*/ 47160 w 498879"/>
                <a:gd name="connsiteY2" fmla="*/ 317710 h 603984"/>
                <a:gd name="connsiteX3" fmla="*/ 90902 w 498879"/>
                <a:gd name="connsiteY3" fmla="*/ 435407 h 603984"/>
                <a:gd name="connsiteX4" fmla="*/ 202649 w 498879"/>
                <a:gd name="connsiteY4" fmla="*/ 510550 h 603984"/>
                <a:gd name="connsiteX5" fmla="*/ 339999 w 498879"/>
                <a:gd name="connsiteY5" fmla="*/ 603984 h 603984"/>
                <a:gd name="connsiteX6" fmla="*/ 498879 w 498879"/>
                <a:gd name="connsiteY6" fmla="*/ 495136 h 603984"/>
                <a:gd name="connsiteX7" fmla="*/ 453335 w 498879"/>
                <a:gd name="connsiteY7" fmla="*/ 302977 h 603984"/>
                <a:gd name="connsiteX8" fmla="*/ 404916 w 498879"/>
                <a:gd name="connsiteY8" fmla="*/ 184655 h 603984"/>
                <a:gd name="connsiteX9" fmla="*/ 346837 w 498879"/>
                <a:gd name="connsiteY9" fmla="*/ 2494 h 603984"/>
                <a:gd name="connsiteX10" fmla="*/ 154953 w 498879"/>
                <a:gd name="connsiteY10" fmla="*/ 0 h 603984"/>
                <a:gd name="connsiteX0" fmla="*/ 148161 w 492087"/>
                <a:gd name="connsiteY0" fmla="*/ 0 h 603984"/>
                <a:gd name="connsiteX1" fmla="*/ 0 w 492087"/>
                <a:gd name="connsiteY1" fmla="*/ 116294 h 603984"/>
                <a:gd name="connsiteX2" fmla="*/ 40368 w 492087"/>
                <a:gd name="connsiteY2" fmla="*/ 317710 h 603984"/>
                <a:gd name="connsiteX3" fmla="*/ 84110 w 492087"/>
                <a:gd name="connsiteY3" fmla="*/ 435407 h 603984"/>
                <a:gd name="connsiteX4" fmla="*/ 195857 w 492087"/>
                <a:gd name="connsiteY4" fmla="*/ 510550 h 603984"/>
                <a:gd name="connsiteX5" fmla="*/ 333207 w 492087"/>
                <a:gd name="connsiteY5" fmla="*/ 603984 h 603984"/>
                <a:gd name="connsiteX6" fmla="*/ 492087 w 492087"/>
                <a:gd name="connsiteY6" fmla="*/ 495136 h 603984"/>
                <a:gd name="connsiteX7" fmla="*/ 446543 w 492087"/>
                <a:gd name="connsiteY7" fmla="*/ 302977 h 603984"/>
                <a:gd name="connsiteX8" fmla="*/ 398124 w 492087"/>
                <a:gd name="connsiteY8" fmla="*/ 184655 h 603984"/>
                <a:gd name="connsiteX9" fmla="*/ 340045 w 492087"/>
                <a:gd name="connsiteY9" fmla="*/ 2494 h 603984"/>
                <a:gd name="connsiteX10" fmla="*/ 148161 w 492087"/>
                <a:gd name="connsiteY10" fmla="*/ 0 h 603984"/>
                <a:gd name="connsiteX0" fmla="*/ 148161 w 492087"/>
                <a:gd name="connsiteY0" fmla="*/ 0 h 603984"/>
                <a:gd name="connsiteX1" fmla="*/ 0 w 492087"/>
                <a:gd name="connsiteY1" fmla="*/ 116294 h 603984"/>
                <a:gd name="connsiteX2" fmla="*/ 40368 w 492087"/>
                <a:gd name="connsiteY2" fmla="*/ 317710 h 603984"/>
                <a:gd name="connsiteX3" fmla="*/ 84110 w 492087"/>
                <a:gd name="connsiteY3" fmla="*/ 435407 h 603984"/>
                <a:gd name="connsiteX4" fmla="*/ 182272 w 492087"/>
                <a:gd name="connsiteY4" fmla="*/ 517343 h 603984"/>
                <a:gd name="connsiteX5" fmla="*/ 333207 w 492087"/>
                <a:gd name="connsiteY5" fmla="*/ 603984 h 603984"/>
                <a:gd name="connsiteX6" fmla="*/ 492087 w 492087"/>
                <a:gd name="connsiteY6" fmla="*/ 495136 h 603984"/>
                <a:gd name="connsiteX7" fmla="*/ 446543 w 492087"/>
                <a:gd name="connsiteY7" fmla="*/ 302977 h 603984"/>
                <a:gd name="connsiteX8" fmla="*/ 398124 w 492087"/>
                <a:gd name="connsiteY8" fmla="*/ 184655 h 603984"/>
                <a:gd name="connsiteX9" fmla="*/ 340045 w 492087"/>
                <a:gd name="connsiteY9" fmla="*/ 2494 h 603984"/>
                <a:gd name="connsiteX10" fmla="*/ 148161 w 492087"/>
                <a:gd name="connsiteY10" fmla="*/ 0 h 60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087" h="603984">
                  <a:moveTo>
                    <a:pt x="148161" y="0"/>
                  </a:moveTo>
                  <a:lnTo>
                    <a:pt x="0" y="116294"/>
                  </a:lnTo>
                  <a:lnTo>
                    <a:pt x="40368" y="317710"/>
                  </a:lnTo>
                  <a:lnTo>
                    <a:pt x="84110" y="435407"/>
                  </a:lnTo>
                  <a:lnTo>
                    <a:pt x="182272" y="517343"/>
                  </a:lnTo>
                  <a:lnTo>
                    <a:pt x="333207" y="603984"/>
                  </a:lnTo>
                  <a:lnTo>
                    <a:pt x="492087" y="495136"/>
                  </a:lnTo>
                  <a:lnTo>
                    <a:pt x="446543" y="302977"/>
                  </a:lnTo>
                  <a:lnTo>
                    <a:pt x="398124" y="184655"/>
                  </a:lnTo>
                  <a:lnTo>
                    <a:pt x="340045" y="2494"/>
                  </a:lnTo>
                  <a:lnTo>
                    <a:pt x="148161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ln w="15875" algn="ctr">
              <a:solidFill>
                <a:srgbClr val="0000FF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ja-JP" altLang="en-US" sz="3600" b="1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21" name="グループ化 220">
            <a:extLst>
              <a:ext uri="{FF2B5EF4-FFF2-40B4-BE49-F238E27FC236}">
                <a16:creationId xmlns:a16="http://schemas.microsoft.com/office/drawing/2014/main" id="{5A784A94-8B55-9735-D88D-C92B9AF59FDE}"/>
              </a:ext>
            </a:extLst>
          </p:cNvPr>
          <p:cNvGrpSpPr/>
          <p:nvPr/>
        </p:nvGrpSpPr>
        <p:grpSpPr>
          <a:xfrm>
            <a:off x="7385351" y="5039422"/>
            <a:ext cx="1699347" cy="1586151"/>
            <a:chOff x="325235" y="1009861"/>
            <a:chExt cx="1514791" cy="1413891"/>
          </a:xfrm>
        </p:grpSpPr>
        <p:grpSp>
          <p:nvGrpSpPr>
            <p:cNvPr id="222" name="グループ化 221">
              <a:extLst>
                <a:ext uri="{FF2B5EF4-FFF2-40B4-BE49-F238E27FC236}">
                  <a16:creationId xmlns:a16="http://schemas.microsoft.com/office/drawing/2014/main" id="{8788418E-8C33-A96E-A05C-748D6865D9BC}"/>
                </a:ext>
              </a:extLst>
            </p:cNvPr>
            <p:cNvGrpSpPr/>
            <p:nvPr/>
          </p:nvGrpSpPr>
          <p:grpSpPr>
            <a:xfrm>
              <a:off x="325235" y="1009861"/>
              <a:ext cx="1514791" cy="1413891"/>
              <a:chOff x="357500" y="2055387"/>
              <a:chExt cx="1661275" cy="1550619"/>
            </a:xfrm>
          </p:grpSpPr>
          <p:grpSp>
            <p:nvGrpSpPr>
              <p:cNvPr id="224" name="グループ化 223">
                <a:extLst>
                  <a:ext uri="{FF2B5EF4-FFF2-40B4-BE49-F238E27FC236}">
                    <a16:creationId xmlns:a16="http://schemas.microsoft.com/office/drawing/2014/main" id="{155CBF91-239E-D674-FD8A-1A38BD743E93}"/>
                  </a:ext>
                </a:extLst>
              </p:cNvPr>
              <p:cNvGrpSpPr/>
              <p:nvPr/>
            </p:nvGrpSpPr>
            <p:grpSpPr>
              <a:xfrm>
                <a:off x="383663" y="2062261"/>
                <a:ext cx="1544786" cy="1543745"/>
                <a:chOff x="347767" y="2062261"/>
                <a:chExt cx="1544786" cy="1543745"/>
              </a:xfrm>
            </p:grpSpPr>
            <p:sp>
              <p:nvSpPr>
                <p:cNvPr id="242" name="Rectangle 2607">
                  <a:extLst>
                    <a:ext uri="{FF2B5EF4-FFF2-40B4-BE49-F238E27FC236}">
                      <a16:creationId xmlns:a16="http://schemas.microsoft.com/office/drawing/2014/main" id="{1DC69667-A0E1-2030-BCF1-25BF14EBEB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9988" y="349295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改善能力</a:t>
                  </a:r>
                </a:p>
              </p:txBody>
            </p:sp>
            <p:sp>
              <p:nvSpPr>
                <p:cNvPr id="243" name="Rectangle 2607">
                  <a:extLst>
                    <a:ext uri="{FF2B5EF4-FFF2-40B4-BE49-F238E27FC236}">
                      <a16:creationId xmlns:a16="http://schemas.microsoft.com/office/drawing/2014/main" id="{87C8E73C-B3AF-1AA1-86DB-4382832BC5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701" y="2255914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知識</a:t>
                  </a:r>
                </a:p>
              </p:txBody>
            </p:sp>
            <p:sp>
              <p:nvSpPr>
                <p:cNvPr id="244" name="Rectangle 2607">
                  <a:extLst>
                    <a:ext uri="{FF2B5EF4-FFF2-40B4-BE49-F238E27FC236}">
                      <a16:creationId xmlns:a16="http://schemas.microsoft.com/office/drawing/2014/main" id="{978FEADC-FA25-6794-0553-E45F1982E3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5804" y="325121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多技能</a:t>
                  </a:r>
                  <a:endParaRPr lang="en-US" altLang="ja-JP" sz="700" b="1" kern="0" dirty="0">
                    <a:solidFill>
                      <a:srgbClr val="000000"/>
                    </a:solidFill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245" name="Rectangle 2607">
                  <a:extLst>
                    <a:ext uri="{FF2B5EF4-FFF2-40B4-BE49-F238E27FC236}">
                      <a16:creationId xmlns:a16="http://schemas.microsoft.com/office/drawing/2014/main" id="{F515025B-34AB-FF86-875D-BAF5C93BAE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7748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手法</a:t>
                  </a:r>
                </a:p>
              </p:txBody>
            </p:sp>
            <p:sp>
              <p:nvSpPr>
                <p:cNvPr id="246" name="Rectangle 2607">
                  <a:extLst>
                    <a:ext uri="{FF2B5EF4-FFF2-40B4-BE49-F238E27FC236}">
                      <a16:creationId xmlns:a16="http://schemas.microsoft.com/office/drawing/2014/main" id="{1F153D24-E26C-AECE-8CB7-1FC1B443F9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1118" y="2505142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運営方法</a:t>
                  </a:r>
                </a:p>
              </p:txBody>
            </p:sp>
            <p:sp>
              <p:nvSpPr>
                <p:cNvPr id="247" name="Rectangle 2607">
                  <a:extLst>
                    <a:ext uri="{FF2B5EF4-FFF2-40B4-BE49-F238E27FC236}">
                      <a16:creationId xmlns:a16="http://schemas.microsoft.com/office/drawing/2014/main" id="{204F59B5-9522-E93D-9A2D-7EF5DE3097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767" y="2062261"/>
                  <a:ext cx="254149" cy="181535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Y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8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225" name="グループ化 224">
                <a:extLst>
                  <a:ext uri="{FF2B5EF4-FFF2-40B4-BE49-F238E27FC236}">
                    <a16:creationId xmlns:a16="http://schemas.microsoft.com/office/drawing/2014/main" id="{F4E1C5A4-596E-F3D9-E47F-70F236D425E8}"/>
                  </a:ext>
                </a:extLst>
              </p:cNvPr>
              <p:cNvGrpSpPr/>
              <p:nvPr/>
            </p:nvGrpSpPr>
            <p:grpSpPr>
              <a:xfrm>
                <a:off x="357500" y="2055387"/>
                <a:ext cx="1661275" cy="1538575"/>
                <a:chOff x="321604" y="2055387"/>
                <a:chExt cx="1661275" cy="1538575"/>
              </a:xfrm>
            </p:grpSpPr>
            <p:sp>
              <p:nvSpPr>
                <p:cNvPr id="236" name="Rectangle 2607">
                  <a:extLst>
                    <a:ext uri="{FF2B5EF4-FFF2-40B4-BE49-F238E27FC236}">
                      <a16:creationId xmlns:a16="http://schemas.microsoft.com/office/drawing/2014/main" id="{F2F76025-18CE-9B4E-7E4A-BA852AD28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841" y="2272982"/>
                  <a:ext cx="537967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チームワーク</a:t>
                  </a:r>
                </a:p>
              </p:txBody>
            </p:sp>
            <p:sp>
              <p:nvSpPr>
                <p:cNvPr id="237" name="Rectangle 2607">
                  <a:extLst>
                    <a:ext uri="{FF2B5EF4-FFF2-40B4-BE49-F238E27FC236}">
                      <a16:creationId xmlns:a16="http://schemas.microsoft.com/office/drawing/2014/main" id="{8CF8DEA1-3DEA-4C99-6F59-A66ACF5890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04" y="2505992"/>
                  <a:ext cx="375333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会合状況</a:t>
                  </a:r>
                </a:p>
              </p:txBody>
            </p:sp>
            <p:sp>
              <p:nvSpPr>
                <p:cNvPr id="238" name="Rectangle 2607">
                  <a:extLst>
                    <a:ext uri="{FF2B5EF4-FFF2-40B4-BE49-F238E27FC236}">
                      <a16:creationId xmlns:a16="http://schemas.microsoft.com/office/drawing/2014/main" id="{1CD5FBFD-44E3-AC9F-EDEE-99F18BD2C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656" y="32464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向上意欲</a:t>
                  </a:r>
                </a:p>
              </p:txBody>
            </p:sp>
            <p:sp>
              <p:nvSpPr>
                <p:cNvPr id="239" name="Rectangle 2607">
                  <a:extLst>
                    <a:ext uri="{FF2B5EF4-FFF2-40B4-BE49-F238E27FC236}">
                      <a16:creationId xmlns:a16="http://schemas.microsoft.com/office/drawing/2014/main" id="{91C9781C-D3EF-275E-F67B-6D426394E5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707" y="3480906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ルール遵守</a:t>
                  </a:r>
                </a:p>
              </p:txBody>
            </p:sp>
            <p:sp>
              <p:nvSpPr>
                <p:cNvPr id="240" name="Rectangle 2607">
                  <a:extLst>
                    <a:ext uri="{FF2B5EF4-FFF2-40B4-BE49-F238E27FC236}">
                      <a16:creationId xmlns:a16="http://schemas.microsoft.com/office/drawing/2014/main" id="{6FBF05F5-5EF9-9F2B-0635-2312261D45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3854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連携力</a:t>
                  </a:r>
                </a:p>
              </p:txBody>
            </p:sp>
            <p:sp>
              <p:nvSpPr>
                <p:cNvPr id="241" name="Rectangle 2607">
                  <a:extLst>
                    <a:ext uri="{FF2B5EF4-FFF2-40B4-BE49-F238E27FC236}">
                      <a16:creationId xmlns:a16="http://schemas.microsoft.com/office/drawing/2014/main" id="{794559BA-7BF3-0CAE-AB0F-A03BB42C60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730" y="2055387"/>
                  <a:ext cx="254149" cy="181535"/>
                </a:xfrm>
                <a:prstGeom prst="rect">
                  <a:avLst/>
                </a:prstGeom>
                <a:solidFill>
                  <a:srgbClr val="99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X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9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226" name="十角形 225">
                <a:extLst>
                  <a:ext uri="{FF2B5EF4-FFF2-40B4-BE49-F238E27FC236}">
                    <a16:creationId xmlns:a16="http://schemas.microsoft.com/office/drawing/2014/main" id="{97A9D71E-0B37-50C5-6D94-6420CBDF3035}"/>
                  </a:ext>
                </a:extLst>
              </p:cNvPr>
              <p:cNvSpPr/>
              <p:nvPr/>
            </p:nvSpPr>
            <p:spPr bwMode="auto">
              <a:xfrm>
                <a:off x="644367" y="2394468"/>
                <a:ext cx="1114123" cy="1106743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227" name="直線コネクタ 226">
                <a:extLst>
                  <a:ext uri="{FF2B5EF4-FFF2-40B4-BE49-F238E27FC236}">
                    <a16:creationId xmlns:a16="http://schemas.microsoft.com/office/drawing/2014/main" id="{6B8103FE-ECFB-2879-37AC-9866B9083EDA}"/>
                  </a:ext>
                </a:extLst>
              </p:cNvPr>
              <p:cNvCxnSpPr>
                <a:cxnSpLocks/>
                <a:stCxn id="226" idx="9"/>
                <a:endCxn id="226" idx="4"/>
              </p:cNvCxnSpPr>
              <p:nvPr/>
            </p:nvCxnSpPr>
            <p:spPr>
              <a:xfrm flipH="1"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線コネクタ 227">
                <a:extLst>
                  <a:ext uri="{FF2B5EF4-FFF2-40B4-BE49-F238E27FC236}">
                    <a16:creationId xmlns:a16="http://schemas.microsoft.com/office/drawing/2014/main" id="{4EB76558-C532-310F-B76A-AF661F1A2C17}"/>
                  </a:ext>
                </a:extLst>
              </p:cNvPr>
              <p:cNvCxnSpPr>
                <a:cxnSpLocks/>
                <a:stCxn id="226" idx="8"/>
                <a:endCxn id="226" idx="3"/>
              </p:cNvCxnSpPr>
              <p:nvPr/>
            </p:nvCxnSpPr>
            <p:spPr>
              <a:xfrm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線コネクタ 228">
                <a:extLst>
                  <a:ext uri="{FF2B5EF4-FFF2-40B4-BE49-F238E27FC236}">
                    <a16:creationId xmlns:a16="http://schemas.microsoft.com/office/drawing/2014/main" id="{9BBBD307-F3FA-8133-DAD8-4FB48166CD9E}"/>
                  </a:ext>
                </a:extLst>
              </p:cNvPr>
              <p:cNvCxnSpPr>
                <a:cxnSpLocks/>
                <a:stCxn id="226" idx="0"/>
                <a:endCxn id="226" idx="5"/>
              </p:cNvCxnSpPr>
              <p:nvPr/>
            </p:nvCxnSpPr>
            <p:spPr>
              <a:xfrm flipH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線コネクタ 229">
                <a:extLst>
                  <a:ext uri="{FF2B5EF4-FFF2-40B4-BE49-F238E27FC236}">
                    <a16:creationId xmlns:a16="http://schemas.microsoft.com/office/drawing/2014/main" id="{F54525DF-7F26-DEAF-23F1-5082F363F520}"/>
                  </a:ext>
                </a:extLst>
              </p:cNvPr>
              <p:cNvCxnSpPr>
                <a:cxnSpLocks/>
                <a:stCxn id="226" idx="1"/>
                <a:endCxn id="226" idx="6"/>
              </p:cNvCxnSpPr>
              <p:nvPr/>
            </p:nvCxnSpPr>
            <p:spPr>
              <a:xfrm flipH="1">
                <a:off x="644367" y="2947840"/>
                <a:ext cx="111412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線コネクタ 230">
                <a:extLst>
                  <a:ext uri="{FF2B5EF4-FFF2-40B4-BE49-F238E27FC236}">
                    <a16:creationId xmlns:a16="http://schemas.microsoft.com/office/drawing/2014/main" id="{12C0EAE2-D2FA-3CA0-5266-BEDB822E490A}"/>
                  </a:ext>
                </a:extLst>
              </p:cNvPr>
              <p:cNvCxnSpPr>
                <a:cxnSpLocks/>
                <a:stCxn id="226" idx="2"/>
                <a:endCxn id="226" idx="7"/>
              </p:cNvCxnSpPr>
              <p:nvPr/>
            </p:nvCxnSpPr>
            <p:spPr>
              <a:xfrm flipH="1" flipV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十角形 231">
                <a:extLst>
                  <a:ext uri="{FF2B5EF4-FFF2-40B4-BE49-F238E27FC236}">
                    <a16:creationId xmlns:a16="http://schemas.microsoft.com/office/drawing/2014/main" id="{33ADF3F1-31E6-DFE5-3783-DA21A6411862}"/>
                  </a:ext>
                </a:extLst>
              </p:cNvPr>
              <p:cNvSpPr/>
              <p:nvPr/>
            </p:nvSpPr>
            <p:spPr bwMode="auto">
              <a:xfrm>
                <a:off x="763016" y="2505142"/>
                <a:ext cx="891298" cy="885394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3" name="十角形 232">
                <a:extLst>
                  <a:ext uri="{FF2B5EF4-FFF2-40B4-BE49-F238E27FC236}">
                    <a16:creationId xmlns:a16="http://schemas.microsoft.com/office/drawing/2014/main" id="{00091CAE-EA4E-45ED-8CE5-79A01AF074C9}"/>
                  </a:ext>
                </a:extLst>
              </p:cNvPr>
              <p:cNvSpPr/>
              <p:nvPr/>
            </p:nvSpPr>
            <p:spPr bwMode="auto">
              <a:xfrm>
                <a:off x="867192" y="2610826"/>
                <a:ext cx="668474" cy="664046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4" name="十角形 233">
                <a:extLst>
                  <a:ext uri="{FF2B5EF4-FFF2-40B4-BE49-F238E27FC236}">
                    <a16:creationId xmlns:a16="http://schemas.microsoft.com/office/drawing/2014/main" id="{49901141-58B9-416C-5B6C-59F626698E60}"/>
                  </a:ext>
                </a:extLst>
              </p:cNvPr>
              <p:cNvSpPr/>
              <p:nvPr/>
            </p:nvSpPr>
            <p:spPr bwMode="auto">
              <a:xfrm>
                <a:off x="978604" y="2733976"/>
                <a:ext cx="445649" cy="442697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5" name="十角形 234">
                <a:extLst>
                  <a:ext uri="{FF2B5EF4-FFF2-40B4-BE49-F238E27FC236}">
                    <a16:creationId xmlns:a16="http://schemas.microsoft.com/office/drawing/2014/main" id="{89B2196B-B8CA-77DB-28A7-4ABC464A6AC4}"/>
                  </a:ext>
                </a:extLst>
              </p:cNvPr>
              <p:cNvSpPr/>
              <p:nvPr/>
            </p:nvSpPr>
            <p:spPr bwMode="auto">
              <a:xfrm>
                <a:off x="1090016" y="2843046"/>
                <a:ext cx="222825" cy="221349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23" name="フリーフォーム: 図形 222">
              <a:extLst>
                <a:ext uri="{FF2B5EF4-FFF2-40B4-BE49-F238E27FC236}">
                  <a16:creationId xmlns:a16="http://schemas.microsoft.com/office/drawing/2014/main" id="{6B58783B-FCED-2F54-A886-33A2BEDCA412}"/>
                </a:ext>
              </a:extLst>
            </p:cNvPr>
            <p:cNvSpPr/>
            <p:nvPr/>
          </p:nvSpPr>
          <p:spPr bwMode="auto">
            <a:xfrm>
              <a:off x="892963" y="1507861"/>
              <a:ext cx="448320" cy="611847"/>
            </a:xfrm>
            <a:custGeom>
              <a:avLst/>
              <a:gdLst>
                <a:gd name="connsiteX0" fmla="*/ 184150 w 603250"/>
                <a:gd name="connsiteY0" fmla="*/ 0 h 647700"/>
                <a:gd name="connsiteX1" fmla="*/ 44450 w 603250"/>
                <a:gd name="connsiteY1" fmla="*/ 127000 h 647700"/>
                <a:gd name="connsiteX2" fmla="*/ 12700 w 603250"/>
                <a:gd name="connsiteY2" fmla="*/ 304800 h 647700"/>
                <a:gd name="connsiteX3" fmla="*/ 0 w 603250"/>
                <a:gd name="connsiteY3" fmla="*/ 508000 h 647700"/>
                <a:gd name="connsiteX4" fmla="*/ 177800 w 603250"/>
                <a:gd name="connsiteY4" fmla="*/ 641350 h 647700"/>
                <a:gd name="connsiteX5" fmla="*/ 387350 w 603250"/>
                <a:gd name="connsiteY5" fmla="*/ 647700 h 647700"/>
                <a:gd name="connsiteX6" fmla="*/ 558800 w 603250"/>
                <a:gd name="connsiteY6" fmla="*/ 501650 h 647700"/>
                <a:gd name="connsiteX7" fmla="*/ 603250 w 603250"/>
                <a:gd name="connsiteY7" fmla="*/ 298450 h 647700"/>
                <a:gd name="connsiteX8" fmla="*/ 558800 w 603250"/>
                <a:gd name="connsiteY8" fmla="*/ 101600 h 647700"/>
                <a:gd name="connsiteX9" fmla="*/ 381000 w 603250"/>
                <a:gd name="connsiteY9" fmla="*/ 0 h 647700"/>
                <a:gd name="connsiteX10" fmla="*/ 184150 w 603250"/>
                <a:gd name="connsiteY10" fmla="*/ 0 h 647700"/>
                <a:gd name="connsiteX0" fmla="*/ 145680 w 603250"/>
                <a:gd name="connsiteY0" fmla="*/ 0 h 742395"/>
                <a:gd name="connsiteX1" fmla="*/ 44450 w 603250"/>
                <a:gd name="connsiteY1" fmla="*/ 221695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145680 w 603250"/>
                <a:gd name="connsiteY0" fmla="*/ 0 h 742395"/>
                <a:gd name="connsiteX1" fmla="*/ 14858 w 603250"/>
                <a:gd name="connsiteY1" fmla="*/ 212817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26384 w 729634"/>
                <a:gd name="connsiteY3" fmla="*/ 602695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1225 w 729634"/>
                <a:gd name="connsiteY4" fmla="*/ 694616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804539"/>
                <a:gd name="connsiteX1" fmla="*/ 141242 w 729634"/>
                <a:gd name="connsiteY1" fmla="*/ 212817 h 804539"/>
                <a:gd name="connsiteX2" fmla="*/ 0 w 729634"/>
                <a:gd name="connsiteY2" fmla="*/ 396536 h 804539"/>
                <a:gd name="connsiteX3" fmla="*/ 161895 w 729634"/>
                <a:gd name="connsiteY3" fmla="*/ 581980 h 804539"/>
                <a:gd name="connsiteX4" fmla="*/ 301225 w 729634"/>
                <a:gd name="connsiteY4" fmla="*/ 694616 h 804539"/>
                <a:gd name="connsiteX5" fmla="*/ 525570 w 729634"/>
                <a:gd name="connsiteY5" fmla="*/ 804539 h 804539"/>
                <a:gd name="connsiteX6" fmla="*/ 685184 w 729634"/>
                <a:gd name="connsiteY6" fmla="*/ 596345 h 804539"/>
                <a:gd name="connsiteX7" fmla="*/ 729634 w 729634"/>
                <a:gd name="connsiteY7" fmla="*/ 393145 h 804539"/>
                <a:gd name="connsiteX8" fmla="*/ 685184 w 729634"/>
                <a:gd name="connsiteY8" fmla="*/ 196295 h 804539"/>
                <a:gd name="connsiteX9" fmla="*/ 507384 w 729634"/>
                <a:gd name="connsiteY9" fmla="*/ 94695 h 804539"/>
                <a:gd name="connsiteX10" fmla="*/ 272064 w 729634"/>
                <a:gd name="connsiteY10" fmla="*/ 0 h 804539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85184 w 729634"/>
                <a:gd name="connsiteY8" fmla="*/ 199254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43755 w 729634"/>
                <a:gd name="connsiteY8" fmla="*/ 219968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85184 w 806574"/>
                <a:gd name="connsiteY6" fmla="*/ 599304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281686 w 806574"/>
                <a:gd name="connsiteY4" fmla="*/ 803082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321 h 804860"/>
                <a:gd name="connsiteX1" fmla="*/ 141242 w 806574"/>
                <a:gd name="connsiteY1" fmla="*/ 213138 h 804860"/>
                <a:gd name="connsiteX2" fmla="*/ 0 w 806574"/>
                <a:gd name="connsiteY2" fmla="*/ 396857 h 804860"/>
                <a:gd name="connsiteX3" fmla="*/ 161895 w 806574"/>
                <a:gd name="connsiteY3" fmla="*/ 582301 h 804860"/>
                <a:gd name="connsiteX4" fmla="*/ 281686 w 806574"/>
                <a:gd name="connsiteY4" fmla="*/ 800444 h 804860"/>
                <a:gd name="connsiteX5" fmla="*/ 525570 w 806574"/>
                <a:gd name="connsiteY5" fmla="*/ 804860 h 804860"/>
                <a:gd name="connsiteX6" fmla="*/ 652633 w 806574"/>
                <a:gd name="connsiteY6" fmla="*/ 584829 h 804860"/>
                <a:gd name="connsiteX7" fmla="*/ 806574 w 806574"/>
                <a:gd name="connsiteY7" fmla="*/ 396425 h 804860"/>
                <a:gd name="connsiteX8" fmla="*/ 643755 w 806574"/>
                <a:gd name="connsiteY8" fmla="*/ 217330 h 804860"/>
                <a:gd name="connsiteX9" fmla="*/ 521472 w 806574"/>
                <a:gd name="connsiteY9" fmla="*/ 0 h 804860"/>
                <a:gd name="connsiteX10" fmla="*/ 272064 w 806574"/>
                <a:gd name="connsiteY10" fmla="*/ 321 h 804860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1452 h 804539"/>
                <a:gd name="connsiteX10" fmla="*/ 272064 w 806574"/>
                <a:gd name="connsiteY10" fmla="*/ 0 h 804539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9365 h 804539"/>
                <a:gd name="connsiteX10" fmla="*/ 272064 w 806574"/>
                <a:gd name="connsiteY10" fmla="*/ 0 h 804539"/>
                <a:gd name="connsiteX0" fmla="*/ 272064 w 710049"/>
                <a:gd name="connsiteY0" fmla="*/ 0 h 804539"/>
                <a:gd name="connsiteX1" fmla="*/ 141242 w 710049"/>
                <a:gd name="connsiteY1" fmla="*/ 212817 h 804539"/>
                <a:gd name="connsiteX2" fmla="*/ 0 w 710049"/>
                <a:gd name="connsiteY2" fmla="*/ 396536 h 804539"/>
                <a:gd name="connsiteX3" fmla="*/ 161895 w 710049"/>
                <a:gd name="connsiteY3" fmla="*/ 581980 h 804539"/>
                <a:gd name="connsiteX4" fmla="*/ 281686 w 710049"/>
                <a:gd name="connsiteY4" fmla="*/ 800123 h 804539"/>
                <a:gd name="connsiteX5" fmla="*/ 525570 w 710049"/>
                <a:gd name="connsiteY5" fmla="*/ 804539 h 804539"/>
                <a:gd name="connsiteX6" fmla="*/ 652633 w 710049"/>
                <a:gd name="connsiteY6" fmla="*/ 584508 h 804539"/>
                <a:gd name="connsiteX7" fmla="*/ 710049 w 710049"/>
                <a:gd name="connsiteY7" fmla="*/ 396104 h 804539"/>
                <a:gd name="connsiteX8" fmla="*/ 643755 w 710049"/>
                <a:gd name="connsiteY8" fmla="*/ 217009 h 804539"/>
                <a:gd name="connsiteX9" fmla="*/ 497731 w 710049"/>
                <a:gd name="connsiteY9" fmla="*/ 89365 h 804539"/>
                <a:gd name="connsiteX10" fmla="*/ 272064 w 710049"/>
                <a:gd name="connsiteY10" fmla="*/ 0 h 804539"/>
                <a:gd name="connsiteX0" fmla="*/ 311389 w 710049"/>
                <a:gd name="connsiteY0" fmla="*/ 7159 h 715174"/>
                <a:gd name="connsiteX1" fmla="*/ 141242 w 710049"/>
                <a:gd name="connsiteY1" fmla="*/ 123452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311389 w 710049"/>
                <a:gd name="connsiteY0" fmla="*/ 7159 h 715174"/>
                <a:gd name="connsiteX1" fmla="*/ 255641 w 710049"/>
                <a:gd name="connsiteY1" fmla="*/ 191377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196990 w 595650"/>
                <a:gd name="connsiteY0" fmla="*/ 7159 h 715174"/>
                <a:gd name="connsiteX1" fmla="*/ 141242 w 595650"/>
                <a:gd name="connsiteY1" fmla="*/ 191377 h 715174"/>
                <a:gd name="connsiteX2" fmla="*/ 0 w 595650"/>
                <a:gd name="connsiteY2" fmla="*/ 317896 h 715174"/>
                <a:gd name="connsiteX3" fmla="*/ 47496 w 595650"/>
                <a:gd name="connsiteY3" fmla="*/ 492615 h 715174"/>
                <a:gd name="connsiteX4" fmla="*/ 167287 w 595650"/>
                <a:gd name="connsiteY4" fmla="*/ 710758 h 715174"/>
                <a:gd name="connsiteX5" fmla="*/ 411171 w 595650"/>
                <a:gd name="connsiteY5" fmla="*/ 715174 h 715174"/>
                <a:gd name="connsiteX6" fmla="*/ 538234 w 595650"/>
                <a:gd name="connsiteY6" fmla="*/ 495143 h 715174"/>
                <a:gd name="connsiteX7" fmla="*/ 595650 w 595650"/>
                <a:gd name="connsiteY7" fmla="*/ 306739 h 715174"/>
                <a:gd name="connsiteX8" fmla="*/ 529356 w 595650"/>
                <a:gd name="connsiteY8" fmla="*/ 127644 h 715174"/>
                <a:gd name="connsiteX9" fmla="*/ 383332 w 595650"/>
                <a:gd name="connsiteY9" fmla="*/ 0 h 715174"/>
                <a:gd name="connsiteX10" fmla="*/ 196990 w 59565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536506 w 602800"/>
                <a:gd name="connsiteY8" fmla="*/ 120485 h 708015"/>
                <a:gd name="connsiteX9" fmla="*/ 358307 w 602800"/>
                <a:gd name="connsiteY9" fmla="*/ 114390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536506 w 602800"/>
                <a:gd name="connsiteY8" fmla="*/ 120485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39981 w 602800"/>
                <a:gd name="connsiteY8" fmla="*/ 195559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39981 w 602800"/>
                <a:gd name="connsiteY8" fmla="*/ 166959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50706 w 602800"/>
                <a:gd name="connsiteY8" fmla="*/ 181258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545384"/>
                <a:gd name="connsiteY0" fmla="*/ 0 h 708015"/>
                <a:gd name="connsiteX1" fmla="*/ 148392 w 545384"/>
                <a:gd name="connsiteY1" fmla="*/ 184218 h 708015"/>
                <a:gd name="connsiteX2" fmla="*/ 0 w 545384"/>
                <a:gd name="connsiteY2" fmla="*/ 307162 h 708015"/>
                <a:gd name="connsiteX3" fmla="*/ 54646 w 545384"/>
                <a:gd name="connsiteY3" fmla="*/ 485456 h 708015"/>
                <a:gd name="connsiteX4" fmla="*/ 174437 w 545384"/>
                <a:gd name="connsiteY4" fmla="*/ 703599 h 708015"/>
                <a:gd name="connsiteX5" fmla="*/ 418321 w 545384"/>
                <a:gd name="connsiteY5" fmla="*/ 708015 h 708015"/>
                <a:gd name="connsiteX6" fmla="*/ 545384 w 545384"/>
                <a:gd name="connsiteY6" fmla="*/ 487984 h 708015"/>
                <a:gd name="connsiteX7" fmla="*/ 495550 w 545384"/>
                <a:gd name="connsiteY7" fmla="*/ 299580 h 708015"/>
                <a:gd name="connsiteX8" fmla="*/ 450706 w 545384"/>
                <a:gd name="connsiteY8" fmla="*/ 181258 h 708015"/>
                <a:gd name="connsiteX9" fmla="*/ 358307 w 545384"/>
                <a:gd name="connsiteY9" fmla="*/ 125115 h 708015"/>
                <a:gd name="connsiteX10" fmla="*/ 204140 w 545384"/>
                <a:gd name="connsiteY10" fmla="*/ 0 h 708015"/>
                <a:gd name="connsiteX0" fmla="*/ 204140 w 495550"/>
                <a:gd name="connsiteY0" fmla="*/ 0 h 708015"/>
                <a:gd name="connsiteX1" fmla="*/ 148392 w 495550"/>
                <a:gd name="connsiteY1" fmla="*/ 184218 h 708015"/>
                <a:gd name="connsiteX2" fmla="*/ 0 w 495550"/>
                <a:gd name="connsiteY2" fmla="*/ 307162 h 708015"/>
                <a:gd name="connsiteX3" fmla="*/ 54646 w 495550"/>
                <a:gd name="connsiteY3" fmla="*/ 485456 h 708015"/>
                <a:gd name="connsiteX4" fmla="*/ 174437 w 495550"/>
                <a:gd name="connsiteY4" fmla="*/ 703599 h 708015"/>
                <a:gd name="connsiteX5" fmla="*/ 418321 w 495550"/>
                <a:gd name="connsiteY5" fmla="*/ 708015 h 708015"/>
                <a:gd name="connsiteX6" fmla="*/ 473885 w 495550"/>
                <a:gd name="connsiteY6" fmla="*/ 427210 h 708015"/>
                <a:gd name="connsiteX7" fmla="*/ 495550 w 495550"/>
                <a:gd name="connsiteY7" fmla="*/ 299580 h 708015"/>
                <a:gd name="connsiteX8" fmla="*/ 450706 w 495550"/>
                <a:gd name="connsiteY8" fmla="*/ 181258 h 708015"/>
                <a:gd name="connsiteX9" fmla="*/ 358307 w 495550"/>
                <a:gd name="connsiteY9" fmla="*/ 125115 h 708015"/>
                <a:gd name="connsiteX10" fmla="*/ 204140 w 495550"/>
                <a:gd name="connsiteY10" fmla="*/ 0 h 708015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73885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65457 w 495550"/>
                <a:gd name="connsiteY9" fmla="*/ 117965 h 703599"/>
                <a:gd name="connsiteX10" fmla="*/ 204140 w 495550"/>
                <a:gd name="connsiteY10" fmla="*/ 0 h 703599"/>
                <a:gd name="connsiteX0" fmla="*/ 204140 w 499125"/>
                <a:gd name="connsiteY0" fmla="*/ 0 h 703599"/>
                <a:gd name="connsiteX1" fmla="*/ 148392 w 499125"/>
                <a:gd name="connsiteY1" fmla="*/ 184218 h 703599"/>
                <a:gd name="connsiteX2" fmla="*/ 0 w 499125"/>
                <a:gd name="connsiteY2" fmla="*/ 307162 h 703599"/>
                <a:gd name="connsiteX3" fmla="*/ 54646 w 499125"/>
                <a:gd name="connsiteY3" fmla="*/ 485456 h 703599"/>
                <a:gd name="connsiteX4" fmla="*/ 174437 w 499125"/>
                <a:gd name="connsiteY4" fmla="*/ 703599 h 703599"/>
                <a:gd name="connsiteX5" fmla="*/ 378997 w 499125"/>
                <a:gd name="connsiteY5" fmla="*/ 597191 h 703599"/>
                <a:gd name="connsiteX6" fmla="*/ 463160 w 499125"/>
                <a:gd name="connsiteY6" fmla="*/ 427210 h 703599"/>
                <a:gd name="connsiteX7" fmla="*/ 499125 w 499125"/>
                <a:gd name="connsiteY7" fmla="*/ 299580 h 703599"/>
                <a:gd name="connsiteX8" fmla="*/ 450706 w 499125"/>
                <a:gd name="connsiteY8" fmla="*/ 181258 h 703599"/>
                <a:gd name="connsiteX9" fmla="*/ 365457 w 499125"/>
                <a:gd name="connsiteY9" fmla="*/ 117965 h 703599"/>
                <a:gd name="connsiteX10" fmla="*/ 204140 w 499125"/>
                <a:gd name="connsiteY10" fmla="*/ 0 h 703599"/>
                <a:gd name="connsiteX0" fmla="*/ 204140 w 499125"/>
                <a:gd name="connsiteY0" fmla="*/ 0 h 607075"/>
                <a:gd name="connsiteX1" fmla="*/ 148392 w 499125"/>
                <a:gd name="connsiteY1" fmla="*/ 184218 h 607075"/>
                <a:gd name="connsiteX2" fmla="*/ 0 w 499125"/>
                <a:gd name="connsiteY2" fmla="*/ 307162 h 607075"/>
                <a:gd name="connsiteX3" fmla="*/ 54646 w 499125"/>
                <a:gd name="connsiteY3" fmla="*/ 485456 h 607075"/>
                <a:gd name="connsiteX4" fmla="*/ 195887 w 499125"/>
                <a:gd name="connsiteY4" fmla="*/ 607075 h 607075"/>
                <a:gd name="connsiteX5" fmla="*/ 378997 w 499125"/>
                <a:gd name="connsiteY5" fmla="*/ 597191 h 607075"/>
                <a:gd name="connsiteX6" fmla="*/ 463160 w 499125"/>
                <a:gd name="connsiteY6" fmla="*/ 427210 h 607075"/>
                <a:gd name="connsiteX7" fmla="*/ 499125 w 499125"/>
                <a:gd name="connsiteY7" fmla="*/ 299580 h 607075"/>
                <a:gd name="connsiteX8" fmla="*/ 450706 w 499125"/>
                <a:gd name="connsiteY8" fmla="*/ 181258 h 607075"/>
                <a:gd name="connsiteX9" fmla="*/ 365457 w 499125"/>
                <a:gd name="connsiteY9" fmla="*/ 117965 h 607075"/>
                <a:gd name="connsiteX10" fmla="*/ 204140 w 499125"/>
                <a:gd name="connsiteY10" fmla="*/ 0 h 607075"/>
                <a:gd name="connsiteX0" fmla="*/ 204140 w 499125"/>
                <a:gd name="connsiteY0" fmla="*/ 0 h 607075"/>
                <a:gd name="connsiteX1" fmla="*/ 148392 w 499125"/>
                <a:gd name="connsiteY1" fmla="*/ 184218 h 607075"/>
                <a:gd name="connsiteX2" fmla="*/ 0 w 499125"/>
                <a:gd name="connsiteY2" fmla="*/ 307162 h 607075"/>
                <a:gd name="connsiteX3" fmla="*/ 54646 w 499125"/>
                <a:gd name="connsiteY3" fmla="*/ 485456 h 607075"/>
                <a:gd name="connsiteX4" fmla="*/ 206612 w 499125"/>
                <a:gd name="connsiteY4" fmla="*/ 607075 h 607075"/>
                <a:gd name="connsiteX5" fmla="*/ 378997 w 499125"/>
                <a:gd name="connsiteY5" fmla="*/ 597191 h 607075"/>
                <a:gd name="connsiteX6" fmla="*/ 463160 w 499125"/>
                <a:gd name="connsiteY6" fmla="*/ 427210 h 607075"/>
                <a:gd name="connsiteX7" fmla="*/ 499125 w 499125"/>
                <a:gd name="connsiteY7" fmla="*/ 299580 h 607075"/>
                <a:gd name="connsiteX8" fmla="*/ 450706 w 499125"/>
                <a:gd name="connsiteY8" fmla="*/ 181258 h 607075"/>
                <a:gd name="connsiteX9" fmla="*/ 365457 w 499125"/>
                <a:gd name="connsiteY9" fmla="*/ 117965 h 607075"/>
                <a:gd name="connsiteX10" fmla="*/ 204140 w 499125"/>
                <a:gd name="connsiteY10" fmla="*/ 0 h 607075"/>
                <a:gd name="connsiteX0" fmla="*/ 204140 w 499125"/>
                <a:gd name="connsiteY0" fmla="*/ 0 h 603500"/>
                <a:gd name="connsiteX1" fmla="*/ 148392 w 499125"/>
                <a:gd name="connsiteY1" fmla="*/ 184218 h 603500"/>
                <a:gd name="connsiteX2" fmla="*/ 0 w 499125"/>
                <a:gd name="connsiteY2" fmla="*/ 307162 h 603500"/>
                <a:gd name="connsiteX3" fmla="*/ 54646 w 499125"/>
                <a:gd name="connsiteY3" fmla="*/ 485456 h 603500"/>
                <a:gd name="connsiteX4" fmla="*/ 199462 w 499125"/>
                <a:gd name="connsiteY4" fmla="*/ 603500 h 603500"/>
                <a:gd name="connsiteX5" fmla="*/ 378997 w 499125"/>
                <a:gd name="connsiteY5" fmla="*/ 597191 h 603500"/>
                <a:gd name="connsiteX6" fmla="*/ 463160 w 499125"/>
                <a:gd name="connsiteY6" fmla="*/ 427210 h 603500"/>
                <a:gd name="connsiteX7" fmla="*/ 499125 w 499125"/>
                <a:gd name="connsiteY7" fmla="*/ 299580 h 603500"/>
                <a:gd name="connsiteX8" fmla="*/ 450706 w 499125"/>
                <a:gd name="connsiteY8" fmla="*/ 181258 h 603500"/>
                <a:gd name="connsiteX9" fmla="*/ 365457 w 499125"/>
                <a:gd name="connsiteY9" fmla="*/ 117965 h 603500"/>
                <a:gd name="connsiteX10" fmla="*/ 204140 w 499125"/>
                <a:gd name="connsiteY10" fmla="*/ 0 h 603500"/>
                <a:gd name="connsiteX0" fmla="*/ 204140 w 499125"/>
                <a:gd name="connsiteY0" fmla="*/ 0 h 603500"/>
                <a:gd name="connsiteX1" fmla="*/ 148392 w 499125"/>
                <a:gd name="connsiteY1" fmla="*/ 184218 h 603500"/>
                <a:gd name="connsiteX2" fmla="*/ 0 w 499125"/>
                <a:gd name="connsiteY2" fmla="*/ 307162 h 603500"/>
                <a:gd name="connsiteX3" fmla="*/ 144021 w 499125"/>
                <a:gd name="connsiteY3" fmla="*/ 428257 h 603500"/>
                <a:gd name="connsiteX4" fmla="*/ 199462 w 499125"/>
                <a:gd name="connsiteY4" fmla="*/ 603500 h 603500"/>
                <a:gd name="connsiteX5" fmla="*/ 378997 w 499125"/>
                <a:gd name="connsiteY5" fmla="*/ 597191 h 603500"/>
                <a:gd name="connsiteX6" fmla="*/ 463160 w 499125"/>
                <a:gd name="connsiteY6" fmla="*/ 427210 h 603500"/>
                <a:gd name="connsiteX7" fmla="*/ 499125 w 499125"/>
                <a:gd name="connsiteY7" fmla="*/ 299580 h 603500"/>
                <a:gd name="connsiteX8" fmla="*/ 450706 w 499125"/>
                <a:gd name="connsiteY8" fmla="*/ 181258 h 603500"/>
                <a:gd name="connsiteX9" fmla="*/ 365457 w 499125"/>
                <a:gd name="connsiteY9" fmla="*/ 117965 h 603500"/>
                <a:gd name="connsiteX10" fmla="*/ 204140 w 499125"/>
                <a:gd name="connsiteY10" fmla="*/ 0 h 603500"/>
                <a:gd name="connsiteX0" fmla="*/ 114765 w 409750"/>
                <a:gd name="connsiteY0" fmla="*/ 0 h 603500"/>
                <a:gd name="connsiteX1" fmla="*/ 59017 w 409750"/>
                <a:gd name="connsiteY1" fmla="*/ 184218 h 603500"/>
                <a:gd name="connsiteX2" fmla="*/ 0 w 409750"/>
                <a:gd name="connsiteY2" fmla="*/ 314313 h 603500"/>
                <a:gd name="connsiteX3" fmla="*/ 54646 w 409750"/>
                <a:gd name="connsiteY3" fmla="*/ 428257 h 603500"/>
                <a:gd name="connsiteX4" fmla="*/ 110087 w 409750"/>
                <a:gd name="connsiteY4" fmla="*/ 603500 h 603500"/>
                <a:gd name="connsiteX5" fmla="*/ 289622 w 409750"/>
                <a:gd name="connsiteY5" fmla="*/ 597191 h 603500"/>
                <a:gd name="connsiteX6" fmla="*/ 373785 w 409750"/>
                <a:gd name="connsiteY6" fmla="*/ 427210 h 603500"/>
                <a:gd name="connsiteX7" fmla="*/ 409750 w 409750"/>
                <a:gd name="connsiteY7" fmla="*/ 299580 h 603500"/>
                <a:gd name="connsiteX8" fmla="*/ 361331 w 409750"/>
                <a:gd name="connsiteY8" fmla="*/ 181258 h 603500"/>
                <a:gd name="connsiteX9" fmla="*/ 276082 w 409750"/>
                <a:gd name="connsiteY9" fmla="*/ 117965 h 603500"/>
                <a:gd name="connsiteX10" fmla="*/ 114765 w 409750"/>
                <a:gd name="connsiteY10" fmla="*/ 0 h 603500"/>
                <a:gd name="connsiteX0" fmla="*/ 114765 w 409750"/>
                <a:gd name="connsiteY0" fmla="*/ 0 h 597191"/>
                <a:gd name="connsiteX1" fmla="*/ 59017 w 409750"/>
                <a:gd name="connsiteY1" fmla="*/ 184218 h 597191"/>
                <a:gd name="connsiteX2" fmla="*/ 0 w 409750"/>
                <a:gd name="connsiteY2" fmla="*/ 314313 h 597191"/>
                <a:gd name="connsiteX3" fmla="*/ 54646 w 409750"/>
                <a:gd name="connsiteY3" fmla="*/ 428257 h 597191"/>
                <a:gd name="connsiteX4" fmla="*/ 138686 w 409750"/>
                <a:gd name="connsiteY4" fmla="*/ 510550 h 597191"/>
                <a:gd name="connsiteX5" fmla="*/ 289622 w 409750"/>
                <a:gd name="connsiteY5" fmla="*/ 597191 h 597191"/>
                <a:gd name="connsiteX6" fmla="*/ 373785 w 409750"/>
                <a:gd name="connsiteY6" fmla="*/ 427210 h 597191"/>
                <a:gd name="connsiteX7" fmla="*/ 409750 w 409750"/>
                <a:gd name="connsiteY7" fmla="*/ 299580 h 597191"/>
                <a:gd name="connsiteX8" fmla="*/ 361331 w 409750"/>
                <a:gd name="connsiteY8" fmla="*/ 181258 h 597191"/>
                <a:gd name="connsiteX9" fmla="*/ 276082 w 409750"/>
                <a:gd name="connsiteY9" fmla="*/ 117965 h 597191"/>
                <a:gd name="connsiteX10" fmla="*/ 114765 w 409750"/>
                <a:gd name="connsiteY10" fmla="*/ 0 h 597191"/>
                <a:gd name="connsiteX0" fmla="*/ 114765 w 409750"/>
                <a:gd name="connsiteY0" fmla="*/ 0 h 597191"/>
                <a:gd name="connsiteX1" fmla="*/ 59017 w 409750"/>
                <a:gd name="connsiteY1" fmla="*/ 184218 h 597191"/>
                <a:gd name="connsiteX2" fmla="*/ 0 w 409750"/>
                <a:gd name="connsiteY2" fmla="*/ 314313 h 597191"/>
                <a:gd name="connsiteX3" fmla="*/ 43921 w 409750"/>
                <a:gd name="connsiteY3" fmla="*/ 435407 h 597191"/>
                <a:gd name="connsiteX4" fmla="*/ 138686 w 409750"/>
                <a:gd name="connsiteY4" fmla="*/ 510550 h 597191"/>
                <a:gd name="connsiteX5" fmla="*/ 289622 w 409750"/>
                <a:gd name="connsiteY5" fmla="*/ 597191 h 597191"/>
                <a:gd name="connsiteX6" fmla="*/ 373785 w 409750"/>
                <a:gd name="connsiteY6" fmla="*/ 427210 h 597191"/>
                <a:gd name="connsiteX7" fmla="*/ 409750 w 409750"/>
                <a:gd name="connsiteY7" fmla="*/ 299580 h 597191"/>
                <a:gd name="connsiteX8" fmla="*/ 361331 w 409750"/>
                <a:gd name="connsiteY8" fmla="*/ 181258 h 597191"/>
                <a:gd name="connsiteX9" fmla="*/ 276082 w 409750"/>
                <a:gd name="connsiteY9" fmla="*/ 117965 h 597191"/>
                <a:gd name="connsiteX10" fmla="*/ 114765 w 409750"/>
                <a:gd name="connsiteY10" fmla="*/ 0 h 597191"/>
                <a:gd name="connsiteX0" fmla="*/ 111190 w 406175"/>
                <a:gd name="connsiteY0" fmla="*/ 0 h 597191"/>
                <a:gd name="connsiteX1" fmla="*/ 554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72507 w 406175"/>
                <a:gd name="connsiteY9" fmla="*/ 117965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72507 w 406175"/>
                <a:gd name="connsiteY9" fmla="*/ 117965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33182 w 406175"/>
                <a:gd name="connsiteY9" fmla="*/ 203764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22457 w 406175"/>
                <a:gd name="connsiteY9" fmla="*/ 225213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26033 w 406175"/>
                <a:gd name="connsiteY9" fmla="*/ 214488 h 597191"/>
                <a:gd name="connsiteX10" fmla="*/ 111190 w 406175"/>
                <a:gd name="connsiteY10" fmla="*/ 0 h 597191"/>
                <a:gd name="connsiteX0" fmla="*/ 111190 w 370210"/>
                <a:gd name="connsiteY0" fmla="*/ 0 h 597191"/>
                <a:gd name="connsiteX1" fmla="*/ 41142 w 370210"/>
                <a:gd name="connsiteY1" fmla="*/ 184218 h 597191"/>
                <a:gd name="connsiteX2" fmla="*/ 0 w 370210"/>
                <a:gd name="connsiteY2" fmla="*/ 314313 h 597191"/>
                <a:gd name="connsiteX3" fmla="*/ 40346 w 370210"/>
                <a:gd name="connsiteY3" fmla="*/ 435407 h 597191"/>
                <a:gd name="connsiteX4" fmla="*/ 135111 w 370210"/>
                <a:gd name="connsiteY4" fmla="*/ 510550 h 597191"/>
                <a:gd name="connsiteX5" fmla="*/ 286047 w 370210"/>
                <a:gd name="connsiteY5" fmla="*/ 597191 h 597191"/>
                <a:gd name="connsiteX6" fmla="*/ 370210 w 370210"/>
                <a:gd name="connsiteY6" fmla="*/ 427210 h 597191"/>
                <a:gd name="connsiteX7" fmla="*/ 291775 w 370210"/>
                <a:gd name="connsiteY7" fmla="*/ 310305 h 597191"/>
                <a:gd name="connsiteX8" fmla="*/ 357756 w 370210"/>
                <a:gd name="connsiteY8" fmla="*/ 181258 h 597191"/>
                <a:gd name="connsiteX9" fmla="*/ 226033 w 370210"/>
                <a:gd name="connsiteY9" fmla="*/ 214488 h 597191"/>
                <a:gd name="connsiteX10" fmla="*/ 111190 w 370210"/>
                <a:gd name="connsiteY10" fmla="*/ 0 h 597191"/>
                <a:gd name="connsiteX0" fmla="*/ 111190 w 370210"/>
                <a:gd name="connsiteY0" fmla="*/ 0 h 522117"/>
                <a:gd name="connsiteX1" fmla="*/ 41142 w 370210"/>
                <a:gd name="connsiteY1" fmla="*/ 184218 h 522117"/>
                <a:gd name="connsiteX2" fmla="*/ 0 w 370210"/>
                <a:gd name="connsiteY2" fmla="*/ 314313 h 522117"/>
                <a:gd name="connsiteX3" fmla="*/ 40346 w 370210"/>
                <a:gd name="connsiteY3" fmla="*/ 435407 h 522117"/>
                <a:gd name="connsiteX4" fmla="*/ 135111 w 370210"/>
                <a:gd name="connsiteY4" fmla="*/ 510550 h 522117"/>
                <a:gd name="connsiteX5" fmla="*/ 253872 w 370210"/>
                <a:gd name="connsiteY5" fmla="*/ 522117 h 522117"/>
                <a:gd name="connsiteX6" fmla="*/ 370210 w 370210"/>
                <a:gd name="connsiteY6" fmla="*/ 427210 h 522117"/>
                <a:gd name="connsiteX7" fmla="*/ 291775 w 370210"/>
                <a:gd name="connsiteY7" fmla="*/ 310305 h 522117"/>
                <a:gd name="connsiteX8" fmla="*/ 357756 w 370210"/>
                <a:gd name="connsiteY8" fmla="*/ 181258 h 522117"/>
                <a:gd name="connsiteX9" fmla="*/ 226033 w 370210"/>
                <a:gd name="connsiteY9" fmla="*/ 214488 h 522117"/>
                <a:gd name="connsiteX10" fmla="*/ 111190 w 370210"/>
                <a:gd name="connsiteY10" fmla="*/ 0 h 522117"/>
                <a:gd name="connsiteX0" fmla="*/ 111190 w 370210"/>
                <a:gd name="connsiteY0" fmla="*/ 0 h 522117"/>
                <a:gd name="connsiteX1" fmla="*/ 41142 w 370210"/>
                <a:gd name="connsiteY1" fmla="*/ 184218 h 522117"/>
                <a:gd name="connsiteX2" fmla="*/ 0 w 370210"/>
                <a:gd name="connsiteY2" fmla="*/ 314313 h 522117"/>
                <a:gd name="connsiteX3" fmla="*/ 40346 w 370210"/>
                <a:gd name="connsiteY3" fmla="*/ 435407 h 522117"/>
                <a:gd name="connsiteX4" fmla="*/ 135111 w 370210"/>
                <a:gd name="connsiteY4" fmla="*/ 510550 h 522117"/>
                <a:gd name="connsiteX5" fmla="*/ 257447 w 370210"/>
                <a:gd name="connsiteY5" fmla="*/ 522117 h 522117"/>
                <a:gd name="connsiteX6" fmla="*/ 370210 w 370210"/>
                <a:gd name="connsiteY6" fmla="*/ 427210 h 522117"/>
                <a:gd name="connsiteX7" fmla="*/ 291775 w 370210"/>
                <a:gd name="connsiteY7" fmla="*/ 310305 h 522117"/>
                <a:gd name="connsiteX8" fmla="*/ 357756 w 370210"/>
                <a:gd name="connsiteY8" fmla="*/ 181258 h 522117"/>
                <a:gd name="connsiteX9" fmla="*/ 226033 w 370210"/>
                <a:gd name="connsiteY9" fmla="*/ 214488 h 522117"/>
                <a:gd name="connsiteX10" fmla="*/ 111190 w 370210"/>
                <a:gd name="connsiteY10" fmla="*/ 0 h 52211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357756 w 370210"/>
                <a:gd name="connsiteY8" fmla="*/ 74008 h 414867"/>
                <a:gd name="connsiteX9" fmla="*/ 226033 w 370210"/>
                <a:gd name="connsiteY9" fmla="*/ 107238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357756 w 370210"/>
                <a:gd name="connsiteY8" fmla="*/ 74008 h 414867"/>
                <a:gd name="connsiteX9" fmla="*/ 226033 w 370210"/>
                <a:gd name="connsiteY9" fmla="*/ 107238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357756 w 370210"/>
                <a:gd name="connsiteY8" fmla="*/ 74008 h 414867"/>
                <a:gd name="connsiteX9" fmla="*/ 246410 w 370210"/>
                <a:gd name="connsiteY9" fmla="*/ 1955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357756 w 370210"/>
                <a:gd name="connsiteY8" fmla="*/ 74008 h 414867"/>
                <a:gd name="connsiteX9" fmla="*/ 263392 w 370210"/>
                <a:gd name="connsiteY9" fmla="*/ 8747 h 414867"/>
                <a:gd name="connsiteX10" fmla="*/ 143365 w 370210"/>
                <a:gd name="connsiteY10" fmla="*/ 0 h 414867"/>
                <a:gd name="connsiteX0" fmla="*/ 143365 w 410643"/>
                <a:gd name="connsiteY0" fmla="*/ 0 h 414867"/>
                <a:gd name="connsiteX1" fmla="*/ 41142 w 410643"/>
                <a:gd name="connsiteY1" fmla="*/ 76968 h 414867"/>
                <a:gd name="connsiteX2" fmla="*/ 0 w 410643"/>
                <a:gd name="connsiteY2" fmla="*/ 207063 h 414867"/>
                <a:gd name="connsiteX3" fmla="*/ 40346 w 410643"/>
                <a:gd name="connsiteY3" fmla="*/ 328157 h 414867"/>
                <a:gd name="connsiteX4" fmla="*/ 135111 w 410643"/>
                <a:gd name="connsiteY4" fmla="*/ 403300 h 414867"/>
                <a:gd name="connsiteX5" fmla="*/ 257447 w 410643"/>
                <a:gd name="connsiteY5" fmla="*/ 414867 h 414867"/>
                <a:gd name="connsiteX6" fmla="*/ 370210 w 410643"/>
                <a:gd name="connsiteY6" fmla="*/ 319960 h 414867"/>
                <a:gd name="connsiteX7" fmla="*/ 410643 w 410643"/>
                <a:gd name="connsiteY7" fmla="*/ 196263 h 414867"/>
                <a:gd name="connsiteX8" fmla="*/ 357756 w 410643"/>
                <a:gd name="connsiteY8" fmla="*/ 74008 h 414867"/>
                <a:gd name="connsiteX9" fmla="*/ 263392 w 410643"/>
                <a:gd name="connsiteY9" fmla="*/ 8747 h 414867"/>
                <a:gd name="connsiteX10" fmla="*/ 143365 w 410643"/>
                <a:gd name="connsiteY10" fmla="*/ 0 h 414867"/>
                <a:gd name="connsiteX0" fmla="*/ 143365 w 410643"/>
                <a:gd name="connsiteY0" fmla="*/ 0 h 414867"/>
                <a:gd name="connsiteX1" fmla="*/ 41142 w 410643"/>
                <a:gd name="connsiteY1" fmla="*/ 76968 h 414867"/>
                <a:gd name="connsiteX2" fmla="*/ 0 w 410643"/>
                <a:gd name="connsiteY2" fmla="*/ 207063 h 414867"/>
                <a:gd name="connsiteX3" fmla="*/ 40346 w 410643"/>
                <a:gd name="connsiteY3" fmla="*/ 328157 h 414867"/>
                <a:gd name="connsiteX4" fmla="*/ 135111 w 410643"/>
                <a:gd name="connsiteY4" fmla="*/ 403300 h 414867"/>
                <a:gd name="connsiteX5" fmla="*/ 257447 w 410643"/>
                <a:gd name="connsiteY5" fmla="*/ 414867 h 414867"/>
                <a:gd name="connsiteX6" fmla="*/ 370210 w 410643"/>
                <a:gd name="connsiteY6" fmla="*/ 319960 h 414867"/>
                <a:gd name="connsiteX7" fmla="*/ 410643 w 410643"/>
                <a:gd name="connsiteY7" fmla="*/ 196263 h 414867"/>
                <a:gd name="connsiteX8" fmla="*/ 357756 w 410643"/>
                <a:gd name="connsiteY8" fmla="*/ 74008 h 414867"/>
                <a:gd name="connsiteX9" fmla="*/ 263392 w 410643"/>
                <a:gd name="connsiteY9" fmla="*/ 8747 h 414867"/>
                <a:gd name="connsiteX10" fmla="*/ 143365 w 410643"/>
                <a:gd name="connsiteY10" fmla="*/ 0 h 414867"/>
                <a:gd name="connsiteX0" fmla="*/ 143365 w 448323"/>
                <a:gd name="connsiteY0" fmla="*/ 0 h 414867"/>
                <a:gd name="connsiteX1" fmla="*/ 41142 w 448323"/>
                <a:gd name="connsiteY1" fmla="*/ 76968 h 414867"/>
                <a:gd name="connsiteX2" fmla="*/ 0 w 448323"/>
                <a:gd name="connsiteY2" fmla="*/ 207063 h 414867"/>
                <a:gd name="connsiteX3" fmla="*/ 40346 w 448323"/>
                <a:gd name="connsiteY3" fmla="*/ 328157 h 414867"/>
                <a:gd name="connsiteX4" fmla="*/ 135111 w 448323"/>
                <a:gd name="connsiteY4" fmla="*/ 403300 h 414867"/>
                <a:gd name="connsiteX5" fmla="*/ 257447 w 448323"/>
                <a:gd name="connsiteY5" fmla="*/ 414867 h 414867"/>
                <a:gd name="connsiteX6" fmla="*/ 448323 w 448323"/>
                <a:gd name="connsiteY6" fmla="*/ 384488 h 414867"/>
                <a:gd name="connsiteX7" fmla="*/ 410643 w 448323"/>
                <a:gd name="connsiteY7" fmla="*/ 196263 h 414867"/>
                <a:gd name="connsiteX8" fmla="*/ 357756 w 448323"/>
                <a:gd name="connsiteY8" fmla="*/ 74008 h 414867"/>
                <a:gd name="connsiteX9" fmla="*/ 263392 w 448323"/>
                <a:gd name="connsiteY9" fmla="*/ 8747 h 414867"/>
                <a:gd name="connsiteX10" fmla="*/ 143365 w 448323"/>
                <a:gd name="connsiteY10" fmla="*/ 0 h 414867"/>
                <a:gd name="connsiteX0" fmla="*/ 143365 w 448323"/>
                <a:gd name="connsiteY0" fmla="*/ 0 h 492980"/>
                <a:gd name="connsiteX1" fmla="*/ 41142 w 448323"/>
                <a:gd name="connsiteY1" fmla="*/ 76968 h 492980"/>
                <a:gd name="connsiteX2" fmla="*/ 0 w 448323"/>
                <a:gd name="connsiteY2" fmla="*/ 207063 h 492980"/>
                <a:gd name="connsiteX3" fmla="*/ 40346 w 448323"/>
                <a:gd name="connsiteY3" fmla="*/ 328157 h 492980"/>
                <a:gd name="connsiteX4" fmla="*/ 135111 w 448323"/>
                <a:gd name="connsiteY4" fmla="*/ 403300 h 492980"/>
                <a:gd name="connsiteX5" fmla="*/ 284617 w 448323"/>
                <a:gd name="connsiteY5" fmla="*/ 492980 h 492980"/>
                <a:gd name="connsiteX6" fmla="*/ 448323 w 448323"/>
                <a:gd name="connsiteY6" fmla="*/ 384488 h 492980"/>
                <a:gd name="connsiteX7" fmla="*/ 410643 w 448323"/>
                <a:gd name="connsiteY7" fmla="*/ 196263 h 492980"/>
                <a:gd name="connsiteX8" fmla="*/ 357756 w 448323"/>
                <a:gd name="connsiteY8" fmla="*/ 74008 h 492980"/>
                <a:gd name="connsiteX9" fmla="*/ 263392 w 448323"/>
                <a:gd name="connsiteY9" fmla="*/ 8747 h 492980"/>
                <a:gd name="connsiteX10" fmla="*/ 143365 w 448323"/>
                <a:gd name="connsiteY10" fmla="*/ 0 h 492980"/>
                <a:gd name="connsiteX0" fmla="*/ 106007 w 448323"/>
                <a:gd name="connsiteY0" fmla="*/ 0 h 611848"/>
                <a:gd name="connsiteX1" fmla="*/ 41142 w 448323"/>
                <a:gd name="connsiteY1" fmla="*/ 195836 h 611848"/>
                <a:gd name="connsiteX2" fmla="*/ 0 w 448323"/>
                <a:gd name="connsiteY2" fmla="*/ 325931 h 611848"/>
                <a:gd name="connsiteX3" fmla="*/ 40346 w 448323"/>
                <a:gd name="connsiteY3" fmla="*/ 447025 h 611848"/>
                <a:gd name="connsiteX4" fmla="*/ 135111 w 448323"/>
                <a:gd name="connsiteY4" fmla="*/ 522168 h 611848"/>
                <a:gd name="connsiteX5" fmla="*/ 284617 w 448323"/>
                <a:gd name="connsiteY5" fmla="*/ 611848 h 611848"/>
                <a:gd name="connsiteX6" fmla="*/ 448323 w 448323"/>
                <a:gd name="connsiteY6" fmla="*/ 503356 h 611848"/>
                <a:gd name="connsiteX7" fmla="*/ 410643 w 448323"/>
                <a:gd name="connsiteY7" fmla="*/ 315131 h 611848"/>
                <a:gd name="connsiteX8" fmla="*/ 357756 w 448323"/>
                <a:gd name="connsiteY8" fmla="*/ 192876 h 611848"/>
                <a:gd name="connsiteX9" fmla="*/ 263392 w 448323"/>
                <a:gd name="connsiteY9" fmla="*/ 127615 h 611848"/>
                <a:gd name="connsiteX10" fmla="*/ 106007 w 448323"/>
                <a:gd name="connsiteY10" fmla="*/ 0 h 611848"/>
                <a:gd name="connsiteX0" fmla="*/ 106007 w 448323"/>
                <a:gd name="connsiteY0" fmla="*/ 0 h 611848"/>
                <a:gd name="connsiteX1" fmla="*/ 41142 w 448323"/>
                <a:gd name="connsiteY1" fmla="*/ 195836 h 611848"/>
                <a:gd name="connsiteX2" fmla="*/ 0 w 448323"/>
                <a:gd name="connsiteY2" fmla="*/ 325931 h 611848"/>
                <a:gd name="connsiteX3" fmla="*/ 40346 w 448323"/>
                <a:gd name="connsiteY3" fmla="*/ 447025 h 611848"/>
                <a:gd name="connsiteX4" fmla="*/ 135111 w 448323"/>
                <a:gd name="connsiteY4" fmla="*/ 522168 h 611848"/>
                <a:gd name="connsiteX5" fmla="*/ 304994 w 448323"/>
                <a:gd name="connsiteY5" fmla="*/ 611848 h 611848"/>
                <a:gd name="connsiteX6" fmla="*/ 448323 w 448323"/>
                <a:gd name="connsiteY6" fmla="*/ 503356 h 611848"/>
                <a:gd name="connsiteX7" fmla="*/ 410643 w 448323"/>
                <a:gd name="connsiteY7" fmla="*/ 315131 h 611848"/>
                <a:gd name="connsiteX8" fmla="*/ 357756 w 448323"/>
                <a:gd name="connsiteY8" fmla="*/ 192876 h 611848"/>
                <a:gd name="connsiteX9" fmla="*/ 263392 w 448323"/>
                <a:gd name="connsiteY9" fmla="*/ 127615 h 611848"/>
                <a:gd name="connsiteX10" fmla="*/ 106007 w 448323"/>
                <a:gd name="connsiteY10" fmla="*/ 0 h 6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8323" h="611848">
                  <a:moveTo>
                    <a:pt x="106007" y="0"/>
                  </a:moveTo>
                  <a:lnTo>
                    <a:pt x="41142" y="195836"/>
                  </a:lnTo>
                  <a:lnTo>
                    <a:pt x="0" y="325931"/>
                  </a:lnTo>
                  <a:lnTo>
                    <a:pt x="40346" y="447025"/>
                  </a:lnTo>
                  <a:lnTo>
                    <a:pt x="135111" y="522168"/>
                  </a:lnTo>
                  <a:lnTo>
                    <a:pt x="304994" y="611848"/>
                  </a:lnTo>
                  <a:lnTo>
                    <a:pt x="448323" y="503356"/>
                  </a:lnTo>
                  <a:lnTo>
                    <a:pt x="410643" y="315131"/>
                  </a:lnTo>
                  <a:lnTo>
                    <a:pt x="357756" y="192876"/>
                  </a:lnTo>
                  <a:lnTo>
                    <a:pt x="263392" y="127615"/>
                  </a:lnTo>
                  <a:lnTo>
                    <a:pt x="106007" y="0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ln w="15875" algn="ctr">
              <a:solidFill>
                <a:srgbClr val="0000FF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ja-JP" altLang="en-US" sz="3600" b="1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C6D073EF-59A4-8FD3-4A77-0C5E580442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51"/>
          <a:stretch/>
        </p:blipFill>
        <p:spPr>
          <a:xfrm>
            <a:off x="7397736" y="581760"/>
            <a:ext cx="4258539" cy="250556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AE7B7D9-6CEC-AF15-0469-FC01A90BB89B}"/>
              </a:ext>
            </a:extLst>
          </p:cNvPr>
          <p:cNvSpPr txBox="1"/>
          <p:nvPr/>
        </p:nvSpPr>
        <p:spPr>
          <a:xfrm>
            <a:off x="7831464" y="823775"/>
            <a:ext cx="19784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《</a:t>
            </a: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メンバーの経験と年齢</a:t>
            </a:r>
            <a:r>
              <a:rPr lang="en-US" altLang="ja-JP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》</a:t>
            </a:r>
            <a:endParaRPr lang="ja-JP" altLang="en-US" sz="1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571FBC-9DF1-C3E5-2B87-314302867A61}"/>
              </a:ext>
            </a:extLst>
          </p:cNvPr>
          <p:cNvSpPr txBox="1"/>
          <p:nvPr/>
        </p:nvSpPr>
        <p:spPr>
          <a:xfrm>
            <a:off x="2310336" y="1810611"/>
            <a:ext cx="1008000" cy="252000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若　手</a:t>
            </a:r>
            <a:r>
              <a:rPr kumimoji="1"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rPr>
              <a:t>:1</a:t>
            </a:r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81E5ADB-8E7E-10B1-6D7C-57B49BB5CBBC}"/>
              </a:ext>
            </a:extLst>
          </p:cNvPr>
          <p:cNvSpPr txBox="1"/>
          <p:nvPr/>
        </p:nvSpPr>
        <p:spPr>
          <a:xfrm>
            <a:off x="2310336" y="1468480"/>
            <a:ext cx="1008000" cy="252000"/>
          </a:xfrm>
          <a:prstGeom prst="rect">
            <a:avLst/>
          </a:prstGeom>
          <a:solidFill>
            <a:srgbClr val="9BE5FF"/>
          </a:solidFill>
          <a:ln w="381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中　堅</a:t>
            </a:r>
            <a:r>
              <a:rPr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rPr>
              <a:t>:2</a:t>
            </a:r>
            <a:r>
              <a:rPr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DBC81B9-A708-F886-7C11-609FAE8CBED7}"/>
              </a:ext>
            </a:extLst>
          </p:cNvPr>
          <p:cNvSpPr txBox="1"/>
          <p:nvPr/>
        </p:nvSpPr>
        <p:spPr>
          <a:xfrm>
            <a:off x="2310336" y="1132997"/>
            <a:ext cx="1008000" cy="252000"/>
          </a:xfrm>
          <a:prstGeom prst="rect">
            <a:avLst/>
          </a:prstGeom>
          <a:solidFill>
            <a:srgbClr val="FFC000"/>
          </a:solidFill>
          <a:ln w="38100">
            <a:solidFill>
              <a:srgbClr val="CC66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noAutofit/>
          </a:bodyPr>
          <a:lstStyle/>
          <a:p>
            <a:pPr algn="ctr"/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ベテラン</a:t>
            </a:r>
            <a:r>
              <a:rPr kumimoji="1"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rPr>
              <a:t>:2</a:t>
            </a:r>
            <a:r>
              <a:rPr kumimoji="1" lang="ja-JP" altLang="en-US" sz="1200" b="1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44216C7E-2A98-558E-7EB4-E8C3D7A9E7EF}"/>
              </a:ext>
            </a:extLst>
          </p:cNvPr>
          <p:cNvCxnSpPr/>
          <p:nvPr/>
        </p:nvCxnSpPr>
        <p:spPr>
          <a:xfrm>
            <a:off x="4601720" y="1731769"/>
            <a:ext cx="1749373" cy="0"/>
          </a:xfrm>
          <a:prstGeom prst="line">
            <a:avLst/>
          </a:prstGeom>
          <a:ln w="76200" cap="rnd">
            <a:solidFill>
              <a:srgbClr val="FF99C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0935419-AFC8-DB64-710E-50E8308CB6C8}"/>
              </a:ext>
            </a:extLst>
          </p:cNvPr>
          <p:cNvGrpSpPr/>
          <p:nvPr/>
        </p:nvGrpSpPr>
        <p:grpSpPr>
          <a:xfrm>
            <a:off x="1888071" y="4021340"/>
            <a:ext cx="912835" cy="865220"/>
            <a:chOff x="2223533" y="3788007"/>
            <a:chExt cx="912835" cy="865220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C897073B-8555-7086-38AA-6F83094E9339}"/>
                </a:ext>
              </a:extLst>
            </p:cNvPr>
            <p:cNvSpPr/>
            <p:nvPr/>
          </p:nvSpPr>
          <p:spPr bwMode="auto">
            <a:xfrm>
              <a:off x="2223533" y="3788007"/>
              <a:ext cx="865218" cy="865220"/>
            </a:xfrm>
            <a:prstGeom prst="ellipse">
              <a:avLst/>
            </a:prstGeom>
            <a:solidFill>
              <a:srgbClr val="9BE5FF"/>
            </a:solidFill>
            <a:ln w="57150">
              <a:solidFill>
                <a:srgbClr val="00CC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AB261D8-8D1F-49E4-D61A-1CC1C5EBF4F3}"/>
                </a:ext>
              </a:extLst>
            </p:cNvPr>
            <p:cNvSpPr txBox="1"/>
            <p:nvPr/>
          </p:nvSpPr>
          <p:spPr>
            <a:xfrm>
              <a:off x="2233557" y="3932225"/>
              <a:ext cx="90281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リーダー</a:t>
              </a:r>
              <a:endParaRPr kumimoji="1" lang="en-US" altLang="ja-JP" sz="12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kumimoji="1"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27E2D56-6FDF-076C-F702-8AC05671607B}"/>
              </a:ext>
            </a:extLst>
          </p:cNvPr>
          <p:cNvGrpSpPr/>
          <p:nvPr/>
        </p:nvGrpSpPr>
        <p:grpSpPr>
          <a:xfrm>
            <a:off x="4153270" y="4206662"/>
            <a:ext cx="684000" cy="684000"/>
            <a:chOff x="4198022" y="4123536"/>
            <a:chExt cx="684000" cy="684000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07B391CA-2A9F-96B3-491B-62ED16E80ADD}"/>
                </a:ext>
              </a:extLst>
            </p:cNvPr>
            <p:cNvSpPr/>
            <p:nvPr/>
          </p:nvSpPr>
          <p:spPr bwMode="auto">
            <a:xfrm>
              <a:off x="4198022" y="4123536"/>
              <a:ext cx="684000" cy="684000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CC66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7D295F7-0F3B-0147-3853-22889B1BDA5F}"/>
                </a:ext>
              </a:extLst>
            </p:cNvPr>
            <p:cNvSpPr txBox="1"/>
            <p:nvPr/>
          </p:nvSpPr>
          <p:spPr>
            <a:xfrm>
              <a:off x="4253084" y="431467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6F4AA81-4874-E4B6-4273-C314D5BD6406}"/>
              </a:ext>
            </a:extLst>
          </p:cNvPr>
          <p:cNvGrpSpPr/>
          <p:nvPr/>
        </p:nvGrpSpPr>
        <p:grpSpPr>
          <a:xfrm>
            <a:off x="6327838" y="4187078"/>
            <a:ext cx="684000" cy="684000"/>
            <a:chOff x="6315545" y="4094590"/>
            <a:chExt cx="684000" cy="684000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F1F1A434-A834-CC9A-463B-26D5F9952461}"/>
                </a:ext>
              </a:extLst>
            </p:cNvPr>
            <p:cNvSpPr/>
            <p:nvPr/>
          </p:nvSpPr>
          <p:spPr bwMode="auto">
            <a:xfrm>
              <a:off x="6315545" y="4094590"/>
              <a:ext cx="684000" cy="684000"/>
            </a:xfrm>
            <a:prstGeom prst="ellipse">
              <a:avLst/>
            </a:prstGeom>
            <a:solidFill>
              <a:srgbClr val="FFC000"/>
            </a:solidFill>
            <a:ln w="57150">
              <a:solidFill>
                <a:srgbClr val="CC66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362269C5-EB7F-6C1A-A0E9-D5994D1C285E}"/>
                </a:ext>
              </a:extLst>
            </p:cNvPr>
            <p:cNvSpPr txBox="1"/>
            <p:nvPr/>
          </p:nvSpPr>
          <p:spPr>
            <a:xfrm>
              <a:off x="6370608" y="4285727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6BC749EB-B7FA-67EF-9466-9023D85688E8}"/>
              </a:ext>
            </a:extLst>
          </p:cNvPr>
          <p:cNvGrpSpPr/>
          <p:nvPr/>
        </p:nvGrpSpPr>
        <p:grpSpPr>
          <a:xfrm>
            <a:off x="8456638" y="4220506"/>
            <a:ext cx="684000" cy="684000"/>
            <a:chOff x="8443155" y="4128782"/>
            <a:chExt cx="684000" cy="684000"/>
          </a:xfrm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D08138A3-6C1D-F925-5BE2-13EA0A1B2BC4}"/>
                </a:ext>
              </a:extLst>
            </p:cNvPr>
            <p:cNvSpPr/>
            <p:nvPr/>
          </p:nvSpPr>
          <p:spPr bwMode="auto">
            <a:xfrm>
              <a:off x="8443155" y="4128782"/>
              <a:ext cx="684000" cy="684000"/>
            </a:xfrm>
            <a:prstGeom prst="ellipse">
              <a:avLst/>
            </a:prstGeom>
            <a:solidFill>
              <a:srgbClr val="9BE5FF"/>
            </a:solidFill>
            <a:ln w="57150">
              <a:solidFill>
                <a:srgbClr val="00CCFF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3AB0E5A-2D99-35D1-6A86-101872AF490D}"/>
                </a:ext>
              </a:extLst>
            </p:cNvPr>
            <p:cNvSpPr txBox="1"/>
            <p:nvPr/>
          </p:nvSpPr>
          <p:spPr>
            <a:xfrm>
              <a:off x="8498215" y="4319919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5" name="図 24">
            <a:extLst>
              <a:ext uri="{FF2B5EF4-FFF2-40B4-BE49-F238E27FC236}">
                <a16:creationId xmlns:a16="http://schemas.microsoft.com/office/drawing/2014/main" id="{BB16652A-BE56-9955-8300-CC7DF59746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290"/>
          <a:stretch/>
        </p:blipFill>
        <p:spPr>
          <a:xfrm>
            <a:off x="939481" y="3348383"/>
            <a:ext cx="953602" cy="1579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BF4798F3-7FC4-1D12-B01B-F9E951AD81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332"/>
          <a:stretch/>
        </p:blipFill>
        <p:spPr>
          <a:xfrm>
            <a:off x="7505239" y="3391340"/>
            <a:ext cx="968738" cy="15513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C1F9259B-18B4-9FA3-59BC-7C743CEDE9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559"/>
          <a:stretch/>
        </p:blipFill>
        <p:spPr>
          <a:xfrm>
            <a:off x="5300661" y="3575344"/>
            <a:ext cx="1026258" cy="135744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6075BDE-7F4A-6E77-8B81-85662CCFEE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2136"/>
          <a:stretch/>
        </p:blipFill>
        <p:spPr>
          <a:xfrm>
            <a:off x="3242279" y="3564030"/>
            <a:ext cx="1005066" cy="13858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5" name="正方形/長方形 274">
            <a:extLst>
              <a:ext uri="{FF2B5EF4-FFF2-40B4-BE49-F238E27FC236}">
                <a16:creationId xmlns:a16="http://schemas.microsoft.com/office/drawing/2014/main" id="{30E28686-AEDA-12E9-71DC-AA2466329679}"/>
              </a:ext>
            </a:extLst>
          </p:cNvPr>
          <p:cNvSpPr/>
          <p:nvPr/>
        </p:nvSpPr>
        <p:spPr>
          <a:xfrm>
            <a:off x="9357040" y="3417710"/>
            <a:ext cx="2130094" cy="331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48" name="グループ化 247">
            <a:extLst>
              <a:ext uri="{FF2B5EF4-FFF2-40B4-BE49-F238E27FC236}">
                <a16:creationId xmlns:a16="http://schemas.microsoft.com/office/drawing/2014/main" id="{D0CA486C-1E0E-E751-274E-362DD65FE858}"/>
              </a:ext>
            </a:extLst>
          </p:cNvPr>
          <p:cNvGrpSpPr/>
          <p:nvPr/>
        </p:nvGrpSpPr>
        <p:grpSpPr>
          <a:xfrm>
            <a:off x="9562353" y="5034992"/>
            <a:ext cx="1699347" cy="1586151"/>
            <a:chOff x="325235" y="1009861"/>
            <a:chExt cx="1514791" cy="1413891"/>
          </a:xfrm>
        </p:grpSpPr>
        <p:grpSp>
          <p:nvGrpSpPr>
            <p:cNvPr id="249" name="グループ化 248">
              <a:extLst>
                <a:ext uri="{FF2B5EF4-FFF2-40B4-BE49-F238E27FC236}">
                  <a16:creationId xmlns:a16="http://schemas.microsoft.com/office/drawing/2014/main" id="{67483A04-6589-51B8-67F9-BB59B4667947}"/>
                </a:ext>
              </a:extLst>
            </p:cNvPr>
            <p:cNvGrpSpPr/>
            <p:nvPr/>
          </p:nvGrpSpPr>
          <p:grpSpPr>
            <a:xfrm>
              <a:off x="325235" y="1009861"/>
              <a:ext cx="1514791" cy="1413891"/>
              <a:chOff x="357500" y="2055387"/>
              <a:chExt cx="1661275" cy="1550619"/>
            </a:xfrm>
          </p:grpSpPr>
          <p:grpSp>
            <p:nvGrpSpPr>
              <p:cNvPr id="251" name="グループ化 250">
                <a:extLst>
                  <a:ext uri="{FF2B5EF4-FFF2-40B4-BE49-F238E27FC236}">
                    <a16:creationId xmlns:a16="http://schemas.microsoft.com/office/drawing/2014/main" id="{A465DC53-895E-E701-E7CA-FFD32E155441}"/>
                  </a:ext>
                </a:extLst>
              </p:cNvPr>
              <p:cNvGrpSpPr/>
              <p:nvPr/>
            </p:nvGrpSpPr>
            <p:grpSpPr>
              <a:xfrm>
                <a:off x="383663" y="2062261"/>
                <a:ext cx="1544786" cy="1543745"/>
                <a:chOff x="347767" y="2062261"/>
                <a:chExt cx="1544786" cy="1543745"/>
              </a:xfrm>
            </p:grpSpPr>
            <p:sp>
              <p:nvSpPr>
                <p:cNvPr id="269" name="Rectangle 2607">
                  <a:extLst>
                    <a:ext uri="{FF2B5EF4-FFF2-40B4-BE49-F238E27FC236}">
                      <a16:creationId xmlns:a16="http://schemas.microsoft.com/office/drawing/2014/main" id="{653C5BDC-1A87-B8A5-4B26-D93A8B3CA3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9988" y="349295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改善能力</a:t>
                  </a:r>
                </a:p>
              </p:txBody>
            </p:sp>
            <p:sp>
              <p:nvSpPr>
                <p:cNvPr id="270" name="Rectangle 2607">
                  <a:extLst>
                    <a:ext uri="{FF2B5EF4-FFF2-40B4-BE49-F238E27FC236}">
                      <a16:creationId xmlns:a16="http://schemas.microsoft.com/office/drawing/2014/main" id="{D7021116-B912-7C65-A682-CCCEBEDF7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1701" y="2255914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知識</a:t>
                  </a:r>
                </a:p>
              </p:txBody>
            </p:sp>
            <p:sp>
              <p:nvSpPr>
                <p:cNvPr id="271" name="Rectangle 2607">
                  <a:extLst>
                    <a:ext uri="{FF2B5EF4-FFF2-40B4-BE49-F238E27FC236}">
                      <a16:creationId xmlns:a16="http://schemas.microsoft.com/office/drawing/2014/main" id="{2CACD640-E5C0-17EE-F3CA-025E3ADD9E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55804" y="325121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多技能</a:t>
                  </a:r>
                  <a:endParaRPr lang="en-US" altLang="ja-JP" sz="700" b="1" kern="0" dirty="0">
                    <a:solidFill>
                      <a:srgbClr val="000000"/>
                    </a:solidFill>
                    <a:highlight>
                      <a:srgbClr val="99FF66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272" name="Rectangle 2607">
                  <a:extLst>
                    <a:ext uri="{FF2B5EF4-FFF2-40B4-BE49-F238E27FC236}">
                      <a16:creationId xmlns:a16="http://schemas.microsoft.com/office/drawing/2014/main" id="{ADDB6D06-FFE6-112E-4EB1-5FC8E8A9DF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7748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en-US" altLang="ja-JP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QC</a:t>
                  </a: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手法</a:t>
                  </a:r>
                </a:p>
              </p:txBody>
            </p:sp>
            <p:sp>
              <p:nvSpPr>
                <p:cNvPr id="273" name="Rectangle 2607">
                  <a:extLst>
                    <a:ext uri="{FF2B5EF4-FFF2-40B4-BE49-F238E27FC236}">
                      <a16:creationId xmlns:a16="http://schemas.microsoft.com/office/drawing/2014/main" id="{29D76DB4-4BBB-F983-4D33-2E24A01F2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1118" y="2505142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99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運営方法</a:t>
                  </a:r>
                </a:p>
              </p:txBody>
            </p:sp>
            <p:sp>
              <p:nvSpPr>
                <p:cNvPr id="274" name="Rectangle 2607">
                  <a:extLst>
                    <a:ext uri="{FF2B5EF4-FFF2-40B4-BE49-F238E27FC236}">
                      <a16:creationId xmlns:a16="http://schemas.microsoft.com/office/drawing/2014/main" id="{2565A0E4-C821-5D08-1699-A13B65B91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7767" y="2062261"/>
                  <a:ext cx="254149" cy="181535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Y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8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252" name="グループ化 251">
                <a:extLst>
                  <a:ext uri="{FF2B5EF4-FFF2-40B4-BE49-F238E27FC236}">
                    <a16:creationId xmlns:a16="http://schemas.microsoft.com/office/drawing/2014/main" id="{F682EC8F-70AB-91A5-6BE1-61D2D7469E54}"/>
                  </a:ext>
                </a:extLst>
              </p:cNvPr>
              <p:cNvGrpSpPr/>
              <p:nvPr/>
            </p:nvGrpSpPr>
            <p:grpSpPr>
              <a:xfrm>
                <a:off x="357500" y="2055387"/>
                <a:ext cx="1661275" cy="1538575"/>
                <a:chOff x="321604" y="2055387"/>
                <a:chExt cx="1661275" cy="1538575"/>
              </a:xfrm>
            </p:grpSpPr>
            <p:sp>
              <p:nvSpPr>
                <p:cNvPr id="263" name="Rectangle 2607">
                  <a:extLst>
                    <a:ext uri="{FF2B5EF4-FFF2-40B4-BE49-F238E27FC236}">
                      <a16:creationId xmlns:a16="http://schemas.microsoft.com/office/drawing/2014/main" id="{F280209D-50C4-D572-F083-A582AF69E8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4841" y="2272982"/>
                  <a:ext cx="537967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チームワーク</a:t>
                  </a:r>
                </a:p>
              </p:txBody>
            </p:sp>
            <p:sp>
              <p:nvSpPr>
                <p:cNvPr id="264" name="Rectangle 2607">
                  <a:extLst>
                    <a:ext uri="{FF2B5EF4-FFF2-40B4-BE49-F238E27FC236}">
                      <a16:creationId xmlns:a16="http://schemas.microsoft.com/office/drawing/2014/main" id="{85DC4BD9-1D54-F649-8E6F-846B323118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604" y="2505992"/>
                  <a:ext cx="375333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会合状況</a:t>
                  </a:r>
                </a:p>
              </p:txBody>
            </p:sp>
            <p:sp>
              <p:nvSpPr>
                <p:cNvPr id="265" name="Rectangle 2607">
                  <a:extLst>
                    <a:ext uri="{FF2B5EF4-FFF2-40B4-BE49-F238E27FC236}">
                      <a16:creationId xmlns:a16="http://schemas.microsoft.com/office/drawing/2014/main" id="{87A466F0-5D5B-BB40-703A-5F93C1ECC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46656" y="32464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向上意欲</a:t>
                  </a:r>
                </a:p>
              </p:txBody>
            </p:sp>
            <p:sp>
              <p:nvSpPr>
                <p:cNvPr id="266" name="Rectangle 2607">
                  <a:extLst>
                    <a:ext uri="{FF2B5EF4-FFF2-40B4-BE49-F238E27FC236}">
                      <a16:creationId xmlns:a16="http://schemas.microsoft.com/office/drawing/2014/main" id="{D77CE1BE-6DB5-A39B-FE04-818F323A8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707" y="3480906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ルール遵守</a:t>
                  </a:r>
                </a:p>
              </p:txBody>
            </p:sp>
            <p:sp>
              <p:nvSpPr>
                <p:cNvPr id="267" name="Rectangle 2607">
                  <a:extLst>
                    <a:ext uri="{FF2B5EF4-FFF2-40B4-BE49-F238E27FC236}">
                      <a16:creationId xmlns:a16="http://schemas.microsoft.com/office/drawing/2014/main" id="{45325FF3-D61F-E08C-C663-98D21853F5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3854" y="2879100"/>
                  <a:ext cx="36749" cy="1130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r" defTabSz="914400">
                    <a:defRPr sz="1000"/>
                  </a:pPr>
                  <a:r>
                    <a:rPr lang="ja-JP" altLang="en-US" sz="700" b="1" kern="0" dirty="0">
                      <a:solidFill>
                        <a:srgbClr val="000000"/>
                      </a:solidFill>
                      <a:highlight>
                        <a:srgbClr val="FFFF66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連携力</a:t>
                  </a:r>
                </a:p>
              </p:txBody>
            </p:sp>
            <p:sp>
              <p:nvSpPr>
                <p:cNvPr id="268" name="Rectangle 2607">
                  <a:extLst>
                    <a:ext uri="{FF2B5EF4-FFF2-40B4-BE49-F238E27FC236}">
                      <a16:creationId xmlns:a16="http://schemas.microsoft.com/office/drawing/2014/main" id="{EAD9DEAF-A1BC-1742-CC8D-9AA033F628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28730" y="2055387"/>
                  <a:ext cx="254149" cy="181535"/>
                </a:xfrm>
                <a:prstGeom prst="rect">
                  <a:avLst/>
                </a:prstGeom>
                <a:solidFill>
                  <a:srgbClr val="99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noAutofit/>
                </a:bodyPr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4400">
                    <a:defRPr sz="1000"/>
                  </a:pPr>
                  <a:r>
                    <a:rPr lang="en-US" altLang="ja-JP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X</a:t>
                  </a:r>
                  <a:r>
                    <a:rPr lang="ja-JP" altLang="en-US" sz="900" b="1" kern="0">
                      <a:solidFill>
                        <a:srgbClr val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軸</a:t>
                  </a:r>
                  <a:endParaRPr lang="ja-JP" altLang="en-US" sz="900" b="1" kern="0" dirty="0">
                    <a:solidFill>
                      <a:srgbClr val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253" name="十角形 252">
                <a:extLst>
                  <a:ext uri="{FF2B5EF4-FFF2-40B4-BE49-F238E27FC236}">
                    <a16:creationId xmlns:a16="http://schemas.microsoft.com/office/drawing/2014/main" id="{B81FFA71-497A-7C91-A098-80C00E1E09E5}"/>
                  </a:ext>
                </a:extLst>
              </p:cNvPr>
              <p:cNvSpPr/>
              <p:nvPr/>
            </p:nvSpPr>
            <p:spPr bwMode="auto">
              <a:xfrm>
                <a:off x="644367" y="2394468"/>
                <a:ext cx="1114123" cy="1106743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254" name="直線コネクタ 253">
                <a:extLst>
                  <a:ext uri="{FF2B5EF4-FFF2-40B4-BE49-F238E27FC236}">
                    <a16:creationId xmlns:a16="http://schemas.microsoft.com/office/drawing/2014/main" id="{7951FD03-A845-7344-A307-32299EA48953}"/>
                  </a:ext>
                </a:extLst>
              </p:cNvPr>
              <p:cNvCxnSpPr>
                <a:cxnSpLocks/>
                <a:stCxn id="253" idx="9"/>
                <a:endCxn id="253" idx="4"/>
              </p:cNvCxnSpPr>
              <p:nvPr/>
            </p:nvCxnSpPr>
            <p:spPr>
              <a:xfrm flipH="1"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線コネクタ 254">
                <a:extLst>
                  <a:ext uri="{FF2B5EF4-FFF2-40B4-BE49-F238E27FC236}">
                    <a16:creationId xmlns:a16="http://schemas.microsoft.com/office/drawing/2014/main" id="{35673070-E7E1-2CDE-216A-6FF0019AD050}"/>
                  </a:ext>
                </a:extLst>
              </p:cNvPr>
              <p:cNvCxnSpPr>
                <a:cxnSpLocks/>
                <a:stCxn id="253" idx="8"/>
                <a:endCxn id="253" idx="3"/>
              </p:cNvCxnSpPr>
              <p:nvPr/>
            </p:nvCxnSpPr>
            <p:spPr>
              <a:xfrm>
                <a:off x="1029287" y="2394469"/>
                <a:ext cx="344283" cy="110674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線コネクタ 255">
                <a:extLst>
                  <a:ext uri="{FF2B5EF4-FFF2-40B4-BE49-F238E27FC236}">
                    <a16:creationId xmlns:a16="http://schemas.microsoft.com/office/drawing/2014/main" id="{857CB8E4-5658-B553-EA0F-6AEB5B7F6FD4}"/>
                  </a:ext>
                </a:extLst>
              </p:cNvPr>
              <p:cNvCxnSpPr>
                <a:cxnSpLocks/>
                <a:stCxn id="253" idx="0"/>
                <a:endCxn id="253" idx="5"/>
              </p:cNvCxnSpPr>
              <p:nvPr/>
            </p:nvCxnSpPr>
            <p:spPr>
              <a:xfrm flipH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線コネクタ 256">
                <a:extLst>
                  <a:ext uri="{FF2B5EF4-FFF2-40B4-BE49-F238E27FC236}">
                    <a16:creationId xmlns:a16="http://schemas.microsoft.com/office/drawing/2014/main" id="{C43759B6-0CDB-0161-0516-8554C91184E8}"/>
                  </a:ext>
                </a:extLst>
              </p:cNvPr>
              <p:cNvCxnSpPr>
                <a:cxnSpLocks/>
                <a:stCxn id="253" idx="1"/>
                <a:endCxn id="253" idx="6"/>
              </p:cNvCxnSpPr>
              <p:nvPr/>
            </p:nvCxnSpPr>
            <p:spPr>
              <a:xfrm flipH="1">
                <a:off x="644367" y="2947840"/>
                <a:ext cx="1114123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線コネクタ 257">
                <a:extLst>
                  <a:ext uri="{FF2B5EF4-FFF2-40B4-BE49-F238E27FC236}">
                    <a16:creationId xmlns:a16="http://schemas.microsoft.com/office/drawing/2014/main" id="{92128D1E-585E-F330-CFE5-5AB0AE569360}"/>
                  </a:ext>
                </a:extLst>
              </p:cNvPr>
              <p:cNvCxnSpPr>
                <a:cxnSpLocks/>
                <a:stCxn id="253" idx="2"/>
                <a:endCxn id="253" idx="7"/>
              </p:cNvCxnSpPr>
              <p:nvPr/>
            </p:nvCxnSpPr>
            <p:spPr>
              <a:xfrm flipH="1" flipV="1">
                <a:off x="750756" y="2605838"/>
                <a:ext cx="901344" cy="68400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9" name="十角形 258">
                <a:extLst>
                  <a:ext uri="{FF2B5EF4-FFF2-40B4-BE49-F238E27FC236}">
                    <a16:creationId xmlns:a16="http://schemas.microsoft.com/office/drawing/2014/main" id="{3A9BB570-D7E5-B478-FE13-D3D04CE1FE39}"/>
                  </a:ext>
                </a:extLst>
              </p:cNvPr>
              <p:cNvSpPr/>
              <p:nvPr/>
            </p:nvSpPr>
            <p:spPr bwMode="auto">
              <a:xfrm>
                <a:off x="763016" y="2505142"/>
                <a:ext cx="891298" cy="885394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60" name="十角形 259">
                <a:extLst>
                  <a:ext uri="{FF2B5EF4-FFF2-40B4-BE49-F238E27FC236}">
                    <a16:creationId xmlns:a16="http://schemas.microsoft.com/office/drawing/2014/main" id="{C1484082-8BF7-C780-179A-DAE4004FED59}"/>
                  </a:ext>
                </a:extLst>
              </p:cNvPr>
              <p:cNvSpPr/>
              <p:nvPr/>
            </p:nvSpPr>
            <p:spPr bwMode="auto">
              <a:xfrm>
                <a:off x="867192" y="2610826"/>
                <a:ext cx="668474" cy="664046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61" name="十角形 260">
                <a:extLst>
                  <a:ext uri="{FF2B5EF4-FFF2-40B4-BE49-F238E27FC236}">
                    <a16:creationId xmlns:a16="http://schemas.microsoft.com/office/drawing/2014/main" id="{F64F13F1-C852-116E-A97C-31705BDF6702}"/>
                  </a:ext>
                </a:extLst>
              </p:cNvPr>
              <p:cNvSpPr/>
              <p:nvPr/>
            </p:nvSpPr>
            <p:spPr bwMode="auto">
              <a:xfrm>
                <a:off x="978604" y="2733976"/>
                <a:ext cx="445649" cy="442697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62" name="十角形 261">
                <a:extLst>
                  <a:ext uri="{FF2B5EF4-FFF2-40B4-BE49-F238E27FC236}">
                    <a16:creationId xmlns:a16="http://schemas.microsoft.com/office/drawing/2014/main" id="{C9D941B0-73C1-EB4B-B12C-B739A97CB4B5}"/>
                  </a:ext>
                </a:extLst>
              </p:cNvPr>
              <p:cNvSpPr/>
              <p:nvPr/>
            </p:nvSpPr>
            <p:spPr bwMode="auto">
              <a:xfrm>
                <a:off x="1090016" y="2843046"/>
                <a:ext cx="222825" cy="221349"/>
              </a:xfrm>
              <a:prstGeom prst="decagon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kumimoji="1" lang="ja-JP" altLang="en-US" sz="1100" b="1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250" name="フリーフォーム: 図形 249">
              <a:extLst>
                <a:ext uri="{FF2B5EF4-FFF2-40B4-BE49-F238E27FC236}">
                  <a16:creationId xmlns:a16="http://schemas.microsoft.com/office/drawing/2014/main" id="{BAEC2B5F-BF20-865C-AE6C-FCF4C479CD1C}"/>
                </a:ext>
              </a:extLst>
            </p:cNvPr>
            <p:cNvSpPr/>
            <p:nvPr/>
          </p:nvSpPr>
          <p:spPr bwMode="auto">
            <a:xfrm>
              <a:off x="924901" y="1703696"/>
              <a:ext cx="345248" cy="330251"/>
            </a:xfrm>
            <a:custGeom>
              <a:avLst/>
              <a:gdLst>
                <a:gd name="connsiteX0" fmla="*/ 184150 w 603250"/>
                <a:gd name="connsiteY0" fmla="*/ 0 h 647700"/>
                <a:gd name="connsiteX1" fmla="*/ 44450 w 603250"/>
                <a:gd name="connsiteY1" fmla="*/ 127000 h 647700"/>
                <a:gd name="connsiteX2" fmla="*/ 12700 w 603250"/>
                <a:gd name="connsiteY2" fmla="*/ 304800 h 647700"/>
                <a:gd name="connsiteX3" fmla="*/ 0 w 603250"/>
                <a:gd name="connsiteY3" fmla="*/ 508000 h 647700"/>
                <a:gd name="connsiteX4" fmla="*/ 177800 w 603250"/>
                <a:gd name="connsiteY4" fmla="*/ 641350 h 647700"/>
                <a:gd name="connsiteX5" fmla="*/ 387350 w 603250"/>
                <a:gd name="connsiteY5" fmla="*/ 647700 h 647700"/>
                <a:gd name="connsiteX6" fmla="*/ 558800 w 603250"/>
                <a:gd name="connsiteY6" fmla="*/ 501650 h 647700"/>
                <a:gd name="connsiteX7" fmla="*/ 603250 w 603250"/>
                <a:gd name="connsiteY7" fmla="*/ 298450 h 647700"/>
                <a:gd name="connsiteX8" fmla="*/ 558800 w 603250"/>
                <a:gd name="connsiteY8" fmla="*/ 101600 h 647700"/>
                <a:gd name="connsiteX9" fmla="*/ 381000 w 603250"/>
                <a:gd name="connsiteY9" fmla="*/ 0 h 647700"/>
                <a:gd name="connsiteX10" fmla="*/ 184150 w 603250"/>
                <a:gd name="connsiteY10" fmla="*/ 0 h 647700"/>
                <a:gd name="connsiteX0" fmla="*/ 145680 w 603250"/>
                <a:gd name="connsiteY0" fmla="*/ 0 h 742395"/>
                <a:gd name="connsiteX1" fmla="*/ 44450 w 603250"/>
                <a:gd name="connsiteY1" fmla="*/ 221695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145680 w 603250"/>
                <a:gd name="connsiteY0" fmla="*/ 0 h 742395"/>
                <a:gd name="connsiteX1" fmla="*/ 14858 w 603250"/>
                <a:gd name="connsiteY1" fmla="*/ 212817 h 742395"/>
                <a:gd name="connsiteX2" fmla="*/ 12700 w 603250"/>
                <a:gd name="connsiteY2" fmla="*/ 399495 h 742395"/>
                <a:gd name="connsiteX3" fmla="*/ 0 w 603250"/>
                <a:gd name="connsiteY3" fmla="*/ 602695 h 742395"/>
                <a:gd name="connsiteX4" fmla="*/ 177800 w 603250"/>
                <a:gd name="connsiteY4" fmla="*/ 736045 h 742395"/>
                <a:gd name="connsiteX5" fmla="*/ 387350 w 603250"/>
                <a:gd name="connsiteY5" fmla="*/ 742395 h 742395"/>
                <a:gd name="connsiteX6" fmla="*/ 558800 w 603250"/>
                <a:gd name="connsiteY6" fmla="*/ 596345 h 742395"/>
                <a:gd name="connsiteX7" fmla="*/ 603250 w 603250"/>
                <a:gd name="connsiteY7" fmla="*/ 393145 h 742395"/>
                <a:gd name="connsiteX8" fmla="*/ 558800 w 603250"/>
                <a:gd name="connsiteY8" fmla="*/ 196295 h 742395"/>
                <a:gd name="connsiteX9" fmla="*/ 381000 w 603250"/>
                <a:gd name="connsiteY9" fmla="*/ 94695 h 742395"/>
                <a:gd name="connsiteX10" fmla="*/ 145680 w 603250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26384 w 729634"/>
                <a:gd name="connsiteY3" fmla="*/ 602695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4184 w 729634"/>
                <a:gd name="connsiteY4" fmla="*/ 736045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742395"/>
                <a:gd name="connsiteX1" fmla="*/ 141242 w 729634"/>
                <a:gd name="connsiteY1" fmla="*/ 212817 h 742395"/>
                <a:gd name="connsiteX2" fmla="*/ 0 w 729634"/>
                <a:gd name="connsiteY2" fmla="*/ 396536 h 742395"/>
                <a:gd name="connsiteX3" fmla="*/ 161895 w 729634"/>
                <a:gd name="connsiteY3" fmla="*/ 581980 h 742395"/>
                <a:gd name="connsiteX4" fmla="*/ 301225 w 729634"/>
                <a:gd name="connsiteY4" fmla="*/ 694616 h 742395"/>
                <a:gd name="connsiteX5" fmla="*/ 513734 w 729634"/>
                <a:gd name="connsiteY5" fmla="*/ 742395 h 742395"/>
                <a:gd name="connsiteX6" fmla="*/ 685184 w 729634"/>
                <a:gd name="connsiteY6" fmla="*/ 596345 h 742395"/>
                <a:gd name="connsiteX7" fmla="*/ 729634 w 729634"/>
                <a:gd name="connsiteY7" fmla="*/ 393145 h 742395"/>
                <a:gd name="connsiteX8" fmla="*/ 685184 w 729634"/>
                <a:gd name="connsiteY8" fmla="*/ 196295 h 742395"/>
                <a:gd name="connsiteX9" fmla="*/ 507384 w 729634"/>
                <a:gd name="connsiteY9" fmla="*/ 94695 h 742395"/>
                <a:gd name="connsiteX10" fmla="*/ 272064 w 729634"/>
                <a:gd name="connsiteY10" fmla="*/ 0 h 742395"/>
                <a:gd name="connsiteX0" fmla="*/ 272064 w 729634"/>
                <a:gd name="connsiteY0" fmla="*/ 0 h 804539"/>
                <a:gd name="connsiteX1" fmla="*/ 141242 w 729634"/>
                <a:gd name="connsiteY1" fmla="*/ 212817 h 804539"/>
                <a:gd name="connsiteX2" fmla="*/ 0 w 729634"/>
                <a:gd name="connsiteY2" fmla="*/ 396536 h 804539"/>
                <a:gd name="connsiteX3" fmla="*/ 161895 w 729634"/>
                <a:gd name="connsiteY3" fmla="*/ 581980 h 804539"/>
                <a:gd name="connsiteX4" fmla="*/ 301225 w 729634"/>
                <a:gd name="connsiteY4" fmla="*/ 694616 h 804539"/>
                <a:gd name="connsiteX5" fmla="*/ 525570 w 729634"/>
                <a:gd name="connsiteY5" fmla="*/ 804539 h 804539"/>
                <a:gd name="connsiteX6" fmla="*/ 685184 w 729634"/>
                <a:gd name="connsiteY6" fmla="*/ 596345 h 804539"/>
                <a:gd name="connsiteX7" fmla="*/ 729634 w 729634"/>
                <a:gd name="connsiteY7" fmla="*/ 393145 h 804539"/>
                <a:gd name="connsiteX8" fmla="*/ 685184 w 729634"/>
                <a:gd name="connsiteY8" fmla="*/ 196295 h 804539"/>
                <a:gd name="connsiteX9" fmla="*/ 507384 w 729634"/>
                <a:gd name="connsiteY9" fmla="*/ 94695 h 804539"/>
                <a:gd name="connsiteX10" fmla="*/ 272064 w 729634"/>
                <a:gd name="connsiteY10" fmla="*/ 0 h 804539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85184 w 729634"/>
                <a:gd name="connsiteY8" fmla="*/ 199254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729634"/>
                <a:gd name="connsiteY0" fmla="*/ 2959 h 807498"/>
                <a:gd name="connsiteX1" fmla="*/ 141242 w 729634"/>
                <a:gd name="connsiteY1" fmla="*/ 215776 h 807498"/>
                <a:gd name="connsiteX2" fmla="*/ 0 w 729634"/>
                <a:gd name="connsiteY2" fmla="*/ 399495 h 807498"/>
                <a:gd name="connsiteX3" fmla="*/ 161895 w 729634"/>
                <a:gd name="connsiteY3" fmla="*/ 584939 h 807498"/>
                <a:gd name="connsiteX4" fmla="*/ 301225 w 729634"/>
                <a:gd name="connsiteY4" fmla="*/ 697575 h 807498"/>
                <a:gd name="connsiteX5" fmla="*/ 525570 w 729634"/>
                <a:gd name="connsiteY5" fmla="*/ 807498 h 807498"/>
                <a:gd name="connsiteX6" fmla="*/ 685184 w 729634"/>
                <a:gd name="connsiteY6" fmla="*/ 599304 h 807498"/>
                <a:gd name="connsiteX7" fmla="*/ 729634 w 729634"/>
                <a:gd name="connsiteY7" fmla="*/ 396104 h 807498"/>
                <a:gd name="connsiteX8" fmla="*/ 643755 w 729634"/>
                <a:gd name="connsiteY8" fmla="*/ 219968 h 807498"/>
                <a:gd name="connsiteX9" fmla="*/ 539936 w 729634"/>
                <a:gd name="connsiteY9" fmla="*/ 0 h 807498"/>
                <a:gd name="connsiteX10" fmla="*/ 272064 w 72963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85184 w 806574"/>
                <a:gd name="connsiteY6" fmla="*/ 599304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301225 w 806574"/>
                <a:gd name="connsiteY4" fmla="*/ 697575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2959 h 807498"/>
                <a:gd name="connsiteX1" fmla="*/ 141242 w 806574"/>
                <a:gd name="connsiteY1" fmla="*/ 215776 h 807498"/>
                <a:gd name="connsiteX2" fmla="*/ 0 w 806574"/>
                <a:gd name="connsiteY2" fmla="*/ 399495 h 807498"/>
                <a:gd name="connsiteX3" fmla="*/ 161895 w 806574"/>
                <a:gd name="connsiteY3" fmla="*/ 584939 h 807498"/>
                <a:gd name="connsiteX4" fmla="*/ 281686 w 806574"/>
                <a:gd name="connsiteY4" fmla="*/ 803082 h 807498"/>
                <a:gd name="connsiteX5" fmla="*/ 525570 w 806574"/>
                <a:gd name="connsiteY5" fmla="*/ 807498 h 807498"/>
                <a:gd name="connsiteX6" fmla="*/ 652633 w 806574"/>
                <a:gd name="connsiteY6" fmla="*/ 587467 h 807498"/>
                <a:gd name="connsiteX7" fmla="*/ 806574 w 806574"/>
                <a:gd name="connsiteY7" fmla="*/ 399063 h 807498"/>
                <a:gd name="connsiteX8" fmla="*/ 643755 w 806574"/>
                <a:gd name="connsiteY8" fmla="*/ 219968 h 807498"/>
                <a:gd name="connsiteX9" fmla="*/ 539936 w 806574"/>
                <a:gd name="connsiteY9" fmla="*/ 0 h 807498"/>
                <a:gd name="connsiteX10" fmla="*/ 272064 w 806574"/>
                <a:gd name="connsiteY10" fmla="*/ 2959 h 807498"/>
                <a:gd name="connsiteX0" fmla="*/ 272064 w 806574"/>
                <a:gd name="connsiteY0" fmla="*/ 321 h 804860"/>
                <a:gd name="connsiteX1" fmla="*/ 141242 w 806574"/>
                <a:gd name="connsiteY1" fmla="*/ 213138 h 804860"/>
                <a:gd name="connsiteX2" fmla="*/ 0 w 806574"/>
                <a:gd name="connsiteY2" fmla="*/ 396857 h 804860"/>
                <a:gd name="connsiteX3" fmla="*/ 161895 w 806574"/>
                <a:gd name="connsiteY3" fmla="*/ 582301 h 804860"/>
                <a:gd name="connsiteX4" fmla="*/ 281686 w 806574"/>
                <a:gd name="connsiteY4" fmla="*/ 800444 h 804860"/>
                <a:gd name="connsiteX5" fmla="*/ 525570 w 806574"/>
                <a:gd name="connsiteY5" fmla="*/ 804860 h 804860"/>
                <a:gd name="connsiteX6" fmla="*/ 652633 w 806574"/>
                <a:gd name="connsiteY6" fmla="*/ 584829 h 804860"/>
                <a:gd name="connsiteX7" fmla="*/ 806574 w 806574"/>
                <a:gd name="connsiteY7" fmla="*/ 396425 h 804860"/>
                <a:gd name="connsiteX8" fmla="*/ 643755 w 806574"/>
                <a:gd name="connsiteY8" fmla="*/ 217330 h 804860"/>
                <a:gd name="connsiteX9" fmla="*/ 521472 w 806574"/>
                <a:gd name="connsiteY9" fmla="*/ 0 h 804860"/>
                <a:gd name="connsiteX10" fmla="*/ 272064 w 806574"/>
                <a:gd name="connsiteY10" fmla="*/ 321 h 804860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1452 h 804539"/>
                <a:gd name="connsiteX10" fmla="*/ 272064 w 806574"/>
                <a:gd name="connsiteY10" fmla="*/ 0 h 804539"/>
                <a:gd name="connsiteX0" fmla="*/ 272064 w 806574"/>
                <a:gd name="connsiteY0" fmla="*/ 0 h 804539"/>
                <a:gd name="connsiteX1" fmla="*/ 141242 w 806574"/>
                <a:gd name="connsiteY1" fmla="*/ 212817 h 804539"/>
                <a:gd name="connsiteX2" fmla="*/ 0 w 806574"/>
                <a:gd name="connsiteY2" fmla="*/ 396536 h 804539"/>
                <a:gd name="connsiteX3" fmla="*/ 161895 w 806574"/>
                <a:gd name="connsiteY3" fmla="*/ 581980 h 804539"/>
                <a:gd name="connsiteX4" fmla="*/ 281686 w 806574"/>
                <a:gd name="connsiteY4" fmla="*/ 800123 h 804539"/>
                <a:gd name="connsiteX5" fmla="*/ 525570 w 806574"/>
                <a:gd name="connsiteY5" fmla="*/ 804539 h 804539"/>
                <a:gd name="connsiteX6" fmla="*/ 652633 w 806574"/>
                <a:gd name="connsiteY6" fmla="*/ 584508 h 804539"/>
                <a:gd name="connsiteX7" fmla="*/ 806574 w 806574"/>
                <a:gd name="connsiteY7" fmla="*/ 396104 h 804539"/>
                <a:gd name="connsiteX8" fmla="*/ 643755 w 806574"/>
                <a:gd name="connsiteY8" fmla="*/ 217009 h 804539"/>
                <a:gd name="connsiteX9" fmla="*/ 497731 w 806574"/>
                <a:gd name="connsiteY9" fmla="*/ 89365 h 804539"/>
                <a:gd name="connsiteX10" fmla="*/ 272064 w 806574"/>
                <a:gd name="connsiteY10" fmla="*/ 0 h 804539"/>
                <a:gd name="connsiteX0" fmla="*/ 272064 w 710049"/>
                <a:gd name="connsiteY0" fmla="*/ 0 h 804539"/>
                <a:gd name="connsiteX1" fmla="*/ 141242 w 710049"/>
                <a:gd name="connsiteY1" fmla="*/ 212817 h 804539"/>
                <a:gd name="connsiteX2" fmla="*/ 0 w 710049"/>
                <a:gd name="connsiteY2" fmla="*/ 396536 h 804539"/>
                <a:gd name="connsiteX3" fmla="*/ 161895 w 710049"/>
                <a:gd name="connsiteY3" fmla="*/ 581980 h 804539"/>
                <a:gd name="connsiteX4" fmla="*/ 281686 w 710049"/>
                <a:gd name="connsiteY4" fmla="*/ 800123 h 804539"/>
                <a:gd name="connsiteX5" fmla="*/ 525570 w 710049"/>
                <a:gd name="connsiteY5" fmla="*/ 804539 h 804539"/>
                <a:gd name="connsiteX6" fmla="*/ 652633 w 710049"/>
                <a:gd name="connsiteY6" fmla="*/ 584508 h 804539"/>
                <a:gd name="connsiteX7" fmla="*/ 710049 w 710049"/>
                <a:gd name="connsiteY7" fmla="*/ 396104 h 804539"/>
                <a:gd name="connsiteX8" fmla="*/ 643755 w 710049"/>
                <a:gd name="connsiteY8" fmla="*/ 217009 h 804539"/>
                <a:gd name="connsiteX9" fmla="*/ 497731 w 710049"/>
                <a:gd name="connsiteY9" fmla="*/ 89365 h 804539"/>
                <a:gd name="connsiteX10" fmla="*/ 272064 w 710049"/>
                <a:gd name="connsiteY10" fmla="*/ 0 h 804539"/>
                <a:gd name="connsiteX0" fmla="*/ 311389 w 710049"/>
                <a:gd name="connsiteY0" fmla="*/ 7159 h 715174"/>
                <a:gd name="connsiteX1" fmla="*/ 141242 w 710049"/>
                <a:gd name="connsiteY1" fmla="*/ 123452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311389 w 710049"/>
                <a:gd name="connsiteY0" fmla="*/ 7159 h 715174"/>
                <a:gd name="connsiteX1" fmla="*/ 255641 w 710049"/>
                <a:gd name="connsiteY1" fmla="*/ 191377 h 715174"/>
                <a:gd name="connsiteX2" fmla="*/ 0 w 710049"/>
                <a:gd name="connsiteY2" fmla="*/ 307171 h 715174"/>
                <a:gd name="connsiteX3" fmla="*/ 161895 w 710049"/>
                <a:gd name="connsiteY3" fmla="*/ 492615 h 715174"/>
                <a:gd name="connsiteX4" fmla="*/ 281686 w 710049"/>
                <a:gd name="connsiteY4" fmla="*/ 710758 h 715174"/>
                <a:gd name="connsiteX5" fmla="*/ 525570 w 710049"/>
                <a:gd name="connsiteY5" fmla="*/ 715174 h 715174"/>
                <a:gd name="connsiteX6" fmla="*/ 652633 w 710049"/>
                <a:gd name="connsiteY6" fmla="*/ 495143 h 715174"/>
                <a:gd name="connsiteX7" fmla="*/ 710049 w 710049"/>
                <a:gd name="connsiteY7" fmla="*/ 306739 h 715174"/>
                <a:gd name="connsiteX8" fmla="*/ 643755 w 710049"/>
                <a:gd name="connsiteY8" fmla="*/ 127644 h 715174"/>
                <a:gd name="connsiteX9" fmla="*/ 497731 w 710049"/>
                <a:gd name="connsiteY9" fmla="*/ 0 h 715174"/>
                <a:gd name="connsiteX10" fmla="*/ 311389 w 710049"/>
                <a:gd name="connsiteY10" fmla="*/ 7159 h 715174"/>
                <a:gd name="connsiteX0" fmla="*/ 196990 w 595650"/>
                <a:gd name="connsiteY0" fmla="*/ 7159 h 715174"/>
                <a:gd name="connsiteX1" fmla="*/ 141242 w 595650"/>
                <a:gd name="connsiteY1" fmla="*/ 191377 h 715174"/>
                <a:gd name="connsiteX2" fmla="*/ 0 w 595650"/>
                <a:gd name="connsiteY2" fmla="*/ 317896 h 715174"/>
                <a:gd name="connsiteX3" fmla="*/ 47496 w 595650"/>
                <a:gd name="connsiteY3" fmla="*/ 492615 h 715174"/>
                <a:gd name="connsiteX4" fmla="*/ 167287 w 595650"/>
                <a:gd name="connsiteY4" fmla="*/ 710758 h 715174"/>
                <a:gd name="connsiteX5" fmla="*/ 411171 w 595650"/>
                <a:gd name="connsiteY5" fmla="*/ 715174 h 715174"/>
                <a:gd name="connsiteX6" fmla="*/ 538234 w 595650"/>
                <a:gd name="connsiteY6" fmla="*/ 495143 h 715174"/>
                <a:gd name="connsiteX7" fmla="*/ 595650 w 595650"/>
                <a:gd name="connsiteY7" fmla="*/ 306739 h 715174"/>
                <a:gd name="connsiteX8" fmla="*/ 529356 w 595650"/>
                <a:gd name="connsiteY8" fmla="*/ 127644 h 715174"/>
                <a:gd name="connsiteX9" fmla="*/ 383332 w 595650"/>
                <a:gd name="connsiteY9" fmla="*/ 0 h 715174"/>
                <a:gd name="connsiteX10" fmla="*/ 196990 w 59565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7159 h 715174"/>
                <a:gd name="connsiteX1" fmla="*/ 148392 w 602800"/>
                <a:gd name="connsiteY1" fmla="*/ 191377 h 715174"/>
                <a:gd name="connsiteX2" fmla="*/ 0 w 602800"/>
                <a:gd name="connsiteY2" fmla="*/ 314321 h 715174"/>
                <a:gd name="connsiteX3" fmla="*/ 54646 w 602800"/>
                <a:gd name="connsiteY3" fmla="*/ 492615 h 715174"/>
                <a:gd name="connsiteX4" fmla="*/ 174437 w 602800"/>
                <a:gd name="connsiteY4" fmla="*/ 710758 h 715174"/>
                <a:gd name="connsiteX5" fmla="*/ 418321 w 602800"/>
                <a:gd name="connsiteY5" fmla="*/ 715174 h 715174"/>
                <a:gd name="connsiteX6" fmla="*/ 545384 w 602800"/>
                <a:gd name="connsiteY6" fmla="*/ 495143 h 715174"/>
                <a:gd name="connsiteX7" fmla="*/ 602800 w 602800"/>
                <a:gd name="connsiteY7" fmla="*/ 306739 h 715174"/>
                <a:gd name="connsiteX8" fmla="*/ 536506 w 602800"/>
                <a:gd name="connsiteY8" fmla="*/ 127644 h 715174"/>
                <a:gd name="connsiteX9" fmla="*/ 390482 w 602800"/>
                <a:gd name="connsiteY9" fmla="*/ 0 h 715174"/>
                <a:gd name="connsiteX10" fmla="*/ 204140 w 602800"/>
                <a:gd name="connsiteY10" fmla="*/ 7159 h 715174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536506 w 602800"/>
                <a:gd name="connsiteY8" fmla="*/ 120485 h 708015"/>
                <a:gd name="connsiteX9" fmla="*/ 358307 w 602800"/>
                <a:gd name="connsiteY9" fmla="*/ 114390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536506 w 602800"/>
                <a:gd name="connsiteY8" fmla="*/ 120485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39981 w 602800"/>
                <a:gd name="connsiteY8" fmla="*/ 195559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39981 w 602800"/>
                <a:gd name="connsiteY8" fmla="*/ 166959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602800"/>
                <a:gd name="connsiteY0" fmla="*/ 0 h 708015"/>
                <a:gd name="connsiteX1" fmla="*/ 148392 w 602800"/>
                <a:gd name="connsiteY1" fmla="*/ 184218 h 708015"/>
                <a:gd name="connsiteX2" fmla="*/ 0 w 602800"/>
                <a:gd name="connsiteY2" fmla="*/ 307162 h 708015"/>
                <a:gd name="connsiteX3" fmla="*/ 54646 w 602800"/>
                <a:gd name="connsiteY3" fmla="*/ 485456 h 708015"/>
                <a:gd name="connsiteX4" fmla="*/ 174437 w 602800"/>
                <a:gd name="connsiteY4" fmla="*/ 703599 h 708015"/>
                <a:gd name="connsiteX5" fmla="*/ 418321 w 602800"/>
                <a:gd name="connsiteY5" fmla="*/ 708015 h 708015"/>
                <a:gd name="connsiteX6" fmla="*/ 545384 w 602800"/>
                <a:gd name="connsiteY6" fmla="*/ 487984 h 708015"/>
                <a:gd name="connsiteX7" fmla="*/ 602800 w 602800"/>
                <a:gd name="connsiteY7" fmla="*/ 299580 h 708015"/>
                <a:gd name="connsiteX8" fmla="*/ 450706 w 602800"/>
                <a:gd name="connsiteY8" fmla="*/ 181258 h 708015"/>
                <a:gd name="connsiteX9" fmla="*/ 358307 w 602800"/>
                <a:gd name="connsiteY9" fmla="*/ 125115 h 708015"/>
                <a:gd name="connsiteX10" fmla="*/ 204140 w 602800"/>
                <a:gd name="connsiteY10" fmla="*/ 0 h 708015"/>
                <a:gd name="connsiteX0" fmla="*/ 204140 w 545384"/>
                <a:gd name="connsiteY0" fmla="*/ 0 h 708015"/>
                <a:gd name="connsiteX1" fmla="*/ 148392 w 545384"/>
                <a:gd name="connsiteY1" fmla="*/ 184218 h 708015"/>
                <a:gd name="connsiteX2" fmla="*/ 0 w 545384"/>
                <a:gd name="connsiteY2" fmla="*/ 307162 h 708015"/>
                <a:gd name="connsiteX3" fmla="*/ 54646 w 545384"/>
                <a:gd name="connsiteY3" fmla="*/ 485456 h 708015"/>
                <a:gd name="connsiteX4" fmla="*/ 174437 w 545384"/>
                <a:gd name="connsiteY4" fmla="*/ 703599 h 708015"/>
                <a:gd name="connsiteX5" fmla="*/ 418321 w 545384"/>
                <a:gd name="connsiteY5" fmla="*/ 708015 h 708015"/>
                <a:gd name="connsiteX6" fmla="*/ 545384 w 545384"/>
                <a:gd name="connsiteY6" fmla="*/ 487984 h 708015"/>
                <a:gd name="connsiteX7" fmla="*/ 495550 w 545384"/>
                <a:gd name="connsiteY7" fmla="*/ 299580 h 708015"/>
                <a:gd name="connsiteX8" fmla="*/ 450706 w 545384"/>
                <a:gd name="connsiteY8" fmla="*/ 181258 h 708015"/>
                <a:gd name="connsiteX9" fmla="*/ 358307 w 545384"/>
                <a:gd name="connsiteY9" fmla="*/ 125115 h 708015"/>
                <a:gd name="connsiteX10" fmla="*/ 204140 w 545384"/>
                <a:gd name="connsiteY10" fmla="*/ 0 h 708015"/>
                <a:gd name="connsiteX0" fmla="*/ 204140 w 495550"/>
                <a:gd name="connsiteY0" fmla="*/ 0 h 708015"/>
                <a:gd name="connsiteX1" fmla="*/ 148392 w 495550"/>
                <a:gd name="connsiteY1" fmla="*/ 184218 h 708015"/>
                <a:gd name="connsiteX2" fmla="*/ 0 w 495550"/>
                <a:gd name="connsiteY2" fmla="*/ 307162 h 708015"/>
                <a:gd name="connsiteX3" fmla="*/ 54646 w 495550"/>
                <a:gd name="connsiteY3" fmla="*/ 485456 h 708015"/>
                <a:gd name="connsiteX4" fmla="*/ 174437 w 495550"/>
                <a:gd name="connsiteY4" fmla="*/ 703599 h 708015"/>
                <a:gd name="connsiteX5" fmla="*/ 418321 w 495550"/>
                <a:gd name="connsiteY5" fmla="*/ 708015 h 708015"/>
                <a:gd name="connsiteX6" fmla="*/ 473885 w 495550"/>
                <a:gd name="connsiteY6" fmla="*/ 427210 h 708015"/>
                <a:gd name="connsiteX7" fmla="*/ 495550 w 495550"/>
                <a:gd name="connsiteY7" fmla="*/ 299580 h 708015"/>
                <a:gd name="connsiteX8" fmla="*/ 450706 w 495550"/>
                <a:gd name="connsiteY8" fmla="*/ 181258 h 708015"/>
                <a:gd name="connsiteX9" fmla="*/ 358307 w 495550"/>
                <a:gd name="connsiteY9" fmla="*/ 125115 h 708015"/>
                <a:gd name="connsiteX10" fmla="*/ 204140 w 495550"/>
                <a:gd name="connsiteY10" fmla="*/ 0 h 708015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73885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58307 w 495550"/>
                <a:gd name="connsiteY9" fmla="*/ 125115 h 703599"/>
                <a:gd name="connsiteX10" fmla="*/ 204140 w 495550"/>
                <a:gd name="connsiteY10" fmla="*/ 0 h 703599"/>
                <a:gd name="connsiteX0" fmla="*/ 204140 w 495550"/>
                <a:gd name="connsiteY0" fmla="*/ 0 h 703599"/>
                <a:gd name="connsiteX1" fmla="*/ 148392 w 495550"/>
                <a:gd name="connsiteY1" fmla="*/ 184218 h 703599"/>
                <a:gd name="connsiteX2" fmla="*/ 0 w 495550"/>
                <a:gd name="connsiteY2" fmla="*/ 307162 h 703599"/>
                <a:gd name="connsiteX3" fmla="*/ 54646 w 495550"/>
                <a:gd name="connsiteY3" fmla="*/ 485456 h 703599"/>
                <a:gd name="connsiteX4" fmla="*/ 174437 w 495550"/>
                <a:gd name="connsiteY4" fmla="*/ 703599 h 703599"/>
                <a:gd name="connsiteX5" fmla="*/ 378997 w 495550"/>
                <a:gd name="connsiteY5" fmla="*/ 597191 h 703599"/>
                <a:gd name="connsiteX6" fmla="*/ 463160 w 495550"/>
                <a:gd name="connsiteY6" fmla="*/ 427210 h 703599"/>
                <a:gd name="connsiteX7" fmla="*/ 495550 w 495550"/>
                <a:gd name="connsiteY7" fmla="*/ 299580 h 703599"/>
                <a:gd name="connsiteX8" fmla="*/ 450706 w 495550"/>
                <a:gd name="connsiteY8" fmla="*/ 181258 h 703599"/>
                <a:gd name="connsiteX9" fmla="*/ 365457 w 495550"/>
                <a:gd name="connsiteY9" fmla="*/ 117965 h 703599"/>
                <a:gd name="connsiteX10" fmla="*/ 204140 w 495550"/>
                <a:gd name="connsiteY10" fmla="*/ 0 h 703599"/>
                <a:gd name="connsiteX0" fmla="*/ 204140 w 499125"/>
                <a:gd name="connsiteY0" fmla="*/ 0 h 703599"/>
                <a:gd name="connsiteX1" fmla="*/ 148392 w 499125"/>
                <a:gd name="connsiteY1" fmla="*/ 184218 h 703599"/>
                <a:gd name="connsiteX2" fmla="*/ 0 w 499125"/>
                <a:gd name="connsiteY2" fmla="*/ 307162 h 703599"/>
                <a:gd name="connsiteX3" fmla="*/ 54646 w 499125"/>
                <a:gd name="connsiteY3" fmla="*/ 485456 h 703599"/>
                <a:gd name="connsiteX4" fmla="*/ 174437 w 499125"/>
                <a:gd name="connsiteY4" fmla="*/ 703599 h 703599"/>
                <a:gd name="connsiteX5" fmla="*/ 378997 w 499125"/>
                <a:gd name="connsiteY5" fmla="*/ 597191 h 703599"/>
                <a:gd name="connsiteX6" fmla="*/ 463160 w 499125"/>
                <a:gd name="connsiteY6" fmla="*/ 427210 h 703599"/>
                <a:gd name="connsiteX7" fmla="*/ 499125 w 499125"/>
                <a:gd name="connsiteY7" fmla="*/ 299580 h 703599"/>
                <a:gd name="connsiteX8" fmla="*/ 450706 w 499125"/>
                <a:gd name="connsiteY8" fmla="*/ 181258 h 703599"/>
                <a:gd name="connsiteX9" fmla="*/ 365457 w 499125"/>
                <a:gd name="connsiteY9" fmla="*/ 117965 h 703599"/>
                <a:gd name="connsiteX10" fmla="*/ 204140 w 499125"/>
                <a:gd name="connsiteY10" fmla="*/ 0 h 703599"/>
                <a:gd name="connsiteX0" fmla="*/ 204140 w 499125"/>
                <a:gd name="connsiteY0" fmla="*/ 0 h 607075"/>
                <a:gd name="connsiteX1" fmla="*/ 148392 w 499125"/>
                <a:gd name="connsiteY1" fmla="*/ 184218 h 607075"/>
                <a:gd name="connsiteX2" fmla="*/ 0 w 499125"/>
                <a:gd name="connsiteY2" fmla="*/ 307162 h 607075"/>
                <a:gd name="connsiteX3" fmla="*/ 54646 w 499125"/>
                <a:gd name="connsiteY3" fmla="*/ 485456 h 607075"/>
                <a:gd name="connsiteX4" fmla="*/ 195887 w 499125"/>
                <a:gd name="connsiteY4" fmla="*/ 607075 h 607075"/>
                <a:gd name="connsiteX5" fmla="*/ 378997 w 499125"/>
                <a:gd name="connsiteY5" fmla="*/ 597191 h 607075"/>
                <a:gd name="connsiteX6" fmla="*/ 463160 w 499125"/>
                <a:gd name="connsiteY6" fmla="*/ 427210 h 607075"/>
                <a:gd name="connsiteX7" fmla="*/ 499125 w 499125"/>
                <a:gd name="connsiteY7" fmla="*/ 299580 h 607075"/>
                <a:gd name="connsiteX8" fmla="*/ 450706 w 499125"/>
                <a:gd name="connsiteY8" fmla="*/ 181258 h 607075"/>
                <a:gd name="connsiteX9" fmla="*/ 365457 w 499125"/>
                <a:gd name="connsiteY9" fmla="*/ 117965 h 607075"/>
                <a:gd name="connsiteX10" fmla="*/ 204140 w 499125"/>
                <a:gd name="connsiteY10" fmla="*/ 0 h 607075"/>
                <a:gd name="connsiteX0" fmla="*/ 204140 w 499125"/>
                <a:gd name="connsiteY0" fmla="*/ 0 h 607075"/>
                <a:gd name="connsiteX1" fmla="*/ 148392 w 499125"/>
                <a:gd name="connsiteY1" fmla="*/ 184218 h 607075"/>
                <a:gd name="connsiteX2" fmla="*/ 0 w 499125"/>
                <a:gd name="connsiteY2" fmla="*/ 307162 h 607075"/>
                <a:gd name="connsiteX3" fmla="*/ 54646 w 499125"/>
                <a:gd name="connsiteY3" fmla="*/ 485456 h 607075"/>
                <a:gd name="connsiteX4" fmla="*/ 206612 w 499125"/>
                <a:gd name="connsiteY4" fmla="*/ 607075 h 607075"/>
                <a:gd name="connsiteX5" fmla="*/ 378997 w 499125"/>
                <a:gd name="connsiteY5" fmla="*/ 597191 h 607075"/>
                <a:gd name="connsiteX6" fmla="*/ 463160 w 499125"/>
                <a:gd name="connsiteY6" fmla="*/ 427210 h 607075"/>
                <a:gd name="connsiteX7" fmla="*/ 499125 w 499125"/>
                <a:gd name="connsiteY7" fmla="*/ 299580 h 607075"/>
                <a:gd name="connsiteX8" fmla="*/ 450706 w 499125"/>
                <a:gd name="connsiteY8" fmla="*/ 181258 h 607075"/>
                <a:gd name="connsiteX9" fmla="*/ 365457 w 499125"/>
                <a:gd name="connsiteY9" fmla="*/ 117965 h 607075"/>
                <a:gd name="connsiteX10" fmla="*/ 204140 w 499125"/>
                <a:gd name="connsiteY10" fmla="*/ 0 h 607075"/>
                <a:gd name="connsiteX0" fmla="*/ 204140 w 499125"/>
                <a:gd name="connsiteY0" fmla="*/ 0 h 603500"/>
                <a:gd name="connsiteX1" fmla="*/ 148392 w 499125"/>
                <a:gd name="connsiteY1" fmla="*/ 184218 h 603500"/>
                <a:gd name="connsiteX2" fmla="*/ 0 w 499125"/>
                <a:gd name="connsiteY2" fmla="*/ 307162 h 603500"/>
                <a:gd name="connsiteX3" fmla="*/ 54646 w 499125"/>
                <a:gd name="connsiteY3" fmla="*/ 485456 h 603500"/>
                <a:gd name="connsiteX4" fmla="*/ 199462 w 499125"/>
                <a:gd name="connsiteY4" fmla="*/ 603500 h 603500"/>
                <a:gd name="connsiteX5" fmla="*/ 378997 w 499125"/>
                <a:gd name="connsiteY5" fmla="*/ 597191 h 603500"/>
                <a:gd name="connsiteX6" fmla="*/ 463160 w 499125"/>
                <a:gd name="connsiteY6" fmla="*/ 427210 h 603500"/>
                <a:gd name="connsiteX7" fmla="*/ 499125 w 499125"/>
                <a:gd name="connsiteY7" fmla="*/ 299580 h 603500"/>
                <a:gd name="connsiteX8" fmla="*/ 450706 w 499125"/>
                <a:gd name="connsiteY8" fmla="*/ 181258 h 603500"/>
                <a:gd name="connsiteX9" fmla="*/ 365457 w 499125"/>
                <a:gd name="connsiteY9" fmla="*/ 117965 h 603500"/>
                <a:gd name="connsiteX10" fmla="*/ 204140 w 499125"/>
                <a:gd name="connsiteY10" fmla="*/ 0 h 603500"/>
                <a:gd name="connsiteX0" fmla="*/ 204140 w 499125"/>
                <a:gd name="connsiteY0" fmla="*/ 0 h 603500"/>
                <a:gd name="connsiteX1" fmla="*/ 148392 w 499125"/>
                <a:gd name="connsiteY1" fmla="*/ 184218 h 603500"/>
                <a:gd name="connsiteX2" fmla="*/ 0 w 499125"/>
                <a:gd name="connsiteY2" fmla="*/ 307162 h 603500"/>
                <a:gd name="connsiteX3" fmla="*/ 144021 w 499125"/>
                <a:gd name="connsiteY3" fmla="*/ 428257 h 603500"/>
                <a:gd name="connsiteX4" fmla="*/ 199462 w 499125"/>
                <a:gd name="connsiteY4" fmla="*/ 603500 h 603500"/>
                <a:gd name="connsiteX5" fmla="*/ 378997 w 499125"/>
                <a:gd name="connsiteY5" fmla="*/ 597191 h 603500"/>
                <a:gd name="connsiteX6" fmla="*/ 463160 w 499125"/>
                <a:gd name="connsiteY6" fmla="*/ 427210 h 603500"/>
                <a:gd name="connsiteX7" fmla="*/ 499125 w 499125"/>
                <a:gd name="connsiteY7" fmla="*/ 299580 h 603500"/>
                <a:gd name="connsiteX8" fmla="*/ 450706 w 499125"/>
                <a:gd name="connsiteY8" fmla="*/ 181258 h 603500"/>
                <a:gd name="connsiteX9" fmla="*/ 365457 w 499125"/>
                <a:gd name="connsiteY9" fmla="*/ 117965 h 603500"/>
                <a:gd name="connsiteX10" fmla="*/ 204140 w 499125"/>
                <a:gd name="connsiteY10" fmla="*/ 0 h 603500"/>
                <a:gd name="connsiteX0" fmla="*/ 114765 w 409750"/>
                <a:gd name="connsiteY0" fmla="*/ 0 h 603500"/>
                <a:gd name="connsiteX1" fmla="*/ 59017 w 409750"/>
                <a:gd name="connsiteY1" fmla="*/ 184218 h 603500"/>
                <a:gd name="connsiteX2" fmla="*/ 0 w 409750"/>
                <a:gd name="connsiteY2" fmla="*/ 314313 h 603500"/>
                <a:gd name="connsiteX3" fmla="*/ 54646 w 409750"/>
                <a:gd name="connsiteY3" fmla="*/ 428257 h 603500"/>
                <a:gd name="connsiteX4" fmla="*/ 110087 w 409750"/>
                <a:gd name="connsiteY4" fmla="*/ 603500 h 603500"/>
                <a:gd name="connsiteX5" fmla="*/ 289622 w 409750"/>
                <a:gd name="connsiteY5" fmla="*/ 597191 h 603500"/>
                <a:gd name="connsiteX6" fmla="*/ 373785 w 409750"/>
                <a:gd name="connsiteY6" fmla="*/ 427210 h 603500"/>
                <a:gd name="connsiteX7" fmla="*/ 409750 w 409750"/>
                <a:gd name="connsiteY7" fmla="*/ 299580 h 603500"/>
                <a:gd name="connsiteX8" fmla="*/ 361331 w 409750"/>
                <a:gd name="connsiteY8" fmla="*/ 181258 h 603500"/>
                <a:gd name="connsiteX9" fmla="*/ 276082 w 409750"/>
                <a:gd name="connsiteY9" fmla="*/ 117965 h 603500"/>
                <a:gd name="connsiteX10" fmla="*/ 114765 w 409750"/>
                <a:gd name="connsiteY10" fmla="*/ 0 h 603500"/>
                <a:gd name="connsiteX0" fmla="*/ 114765 w 409750"/>
                <a:gd name="connsiteY0" fmla="*/ 0 h 597191"/>
                <a:gd name="connsiteX1" fmla="*/ 59017 w 409750"/>
                <a:gd name="connsiteY1" fmla="*/ 184218 h 597191"/>
                <a:gd name="connsiteX2" fmla="*/ 0 w 409750"/>
                <a:gd name="connsiteY2" fmla="*/ 314313 h 597191"/>
                <a:gd name="connsiteX3" fmla="*/ 54646 w 409750"/>
                <a:gd name="connsiteY3" fmla="*/ 428257 h 597191"/>
                <a:gd name="connsiteX4" fmla="*/ 138686 w 409750"/>
                <a:gd name="connsiteY4" fmla="*/ 510550 h 597191"/>
                <a:gd name="connsiteX5" fmla="*/ 289622 w 409750"/>
                <a:gd name="connsiteY5" fmla="*/ 597191 h 597191"/>
                <a:gd name="connsiteX6" fmla="*/ 373785 w 409750"/>
                <a:gd name="connsiteY6" fmla="*/ 427210 h 597191"/>
                <a:gd name="connsiteX7" fmla="*/ 409750 w 409750"/>
                <a:gd name="connsiteY7" fmla="*/ 299580 h 597191"/>
                <a:gd name="connsiteX8" fmla="*/ 361331 w 409750"/>
                <a:gd name="connsiteY8" fmla="*/ 181258 h 597191"/>
                <a:gd name="connsiteX9" fmla="*/ 276082 w 409750"/>
                <a:gd name="connsiteY9" fmla="*/ 117965 h 597191"/>
                <a:gd name="connsiteX10" fmla="*/ 114765 w 409750"/>
                <a:gd name="connsiteY10" fmla="*/ 0 h 597191"/>
                <a:gd name="connsiteX0" fmla="*/ 114765 w 409750"/>
                <a:gd name="connsiteY0" fmla="*/ 0 h 597191"/>
                <a:gd name="connsiteX1" fmla="*/ 59017 w 409750"/>
                <a:gd name="connsiteY1" fmla="*/ 184218 h 597191"/>
                <a:gd name="connsiteX2" fmla="*/ 0 w 409750"/>
                <a:gd name="connsiteY2" fmla="*/ 314313 h 597191"/>
                <a:gd name="connsiteX3" fmla="*/ 43921 w 409750"/>
                <a:gd name="connsiteY3" fmla="*/ 435407 h 597191"/>
                <a:gd name="connsiteX4" fmla="*/ 138686 w 409750"/>
                <a:gd name="connsiteY4" fmla="*/ 510550 h 597191"/>
                <a:gd name="connsiteX5" fmla="*/ 289622 w 409750"/>
                <a:gd name="connsiteY5" fmla="*/ 597191 h 597191"/>
                <a:gd name="connsiteX6" fmla="*/ 373785 w 409750"/>
                <a:gd name="connsiteY6" fmla="*/ 427210 h 597191"/>
                <a:gd name="connsiteX7" fmla="*/ 409750 w 409750"/>
                <a:gd name="connsiteY7" fmla="*/ 299580 h 597191"/>
                <a:gd name="connsiteX8" fmla="*/ 361331 w 409750"/>
                <a:gd name="connsiteY8" fmla="*/ 181258 h 597191"/>
                <a:gd name="connsiteX9" fmla="*/ 276082 w 409750"/>
                <a:gd name="connsiteY9" fmla="*/ 117965 h 597191"/>
                <a:gd name="connsiteX10" fmla="*/ 114765 w 409750"/>
                <a:gd name="connsiteY10" fmla="*/ 0 h 597191"/>
                <a:gd name="connsiteX0" fmla="*/ 111190 w 406175"/>
                <a:gd name="connsiteY0" fmla="*/ 0 h 597191"/>
                <a:gd name="connsiteX1" fmla="*/ 554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72507 w 406175"/>
                <a:gd name="connsiteY9" fmla="*/ 117965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72507 w 406175"/>
                <a:gd name="connsiteY9" fmla="*/ 117965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33182 w 406175"/>
                <a:gd name="connsiteY9" fmla="*/ 203764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22457 w 406175"/>
                <a:gd name="connsiteY9" fmla="*/ 225213 h 597191"/>
                <a:gd name="connsiteX10" fmla="*/ 111190 w 406175"/>
                <a:gd name="connsiteY10" fmla="*/ 0 h 597191"/>
                <a:gd name="connsiteX0" fmla="*/ 111190 w 406175"/>
                <a:gd name="connsiteY0" fmla="*/ 0 h 597191"/>
                <a:gd name="connsiteX1" fmla="*/ 41142 w 406175"/>
                <a:gd name="connsiteY1" fmla="*/ 184218 h 597191"/>
                <a:gd name="connsiteX2" fmla="*/ 0 w 406175"/>
                <a:gd name="connsiteY2" fmla="*/ 314313 h 597191"/>
                <a:gd name="connsiteX3" fmla="*/ 40346 w 406175"/>
                <a:gd name="connsiteY3" fmla="*/ 435407 h 597191"/>
                <a:gd name="connsiteX4" fmla="*/ 135111 w 406175"/>
                <a:gd name="connsiteY4" fmla="*/ 510550 h 597191"/>
                <a:gd name="connsiteX5" fmla="*/ 286047 w 406175"/>
                <a:gd name="connsiteY5" fmla="*/ 597191 h 597191"/>
                <a:gd name="connsiteX6" fmla="*/ 370210 w 406175"/>
                <a:gd name="connsiteY6" fmla="*/ 427210 h 597191"/>
                <a:gd name="connsiteX7" fmla="*/ 406175 w 406175"/>
                <a:gd name="connsiteY7" fmla="*/ 299580 h 597191"/>
                <a:gd name="connsiteX8" fmla="*/ 357756 w 406175"/>
                <a:gd name="connsiteY8" fmla="*/ 181258 h 597191"/>
                <a:gd name="connsiteX9" fmla="*/ 226033 w 406175"/>
                <a:gd name="connsiteY9" fmla="*/ 214488 h 597191"/>
                <a:gd name="connsiteX10" fmla="*/ 111190 w 406175"/>
                <a:gd name="connsiteY10" fmla="*/ 0 h 597191"/>
                <a:gd name="connsiteX0" fmla="*/ 111190 w 370210"/>
                <a:gd name="connsiteY0" fmla="*/ 0 h 597191"/>
                <a:gd name="connsiteX1" fmla="*/ 41142 w 370210"/>
                <a:gd name="connsiteY1" fmla="*/ 184218 h 597191"/>
                <a:gd name="connsiteX2" fmla="*/ 0 w 370210"/>
                <a:gd name="connsiteY2" fmla="*/ 314313 h 597191"/>
                <a:gd name="connsiteX3" fmla="*/ 40346 w 370210"/>
                <a:gd name="connsiteY3" fmla="*/ 435407 h 597191"/>
                <a:gd name="connsiteX4" fmla="*/ 135111 w 370210"/>
                <a:gd name="connsiteY4" fmla="*/ 510550 h 597191"/>
                <a:gd name="connsiteX5" fmla="*/ 286047 w 370210"/>
                <a:gd name="connsiteY5" fmla="*/ 597191 h 597191"/>
                <a:gd name="connsiteX6" fmla="*/ 370210 w 370210"/>
                <a:gd name="connsiteY6" fmla="*/ 427210 h 597191"/>
                <a:gd name="connsiteX7" fmla="*/ 291775 w 370210"/>
                <a:gd name="connsiteY7" fmla="*/ 310305 h 597191"/>
                <a:gd name="connsiteX8" fmla="*/ 357756 w 370210"/>
                <a:gd name="connsiteY8" fmla="*/ 181258 h 597191"/>
                <a:gd name="connsiteX9" fmla="*/ 226033 w 370210"/>
                <a:gd name="connsiteY9" fmla="*/ 214488 h 597191"/>
                <a:gd name="connsiteX10" fmla="*/ 111190 w 370210"/>
                <a:gd name="connsiteY10" fmla="*/ 0 h 597191"/>
                <a:gd name="connsiteX0" fmla="*/ 111190 w 370210"/>
                <a:gd name="connsiteY0" fmla="*/ 0 h 522117"/>
                <a:gd name="connsiteX1" fmla="*/ 41142 w 370210"/>
                <a:gd name="connsiteY1" fmla="*/ 184218 h 522117"/>
                <a:gd name="connsiteX2" fmla="*/ 0 w 370210"/>
                <a:gd name="connsiteY2" fmla="*/ 314313 h 522117"/>
                <a:gd name="connsiteX3" fmla="*/ 40346 w 370210"/>
                <a:gd name="connsiteY3" fmla="*/ 435407 h 522117"/>
                <a:gd name="connsiteX4" fmla="*/ 135111 w 370210"/>
                <a:gd name="connsiteY4" fmla="*/ 510550 h 522117"/>
                <a:gd name="connsiteX5" fmla="*/ 253872 w 370210"/>
                <a:gd name="connsiteY5" fmla="*/ 522117 h 522117"/>
                <a:gd name="connsiteX6" fmla="*/ 370210 w 370210"/>
                <a:gd name="connsiteY6" fmla="*/ 427210 h 522117"/>
                <a:gd name="connsiteX7" fmla="*/ 291775 w 370210"/>
                <a:gd name="connsiteY7" fmla="*/ 310305 h 522117"/>
                <a:gd name="connsiteX8" fmla="*/ 357756 w 370210"/>
                <a:gd name="connsiteY8" fmla="*/ 181258 h 522117"/>
                <a:gd name="connsiteX9" fmla="*/ 226033 w 370210"/>
                <a:gd name="connsiteY9" fmla="*/ 214488 h 522117"/>
                <a:gd name="connsiteX10" fmla="*/ 111190 w 370210"/>
                <a:gd name="connsiteY10" fmla="*/ 0 h 522117"/>
                <a:gd name="connsiteX0" fmla="*/ 111190 w 370210"/>
                <a:gd name="connsiteY0" fmla="*/ 0 h 522117"/>
                <a:gd name="connsiteX1" fmla="*/ 41142 w 370210"/>
                <a:gd name="connsiteY1" fmla="*/ 184218 h 522117"/>
                <a:gd name="connsiteX2" fmla="*/ 0 w 370210"/>
                <a:gd name="connsiteY2" fmla="*/ 314313 h 522117"/>
                <a:gd name="connsiteX3" fmla="*/ 40346 w 370210"/>
                <a:gd name="connsiteY3" fmla="*/ 435407 h 522117"/>
                <a:gd name="connsiteX4" fmla="*/ 135111 w 370210"/>
                <a:gd name="connsiteY4" fmla="*/ 510550 h 522117"/>
                <a:gd name="connsiteX5" fmla="*/ 257447 w 370210"/>
                <a:gd name="connsiteY5" fmla="*/ 522117 h 522117"/>
                <a:gd name="connsiteX6" fmla="*/ 370210 w 370210"/>
                <a:gd name="connsiteY6" fmla="*/ 427210 h 522117"/>
                <a:gd name="connsiteX7" fmla="*/ 291775 w 370210"/>
                <a:gd name="connsiteY7" fmla="*/ 310305 h 522117"/>
                <a:gd name="connsiteX8" fmla="*/ 357756 w 370210"/>
                <a:gd name="connsiteY8" fmla="*/ 181258 h 522117"/>
                <a:gd name="connsiteX9" fmla="*/ 226033 w 370210"/>
                <a:gd name="connsiteY9" fmla="*/ 214488 h 522117"/>
                <a:gd name="connsiteX10" fmla="*/ 111190 w 370210"/>
                <a:gd name="connsiteY10" fmla="*/ 0 h 52211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357756 w 370210"/>
                <a:gd name="connsiteY8" fmla="*/ 74008 h 414867"/>
                <a:gd name="connsiteX9" fmla="*/ 226033 w 370210"/>
                <a:gd name="connsiteY9" fmla="*/ 107238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357756 w 370210"/>
                <a:gd name="connsiteY8" fmla="*/ 74008 h 414867"/>
                <a:gd name="connsiteX9" fmla="*/ 226033 w 370210"/>
                <a:gd name="connsiteY9" fmla="*/ 107238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300557 w 370210"/>
                <a:gd name="connsiteY8" fmla="*/ 141933 h 414867"/>
                <a:gd name="connsiteX9" fmla="*/ 226033 w 370210"/>
                <a:gd name="connsiteY9" fmla="*/ 107238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284730 w 370210"/>
                <a:gd name="connsiteY8" fmla="*/ 141933 h 414867"/>
                <a:gd name="connsiteX9" fmla="*/ 226033 w 370210"/>
                <a:gd name="connsiteY9" fmla="*/ 107238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282092 w 370210"/>
                <a:gd name="connsiteY8" fmla="*/ 141933 h 414867"/>
                <a:gd name="connsiteX9" fmla="*/ 226033 w 370210"/>
                <a:gd name="connsiteY9" fmla="*/ 107238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1775 w 370210"/>
                <a:gd name="connsiteY7" fmla="*/ 203055 h 414867"/>
                <a:gd name="connsiteX8" fmla="*/ 282092 w 370210"/>
                <a:gd name="connsiteY8" fmla="*/ 141933 h 414867"/>
                <a:gd name="connsiteX9" fmla="*/ 231308 w 370210"/>
                <a:gd name="connsiteY9" fmla="*/ 107238 h 414867"/>
                <a:gd name="connsiteX10" fmla="*/ 143365 w 370210"/>
                <a:gd name="connsiteY10" fmla="*/ 0 h 414867"/>
                <a:gd name="connsiteX0" fmla="*/ 143365 w 370210"/>
                <a:gd name="connsiteY0" fmla="*/ 0 h 414867"/>
                <a:gd name="connsiteX1" fmla="*/ 41142 w 370210"/>
                <a:gd name="connsiteY1" fmla="*/ 76968 h 414867"/>
                <a:gd name="connsiteX2" fmla="*/ 0 w 370210"/>
                <a:gd name="connsiteY2" fmla="*/ 207063 h 414867"/>
                <a:gd name="connsiteX3" fmla="*/ 40346 w 370210"/>
                <a:gd name="connsiteY3" fmla="*/ 328157 h 414867"/>
                <a:gd name="connsiteX4" fmla="*/ 135111 w 370210"/>
                <a:gd name="connsiteY4" fmla="*/ 403300 h 414867"/>
                <a:gd name="connsiteX5" fmla="*/ 257447 w 370210"/>
                <a:gd name="connsiteY5" fmla="*/ 414867 h 414867"/>
                <a:gd name="connsiteX6" fmla="*/ 370210 w 370210"/>
                <a:gd name="connsiteY6" fmla="*/ 319960 h 414867"/>
                <a:gd name="connsiteX7" fmla="*/ 297050 w 370210"/>
                <a:gd name="connsiteY7" fmla="*/ 203055 h 414867"/>
                <a:gd name="connsiteX8" fmla="*/ 282092 w 370210"/>
                <a:gd name="connsiteY8" fmla="*/ 141933 h 414867"/>
                <a:gd name="connsiteX9" fmla="*/ 231308 w 370210"/>
                <a:gd name="connsiteY9" fmla="*/ 107238 h 414867"/>
                <a:gd name="connsiteX10" fmla="*/ 143365 w 370210"/>
                <a:gd name="connsiteY10" fmla="*/ 0 h 414867"/>
                <a:gd name="connsiteX0" fmla="*/ 143365 w 297050"/>
                <a:gd name="connsiteY0" fmla="*/ 0 h 414867"/>
                <a:gd name="connsiteX1" fmla="*/ 41142 w 297050"/>
                <a:gd name="connsiteY1" fmla="*/ 76968 h 414867"/>
                <a:gd name="connsiteX2" fmla="*/ 0 w 297050"/>
                <a:gd name="connsiteY2" fmla="*/ 207063 h 414867"/>
                <a:gd name="connsiteX3" fmla="*/ 40346 w 297050"/>
                <a:gd name="connsiteY3" fmla="*/ 328157 h 414867"/>
                <a:gd name="connsiteX4" fmla="*/ 135111 w 297050"/>
                <a:gd name="connsiteY4" fmla="*/ 403300 h 414867"/>
                <a:gd name="connsiteX5" fmla="*/ 257447 w 297050"/>
                <a:gd name="connsiteY5" fmla="*/ 414867 h 414867"/>
                <a:gd name="connsiteX6" fmla="*/ 285799 w 297050"/>
                <a:gd name="connsiteY6" fmla="*/ 261927 h 414867"/>
                <a:gd name="connsiteX7" fmla="*/ 297050 w 297050"/>
                <a:gd name="connsiteY7" fmla="*/ 203055 h 414867"/>
                <a:gd name="connsiteX8" fmla="*/ 282092 w 297050"/>
                <a:gd name="connsiteY8" fmla="*/ 141933 h 414867"/>
                <a:gd name="connsiteX9" fmla="*/ 231308 w 297050"/>
                <a:gd name="connsiteY9" fmla="*/ 107238 h 414867"/>
                <a:gd name="connsiteX10" fmla="*/ 143365 w 297050"/>
                <a:gd name="connsiteY10" fmla="*/ 0 h 414867"/>
                <a:gd name="connsiteX0" fmla="*/ 143365 w 297050"/>
                <a:gd name="connsiteY0" fmla="*/ 0 h 403300"/>
                <a:gd name="connsiteX1" fmla="*/ 41142 w 297050"/>
                <a:gd name="connsiteY1" fmla="*/ 76968 h 403300"/>
                <a:gd name="connsiteX2" fmla="*/ 0 w 297050"/>
                <a:gd name="connsiteY2" fmla="*/ 207063 h 403300"/>
                <a:gd name="connsiteX3" fmla="*/ 40346 w 297050"/>
                <a:gd name="connsiteY3" fmla="*/ 328157 h 403300"/>
                <a:gd name="connsiteX4" fmla="*/ 135111 w 297050"/>
                <a:gd name="connsiteY4" fmla="*/ 403300 h 403300"/>
                <a:gd name="connsiteX5" fmla="*/ 270636 w 297050"/>
                <a:gd name="connsiteY5" fmla="*/ 401677 h 403300"/>
                <a:gd name="connsiteX6" fmla="*/ 285799 w 297050"/>
                <a:gd name="connsiteY6" fmla="*/ 261927 h 403300"/>
                <a:gd name="connsiteX7" fmla="*/ 297050 w 297050"/>
                <a:gd name="connsiteY7" fmla="*/ 203055 h 403300"/>
                <a:gd name="connsiteX8" fmla="*/ 282092 w 297050"/>
                <a:gd name="connsiteY8" fmla="*/ 141933 h 403300"/>
                <a:gd name="connsiteX9" fmla="*/ 231308 w 297050"/>
                <a:gd name="connsiteY9" fmla="*/ 107238 h 403300"/>
                <a:gd name="connsiteX10" fmla="*/ 143365 w 297050"/>
                <a:gd name="connsiteY10" fmla="*/ 0 h 403300"/>
                <a:gd name="connsiteX0" fmla="*/ 143365 w 297050"/>
                <a:gd name="connsiteY0" fmla="*/ 0 h 403300"/>
                <a:gd name="connsiteX1" fmla="*/ 41142 w 297050"/>
                <a:gd name="connsiteY1" fmla="*/ 76968 h 403300"/>
                <a:gd name="connsiteX2" fmla="*/ 0 w 297050"/>
                <a:gd name="connsiteY2" fmla="*/ 207063 h 403300"/>
                <a:gd name="connsiteX3" fmla="*/ 40346 w 297050"/>
                <a:gd name="connsiteY3" fmla="*/ 328157 h 403300"/>
                <a:gd name="connsiteX4" fmla="*/ 135111 w 297050"/>
                <a:gd name="connsiteY4" fmla="*/ 403300 h 403300"/>
                <a:gd name="connsiteX5" fmla="*/ 262722 w 297050"/>
                <a:gd name="connsiteY5" fmla="*/ 401677 h 403300"/>
                <a:gd name="connsiteX6" fmla="*/ 285799 w 297050"/>
                <a:gd name="connsiteY6" fmla="*/ 261927 h 403300"/>
                <a:gd name="connsiteX7" fmla="*/ 297050 w 297050"/>
                <a:gd name="connsiteY7" fmla="*/ 203055 h 403300"/>
                <a:gd name="connsiteX8" fmla="*/ 282092 w 297050"/>
                <a:gd name="connsiteY8" fmla="*/ 141933 h 403300"/>
                <a:gd name="connsiteX9" fmla="*/ 231308 w 297050"/>
                <a:gd name="connsiteY9" fmla="*/ 107238 h 403300"/>
                <a:gd name="connsiteX10" fmla="*/ 143365 w 297050"/>
                <a:gd name="connsiteY10" fmla="*/ 0 h 403300"/>
                <a:gd name="connsiteX0" fmla="*/ 169743 w 297050"/>
                <a:gd name="connsiteY0" fmla="*/ 25908 h 326332"/>
                <a:gd name="connsiteX1" fmla="*/ 41142 w 297050"/>
                <a:gd name="connsiteY1" fmla="*/ 0 h 326332"/>
                <a:gd name="connsiteX2" fmla="*/ 0 w 297050"/>
                <a:gd name="connsiteY2" fmla="*/ 130095 h 326332"/>
                <a:gd name="connsiteX3" fmla="*/ 40346 w 297050"/>
                <a:gd name="connsiteY3" fmla="*/ 251189 h 326332"/>
                <a:gd name="connsiteX4" fmla="*/ 135111 w 297050"/>
                <a:gd name="connsiteY4" fmla="*/ 326332 h 326332"/>
                <a:gd name="connsiteX5" fmla="*/ 262722 w 297050"/>
                <a:gd name="connsiteY5" fmla="*/ 324709 h 326332"/>
                <a:gd name="connsiteX6" fmla="*/ 285799 w 297050"/>
                <a:gd name="connsiteY6" fmla="*/ 184959 h 326332"/>
                <a:gd name="connsiteX7" fmla="*/ 297050 w 297050"/>
                <a:gd name="connsiteY7" fmla="*/ 126087 h 326332"/>
                <a:gd name="connsiteX8" fmla="*/ 282092 w 297050"/>
                <a:gd name="connsiteY8" fmla="*/ 64965 h 326332"/>
                <a:gd name="connsiteX9" fmla="*/ 231308 w 297050"/>
                <a:gd name="connsiteY9" fmla="*/ 30270 h 326332"/>
                <a:gd name="connsiteX10" fmla="*/ 169743 w 297050"/>
                <a:gd name="connsiteY10" fmla="*/ 25908 h 326332"/>
                <a:gd name="connsiteX0" fmla="*/ 129397 w 256704"/>
                <a:gd name="connsiteY0" fmla="*/ 25908 h 326332"/>
                <a:gd name="connsiteX1" fmla="*/ 796 w 256704"/>
                <a:gd name="connsiteY1" fmla="*/ 0 h 326332"/>
                <a:gd name="connsiteX2" fmla="*/ 75720 w 256704"/>
                <a:gd name="connsiteY2" fmla="*/ 132733 h 326332"/>
                <a:gd name="connsiteX3" fmla="*/ 0 w 256704"/>
                <a:gd name="connsiteY3" fmla="*/ 251189 h 326332"/>
                <a:gd name="connsiteX4" fmla="*/ 94765 w 256704"/>
                <a:gd name="connsiteY4" fmla="*/ 326332 h 326332"/>
                <a:gd name="connsiteX5" fmla="*/ 222376 w 256704"/>
                <a:gd name="connsiteY5" fmla="*/ 324709 h 326332"/>
                <a:gd name="connsiteX6" fmla="*/ 245453 w 256704"/>
                <a:gd name="connsiteY6" fmla="*/ 184959 h 326332"/>
                <a:gd name="connsiteX7" fmla="*/ 256704 w 256704"/>
                <a:gd name="connsiteY7" fmla="*/ 126087 h 326332"/>
                <a:gd name="connsiteX8" fmla="*/ 241746 w 256704"/>
                <a:gd name="connsiteY8" fmla="*/ 64965 h 326332"/>
                <a:gd name="connsiteX9" fmla="*/ 190962 w 256704"/>
                <a:gd name="connsiteY9" fmla="*/ 30270 h 326332"/>
                <a:gd name="connsiteX10" fmla="*/ 129397 w 256704"/>
                <a:gd name="connsiteY10" fmla="*/ 25908 h 326332"/>
                <a:gd name="connsiteX0" fmla="*/ 129397 w 256704"/>
                <a:gd name="connsiteY0" fmla="*/ 25908 h 326332"/>
                <a:gd name="connsiteX1" fmla="*/ 796 w 256704"/>
                <a:gd name="connsiteY1" fmla="*/ 0 h 326332"/>
                <a:gd name="connsiteX2" fmla="*/ 67806 w 256704"/>
                <a:gd name="connsiteY2" fmla="*/ 116905 h 326332"/>
                <a:gd name="connsiteX3" fmla="*/ 0 w 256704"/>
                <a:gd name="connsiteY3" fmla="*/ 251189 h 326332"/>
                <a:gd name="connsiteX4" fmla="*/ 94765 w 256704"/>
                <a:gd name="connsiteY4" fmla="*/ 326332 h 326332"/>
                <a:gd name="connsiteX5" fmla="*/ 222376 w 256704"/>
                <a:gd name="connsiteY5" fmla="*/ 324709 h 326332"/>
                <a:gd name="connsiteX6" fmla="*/ 245453 w 256704"/>
                <a:gd name="connsiteY6" fmla="*/ 184959 h 326332"/>
                <a:gd name="connsiteX7" fmla="*/ 256704 w 256704"/>
                <a:gd name="connsiteY7" fmla="*/ 126087 h 326332"/>
                <a:gd name="connsiteX8" fmla="*/ 241746 w 256704"/>
                <a:gd name="connsiteY8" fmla="*/ 64965 h 326332"/>
                <a:gd name="connsiteX9" fmla="*/ 190962 w 256704"/>
                <a:gd name="connsiteY9" fmla="*/ 30270 h 326332"/>
                <a:gd name="connsiteX10" fmla="*/ 129397 w 256704"/>
                <a:gd name="connsiteY10" fmla="*/ 25908 h 326332"/>
                <a:gd name="connsiteX0" fmla="*/ 128601 w 255908"/>
                <a:gd name="connsiteY0" fmla="*/ 25908 h 326332"/>
                <a:gd name="connsiteX1" fmla="*/ 0 w 255908"/>
                <a:gd name="connsiteY1" fmla="*/ 0 h 326332"/>
                <a:gd name="connsiteX2" fmla="*/ 67010 w 255908"/>
                <a:gd name="connsiteY2" fmla="*/ 116905 h 326332"/>
                <a:gd name="connsiteX3" fmla="*/ 75701 w 255908"/>
                <a:gd name="connsiteY3" fmla="*/ 195795 h 326332"/>
                <a:gd name="connsiteX4" fmla="*/ 93969 w 255908"/>
                <a:gd name="connsiteY4" fmla="*/ 326332 h 326332"/>
                <a:gd name="connsiteX5" fmla="*/ 221580 w 255908"/>
                <a:gd name="connsiteY5" fmla="*/ 324709 h 326332"/>
                <a:gd name="connsiteX6" fmla="*/ 244657 w 255908"/>
                <a:gd name="connsiteY6" fmla="*/ 184959 h 326332"/>
                <a:gd name="connsiteX7" fmla="*/ 255908 w 255908"/>
                <a:gd name="connsiteY7" fmla="*/ 126087 h 326332"/>
                <a:gd name="connsiteX8" fmla="*/ 240950 w 255908"/>
                <a:gd name="connsiteY8" fmla="*/ 64965 h 326332"/>
                <a:gd name="connsiteX9" fmla="*/ 190166 w 255908"/>
                <a:gd name="connsiteY9" fmla="*/ 30270 h 326332"/>
                <a:gd name="connsiteX10" fmla="*/ 128601 w 255908"/>
                <a:gd name="connsiteY10" fmla="*/ 25908 h 326332"/>
                <a:gd name="connsiteX0" fmla="*/ 128601 w 255908"/>
                <a:gd name="connsiteY0" fmla="*/ 25908 h 326332"/>
                <a:gd name="connsiteX1" fmla="*/ 0 w 255908"/>
                <a:gd name="connsiteY1" fmla="*/ 0 h 326332"/>
                <a:gd name="connsiteX2" fmla="*/ 67010 w 255908"/>
                <a:gd name="connsiteY2" fmla="*/ 116905 h 326332"/>
                <a:gd name="connsiteX3" fmla="*/ 75701 w 255908"/>
                <a:gd name="connsiteY3" fmla="*/ 174692 h 326332"/>
                <a:gd name="connsiteX4" fmla="*/ 93969 w 255908"/>
                <a:gd name="connsiteY4" fmla="*/ 326332 h 326332"/>
                <a:gd name="connsiteX5" fmla="*/ 221580 w 255908"/>
                <a:gd name="connsiteY5" fmla="*/ 324709 h 326332"/>
                <a:gd name="connsiteX6" fmla="*/ 244657 w 255908"/>
                <a:gd name="connsiteY6" fmla="*/ 184959 h 326332"/>
                <a:gd name="connsiteX7" fmla="*/ 255908 w 255908"/>
                <a:gd name="connsiteY7" fmla="*/ 126087 h 326332"/>
                <a:gd name="connsiteX8" fmla="*/ 240950 w 255908"/>
                <a:gd name="connsiteY8" fmla="*/ 64965 h 326332"/>
                <a:gd name="connsiteX9" fmla="*/ 190166 w 255908"/>
                <a:gd name="connsiteY9" fmla="*/ 30270 h 326332"/>
                <a:gd name="connsiteX10" fmla="*/ 128601 w 255908"/>
                <a:gd name="connsiteY10" fmla="*/ 25908 h 326332"/>
                <a:gd name="connsiteX0" fmla="*/ 128601 w 255908"/>
                <a:gd name="connsiteY0" fmla="*/ 25908 h 426570"/>
                <a:gd name="connsiteX1" fmla="*/ 0 w 255908"/>
                <a:gd name="connsiteY1" fmla="*/ 0 h 426570"/>
                <a:gd name="connsiteX2" fmla="*/ 67010 w 255908"/>
                <a:gd name="connsiteY2" fmla="*/ 116905 h 426570"/>
                <a:gd name="connsiteX3" fmla="*/ 75701 w 255908"/>
                <a:gd name="connsiteY3" fmla="*/ 174692 h 426570"/>
                <a:gd name="connsiteX4" fmla="*/ 64953 w 255908"/>
                <a:gd name="connsiteY4" fmla="*/ 426570 h 426570"/>
                <a:gd name="connsiteX5" fmla="*/ 221580 w 255908"/>
                <a:gd name="connsiteY5" fmla="*/ 324709 h 426570"/>
                <a:gd name="connsiteX6" fmla="*/ 244657 w 255908"/>
                <a:gd name="connsiteY6" fmla="*/ 184959 h 426570"/>
                <a:gd name="connsiteX7" fmla="*/ 255908 w 255908"/>
                <a:gd name="connsiteY7" fmla="*/ 126087 h 426570"/>
                <a:gd name="connsiteX8" fmla="*/ 240950 w 255908"/>
                <a:gd name="connsiteY8" fmla="*/ 64965 h 426570"/>
                <a:gd name="connsiteX9" fmla="*/ 190166 w 255908"/>
                <a:gd name="connsiteY9" fmla="*/ 30270 h 426570"/>
                <a:gd name="connsiteX10" fmla="*/ 128601 w 255908"/>
                <a:gd name="connsiteY10" fmla="*/ 25908 h 426570"/>
                <a:gd name="connsiteX0" fmla="*/ 128601 w 255908"/>
                <a:gd name="connsiteY0" fmla="*/ 25908 h 418657"/>
                <a:gd name="connsiteX1" fmla="*/ 0 w 255908"/>
                <a:gd name="connsiteY1" fmla="*/ 0 h 418657"/>
                <a:gd name="connsiteX2" fmla="*/ 67010 w 255908"/>
                <a:gd name="connsiteY2" fmla="*/ 116905 h 418657"/>
                <a:gd name="connsiteX3" fmla="*/ 75701 w 255908"/>
                <a:gd name="connsiteY3" fmla="*/ 174692 h 418657"/>
                <a:gd name="connsiteX4" fmla="*/ 67591 w 255908"/>
                <a:gd name="connsiteY4" fmla="*/ 418657 h 418657"/>
                <a:gd name="connsiteX5" fmla="*/ 221580 w 255908"/>
                <a:gd name="connsiteY5" fmla="*/ 324709 h 418657"/>
                <a:gd name="connsiteX6" fmla="*/ 244657 w 255908"/>
                <a:gd name="connsiteY6" fmla="*/ 184959 h 418657"/>
                <a:gd name="connsiteX7" fmla="*/ 255908 w 255908"/>
                <a:gd name="connsiteY7" fmla="*/ 126087 h 418657"/>
                <a:gd name="connsiteX8" fmla="*/ 240950 w 255908"/>
                <a:gd name="connsiteY8" fmla="*/ 64965 h 418657"/>
                <a:gd name="connsiteX9" fmla="*/ 190166 w 255908"/>
                <a:gd name="connsiteY9" fmla="*/ 30270 h 418657"/>
                <a:gd name="connsiteX10" fmla="*/ 128601 w 255908"/>
                <a:gd name="connsiteY10" fmla="*/ 25908 h 418657"/>
                <a:gd name="connsiteX0" fmla="*/ 128601 w 255908"/>
                <a:gd name="connsiteY0" fmla="*/ 25908 h 418657"/>
                <a:gd name="connsiteX1" fmla="*/ 0 w 255908"/>
                <a:gd name="connsiteY1" fmla="*/ 0 h 418657"/>
                <a:gd name="connsiteX2" fmla="*/ 67010 w 255908"/>
                <a:gd name="connsiteY2" fmla="*/ 116905 h 418657"/>
                <a:gd name="connsiteX3" fmla="*/ 75701 w 255908"/>
                <a:gd name="connsiteY3" fmla="*/ 174692 h 418657"/>
                <a:gd name="connsiteX4" fmla="*/ 67591 w 255908"/>
                <a:gd name="connsiteY4" fmla="*/ 418657 h 418657"/>
                <a:gd name="connsiteX5" fmla="*/ 221580 w 255908"/>
                <a:gd name="connsiteY5" fmla="*/ 324709 h 418657"/>
                <a:gd name="connsiteX6" fmla="*/ 244657 w 255908"/>
                <a:gd name="connsiteY6" fmla="*/ 184959 h 418657"/>
                <a:gd name="connsiteX7" fmla="*/ 255908 w 255908"/>
                <a:gd name="connsiteY7" fmla="*/ 126087 h 418657"/>
                <a:gd name="connsiteX8" fmla="*/ 240950 w 255908"/>
                <a:gd name="connsiteY8" fmla="*/ 64965 h 418657"/>
                <a:gd name="connsiteX9" fmla="*/ 195442 w 255908"/>
                <a:gd name="connsiteY9" fmla="*/ 22357 h 418657"/>
                <a:gd name="connsiteX10" fmla="*/ 128601 w 255908"/>
                <a:gd name="connsiteY10" fmla="*/ 25908 h 418657"/>
                <a:gd name="connsiteX0" fmla="*/ 128601 w 258546"/>
                <a:gd name="connsiteY0" fmla="*/ 25908 h 418657"/>
                <a:gd name="connsiteX1" fmla="*/ 0 w 258546"/>
                <a:gd name="connsiteY1" fmla="*/ 0 h 418657"/>
                <a:gd name="connsiteX2" fmla="*/ 67010 w 258546"/>
                <a:gd name="connsiteY2" fmla="*/ 116905 h 418657"/>
                <a:gd name="connsiteX3" fmla="*/ 75701 w 258546"/>
                <a:gd name="connsiteY3" fmla="*/ 174692 h 418657"/>
                <a:gd name="connsiteX4" fmla="*/ 67591 w 258546"/>
                <a:gd name="connsiteY4" fmla="*/ 418657 h 418657"/>
                <a:gd name="connsiteX5" fmla="*/ 221580 w 258546"/>
                <a:gd name="connsiteY5" fmla="*/ 324709 h 418657"/>
                <a:gd name="connsiteX6" fmla="*/ 244657 w 258546"/>
                <a:gd name="connsiteY6" fmla="*/ 184959 h 418657"/>
                <a:gd name="connsiteX7" fmla="*/ 258546 w 258546"/>
                <a:gd name="connsiteY7" fmla="*/ 126087 h 418657"/>
                <a:gd name="connsiteX8" fmla="*/ 240950 w 258546"/>
                <a:gd name="connsiteY8" fmla="*/ 64965 h 418657"/>
                <a:gd name="connsiteX9" fmla="*/ 195442 w 258546"/>
                <a:gd name="connsiteY9" fmla="*/ 22357 h 418657"/>
                <a:gd name="connsiteX10" fmla="*/ 128601 w 258546"/>
                <a:gd name="connsiteY10" fmla="*/ 25908 h 418657"/>
                <a:gd name="connsiteX0" fmla="*/ 128601 w 258546"/>
                <a:gd name="connsiteY0" fmla="*/ 25908 h 418657"/>
                <a:gd name="connsiteX1" fmla="*/ 0 w 258546"/>
                <a:gd name="connsiteY1" fmla="*/ 0 h 418657"/>
                <a:gd name="connsiteX2" fmla="*/ 67010 w 258546"/>
                <a:gd name="connsiteY2" fmla="*/ 116905 h 418657"/>
                <a:gd name="connsiteX3" fmla="*/ 75701 w 258546"/>
                <a:gd name="connsiteY3" fmla="*/ 187881 h 418657"/>
                <a:gd name="connsiteX4" fmla="*/ 67591 w 258546"/>
                <a:gd name="connsiteY4" fmla="*/ 418657 h 418657"/>
                <a:gd name="connsiteX5" fmla="*/ 221580 w 258546"/>
                <a:gd name="connsiteY5" fmla="*/ 324709 h 418657"/>
                <a:gd name="connsiteX6" fmla="*/ 244657 w 258546"/>
                <a:gd name="connsiteY6" fmla="*/ 184959 h 418657"/>
                <a:gd name="connsiteX7" fmla="*/ 258546 w 258546"/>
                <a:gd name="connsiteY7" fmla="*/ 126087 h 418657"/>
                <a:gd name="connsiteX8" fmla="*/ 240950 w 258546"/>
                <a:gd name="connsiteY8" fmla="*/ 64965 h 418657"/>
                <a:gd name="connsiteX9" fmla="*/ 195442 w 258546"/>
                <a:gd name="connsiteY9" fmla="*/ 22357 h 418657"/>
                <a:gd name="connsiteX10" fmla="*/ 128601 w 258546"/>
                <a:gd name="connsiteY10" fmla="*/ 25908 h 418657"/>
                <a:gd name="connsiteX0" fmla="*/ 128601 w 258546"/>
                <a:gd name="connsiteY0" fmla="*/ 25908 h 418657"/>
                <a:gd name="connsiteX1" fmla="*/ 0 w 258546"/>
                <a:gd name="connsiteY1" fmla="*/ 0 h 418657"/>
                <a:gd name="connsiteX2" fmla="*/ 67010 w 258546"/>
                <a:gd name="connsiteY2" fmla="*/ 116905 h 418657"/>
                <a:gd name="connsiteX3" fmla="*/ 75701 w 258546"/>
                <a:gd name="connsiteY3" fmla="*/ 177330 h 418657"/>
                <a:gd name="connsiteX4" fmla="*/ 67591 w 258546"/>
                <a:gd name="connsiteY4" fmla="*/ 418657 h 418657"/>
                <a:gd name="connsiteX5" fmla="*/ 221580 w 258546"/>
                <a:gd name="connsiteY5" fmla="*/ 324709 h 418657"/>
                <a:gd name="connsiteX6" fmla="*/ 244657 w 258546"/>
                <a:gd name="connsiteY6" fmla="*/ 184959 h 418657"/>
                <a:gd name="connsiteX7" fmla="*/ 258546 w 258546"/>
                <a:gd name="connsiteY7" fmla="*/ 126087 h 418657"/>
                <a:gd name="connsiteX8" fmla="*/ 240950 w 258546"/>
                <a:gd name="connsiteY8" fmla="*/ 64965 h 418657"/>
                <a:gd name="connsiteX9" fmla="*/ 195442 w 258546"/>
                <a:gd name="connsiteY9" fmla="*/ 22357 h 418657"/>
                <a:gd name="connsiteX10" fmla="*/ 128601 w 258546"/>
                <a:gd name="connsiteY10" fmla="*/ 25908 h 418657"/>
                <a:gd name="connsiteX0" fmla="*/ 128601 w 258546"/>
                <a:gd name="connsiteY0" fmla="*/ 25908 h 418657"/>
                <a:gd name="connsiteX1" fmla="*/ 0 w 258546"/>
                <a:gd name="connsiteY1" fmla="*/ 0 h 418657"/>
                <a:gd name="connsiteX2" fmla="*/ 67010 w 258546"/>
                <a:gd name="connsiteY2" fmla="*/ 116905 h 418657"/>
                <a:gd name="connsiteX3" fmla="*/ 75701 w 258546"/>
                <a:gd name="connsiteY3" fmla="*/ 182606 h 418657"/>
                <a:gd name="connsiteX4" fmla="*/ 67591 w 258546"/>
                <a:gd name="connsiteY4" fmla="*/ 418657 h 418657"/>
                <a:gd name="connsiteX5" fmla="*/ 221580 w 258546"/>
                <a:gd name="connsiteY5" fmla="*/ 324709 h 418657"/>
                <a:gd name="connsiteX6" fmla="*/ 244657 w 258546"/>
                <a:gd name="connsiteY6" fmla="*/ 184959 h 418657"/>
                <a:gd name="connsiteX7" fmla="*/ 258546 w 258546"/>
                <a:gd name="connsiteY7" fmla="*/ 126087 h 418657"/>
                <a:gd name="connsiteX8" fmla="*/ 240950 w 258546"/>
                <a:gd name="connsiteY8" fmla="*/ 64965 h 418657"/>
                <a:gd name="connsiteX9" fmla="*/ 195442 w 258546"/>
                <a:gd name="connsiteY9" fmla="*/ 22357 h 418657"/>
                <a:gd name="connsiteX10" fmla="*/ 128601 w 258546"/>
                <a:gd name="connsiteY10" fmla="*/ 25908 h 418657"/>
                <a:gd name="connsiteX0" fmla="*/ 128601 w 258546"/>
                <a:gd name="connsiteY0" fmla="*/ 25908 h 333647"/>
                <a:gd name="connsiteX1" fmla="*/ 0 w 258546"/>
                <a:gd name="connsiteY1" fmla="*/ 0 h 333647"/>
                <a:gd name="connsiteX2" fmla="*/ 67010 w 258546"/>
                <a:gd name="connsiteY2" fmla="*/ 116905 h 333647"/>
                <a:gd name="connsiteX3" fmla="*/ 75701 w 258546"/>
                <a:gd name="connsiteY3" fmla="*/ 182606 h 333647"/>
                <a:gd name="connsiteX4" fmla="*/ 92594 w 258546"/>
                <a:gd name="connsiteY4" fmla="*/ 333647 h 333647"/>
                <a:gd name="connsiteX5" fmla="*/ 221580 w 258546"/>
                <a:gd name="connsiteY5" fmla="*/ 324709 h 333647"/>
                <a:gd name="connsiteX6" fmla="*/ 244657 w 258546"/>
                <a:gd name="connsiteY6" fmla="*/ 184959 h 333647"/>
                <a:gd name="connsiteX7" fmla="*/ 258546 w 258546"/>
                <a:gd name="connsiteY7" fmla="*/ 126087 h 333647"/>
                <a:gd name="connsiteX8" fmla="*/ 240950 w 258546"/>
                <a:gd name="connsiteY8" fmla="*/ 64965 h 333647"/>
                <a:gd name="connsiteX9" fmla="*/ 195442 w 258546"/>
                <a:gd name="connsiteY9" fmla="*/ 22357 h 333647"/>
                <a:gd name="connsiteX10" fmla="*/ 128601 w 258546"/>
                <a:gd name="connsiteY10" fmla="*/ 25908 h 333647"/>
                <a:gd name="connsiteX0" fmla="*/ 128601 w 336045"/>
                <a:gd name="connsiteY0" fmla="*/ 25908 h 333647"/>
                <a:gd name="connsiteX1" fmla="*/ 0 w 336045"/>
                <a:gd name="connsiteY1" fmla="*/ 0 h 333647"/>
                <a:gd name="connsiteX2" fmla="*/ 67010 w 336045"/>
                <a:gd name="connsiteY2" fmla="*/ 116905 h 333647"/>
                <a:gd name="connsiteX3" fmla="*/ 75701 w 336045"/>
                <a:gd name="connsiteY3" fmla="*/ 182606 h 333647"/>
                <a:gd name="connsiteX4" fmla="*/ 92594 w 336045"/>
                <a:gd name="connsiteY4" fmla="*/ 333647 h 333647"/>
                <a:gd name="connsiteX5" fmla="*/ 221580 w 336045"/>
                <a:gd name="connsiteY5" fmla="*/ 324709 h 333647"/>
                <a:gd name="connsiteX6" fmla="*/ 244657 w 336045"/>
                <a:gd name="connsiteY6" fmla="*/ 184959 h 333647"/>
                <a:gd name="connsiteX7" fmla="*/ 258546 w 336045"/>
                <a:gd name="connsiteY7" fmla="*/ 126087 h 333647"/>
                <a:gd name="connsiteX8" fmla="*/ 336045 w 336045"/>
                <a:gd name="connsiteY8" fmla="*/ 3833 h 333647"/>
                <a:gd name="connsiteX9" fmla="*/ 195442 w 336045"/>
                <a:gd name="connsiteY9" fmla="*/ 22357 h 333647"/>
                <a:gd name="connsiteX10" fmla="*/ 128601 w 336045"/>
                <a:gd name="connsiteY10" fmla="*/ 25908 h 333647"/>
                <a:gd name="connsiteX0" fmla="*/ 128601 w 336045"/>
                <a:gd name="connsiteY0" fmla="*/ 25908 h 333647"/>
                <a:gd name="connsiteX1" fmla="*/ 0 w 336045"/>
                <a:gd name="connsiteY1" fmla="*/ 0 h 333647"/>
                <a:gd name="connsiteX2" fmla="*/ 67010 w 336045"/>
                <a:gd name="connsiteY2" fmla="*/ 116905 h 333647"/>
                <a:gd name="connsiteX3" fmla="*/ 75701 w 336045"/>
                <a:gd name="connsiteY3" fmla="*/ 182606 h 333647"/>
                <a:gd name="connsiteX4" fmla="*/ 92594 w 336045"/>
                <a:gd name="connsiteY4" fmla="*/ 333647 h 333647"/>
                <a:gd name="connsiteX5" fmla="*/ 191014 w 336045"/>
                <a:gd name="connsiteY5" fmla="*/ 219426 h 333647"/>
                <a:gd name="connsiteX6" fmla="*/ 244657 w 336045"/>
                <a:gd name="connsiteY6" fmla="*/ 184959 h 333647"/>
                <a:gd name="connsiteX7" fmla="*/ 258546 w 336045"/>
                <a:gd name="connsiteY7" fmla="*/ 126087 h 333647"/>
                <a:gd name="connsiteX8" fmla="*/ 336045 w 336045"/>
                <a:gd name="connsiteY8" fmla="*/ 3833 h 333647"/>
                <a:gd name="connsiteX9" fmla="*/ 195442 w 336045"/>
                <a:gd name="connsiteY9" fmla="*/ 22357 h 333647"/>
                <a:gd name="connsiteX10" fmla="*/ 128601 w 336045"/>
                <a:gd name="connsiteY10" fmla="*/ 25908 h 333647"/>
                <a:gd name="connsiteX0" fmla="*/ 144598 w 352042"/>
                <a:gd name="connsiteY0" fmla="*/ 25908 h 333647"/>
                <a:gd name="connsiteX1" fmla="*/ 15997 w 352042"/>
                <a:gd name="connsiteY1" fmla="*/ 0 h 333647"/>
                <a:gd name="connsiteX2" fmla="*/ 83007 w 352042"/>
                <a:gd name="connsiteY2" fmla="*/ 116905 h 333647"/>
                <a:gd name="connsiteX3" fmla="*/ 0 w 352042"/>
                <a:gd name="connsiteY3" fmla="*/ 250531 h 333647"/>
                <a:gd name="connsiteX4" fmla="*/ 108591 w 352042"/>
                <a:gd name="connsiteY4" fmla="*/ 333647 h 333647"/>
                <a:gd name="connsiteX5" fmla="*/ 207011 w 352042"/>
                <a:gd name="connsiteY5" fmla="*/ 219426 h 333647"/>
                <a:gd name="connsiteX6" fmla="*/ 260654 w 352042"/>
                <a:gd name="connsiteY6" fmla="*/ 184959 h 333647"/>
                <a:gd name="connsiteX7" fmla="*/ 274543 w 352042"/>
                <a:gd name="connsiteY7" fmla="*/ 126087 h 333647"/>
                <a:gd name="connsiteX8" fmla="*/ 352042 w 352042"/>
                <a:gd name="connsiteY8" fmla="*/ 3833 h 333647"/>
                <a:gd name="connsiteX9" fmla="*/ 211439 w 352042"/>
                <a:gd name="connsiteY9" fmla="*/ 22357 h 333647"/>
                <a:gd name="connsiteX10" fmla="*/ 144598 w 352042"/>
                <a:gd name="connsiteY10" fmla="*/ 25908 h 333647"/>
                <a:gd name="connsiteX0" fmla="*/ 137806 w 345250"/>
                <a:gd name="connsiteY0" fmla="*/ 25908 h 333647"/>
                <a:gd name="connsiteX1" fmla="*/ 9205 w 345250"/>
                <a:gd name="connsiteY1" fmla="*/ 0 h 333647"/>
                <a:gd name="connsiteX2" fmla="*/ 76215 w 345250"/>
                <a:gd name="connsiteY2" fmla="*/ 116905 h 333647"/>
                <a:gd name="connsiteX3" fmla="*/ 0 w 345250"/>
                <a:gd name="connsiteY3" fmla="*/ 250531 h 333647"/>
                <a:gd name="connsiteX4" fmla="*/ 101799 w 345250"/>
                <a:gd name="connsiteY4" fmla="*/ 333647 h 333647"/>
                <a:gd name="connsiteX5" fmla="*/ 200219 w 345250"/>
                <a:gd name="connsiteY5" fmla="*/ 219426 h 333647"/>
                <a:gd name="connsiteX6" fmla="*/ 253862 w 345250"/>
                <a:gd name="connsiteY6" fmla="*/ 184959 h 333647"/>
                <a:gd name="connsiteX7" fmla="*/ 267751 w 345250"/>
                <a:gd name="connsiteY7" fmla="*/ 126087 h 333647"/>
                <a:gd name="connsiteX8" fmla="*/ 345250 w 345250"/>
                <a:gd name="connsiteY8" fmla="*/ 3833 h 333647"/>
                <a:gd name="connsiteX9" fmla="*/ 204647 w 345250"/>
                <a:gd name="connsiteY9" fmla="*/ 22357 h 333647"/>
                <a:gd name="connsiteX10" fmla="*/ 137806 w 345250"/>
                <a:gd name="connsiteY10" fmla="*/ 25908 h 333647"/>
                <a:gd name="connsiteX0" fmla="*/ 137806 w 345250"/>
                <a:gd name="connsiteY0" fmla="*/ 25908 h 330251"/>
                <a:gd name="connsiteX1" fmla="*/ 9205 w 345250"/>
                <a:gd name="connsiteY1" fmla="*/ 0 h 330251"/>
                <a:gd name="connsiteX2" fmla="*/ 76215 w 345250"/>
                <a:gd name="connsiteY2" fmla="*/ 116905 h 330251"/>
                <a:gd name="connsiteX3" fmla="*/ 0 w 345250"/>
                <a:gd name="connsiteY3" fmla="*/ 250531 h 330251"/>
                <a:gd name="connsiteX4" fmla="*/ 101799 w 345250"/>
                <a:gd name="connsiteY4" fmla="*/ 330251 h 330251"/>
                <a:gd name="connsiteX5" fmla="*/ 200219 w 345250"/>
                <a:gd name="connsiteY5" fmla="*/ 219426 h 330251"/>
                <a:gd name="connsiteX6" fmla="*/ 253862 w 345250"/>
                <a:gd name="connsiteY6" fmla="*/ 184959 h 330251"/>
                <a:gd name="connsiteX7" fmla="*/ 267751 w 345250"/>
                <a:gd name="connsiteY7" fmla="*/ 126087 h 330251"/>
                <a:gd name="connsiteX8" fmla="*/ 345250 w 345250"/>
                <a:gd name="connsiteY8" fmla="*/ 3833 h 330251"/>
                <a:gd name="connsiteX9" fmla="*/ 204647 w 345250"/>
                <a:gd name="connsiteY9" fmla="*/ 22357 h 330251"/>
                <a:gd name="connsiteX10" fmla="*/ 137806 w 345250"/>
                <a:gd name="connsiteY10" fmla="*/ 25908 h 330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5250" h="330251">
                  <a:moveTo>
                    <a:pt x="137806" y="25908"/>
                  </a:moveTo>
                  <a:lnTo>
                    <a:pt x="9205" y="0"/>
                  </a:lnTo>
                  <a:lnTo>
                    <a:pt x="76215" y="116905"/>
                  </a:lnTo>
                  <a:lnTo>
                    <a:pt x="0" y="250531"/>
                  </a:lnTo>
                  <a:lnTo>
                    <a:pt x="101799" y="330251"/>
                  </a:lnTo>
                  <a:lnTo>
                    <a:pt x="200219" y="219426"/>
                  </a:lnTo>
                  <a:lnTo>
                    <a:pt x="253862" y="184959"/>
                  </a:lnTo>
                  <a:lnTo>
                    <a:pt x="267751" y="126087"/>
                  </a:lnTo>
                  <a:lnTo>
                    <a:pt x="345250" y="3833"/>
                  </a:lnTo>
                  <a:lnTo>
                    <a:pt x="204647" y="22357"/>
                  </a:lnTo>
                  <a:lnTo>
                    <a:pt x="137806" y="25908"/>
                  </a:lnTo>
                  <a:close/>
                </a:path>
              </a:pathLst>
            </a:custGeom>
            <a:solidFill>
              <a:srgbClr val="0000FF">
                <a:alpha val="50000"/>
              </a:srgbClr>
            </a:solidFill>
            <a:ln w="15875" algn="ctr">
              <a:solidFill>
                <a:srgbClr val="0000FF"/>
              </a:solidFill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ja-JP" altLang="en-US" sz="3600" b="1" kern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586A775-0267-E07D-C26A-549FB000233F}"/>
              </a:ext>
            </a:extLst>
          </p:cNvPr>
          <p:cNvGrpSpPr/>
          <p:nvPr/>
        </p:nvGrpSpPr>
        <p:grpSpPr>
          <a:xfrm>
            <a:off x="10703988" y="4143255"/>
            <a:ext cx="684000" cy="684000"/>
            <a:chOff x="10531535" y="4096623"/>
            <a:chExt cx="684000" cy="684000"/>
          </a:xfrm>
        </p:grpSpPr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A77703AF-3381-CFE0-4F61-4209CAEB0790}"/>
                </a:ext>
              </a:extLst>
            </p:cNvPr>
            <p:cNvSpPr/>
            <p:nvPr/>
          </p:nvSpPr>
          <p:spPr bwMode="auto">
            <a:xfrm>
              <a:off x="10531535" y="4096623"/>
              <a:ext cx="684000" cy="684000"/>
            </a:xfrm>
            <a:prstGeom prst="ellipse">
              <a:avLst/>
            </a:prstGeom>
            <a:solidFill>
              <a:srgbClr val="99FF33"/>
            </a:solidFill>
            <a:ln w="57150">
              <a:solidFill>
                <a:srgbClr val="00B05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b="1" kern="1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4B4CBA3-CD29-0ED4-B7C2-7D38C330C45B}"/>
                </a:ext>
              </a:extLst>
            </p:cNvPr>
            <p:cNvSpPr txBox="1"/>
            <p:nvPr/>
          </p:nvSpPr>
          <p:spPr>
            <a:xfrm>
              <a:off x="10576017" y="427956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kumimoji="1"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61E771CA-078A-6EF2-314A-C6BEF6D869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437"/>
          <a:stretch/>
        </p:blipFill>
        <p:spPr>
          <a:xfrm>
            <a:off x="9623094" y="3388386"/>
            <a:ext cx="1086804" cy="15608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1405832C-7077-85FB-07B4-DC377C45CBB9}"/>
              </a:ext>
            </a:extLst>
          </p:cNvPr>
          <p:cNvGrpSpPr/>
          <p:nvPr/>
        </p:nvGrpSpPr>
        <p:grpSpPr>
          <a:xfrm rot="1258320">
            <a:off x="10926031" y="3817347"/>
            <a:ext cx="665099" cy="343315"/>
            <a:chOff x="10995678" y="4312755"/>
            <a:chExt cx="665099" cy="343315"/>
          </a:xfrm>
        </p:grpSpPr>
        <p:sp>
          <p:nvSpPr>
            <p:cNvPr id="31" name="吹き出し: 円形 30">
              <a:extLst>
                <a:ext uri="{FF2B5EF4-FFF2-40B4-BE49-F238E27FC236}">
                  <a16:creationId xmlns:a16="http://schemas.microsoft.com/office/drawing/2014/main" id="{24C02359-446F-DA8E-E1AD-8E70CD2E87B8}"/>
                </a:ext>
              </a:extLst>
            </p:cNvPr>
            <p:cNvSpPr/>
            <p:nvPr/>
          </p:nvSpPr>
          <p:spPr>
            <a:xfrm>
              <a:off x="10995678" y="4312755"/>
              <a:ext cx="665099" cy="343315"/>
            </a:xfrm>
            <a:prstGeom prst="wedgeEllipseCallout">
              <a:avLst>
                <a:gd name="adj1" fmla="val -22142"/>
                <a:gd name="adj2" fmla="val 90403"/>
              </a:avLst>
            </a:prstGeom>
            <a:solidFill>
              <a:srgbClr val="FFC9E4"/>
            </a:solidFill>
            <a:ln w="38100">
              <a:solidFill>
                <a:srgbClr val="FF00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7" name="テキスト ボックス 276">
              <a:extLst>
                <a:ext uri="{FF2B5EF4-FFF2-40B4-BE49-F238E27FC236}">
                  <a16:creationId xmlns:a16="http://schemas.microsoft.com/office/drawing/2014/main" id="{74BFC290-5F36-A5EA-71DE-7A9B34721BE4}"/>
                </a:ext>
              </a:extLst>
            </p:cNvPr>
            <p:cNvSpPr txBox="1"/>
            <p:nvPr/>
          </p:nvSpPr>
          <p:spPr>
            <a:xfrm>
              <a:off x="11049945" y="4322278"/>
              <a:ext cx="55656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</a:rPr>
                <a:t>わたし</a:t>
              </a:r>
              <a:endPara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76" name="テキスト ボックス 275">
            <a:extLst>
              <a:ext uri="{FF2B5EF4-FFF2-40B4-BE49-F238E27FC236}">
                <a16:creationId xmlns:a16="http://schemas.microsoft.com/office/drawing/2014/main" id="{E9D3B806-B164-9EFB-7129-7548C64E5890}"/>
              </a:ext>
            </a:extLst>
          </p:cNvPr>
          <p:cNvSpPr txBox="1"/>
          <p:nvPr/>
        </p:nvSpPr>
        <p:spPr>
          <a:xfrm>
            <a:off x="7709465" y="513973"/>
            <a:ext cx="697627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1000" b="1">
                <a:latin typeface="Meiryo UI" panose="020B0604030504040204" pitchFamily="50" charset="-128"/>
                <a:ea typeface="Meiryo UI" panose="020B0604030504040204" pitchFamily="50" charset="-128"/>
              </a:rPr>
              <a:t>勤続年数</a:t>
            </a:r>
            <a:endParaRPr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8" name="テキスト ボックス 277">
            <a:extLst>
              <a:ext uri="{FF2B5EF4-FFF2-40B4-BE49-F238E27FC236}">
                <a16:creationId xmlns:a16="http://schemas.microsoft.com/office/drawing/2014/main" id="{233005A2-31B8-C954-9C95-E75623E9CA41}"/>
              </a:ext>
            </a:extLst>
          </p:cNvPr>
          <p:cNvSpPr txBox="1"/>
          <p:nvPr/>
        </p:nvSpPr>
        <p:spPr>
          <a:xfrm>
            <a:off x="11656276" y="531451"/>
            <a:ext cx="5357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6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6">
            <a:extLst>
              <a:ext uri="{FF2B5EF4-FFF2-40B4-BE49-F238E27FC236}">
                <a16:creationId xmlns:a16="http://schemas.microsoft.com/office/drawing/2014/main" id="{94A6B071-D4E8-4DD5-9D52-5B418753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9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4.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人材育成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17" name="図 1216">
            <a:extLst>
              <a:ext uri="{FF2B5EF4-FFF2-40B4-BE49-F238E27FC236}">
                <a16:creationId xmlns:a16="http://schemas.microsoft.com/office/drawing/2014/main" id="{70980451-5797-D08F-F75A-FC1CC15C3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1216" name="グループ化 1215">
            <a:extLst>
              <a:ext uri="{FF2B5EF4-FFF2-40B4-BE49-F238E27FC236}">
                <a16:creationId xmlns:a16="http://schemas.microsoft.com/office/drawing/2014/main" id="{C10DC620-44C6-9AEA-2606-0E40D717F73A}"/>
              </a:ext>
            </a:extLst>
          </p:cNvPr>
          <p:cNvGrpSpPr/>
          <p:nvPr/>
        </p:nvGrpSpPr>
        <p:grpSpPr>
          <a:xfrm>
            <a:off x="4115050" y="2575309"/>
            <a:ext cx="2695510" cy="3877814"/>
            <a:chOff x="3809152" y="1110435"/>
            <a:chExt cx="3514263" cy="5055686"/>
          </a:xfrm>
        </p:grpSpPr>
        <p:grpSp>
          <p:nvGrpSpPr>
            <p:cNvPr id="1222" name="グループ化 1221">
              <a:extLst>
                <a:ext uri="{FF2B5EF4-FFF2-40B4-BE49-F238E27FC236}">
                  <a16:creationId xmlns:a16="http://schemas.microsoft.com/office/drawing/2014/main" id="{8A453154-08DC-6BB9-5A4A-2D570E2E0483}"/>
                </a:ext>
              </a:extLst>
            </p:cNvPr>
            <p:cNvGrpSpPr/>
            <p:nvPr/>
          </p:nvGrpSpPr>
          <p:grpSpPr>
            <a:xfrm flipH="1">
              <a:off x="4277454" y="1123106"/>
              <a:ext cx="1243564" cy="1895685"/>
              <a:chOff x="5342569" y="666967"/>
              <a:chExt cx="1243564" cy="1895685"/>
            </a:xfrm>
          </p:grpSpPr>
          <p:sp>
            <p:nvSpPr>
              <p:cNvPr id="1253" name="楕円 1252">
                <a:extLst>
                  <a:ext uri="{FF2B5EF4-FFF2-40B4-BE49-F238E27FC236}">
                    <a16:creationId xmlns:a16="http://schemas.microsoft.com/office/drawing/2014/main" id="{86599ED3-79E2-ACAC-BFF6-04E2DDA88397}"/>
                  </a:ext>
                </a:extLst>
              </p:cNvPr>
              <p:cNvSpPr/>
              <p:nvPr/>
            </p:nvSpPr>
            <p:spPr>
              <a:xfrm rot="16519430">
                <a:off x="5389461" y="620075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54" name="楕円 1253">
                <a:extLst>
                  <a:ext uri="{FF2B5EF4-FFF2-40B4-BE49-F238E27FC236}">
                    <a16:creationId xmlns:a16="http://schemas.microsoft.com/office/drawing/2014/main" id="{D7F7CC99-1D67-F1B0-640D-2866333BB03D}"/>
                  </a:ext>
                </a:extLst>
              </p:cNvPr>
              <p:cNvSpPr/>
              <p:nvPr/>
            </p:nvSpPr>
            <p:spPr>
              <a:xfrm rot="17534740">
                <a:off x="5602006" y="636786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55" name="楕円 1254">
                <a:extLst>
                  <a:ext uri="{FF2B5EF4-FFF2-40B4-BE49-F238E27FC236}">
                    <a16:creationId xmlns:a16="http://schemas.microsoft.com/office/drawing/2014/main" id="{511331E6-35A8-7FB9-2DBF-F85E39EF02F3}"/>
                  </a:ext>
                </a:extLst>
              </p:cNvPr>
              <p:cNvSpPr/>
              <p:nvPr/>
            </p:nvSpPr>
            <p:spPr>
              <a:xfrm rot="18637255">
                <a:off x="5853541" y="737231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56" name="楕円 1255">
                <a:extLst>
                  <a:ext uri="{FF2B5EF4-FFF2-40B4-BE49-F238E27FC236}">
                    <a16:creationId xmlns:a16="http://schemas.microsoft.com/office/drawing/2014/main" id="{B097D0F2-D8E5-5987-BFB2-E0EB03455D69}"/>
                  </a:ext>
                </a:extLst>
              </p:cNvPr>
              <p:cNvSpPr/>
              <p:nvPr/>
            </p:nvSpPr>
            <p:spPr>
              <a:xfrm rot="18637255">
                <a:off x="6017569" y="889280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57" name="楕円 1256">
                <a:extLst>
                  <a:ext uri="{FF2B5EF4-FFF2-40B4-BE49-F238E27FC236}">
                    <a16:creationId xmlns:a16="http://schemas.microsoft.com/office/drawing/2014/main" id="{78761F33-2275-3C6B-A4C3-EE026CF6AD91}"/>
                  </a:ext>
                </a:extLst>
              </p:cNvPr>
              <p:cNvSpPr/>
              <p:nvPr/>
            </p:nvSpPr>
            <p:spPr>
              <a:xfrm rot="21138063">
                <a:off x="6120453" y="1072867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grpSp>
            <p:nvGrpSpPr>
              <p:cNvPr id="1258" name="グループ化 1257">
                <a:extLst>
                  <a:ext uri="{FF2B5EF4-FFF2-40B4-BE49-F238E27FC236}">
                    <a16:creationId xmlns:a16="http://schemas.microsoft.com/office/drawing/2014/main" id="{B69E1152-00C4-21EA-0932-87C721A92B6B}"/>
                  </a:ext>
                </a:extLst>
              </p:cNvPr>
              <p:cNvGrpSpPr/>
              <p:nvPr/>
            </p:nvGrpSpPr>
            <p:grpSpPr>
              <a:xfrm rot="3966928">
                <a:off x="5437271" y="1413791"/>
                <a:ext cx="1101969" cy="1195754"/>
                <a:chOff x="2153897" y="2125254"/>
                <a:chExt cx="1101969" cy="1195754"/>
              </a:xfrm>
            </p:grpSpPr>
            <p:sp>
              <p:nvSpPr>
                <p:cNvPr id="1259" name="楕円 1258">
                  <a:extLst>
                    <a:ext uri="{FF2B5EF4-FFF2-40B4-BE49-F238E27FC236}">
                      <a16:creationId xmlns:a16="http://schemas.microsoft.com/office/drawing/2014/main" id="{17280B91-37E0-59C4-98C7-D12C0CECAFC1}"/>
                    </a:ext>
                  </a:extLst>
                </p:cNvPr>
                <p:cNvSpPr/>
                <p:nvPr/>
              </p:nvSpPr>
              <p:spPr>
                <a:xfrm rot="20051663">
                  <a:off x="2153897" y="21252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60" name="楕円 1259">
                  <a:extLst>
                    <a:ext uri="{FF2B5EF4-FFF2-40B4-BE49-F238E27FC236}">
                      <a16:creationId xmlns:a16="http://schemas.microsoft.com/office/drawing/2014/main" id="{FD48737B-6E8F-CE60-6CA0-D28A2508E91E}"/>
                    </a:ext>
                  </a:extLst>
                </p:cNvPr>
                <p:cNvSpPr/>
                <p:nvPr/>
              </p:nvSpPr>
              <p:spPr>
                <a:xfrm rot="20051663">
                  <a:off x="2306297" y="22776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65" name="楕円 1264">
                  <a:extLst>
                    <a:ext uri="{FF2B5EF4-FFF2-40B4-BE49-F238E27FC236}">
                      <a16:creationId xmlns:a16="http://schemas.microsoft.com/office/drawing/2014/main" id="{30F34D3A-DDA7-E5A8-EA03-A7BF357F968D}"/>
                    </a:ext>
                  </a:extLst>
                </p:cNvPr>
                <p:cNvSpPr/>
                <p:nvPr/>
              </p:nvSpPr>
              <p:spPr>
                <a:xfrm rot="20051663">
                  <a:off x="2458697" y="24300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67" name="楕円 1266">
                  <a:extLst>
                    <a:ext uri="{FF2B5EF4-FFF2-40B4-BE49-F238E27FC236}">
                      <a16:creationId xmlns:a16="http://schemas.microsoft.com/office/drawing/2014/main" id="{85873B4C-C762-9246-D63E-B2292956E753}"/>
                    </a:ext>
                  </a:extLst>
                </p:cNvPr>
                <p:cNvSpPr/>
                <p:nvPr/>
              </p:nvSpPr>
              <p:spPr>
                <a:xfrm rot="20051663">
                  <a:off x="2611097" y="25824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68" name="楕円 1267">
                  <a:extLst>
                    <a:ext uri="{FF2B5EF4-FFF2-40B4-BE49-F238E27FC236}">
                      <a16:creationId xmlns:a16="http://schemas.microsoft.com/office/drawing/2014/main" id="{D39A449D-A8F4-EDA2-3F83-189D84D739A9}"/>
                    </a:ext>
                  </a:extLst>
                </p:cNvPr>
                <p:cNvSpPr/>
                <p:nvPr/>
              </p:nvSpPr>
              <p:spPr>
                <a:xfrm rot="20051663">
                  <a:off x="2763497" y="27348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69" name="楕円 1268">
                  <a:extLst>
                    <a:ext uri="{FF2B5EF4-FFF2-40B4-BE49-F238E27FC236}">
                      <a16:creationId xmlns:a16="http://schemas.microsoft.com/office/drawing/2014/main" id="{AA19F7C9-6FD3-30A0-A19B-6196951E114C}"/>
                    </a:ext>
                  </a:extLst>
                </p:cNvPr>
                <p:cNvSpPr/>
                <p:nvPr/>
              </p:nvSpPr>
              <p:spPr>
                <a:xfrm rot="20051663">
                  <a:off x="2915897" y="28872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70" name="楕円 1269">
                  <a:extLst>
                    <a:ext uri="{FF2B5EF4-FFF2-40B4-BE49-F238E27FC236}">
                      <a16:creationId xmlns:a16="http://schemas.microsoft.com/office/drawing/2014/main" id="{0B20D4E8-1647-3055-341F-CD8B9BF63A92}"/>
                    </a:ext>
                  </a:extLst>
                </p:cNvPr>
                <p:cNvSpPr/>
                <p:nvPr/>
              </p:nvSpPr>
              <p:spPr>
                <a:xfrm rot="20051663">
                  <a:off x="3068297" y="30396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</p:grpSp>
        </p:grpSp>
        <p:grpSp>
          <p:nvGrpSpPr>
            <p:cNvPr id="1226" name="グループ化 1225">
              <a:extLst>
                <a:ext uri="{FF2B5EF4-FFF2-40B4-BE49-F238E27FC236}">
                  <a16:creationId xmlns:a16="http://schemas.microsoft.com/office/drawing/2014/main" id="{ACF0A809-002B-0565-87A1-BAC73CAAF3C7}"/>
                </a:ext>
              </a:extLst>
            </p:cNvPr>
            <p:cNvGrpSpPr/>
            <p:nvPr/>
          </p:nvGrpSpPr>
          <p:grpSpPr>
            <a:xfrm>
              <a:off x="5499106" y="1110435"/>
              <a:ext cx="1243564" cy="1895685"/>
              <a:chOff x="5342569" y="666967"/>
              <a:chExt cx="1243564" cy="1895685"/>
            </a:xfrm>
          </p:grpSpPr>
          <p:sp>
            <p:nvSpPr>
              <p:cNvPr id="1236" name="楕円 1235">
                <a:extLst>
                  <a:ext uri="{FF2B5EF4-FFF2-40B4-BE49-F238E27FC236}">
                    <a16:creationId xmlns:a16="http://schemas.microsoft.com/office/drawing/2014/main" id="{31368354-4899-F710-8CD7-7C26B87DF01F}"/>
                  </a:ext>
                </a:extLst>
              </p:cNvPr>
              <p:cNvSpPr/>
              <p:nvPr/>
            </p:nvSpPr>
            <p:spPr>
              <a:xfrm rot="16519430">
                <a:off x="5389461" y="620075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37" name="楕円 1236">
                <a:extLst>
                  <a:ext uri="{FF2B5EF4-FFF2-40B4-BE49-F238E27FC236}">
                    <a16:creationId xmlns:a16="http://schemas.microsoft.com/office/drawing/2014/main" id="{3802C3CA-7026-816A-781E-059F37B4043B}"/>
                  </a:ext>
                </a:extLst>
              </p:cNvPr>
              <p:cNvSpPr/>
              <p:nvPr/>
            </p:nvSpPr>
            <p:spPr>
              <a:xfrm rot="17534740">
                <a:off x="5602006" y="636786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38" name="楕円 1237">
                <a:extLst>
                  <a:ext uri="{FF2B5EF4-FFF2-40B4-BE49-F238E27FC236}">
                    <a16:creationId xmlns:a16="http://schemas.microsoft.com/office/drawing/2014/main" id="{7CBC3EE2-DEE8-C9BD-CF36-5C283CE97A34}"/>
                  </a:ext>
                </a:extLst>
              </p:cNvPr>
              <p:cNvSpPr/>
              <p:nvPr/>
            </p:nvSpPr>
            <p:spPr>
              <a:xfrm rot="18637255">
                <a:off x="5853541" y="737231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39" name="楕円 1238">
                <a:extLst>
                  <a:ext uri="{FF2B5EF4-FFF2-40B4-BE49-F238E27FC236}">
                    <a16:creationId xmlns:a16="http://schemas.microsoft.com/office/drawing/2014/main" id="{ED320264-7D53-F3B5-70C5-837F9A2AE418}"/>
                  </a:ext>
                </a:extLst>
              </p:cNvPr>
              <p:cNvSpPr/>
              <p:nvPr/>
            </p:nvSpPr>
            <p:spPr>
              <a:xfrm rot="18637255">
                <a:off x="6017569" y="889280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240" name="楕円 1239">
                <a:extLst>
                  <a:ext uri="{FF2B5EF4-FFF2-40B4-BE49-F238E27FC236}">
                    <a16:creationId xmlns:a16="http://schemas.microsoft.com/office/drawing/2014/main" id="{81417700-976F-5599-5F98-8EDAB7B71A5F}"/>
                  </a:ext>
                </a:extLst>
              </p:cNvPr>
              <p:cNvSpPr/>
              <p:nvPr/>
            </p:nvSpPr>
            <p:spPr>
              <a:xfrm rot="21138063">
                <a:off x="6120453" y="1072867"/>
                <a:ext cx="187569" cy="281354"/>
              </a:xfrm>
              <a:prstGeom prst="ellipse">
                <a:avLst/>
              </a:prstGeom>
              <a:noFill/>
              <a:ln w="76200">
                <a:solidFill>
                  <a:srgbClr val="FFCC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grpSp>
            <p:nvGrpSpPr>
              <p:cNvPr id="1241" name="グループ化 1240">
                <a:extLst>
                  <a:ext uri="{FF2B5EF4-FFF2-40B4-BE49-F238E27FC236}">
                    <a16:creationId xmlns:a16="http://schemas.microsoft.com/office/drawing/2014/main" id="{DECDDC07-9151-C076-F786-C0C019CFC8BC}"/>
                  </a:ext>
                </a:extLst>
              </p:cNvPr>
              <p:cNvGrpSpPr/>
              <p:nvPr/>
            </p:nvGrpSpPr>
            <p:grpSpPr>
              <a:xfrm rot="3966928">
                <a:off x="5437271" y="1413791"/>
                <a:ext cx="1101969" cy="1195754"/>
                <a:chOff x="2153897" y="2125254"/>
                <a:chExt cx="1101969" cy="1195754"/>
              </a:xfrm>
            </p:grpSpPr>
            <p:sp>
              <p:nvSpPr>
                <p:cNvPr id="1242" name="楕円 1241">
                  <a:extLst>
                    <a:ext uri="{FF2B5EF4-FFF2-40B4-BE49-F238E27FC236}">
                      <a16:creationId xmlns:a16="http://schemas.microsoft.com/office/drawing/2014/main" id="{2E915A6A-C216-2E17-FE9F-6742FB297ED0}"/>
                    </a:ext>
                  </a:extLst>
                </p:cNvPr>
                <p:cNvSpPr/>
                <p:nvPr/>
              </p:nvSpPr>
              <p:spPr>
                <a:xfrm rot="20051663">
                  <a:off x="2153897" y="21252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43" name="楕円 1242">
                  <a:extLst>
                    <a:ext uri="{FF2B5EF4-FFF2-40B4-BE49-F238E27FC236}">
                      <a16:creationId xmlns:a16="http://schemas.microsoft.com/office/drawing/2014/main" id="{65654AC0-661C-6193-1FB2-E0B1E2F6135B}"/>
                    </a:ext>
                  </a:extLst>
                </p:cNvPr>
                <p:cNvSpPr/>
                <p:nvPr/>
              </p:nvSpPr>
              <p:spPr>
                <a:xfrm rot="20051663">
                  <a:off x="2306297" y="22776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48" name="楕円 1247">
                  <a:extLst>
                    <a:ext uri="{FF2B5EF4-FFF2-40B4-BE49-F238E27FC236}">
                      <a16:creationId xmlns:a16="http://schemas.microsoft.com/office/drawing/2014/main" id="{C21F8A3A-63AE-AE3A-69B4-31AB62DAB2B8}"/>
                    </a:ext>
                  </a:extLst>
                </p:cNvPr>
                <p:cNvSpPr/>
                <p:nvPr/>
              </p:nvSpPr>
              <p:spPr>
                <a:xfrm rot="20051663">
                  <a:off x="2458697" y="24300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49" name="楕円 1248">
                  <a:extLst>
                    <a:ext uri="{FF2B5EF4-FFF2-40B4-BE49-F238E27FC236}">
                      <a16:creationId xmlns:a16="http://schemas.microsoft.com/office/drawing/2014/main" id="{8BE2D244-F513-0975-5C72-B63AEDAE0AEB}"/>
                    </a:ext>
                  </a:extLst>
                </p:cNvPr>
                <p:cNvSpPr/>
                <p:nvPr/>
              </p:nvSpPr>
              <p:spPr>
                <a:xfrm rot="20051663">
                  <a:off x="2611097" y="25824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50" name="楕円 1249">
                  <a:extLst>
                    <a:ext uri="{FF2B5EF4-FFF2-40B4-BE49-F238E27FC236}">
                      <a16:creationId xmlns:a16="http://schemas.microsoft.com/office/drawing/2014/main" id="{B3563BE1-784C-2708-C70E-1DE13709CF2D}"/>
                    </a:ext>
                  </a:extLst>
                </p:cNvPr>
                <p:cNvSpPr/>
                <p:nvPr/>
              </p:nvSpPr>
              <p:spPr>
                <a:xfrm rot="20051663">
                  <a:off x="2763497" y="27348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51" name="楕円 1250">
                  <a:extLst>
                    <a:ext uri="{FF2B5EF4-FFF2-40B4-BE49-F238E27FC236}">
                      <a16:creationId xmlns:a16="http://schemas.microsoft.com/office/drawing/2014/main" id="{6499C5AA-3D68-46CA-E97F-3E70688041F0}"/>
                    </a:ext>
                  </a:extLst>
                </p:cNvPr>
                <p:cNvSpPr/>
                <p:nvPr/>
              </p:nvSpPr>
              <p:spPr>
                <a:xfrm rot="20051663">
                  <a:off x="2915897" y="28872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252" name="楕円 1251">
                  <a:extLst>
                    <a:ext uri="{FF2B5EF4-FFF2-40B4-BE49-F238E27FC236}">
                      <a16:creationId xmlns:a16="http://schemas.microsoft.com/office/drawing/2014/main" id="{4A453794-F49C-44D3-2D7C-90E276E1176B}"/>
                    </a:ext>
                  </a:extLst>
                </p:cNvPr>
                <p:cNvSpPr/>
                <p:nvPr/>
              </p:nvSpPr>
              <p:spPr>
                <a:xfrm rot="20051663">
                  <a:off x="3068297" y="3039654"/>
                  <a:ext cx="187569" cy="281354"/>
                </a:xfrm>
                <a:prstGeom prst="ellipse">
                  <a:avLst/>
                </a:prstGeom>
                <a:noFill/>
                <a:ln w="76200">
                  <a:solidFill>
                    <a:srgbClr val="FFCC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</p:grpSp>
        </p:grpSp>
        <p:sp>
          <p:nvSpPr>
            <p:cNvPr id="1227" name="正方形/長方形 1226">
              <a:extLst>
                <a:ext uri="{FF2B5EF4-FFF2-40B4-BE49-F238E27FC236}">
                  <a16:creationId xmlns:a16="http://schemas.microsoft.com/office/drawing/2014/main" id="{912A7F70-CD51-C288-DA49-5DEB72E76D6C}"/>
                </a:ext>
              </a:extLst>
            </p:cNvPr>
            <p:cNvSpPr/>
            <p:nvPr/>
          </p:nvSpPr>
          <p:spPr bwMode="auto">
            <a:xfrm rot="2700000">
              <a:off x="4175087" y="3019404"/>
              <a:ext cx="2752158" cy="2752158"/>
            </a:xfrm>
            <a:prstGeom prst="rect">
              <a:avLst/>
            </a:prstGeom>
            <a:solidFill>
              <a:srgbClr val="FFCC00"/>
            </a:solidFill>
            <a:ln w="101600">
              <a:solidFill>
                <a:srgbClr val="FFCC00"/>
              </a:solidFill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71450" h="152400" prst="relaxedInset"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228" name="二等辺三角形 1227">
              <a:extLst>
                <a:ext uri="{FF2B5EF4-FFF2-40B4-BE49-F238E27FC236}">
                  <a16:creationId xmlns:a16="http://schemas.microsoft.com/office/drawing/2014/main" id="{D5E2BC34-CC7E-73D3-300E-1DB010780440}"/>
                </a:ext>
              </a:extLst>
            </p:cNvPr>
            <p:cNvSpPr/>
            <p:nvPr/>
          </p:nvSpPr>
          <p:spPr bwMode="auto">
            <a:xfrm rot="8100000">
              <a:off x="3809152" y="3329026"/>
              <a:ext cx="2531985" cy="1254984"/>
            </a:xfrm>
            <a:prstGeom prst="triangl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229" name="二等辺三角形 1228">
              <a:extLst>
                <a:ext uri="{FF2B5EF4-FFF2-40B4-BE49-F238E27FC236}">
                  <a16:creationId xmlns:a16="http://schemas.microsoft.com/office/drawing/2014/main" id="{48A286E3-35AD-8D6B-7141-6511151E3BB7}"/>
                </a:ext>
              </a:extLst>
            </p:cNvPr>
            <p:cNvSpPr/>
            <p:nvPr/>
          </p:nvSpPr>
          <p:spPr bwMode="auto">
            <a:xfrm rot="18900000" flipH="1">
              <a:off x="4791430" y="4245623"/>
              <a:ext cx="2531985" cy="1254984"/>
            </a:xfrm>
            <a:prstGeom prst="triangl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230" name="二等辺三角形 1229">
              <a:extLst>
                <a:ext uri="{FF2B5EF4-FFF2-40B4-BE49-F238E27FC236}">
                  <a16:creationId xmlns:a16="http://schemas.microsoft.com/office/drawing/2014/main" id="{6D6E1489-0CD3-C15E-C5BB-208630DBAD45}"/>
                </a:ext>
              </a:extLst>
            </p:cNvPr>
            <p:cNvSpPr/>
            <p:nvPr/>
          </p:nvSpPr>
          <p:spPr bwMode="auto">
            <a:xfrm rot="2700000" flipH="1">
              <a:off x="3801214" y="4272637"/>
              <a:ext cx="2531985" cy="1254984"/>
            </a:xfrm>
            <a:prstGeom prst="triangl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231" name="二等辺三角形 1230">
              <a:extLst>
                <a:ext uri="{FF2B5EF4-FFF2-40B4-BE49-F238E27FC236}">
                  <a16:creationId xmlns:a16="http://schemas.microsoft.com/office/drawing/2014/main" id="{AFA490CA-0CC6-0130-5123-107F591C96E4}"/>
                </a:ext>
              </a:extLst>
            </p:cNvPr>
            <p:cNvSpPr/>
            <p:nvPr/>
          </p:nvSpPr>
          <p:spPr bwMode="auto">
            <a:xfrm rot="13500000">
              <a:off x="4764415" y="3313665"/>
              <a:ext cx="2531985" cy="1254984"/>
            </a:xfrm>
            <a:prstGeom prst="triangle">
              <a:avLst/>
            </a:prstGeom>
            <a:noFill/>
            <a:ln w="76200">
              <a:solidFill>
                <a:srgbClr val="FFCC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kumimoji="1" lang="ja-JP" altLang="en-US" sz="1000"/>
            </a:p>
          </p:txBody>
        </p:sp>
        <p:sp>
          <p:nvSpPr>
            <p:cNvPr id="1232" name="テキスト ボックス 1231">
              <a:extLst>
                <a:ext uri="{FF2B5EF4-FFF2-40B4-BE49-F238E27FC236}">
                  <a16:creationId xmlns:a16="http://schemas.microsoft.com/office/drawing/2014/main" id="{883683EE-D0C8-5A6E-D98C-DBAD5FAC7F31}"/>
                </a:ext>
              </a:extLst>
            </p:cNvPr>
            <p:cNvSpPr txBox="1"/>
            <p:nvPr/>
          </p:nvSpPr>
          <p:spPr>
            <a:xfrm>
              <a:off x="4163513" y="3389047"/>
              <a:ext cx="1564446" cy="7284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❶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独創性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33" name="テキスト ボックス 1232">
              <a:extLst>
                <a:ext uri="{FF2B5EF4-FFF2-40B4-BE49-F238E27FC236}">
                  <a16:creationId xmlns:a16="http://schemas.microsoft.com/office/drawing/2014/main" id="{B314621A-61D4-B96D-623B-7F8B6F99BE6A}"/>
                </a:ext>
              </a:extLst>
            </p:cNvPr>
            <p:cNvSpPr txBox="1"/>
            <p:nvPr/>
          </p:nvSpPr>
          <p:spPr>
            <a:xfrm>
              <a:off x="5520783" y="4514526"/>
              <a:ext cx="1366271" cy="7284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➌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自主性</a:t>
              </a:r>
              <a:endParaRPr kumimoji="1"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34" name="テキスト ボックス 1233">
              <a:extLst>
                <a:ext uri="{FF2B5EF4-FFF2-40B4-BE49-F238E27FC236}">
                  <a16:creationId xmlns:a16="http://schemas.microsoft.com/office/drawing/2014/main" id="{B74B9ACD-A30D-2819-8552-8C2423F5C0E4}"/>
                </a:ext>
              </a:extLst>
            </p:cNvPr>
            <p:cNvSpPr txBox="1"/>
            <p:nvPr/>
          </p:nvSpPr>
          <p:spPr>
            <a:xfrm>
              <a:off x="5355332" y="3296723"/>
              <a:ext cx="1564446" cy="108340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➋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チーム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    </a:t>
              </a: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ワーク</a:t>
              </a:r>
              <a:endParaRPr kumimoji="1"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35" name="テキスト ボックス 1234">
              <a:extLst>
                <a:ext uri="{FF2B5EF4-FFF2-40B4-BE49-F238E27FC236}">
                  <a16:creationId xmlns:a16="http://schemas.microsoft.com/office/drawing/2014/main" id="{C55DE9B3-2174-ED9D-99E7-4C7572F4C27B}"/>
                </a:ext>
              </a:extLst>
            </p:cNvPr>
            <p:cNvSpPr txBox="1"/>
            <p:nvPr/>
          </p:nvSpPr>
          <p:spPr>
            <a:xfrm>
              <a:off x="4250376" y="4493680"/>
              <a:ext cx="1366271" cy="6917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❹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自己実現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89" name="テキスト ボックス 1288">
            <a:extLst>
              <a:ext uri="{FF2B5EF4-FFF2-40B4-BE49-F238E27FC236}">
                <a16:creationId xmlns:a16="http://schemas.microsoft.com/office/drawing/2014/main" id="{88EEE916-88D7-DF1D-09F7-D99B9296CD22}"/>
              </a:ext>
            </a:extLst>
          </p:cNvPr>
          <p:cNvSpPr txBox="1"/>
          <p:nvPr/>
        </p:nvSpPr>
        <p:spPr>
          <a:xfrm>
            <a:off x="8544541" y="4805554"/>
            <a:ext cx="2558107" cy="445037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>
                <a:gd name="adj" fmla="val 20432"/>
              </a:avLst>
            </a:prstTxWarp>
            <a:spAutoFit/>
          </a:bodyPr>
          <a:lstStyle/>
          <a:p>
            <a:r>
              <a:rPr lang="ja-JP" altLang="en-US" sz="3200" b="1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頑張ろう</a:t>
            </a:r>
            <a:r>
              <a:rPr kumimoji="1" lang="en-US" altLang="ja-JP" sz="3200" b="1">
                <a:ln>
                  <a:solidFill>
                    <a:srgbClr val="0000FF"/>
                  </a:solidFill>
                </a:ln>
                <a:solidFill>
                  <a:srgbClr val="00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!!</a:t>
            </a:r>
            <a:endParaRPr kumimoji="1" lang="ja-JP" altLang="en-US" sz="3200" b="1">
              <a:ln>
                <a:solidFill>
                  <a:srgbClr val="0000FF"/>
                </a:solidFill>
              </a:ln>
              <a:solidFill>
                <a:srgbClr val="00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AC069D4-0C9B-E034-D97D-29A0C9138629}"/>
              </a:ext>
            </a:extLst>
          </p:cNvPr>
          <p:cNvGrpSpPr/>
          <p:nvPr/>
        </p:nvGrpSpPr>
        <p:grpSpPr>
          <a:xfrm>
            <a:off x="296133" y="582430"/>
            <a:ext cx="3765666" cy="3110320"/>
            <a:chOff x="169975" y="-1306051"/>
            <a:chExt cx="3403836" cy="2811461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B1F8A2F2-CE5E-D8BB-91AA-909D28656ECB}"/>
                </a:ext>
              </a:extLst>
            </p:cNvPr>
            <p:cNvGrpSpPr/>
            <p:nvPr/>
          </p:nvGrpSpPr>
          <p:grpSpPr>
            <a:xfrm>
              <a:off x="169975" y="-1007226"/>
              <a:ext cx="3241293" cy="2512636"/>
              <a:chOff x="-55850" y="-1033382"/>
              <a:chExt cx="3241293" cy="2512636"/>
            </a:xfrm>
          </p:grpSpPr>
          <p:sp>
            <p:nvSpPr>
              <p:cNvPr id="23" name="四角形: メモ 22">
                <a:extLst>
                  <a:ext uri="{FF2B5EF4-FFF2-40B4-BE49-F238E27FC236}">
                    <a16:creationId xmlns:a16="http://schemas.microsoft.com/office/drawing/2014/main" id="{328A1957-46A8-E948-E389-D6382F8EC6C9}"/>
                  </a:ext>
                </a:extLst>
              </p:cNvPr>
              <p:cNvSpPr/>
              <p:nvPr/>
            </p:nvSpPr>
            <p:spPr>
              <a:xfrm>
                <a:off x="-55850" y="-1033382"/>
                <a:ext cx="3190529" cy="2512636"/>
              </a:xfrm>
              <a:custGeom>
                <a:avLst/>
                <a:gdLst>
                  <a:gd name="connsiteX0" fmla="*/ 0 w 3190529"/>
                  <a:gd name="connsiteY0" fmla="*/ 0 h 2512636"/>
                  <a:gd name="connsiteX1" fmla="*/ 3190529 w 3190529"/>
                  <a:gd name="connsiteY1" fmla="*/ 0 h 2512636"/>
                  <a:gd name="connsiteX2" fmla="*/ 3190529 w 3190529"/>
                  <a:gd name="connsiteY2" fmla="*/ 2198984 h 2512636"/>
                  <a:gd name="connsiteX3" fmla="*/ 2876877 w 3190529"/>
                  <a:gd name="connsiteY3" fmla="*/ 2512636 h 2512636"/>
                  <a:gd name="connsiteX4" fmla="*/ 0 w 3190529"/>
                  <a:gd name="connsiteY4" fmla="*/ 2512636 h 2512636"/>
                  <a:gd name="connsiteX5" fmla="*/ 0 w 3190529"/>
                  <a:gd name="connsiteY5" fmla="*/ 0 h 2512636"/>
                  <a:gd name="connsiteX0" fmla="*/ 2876877 w 3190529"/>
                  <a:gd name="connsiteY0" fmla="*/ 2512636 h 2512636"/>
                  <a:gd name="connsiteX1" fmla="*/ 2939607 w 3190529"/>
                  <a:gd name="connsiteY1" fmla="*/ 2261714 h 2512636"/>
                  <a:gd name="connsiteX2" fmla="*/ 3190529 w 3190529"/>
                  <a:gd name="connsiteY2" fmla="*/ 2198984 h 2512636"/>
                  <a:gd name="connsiteX3" fmla="*/ 2876877 w 3190529"/>
                  <a:gd name="connsiteY3" fmla="*/ 2512636 h 2512636"/>
                  <a:gd name="connsiteX0" fmla="*/ 2876877 w 3190529"/>
                  <a:gd name="connsiteY0" fmla="*/ 2512636 h 2512636"/>
                  <a:gd name="connsiteX1" fmla="*/ 2939607 w 3190529"/>
                  <a:gd name="connsiteY1" fmla="*/ 2261714 h 2512636"/>
                  <a:gd name="connsiteX2" fmla="*/ 3190529 w 3190529"/>
                  <a:gd name="connsiteY2" fmla="*/ 2198984 h 2512636"/>
                  <a:gd name="connsiteX3" fmla="*/ 2876877 w 3190529"/>
                  <a:gd name="connsiteY3" fmla="*/ 2512636 h 2512636"/>
                  <a:gd name="connsiteX4" fmla="*/ 0 w 3190529"/>
                  <a:gd name="connsiteY4" fmla="*/ 2512636 h 2512636"/>
                  <a:gd name="connsiteX5" fmla="*/ 0 w 3190529"/>
                  <a:gd name="connsiteY5" fmla="*/ 0 h 2512636"/>
                  <a:gd name="connsiteX6" fmla="*/ 3190529 w 3190529"/>
                  <a:gd name="connsiteY6" fmla="*/ 0 h 2512636"/>
                  <a:gd name="connsiteX7" fmla="*/ 3190529 w 3190529"/>
                  <a:gd name="connsiteY7" fmla="*/ 2198984 h 251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90529" h="2512636" stroke="0" extrusionOk="0">
                    <a:moveTo>
                      <a:pt x="0" y="0"/>
                    </a:moveTo>
                    <a:cubicBezTo>
                      <a:pt x="1308103" y="118645"/>
                      <a:pt x="2610261" y="116012"/>
                      <a:pt x="3190529" y="0"/>
                    </a:cubicBezTo>
                    <a:cubicBezTo>
                      <a:pt x="3057647" y="1042173"/>
                      <a:pt x="3275480" y="1118286"/>
                      <a:pt x="3190529" y="2198984"/>
                    </a:cubicBezTo>
                    <a:cubicBezTo>
                      <a:pt x="3097150" y="2278439"/>
                      <a:pt x="2987148" y="2347373"/>
                      <a:pt x="2876877" y="2512636"/>
                    </a:cubicBezTo>
                    <a:cubicBezTo>
                      <a:pt x="1893683" y="2532823"/>
                      <a:pt x="974552" y="2665116"/>
                      <a:pt x="0" y="2512636"/>
                    </a:cubicBezTo>
                    <a:cubicBezTo>
                      <a:pt x="-49533" y="1370414"/>
                      <a:pt x="-14809" y="1068718"/>
                      <a:pt x="0" y="0"/>
                    </a:cubicBezTo>
                    <a:close/>
                  </a:path>
                  <a:path w="3190529" h="2512636" fill="darkenLess" stroke="0" extrusionOk="0">
                    <a:moveTo>
                      <a:pt x="2876877" y="2512636"/>
                    </a:moveTo>
                    <a:cubicBezTo>
                      <a:pt x="2875688" y="2451462"/>
                      <a:pt x="2930409" y="2333277"/>
                      <a:pt x="2939607" y="2261714"/>
                    </a:cubicBezTo>
                    <a:cubicBezTo>
                      <a:pt x="2986432" y="2260486"/>
                      <a:pt x="3080866" y="2215910"/>
                      <a:pt x="3190529" y="2198984"/>
                    </a:cubicBezTo>
                    <a:cubicBezTo>
                      <a:pt x="3119105" y="2255287"/>
                      <a:pt x="2959827" y="2456818"/>
                      <a:pt x="2876877" y="2512636"/>
                    </a:cubicBezTo>
                    <a:close/>
                  </a:path>
                  <a:path w="3190529" h="2512636" fill="none" extrusionOk="0">
                    <a:moveTo>
                      <a:pt x="2876877" y="2512636"/>
                    </a:moveTo>
                    <a:cubicBezTo>
                      <a:pt x="2902910" y="2416616"/>
                      <a:pt x="2918492" y="2360718"/>
                      <a:pt x="2939607" y="2261714"/>
                    </a:cubicBezTo>
                    <a:cubicBezTo>
                      <a:pt x="3003139" y="2226651"/>
                      <a:pt x="3073387" y="2216623"/>
                      <a:pt x="3190529" y="2198984"/>
                    </a:cubicBezTo>
                    <a:cubicBezTo>
                      <a:pt x="3067930" y="2342577"/>
                      <a:pt x="2945443" y="2451546"/>
                      <a:pt x="2876877" y="2512636"/>
                    </a:cubicBezTo>
                    <a:cubicBezTo>
                      <a:pt x="1911637" y="2630947"/>
                      <a:pt x="580286" y="2411491"/>
                      <a:pt x="0" y="2512636"/>
                    </a:cubicBezTo>
                    <a:cubicBezTo>
                      <a:pt x="89514" y="1899590"/>
                      <a:pt x="-11053" y="405468"/>
                      <a:pt x="0" y="0"/>
                    </a:cubicBezTo>
                    <a:cubicBezTo>
                      <a:pt x="430612" y="-119236"/>
                      <a:pt x="2029465" y="89530"/>
                      <a:pt x="3190529" y="0"/>
                    </a:cubicBezTo>
                    <a:cubicBezTo>
                      <a:pt x="3277642" y="1055143"/>
                      <a:pt x="3281792" y="1387330"/>
                      <a:pt x="3190529" y="2198984"/>
                    </a:cubicBezTo>
                  </a:path>
                  <a:path w="3190529" h="2512636" fill="none" stroke="0" extrusionOk="0">
                    <a:moveTo>
                      <a:pt x="2876877" y="2512636"/>
                    </a:moveTo>
                    <a:cubicBezTo>
                      <a:pt x="2885065" y="2440917"/>
                      <a:pt x="2910349" y="2363120"/>
                      <a:pt x="2939607" y="2261714"/>
                    </a:cubicBezTo>
                    <a:cubicBezTo>
                      <a:pt x="3036145" y="2242091"/>
                      <a:pt x="3089777" y="2223410"/>
                      <a:pt x="3190529" y="2198984"/>
                    </a:cubicBezTo>
                    <a:cubicBezTo>
                      <a:pt x="3100971" y="2288825"/>
                      <a:pt x="2974482" y="2381066"/>
                      <a:pt x="2876877" y="2512636"/>
                    </a:cubicBezTo>
                    <a:cubicBezTo>
                      <a:pt x="1636830" y="2362197"/>
                      <a:pt x="1094263" y="2598515"/>
                      <a:pt x="0" y="2512636"/>
                    </a:cubicBezTo>
                    <a:cubicBezTo>
                      <a:pt x="-90115" y="2209832"/>
                      <a:pt x="-123441" y="439741"/>
                      <a:pt x="0" y="0"/>
                    </a:cubicBezTo>
                    <a:cubicBezTo>
                      <a:pt x="474035" y="-155197"/>
                      <a:pt x="2442153" y="-163020"/>
                      <a:pt x="3190529" y="0"/>
                    </a:cubicBezTo>
                    <a:cubicBezTo>
                      <a:pt x="3258460" y="736188"/>
                      <a:pt x="3044959" y="1930681"/>
                      <a:pt x="3190529" y="2198984"/>
                    </a:cubicBezTo>
                  </a:path>
                </a:pathLst>
              </a:custGeom>
              <a:gradFill flip="none" rotWithShape="1">
                <a:gsLst>
                  <a:gs pos="0">
                    <a:srgbClr val="66FFFF"/>
                  </a:gs>
                  <a:gs pos="41000">
                    <a:schemeClr val="bg1"/>
                  </a:gs>
                  <a:gs pos="95000">
                    <a:schemeClr val="accent5">
                      <a:lumMod val="45000"/>
                      <a:lumOff val="55000"/>
                    </a:schemeClr>
                  </a:gs>
                  <a:gs pos="68000">
                    <a:srgbClr val="CCFFFF"/>
                  </a:gs>
                </a:gsLst>
                <a:lin ang="5400000" scaled="1"/>
                <a:tileRect/>
              </a:gradFill>
              <a:ln w="38100">
                <a:solidFill>
                  <a:schemeClr val="bg2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foldedCorner">
                        <a:avLst>
                          <a:gd name="adj" fmla="val 12483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kumimoji="1" lang="ja-JP" altLang="en-US" b="1">
                  <a:solidFill>
                    <a:schemeClr val="bg2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1" name="テキスト ボックス 6">
                <a:extLst>
                  <a:ext uri="{FF2B5EF4-FFF2-40B4-BE49-F238E27FC236}">
                    <a16:creationId xmlns:a16="http://schemas.microsoft.com/office/drawing/2014/main" id="{8A6B1ED2-0C6B-2860-178F-9C1E0C4CE3AE}"/>
                  </a:ext>
                </a:extLst>
              </p:cNvPr>
              <p:cNvSpPr txBox="1"/>
              <p:nvPr/>
            </p:nvSpPr>
            <p:spPr>
              <a:xfrm>
                <a:off x="76245" y="-874908"/>
                <a:ext cx="3109198" cy="21012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200"/>
                  </a:lnSpc>
                  <a:defRPr/>
                </a:pPr>
                <a:r>
                  <a:rPr lang="en-US" altLang="ja-JP" sz="20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          </a:t>
                </a:r>
                <a:r>
                  <a:rPr lang="en-US" altLang="ja-JP" sz="20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【</a:t>
                </a:r>
                <a:r>
                  <a:rPr lang="ja-JP" altLang="en-US" sz="20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私の紹介</a:t>
                </a:r>
                <a:r>
                  <a:rPr lang="en-US" altLang="ja-JP" sz="2000" b="1">
                    <a:highlight>
                      <a:srgbClr val="00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】</a:t>
                </a:r>
              </a:p>
              <a:p>
                <a:pPr algn="ctr">
                  <a:lnSpc>
                    <a:spcPts val="2200"/>
                  </a:lnSpc>
                  <a:defRPr/>
                </a:pPr>
                <a:endParaRPr lang="en-US" altLang="ja-JP" sz="2000" b="1">
                  <a:highlight>
                    <a:srgbClr val="00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2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有金直葵</a:t>
                </a:r>
                <a:r>
                  <a:rPr lang="en-US" altLang="ja-JP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(22</a:t>
                </a: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才</a:t>
                </a:r>
                <a:r>
                  <a:rPr lang="en-US" altLang="ja-JP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:</a:t>
                </a:r>
                <a:r>
                  <a:rPr lang="ja-JP" altLang="en-US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現在</a:t>
                </a:r>
                <a:r>
                  <a:rPr lang="en-US" altLang="ja-JP" sz="14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</a:p>
              <a:p>
                <a:pPr>
                  <a:lnSpc>
                    <a:spcPts val="22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★</a:t>
                </a:r>
                <a:r>
                  <a:rPr lang="en-US" altLang="ja-JP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2020</a:t>
                </a: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年入社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2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　とよはし工場　製造部配属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2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★</a:t>
                </a:r>
                <a:r>
                  <a:rPr lang="en-US" altLang="ja-JP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2022</a:t>
                </a: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2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　八和田山工場　部品供給係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200"/>
                  </a:lnSpc>
                  <a:defRPr/>
                </a:pP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　　　　　　　　　　　　　　　　へ異動</a:t>
                </a:r>
                <a:endParaRPr lang="en-US" altLang="ja-JP" sz="18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EE52D460-99AD-4A7B-39CA-6D8B452F4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20" b="89899" l="10000" r="92222">
                          <a14:foregroundMark x1="50000" y1="4040" x2="47778" y2="6061"/>
                          <a14:foregroundMark x1="13333" y1="35354" x2="12222" y2="56566"/>
                          <a14:foregroundMark x1="88889" y1="43434" x2="91111" y2="61616"/>
                          <a14:foregroundMark x1="92222" y1="30303" x2="92222" y2="363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03440">
              <a:off x="2456528" y="-1306051"/>
              <a:ext cx="1117283" cy="1232618"/>
            </a:xfrm>
            <a:prstGeom prst="rect">
              <a:avLst/>
            </a:prstGeom>
          </p:spPr>
        </p:pic>
      </p:grpSp>
      <p:grpSp>
        <p:nvGrpSpPr>
          <p:cNvPr id="1224" name="グループ化 1223">
            <a:extLst>
              <a:ext uri="{FF2B5EF4-FFF2-40B4-BE49-F238E27FC236}">
                <a16:creationId xmlns:a16="http://schemas.microsoft.com/office/drawing/2014/main" id="{B6CFBD2C-03D1-C2E8-852E-92090DDA723F}"/>
              </a:ext>
            </a:extLst>
          </p:cNvPr>
          <p:cNvGrpSpPr/>
          <p:nvPr/>
        </p:nvGrpSpPr>
        <p:grpSpPr>
          <a:xfrm>
            <a:off x="6719099" y="5074684"/>
            <a:ext cx="5221914" cy="1730111"/>
            <a:chOff x="6719099" y="5074684"/>
            <a:chExt cx="5221914" cy="1730111"/>
          </a:xfrm>
        </p:grpSpPr>
        <p:pic>
          <p:nvPicPr>
            <p:cNvPr id="1219" name="図 1218">
              <a:extLst>
                <a:ext uri="{FF2B5EF4-FFF2-40B4-BE49-F238E27FC236}">
                  <a16:creationId xmlns:a16="http://schemas.microsoft.com/office/drawing/2014/main" id="{95232259-E41D-9B40-FB42-179C8F532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9548"/>
            <a:stretch/>
          </p:blipFill>
          <p:spPr>
            <a:xfrm>
              <a:off x="7412366" y="5074684"/>
              <a:ext cx="1056409" cy="171996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0" name="図 1219">
              <a:extLst>
                <a:ext uri="{FF2B5EF4-FFF2-40B4-BE49-F238E27FC236}">
                  <a16:creationId xmlns:a16="http://schemas.microsoft.com/office/drawing/2014/main" id="{5FF731F8-7445-BA44-E0BA-77B476C54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9503"/>
            <a:stretch/>
          </p:blipFill>
          <p:spPr>
            <a:xfrm>
              <a:off x="10860750" y="5147639"/>
              <a:ext cx="1080263" cy="164065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1" name="図 1220">
              <a:extLst>
                <a:ext uri="{FF2B5EF4-FFF2-40B4-BE49-F238E27FC236}">
                  <a16:creationId xmlns:a16="http://schemas.microsoft.com/office/drawing/2014/main" id="{C0242AD6-70F6-62D4-C0AA-EC2B76396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11714"/>
            <a:stretch/>
          </p:blipFill>
          <p:spPr>
            <a:xfrm>
              <a:off x="8578089" y="5303515"/>
              <a:ext cx="1148418" cy="15012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23" name="図 1222">
              <a:extLst>
                <a:ext uri="{FF2B5EF4-FFF2-40B4-BE49-F238E27FC236}">
                  <a16:creationId xmlns:a16="http://schemas.microsoft.com/office/drawing/2014/main" id="{70E21DBE-563A-06AA-389D-0392D2993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2167"/>
            <a:stretch/>
          </p:blipFill>
          <p:spPr>
            <a:xfrm>
              <a:off x="9749194" y="5271127"/>
              <a:ext cx="1124564" cy="15235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C87853F-C85B-EE3A-AF67-4811B4AF2E90}"/>
                </a:ext>
              </a:extLst>
            </p:cNvPr>
            <p:cNvSpPr/>
            <p:nvPr/>
          </p:nvSpPr>
          <p:spPr>
            <a:xfrm rot="870277">
              <a:off x="10579115" y="6400362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奥山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F1648A4-1D16-3CBF-E6B8-2798AD6D68BD}"/>
                </a:ext>
              </a:extLst>
            </p:cNvPr>
            <p:cNvSpPr/>
            <p:nvPr/>
          </p:nvSpPr>
          <p:spPr>
            <a:xfrm rot="870277">
              <a:off x="8310710" y="6422889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上原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D0EC2E4-80F5-D9DA-594A-A0F416FCCE0E}"/>
                </a:ext>
              </a:extLst>
            </p:cNvPr>
            <p:cNvSpPr/>
            <p:nvPr/>
          </p:nvSpPr>
          <p:spPr>
            <a:xfrm rot="870277">
              <a:off x="9508643" y="6451382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飯田</a:t>
              </a:r>
              <a:endParaRPr lang="ja-JP" altLang="en-US" sz="12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D591EFD1-755F-2CA2-FA6D-48E2FCAF2BD2}"/>
                </a:ext>
              </a:extLst>
            </p:cNvPr>
            <p:cNvSpPr/>
            <p:nvPr/>
          </p:nvSpPr>
          <p:spPr>
            <a:xfrm rot="870277">
              <a:off x="6719099" y="6193417"/>
              <a:ext cx="915976" cy="2686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尾野班長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2" name="正方形/長方形 6">
            <a:extLst>
              <a:ext uri="{FF2B5EF4-FFF2-40B4-BE49-F238E27FC236}">
                <a16:creationId xmlns:a16="http://schemas.microsoft.com/office/drawing/2014/main" id="{34A610D5-EB48-91B7-9799-CB244119A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105" y="50997"/>
            <a:ext cx="3096000" cy="4001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私の成長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: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QC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活動から学ぶ</a:t>
            </a:r>
            <a:endParaRPr lang="ja-JP" altLang="en-US" sz="2400" b="1" dirty="0">
              <a:solidFill>
                <a:srgbClr val="0000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244" name="グループ化 1243">
            <a:extLst>
              <a:ext uri="{FF2B5EF4-FFF2-40B4-BE49-F238E27FC236}">
                <a16:creationId xmlns:a16="http://schemas.microsoft.com/office/drawing/2014/main" id="{45A5904E-7C5D-9371-2EDA-D2BF47CDF43E}"/>
              </a:ext>
            </a:extLst>
          </p:cNvPr>
          <p:cNvGrpSpPr/>
          <p:nvPr/>
        </p:nvGrpSpPr>
        <p:grpSpPr>
          <a:xfrm>
            <a:off x="932032" y="3322187"/>
            <a:ext cx="1671965" cy="3522092"/>
            <a:chOff x="1133709" y="3322750"/>
            <a:chExt cx="1671965" cy="352209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2CB2285-2EAD-4E8D-52A4-834310E1C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457" y="3322750"/>
              <a:ext cx="1567217" cy="3522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CF68659E-6EF4-A418-885E-7FD7C070F6B3}"/>
                </a:ext>
              </a:extLst>
            </p:cNvPr>
            <p:cNvSpPr/>
            <p:nvPr/>
          </p:nvSpPr>
          <p:spPr>
            <a:xfrm rot="870277">
              <a:off x="1133709" y="5019137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F27FF33-4EF0-9D90-72F3-1A1EBE4A09C3}"/>
              </a:ext>
            </a:extLst>
          </p:cNvPr>
          <p:cNvGrpSpPr/>
          <p:nvPr/>
        </p:nvGrpSpPr>
        <p:grpSpPr>
          <a:xfrm>
            <a:off x="557058" y="3107642"/>
            <a:ext cx="1955340" cy="3659758"/>
            <a:chOff x="1472826" y="3074422"/>
            <a:chExt cx="1955340" cy="3659758"/>
          </a:xfrm>
        </p:grpSpPr>
        <p:grpSp>
          <p:nvGrpSpPr>
            <p:cNvPr id="1245" name="グループ化 1244">
              <a:extLst>
                <a:ext uri="{FF2B5EF4-FFF2-40B4-BE49-F238E27FC236}">
                  <a16:creationId xmlns:a16="http://schemas.microsoft.com/office/drawing/2014/main" id="{11A3F07E-542E-4F93-6655-F10633B10EF6}"/>
                </a:ext>
              </a:extLst>
            </p:cNvPr>
            <p:cNvGrpSpPr/>
            <p:nvPr/>
          </p:nvGrpSpPr>
          <p:grpSpPr>
            <a:xfrm>
              <a:off x="1472826" y="3321964"/>
              <a:ext cx="1955340" cy="3412216"/>
              <a:chOff x="2427421" y="3355939"/>
              <a:chExt cx="1955340" cy="3412216"/>
            </a:xfrm>
          </p:grpSpPr>
          <p:pic>
            <p:nvPicPr>
              <p:cNvPr id="1218" name="図 1217">
                <a:extLst>
                  <a:ext uri="{FF2B5EF4-FFF2-40B4-BE49-F238E27FC236}">
                    <a16:creationId xmlns:a16="http://schemas.microsoft.com/office/drawing/2014/main" id="{14F8EC97-BB07-6E7A-8A1F-28C80A83C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27421" y="3355939"/>
                <a:ext cx="1777484" cy="3412216"/>
              </a:xfrm>
              <a:prstGeom prst="rect">
                <a:avLst/>
              </a:prstGeom>
            </p:spPr>
          </p:pic>
          <p:sp>
            <p:nvSpPr>
              <p:cNvPr id="1225" name="正方形/長方形 1224">
                <a:extLst>
                  <a:ext uri="{FF2B5EF4-FFF2-40B4-BE49-F238E27FC236}">
                    <a16:creationId xmlns:a16="http://schemas.microsoft.com/office/drawing/2014/main" id="{0F8E8020-17FB-F0AE-9D2E-660C9ECE2DB4}"/>
                  </a:ext>
                </a:extLst>
              </p:cNvPr>
              <p:cNvSpPr/>
              <p:nvPr/>
            </p:nvSpPr>
            <p:spPr>
              <a:xfrm rot="870277">
                <a:off x="3840161" y="4168174"/>
                <a:ext cx="542600" cy="18759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sz="1400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有金</a:t>
                </a:r>
                <a:endParaRPr lang="ja-JP" altLang="en-US" sz="1400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1275" name="グループ化 1274">
              <a:extLst>
                <a:ext uri="{FF2B5EF4-FFF2-40B4-BE49-F238E27FC236}">
                  <a16:creationId xmlns:a16="http://schemas.microsoft.com/office/drawing/2014/main" id="{214C32EB-153B-D140-F172-B1C088F9A91B}"/>
                </a:ext>
              </a:extLst>
            </p:cNvPr>
            <p:cNvGrpSpPr/>
            <p:nvPr/>
          </p:nvGrpSpPr>
          <p:grpSpPr>
            <a:xfrm rot="15180782" flipH="1">
              <a:off x="1773803" y="3175624"/>
              <a:ext cx="520266" cy="317861"/>
              <a:chOff x="6763960" y="-5940892"/>
              <a:chExt cx="1012827" cy="556639"/>
            </a:xfrm>
          </p:grpSpPr>
          <p:sp>
            <p:nvSpPr>
              <p:cNvPr id="1276" name="矢印: 山形 1275">
                <a:extLst>
                  <a:ext uri="{FF2B5EF4-FFF2-40B4-BE49-F238E27FC236}">
                    <a16:creationId xmlns:a16="http://schemas.microsoft.com/office/drawing/2014/main" id="{33C5F31A-F53A-1BE8-617D-65BCE0DA5F99}"/>
                  </a:ext>
                </a:extLst>
              </p:cNvPr>
              <p:cNvSpPr/>
              <p:nvPr/>
            </p:nvSpPr>
            <p:spPr bwMode="auto">
              <a:xfrm>
                <a:off x="6763960" y="-5940892"/>
                <a:ext cx="1012825" cy="556639"/>
              </a:xfrm>
              <a:prstGeom prst="chevron">
                <a:avLst/>
              </a:prstGeom>
              <a:solidFill>
                <a:srgbClr val="006600"/>
              </a:solidFill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1277" name="矢印: 山形 232">
                <a:extLst>
                  <a:ext uri="{FF2B5EF4-FFF2-40B4-BE49-F238E27FC236}">
                    <a16:creationId xmlns:a16="http://schemas.microsoft.com/office/drawing/2014/main" id="{16D0F371-EDD2-38D4-8F15-D8ED6F7CD0FF}"/>
                  </a:ext>
                </a:extLst>
              </p:cNvPr>
              <p:cNvSpPr/>
              <p:nvPr/>
            </p:nvSpPr>
            <p:spPr bwMode="auto">
              <a:xfrm>
                <a:off x="6763965" y="-5662956"/>
                <a:ext cx="1012822" cy="278320"/>
              </a:xfrm>
              <a:custGeom>
                <a:avLst/>
                <a:gdLst>
                  <a:gd name="connsiteX0" fmla="*/ 0 w 1012824"/>
                  <a:gd name="connsiteY0" fmla="*/ 0 h 556640"/>
                  <a:gd name="connsiteX1" fmla="*/ 734504 w 1012824"/>
                  <a:gd name="connsiteY1" fmla="*/ 0 h 556640"/>
                  <a:gd name="connsiteX2" fmla="*/ 1012824 w 1012824"/>
                  <a:gd name="connsiteY2" fmla="*/ 278320 h 556640"/>
                  <a:gd name="connsiteX3" fmla="*/ 734504 w 1012824"/>
                  <a:gd name="connsiteY3" fmla="*/ 556640 h 556640"/>
                  <a:gd name="connsiteX4" fmla="*/ 0 w 1012824"/>
                  <a:gd name="connsiteY4" fmla="*/ 556640 h 556640"/>
                  <a:gd name="connsiteX5" fmla="*/ 278320 w 1012824"/>
                  <a:gd name="connsiteY5" fmla="*/ 278320 h 556640"/>
                  <a:gd name="connsiteX6" fmla="*/ 0 w 1012824"/>
                  <a:gd name="connsiteY6" fmla="*/ 0 h 556640"/>
                  <a:gd name="connsiteX0" fmla="*/ 278320 w 1012824"/>
                  <a:gd name="connsiteY0" fmla="*/ 278320 h 556640"/>
                  <a:gd name="connsiteX1" fmla="*/ 734504 w 1012824"/>
                  <a:gd name="connsiteY1" fmla="*/ 0 h 556640"/>
                  <a:gd name="connsiteX2" fmla="*/ 1012824 w 1012824"/>
                  <a:gd name="connsiteY2" fmla="*/ 278320 h 556640"/>
                  <a:gd name="connsiteX3" fmla="*/ 734504 w 1012824"/>
                  <a:gd name="connsiteY3" fmla="*/ 556640 h 556640"/>
                  <a:gd name="connsiteX4" fmla="*/ 0 w 1012824"/>
                  <a:gd name="connsiteY4" fmla="*/ 556640 h 556640"/>
                  <a:gd name="connsiteX5" fmla="*/ 278320 w 1012824"/>
                  <a:gd name="connsiteY5" fmla="*/ 278320 h 556640"/>
                  <a:gd name="connsiteX0" fmla="*/ 278320 w 1012824"/>
                  <a:gd name="connsiteY0" fmla="*/ 0 h 278320"/>
                  <a:gd name="connsiteX1" fmla="*/ 1012824 w 1012824"/>
                  <a:gd name="connsiteY1" fmla="*/ 0 h 278320"/>
                  <a:gd name="connsiteX2" fmla="*/ 734504 w 1012824"/>
                  <a:gd name="connsiteY2" fmla="*/ 278320 h 278320"/>
                  <a:gd name="connsiteX3" fmla="*/ 0 w 1012824"/>
                  <a:gd name="connsiteY3" fmla="*/ 278320 h 278320"/>
                  <a:gd name="connsiteX4" fmla="*/ 278320 w 1012824"/>
                  <a:gd name="connsiteY4" fmla="*/ 0 h 27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2824" h="278320">
                    <a:moveTo>
                      <a:pt x="278320" y="0"/>
                    </a:moveTo>
                    <a:lnTo>
                      <a:pt x="1012824" y="0"/>
                    </a:lnTo>
                    <a:lnTo>
                      <a:pt x="734504" y="278320"/>
                    </a:lnTo>
                    <a:lnTo>
                      <a:pt x="0" y="278320"/>
                    </a:lnTo>
                    <a:lnTo>
                      <a:pt x="278320" y="0"/>
                    </a:lnTo>
                    <a:close/>
                  </a:path>
                </a:pathLst>
              </a:custGeom>
              <a:solidFill>
                <a:srgbClr val="FFFF00"/>
              </a:solidFill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1A53502-C438-6049-3F44-0D0E81F5BFFF}"/>
              </a:ext>
            </a:extLst>
          </p:cNvPr>
          <p:cNvGrpSpPr/>
          <p:nvPr/>
        </p:nvGrpSpPr>
        <p:grpSpPr>
          <a:xfrm>
            <a:off x="4287620" y="179959"/>
            <a:ext cx="7768183" cy="2180199"/>
            <a:chOff x="4487924" y="179959"/>
            <a:chExt cx="7768183" cy="2180199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27176171-9C81-31BD-F976-6ADAEAAFE3B0}"/>
                </a:ext>
              </a:extLst>
            </p:cNvPr>
            <p:cNvGrpSpPr/>
            <p:nvPr/>
          </p:nvGrpSpPr>
          <p:grpSpPr>
            <a:xfrm>
              <a:off x="4487924" y="859727"/>
              <a:ext cx="6129392" cy="1496346"/>
              <a:chOff x="12404" y="875826"/>
              <a:chExt cx="6129392" cy="1496346"/>
            </a:xfrm>
          </p:grpSpPr>
          <p:sp>
            <p:nvSpPr>
              <p:cNvPr id="25" name="四角形: メモ 24">
                <a:extLst>
                  <a:ext uri="{FF2B5EF4-FFF2-40B4-BE49-F238E27FC236}">
                    <a16:creationId xmlns:a16="http://schemas.microsoft.com/office/drawing/2014/main" id="{6582A5CC-64EC-939D-5076-C8DA17BD1003}"/>
                  </a:ext>
                </a:extLst>
              </p:cNvPr>
              <p:cNvSpPr/>
              <p:nvPr/>
            </p:nvSpPr>
            <p:spPr>
              <a:xfrm>
                <a:off x="12404" y="875826"/>
                <a:ext cx="5861780" cy="1496346"/>
              </a:xfrm>
              <a:custGeom>
                <a:avLst/>
                <a:gdLst>
                  <a:gd name="connsiteX0" fmla="*/ 0 w 5861780"/>
                  <a:gd name="connsiteY0" fmla="*/ 0 h 1496346"/>
                  <a:gd name="connsiteX1" fmla="*/ 5861780 w 5861780"/>
                  <a:gd name="connsiteY1" fmla="*/ 0 h 1496346"/>
                  <a:gd name="connsiteX2" fmla="*/ 5861780 w 5861780"/>
                  <a:gd name="connsiteY2" fmla="*/ 1246950 h 1496346"/>
                  <a:gd name="connsiteX3" fmla="*/ 5612384 w 5861780"/>
                  <a:gd name="connsiteY3" fmla="*/ 1496346 h 1496346"/>
                  <a:gd name="connsiteX4" fmla="*/ 0 w 5861780"/>
                  <a:gd name="connsiteY4" fmla="*/ 1496346 h 1496346"/>
                  <a:gd name="connsiteX5" fmla="*/ 0 w 5861780"/>
                  <a:gd name="connsiteY5" fmla="*/ 0 h 1496346"/>
                  <a:gd name="connsiteX0" fmla="*/ 5612384 w 5861780"/>
                  <a:gd name="connsiteY0" fmla="*/ 1496346 h 1496346"/>
                  <a:gd name="connsiteX1" fmla="*/ 5662263 w 5861780"/>
                  <a:gd name="connsiteY1" fmla="*/ 1296829 h 1496346"/>
                  <a:gd name="connsiteX2" fmla="*/ 5861780 w 5861780"/>
                  <a:gd name="connsiteY2" fmla="*/ 1246950 h 1496346"/>
                  <a:gd name="connsiteX3" fmla="*/ 5612384 w 5861780"/>
                  <a:gd name="connsiteY3" fmla="*/ 1496346 h 1496346"/>
                  <a:gd name="connsiteX0" fmla="*/ 5612384 w 5861780"/>
                  <a:gd name="connsiteY0" fmla="*/ 1496346 h 1496346"/>
                  <a:gd name="connsiteX1" fmla="*/ 5662263 w 5861780"/>
                  <a:gd name="connsiteY1" fmla="*/ 1296829 h 1496346"/>
                  <a:gd name="connsiteX2" fmla="*/ 5861780 w 5861780"/>
                  <a:gd name="connsiteY2" fmla="*/ 1246950 h 1496346"/>
                  <a:gd name="connsiteX3" fmla="*/ 5612384 w 5861780"/>
                  <a:gd name="connsiteY3" fmla="*/ 1496346 h 1496346"/>
                  <a:gd name="connsiteX4" fmla="*/ 0 w 5861780"/>
                  <a:gd name="connsiteY4" fmla="*/ 1496346 h 1496346"/>
                  <a:gd name="connsiteX5" fmla="*/ 0 w 5861780"/>
                  <a:gd name="connsiteY5" fmla="*/ 0 h 1496346"/>
                  <a:gd name="connsiteX6" fmla="*/ 5861780 w 5861780"/>
                  <a:gd name="connsiteY6" fmla="*/ 0 h 1496346"/>
                  <a:gd name="connsiteX7" fmla="*/ 5861780 w 5861780"/>
                  <a:gd name="connsiteY7" fmla="*/ 1246950 h 1496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61780" h="1496346" stroke="0" extrusionOk="0">
                    <a:moveTo>
                      <a:pt x="0" y="0"/>
                    </a:moveTo>
                    <a:cubicBezTo>
                      <a:pt x="765001" y="118645"/>
                      <a:pt x="4630887" y="116012"/>
                      <a:pt x="5861780" y="0"/>
                    </a:cubicBezTo>
                    <a:cubicBezTo>
                      <a:pt x="5795428" y="514976"/>
                      <a:pt x="5876054" y="809341"/>
                      <a:pt x="5861780" y="1246950"/>
                    </a:cubicBezTo>
                    <a:cubicBezTo>
                      <a:pt x="5754453" y="1387993"/>
                      <a:pt x="5656681" y="1483530"/>
                      <a:pt x="5612384" y="1496346"/>
                    </a:cubicBezTo>
                    <a:cubicBezTo>
                      <a:pt x="3894134" y="1516533"/>
                      <a:pt x="970076" y="1648826"/>
                      <a:pt x="0" y="1496346"/>
                    </a:cubicBezTo>
                    <a:cubicBezTo>
                      <a:pt x="-6626" y="863642"/>
                      <a:pt x="-60721" y="429506"/>
                      <a:pt x="0" y="0"/>
                    </a:cubicBezTo>
                    <a:close/>
                  </a:path>
                  <a:path w="5861780" h="1496346" fill="darkenLess" stroke="0" extrusionOk="0">
                    <a:moveTo>
                      <a:pt x="5612384" y="1496346"/>
                    </a:moveTo>
                    <a:cubicBezTo>
                      <a:pt x="5619138" y="1428855"/>
                      <a:pt x="5654944" y="1330399"/>
                      <a:pt x="5662263" y="1296829"/>
                    </a:cubicBezTo>
                    <a:cubicBezTo>
                      <a:pt x="5730014" y="1261615"/>
                      <a:pt x="5839927" y="1259480"/>
                      <a:pt x="5861780" y="1246950"/>
                    </a:cubicBezTo>
                    <a:cubicBezTo>
                      <a:pt x="5737556" y="1331608"/>
                      <a:pt x="5684465" y="1443226"/>
                      <a:pt x="5612384" y="1496346"/>
                    </a:cubicBezTo>
                    <a:close/>
                  </a:path>
                  <a:path w="5861780" h="1496346" fill="none" extrusionOk="0">
                    <a:moveTo>
                      <a:pt x="5612384" y="1496346"/>
                    </a:moveTo>
                    <a:cubicBezTo>
                      <a:pt x="5641983" y="1441417"/>
                      <a:pt x="5647431" y="1332495"/>
                      <a:pt x="5662263" y="1296829"/>
                    </a:cubicBezTo>
                    <a:cubicBezTo>
                      <a:pt x="5702766" y="1273445"/>
                      <a:pt x="5840596" y="1261486"/>
                      <a:pt x="5861780" y="1246950"/>
                    </a:cubicBezTo>
                    <a:cubicBezTo>
                      <a:pt x="5766906" y="1349975"/>
                      <a:pt x="5667014" y="1464516"/>
                      <a:pt x="5612384" y="1496346"/>
                    </a:cubicBezTo>
                    <a:cubicBezTo>
                      <a:pt x="3793864" y="1614657"/>
                      <a:pt x="1346911" y="1395201"/>
                      <a:pt x="0" y="1496346"/>
                    </a:cubicBezTo>
                    <a:cubicBezTo>
                      <a:pt x="-31901" y="1342823"/>
                      <a:pt x="-114927" y="601453"/>
                      <a:pt x="0" y="0"/>
                    </a:cubicBezTo>
                    <a:cubicBezTo>
                      <a:pt x="2384027" y="-119236"/>
                      <a:pt x="4489864" y="89530"/>
                      <a:pt x="5861780" y="0"/>
                    </a:cubicBezTo>
                    <a:cubicBezTo>
                      <a:pt x="5857289" y="320417"/>
                      <a:pt x="5931360" y="763155"/>
                      <a:pt x="5861780" y="1246950"/>
                    </a:cubicBezTo>
                  </a:path>
                  <a:path w="5861780" h="1496346" fill="none" stroke="0" extrusionOk="0">
                    <a:moveTo>
                      <a:pt x="5612384" y="1496346"/>
                    </a:moveTo>
                    <a:cubicBezTo>
                      <a:pt x="5641556" y="1453764"/>
                      <a:pt x="5641409" y="1390884"/>
                      <a:pt x="5662263" y="1296829"/>
                    </a:cubicBezTo>
                    <a:cubicBezTo>
                      <a:pt x="5681771" y="1275898"/>
                      <a:pt x="5786000" y="1260599"/>
                      <a:pt x="5861780" y="1246950"/>
                    </a:cubicBezTo>
                    <a:cubicBezTo>
                      <a:pt x="5851626" y="1296943"/>
                      <a:pt x="5696532" y="1384077"/>
                      <a:pt x="5612384" y="1496346"/>
                    </a:cubicBezTo>
                    <a:cubicBezTo>
                      <a:pt x="3368775" y="1345907"/>
                      <a:pt x="2242492" y="1582225"/>
                      <a:pt x="0" y="1496346"/>
                    </a:cubicBezTo>
                    <a:cubicBezTo>
                      <a:pt x="99804" y="1155365"/>
                      <a:pt x="19961" y="150382"/>
                      <a:pt x="0" y="0"/>
                    </a:cubicBezTo>
                    <a:cubicBezTo>
                      <a:pt x="939798" y="-155197"/>
                      <a:pt x="4952991" y="-163020"/>
                      <a:pt x="5861780" y="0"/>
                    </a:cubicBezTo>
                    <a:cubicBezTo>
                      <a:pt x="5917174" y="345361"/>
                      <a:pt x="5763649" y="635589"/>
                      <a:pt x="5861780" y="1246950"/>
                    </a:cubicBezTo>
                  </a:path>
                </a:pathLst>
              </a:custGeom>
              <a:solidFill>
                <a:srgbClr val="FFFFCC"/>
              </a:solidFill>
              <a:ln w="38100">
                <a:solidFill>
                  <a:schemeClr val="bg2">
                    <a:lumMod val="50000"/>
                  </a:scheme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foldedCorner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テキスト ボックス 6">
                <a:extLst>
                  <a:ext uri="{FF2B5EF4-FFF2-40B4-BE49-F238E27FC236}">
                    <a16:creationId xmlns:a16="http://schemas.microsoft.com/office/drawing/2014/main" id="{CCFFDC56-F91A-C34A-9093-6157B3A7BAAD}"/>
                  </a:ext>
                </a:extLst>
              </p:cNvPr>
              <p:cNvSpPr txBox="1"/>
              <p:nvPr/>
            </p:nvSpPr>
            <p:spPr>
              <a:xfrm>
                <a:off x="78995" y="968435"/>
                <a:ext cx="6062801" cy="12721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  <a:defRPr/>
                </a:pPr>
                <a:r>
                  <a:rPr lang="en-US" altLang="ja-JP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【</a:t>
                </a: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木村工長の思い</a:t>
                </a:r>
                <a:r>
                  <a:rPr lang="en-US" altLang="ja-JP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】</a:t>
                </a:r>
              </a:p>
              <a:p>
                <a:pPr>
                  <a:lnSpc>
                    <a:spcPts val="23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会社・上司から「言われたことだけを行えばよい」と言う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300"/>
                  </a:lnSpc>
                  <a:defRPr/>
                </a:pPr>
                <a:r>
                  <a:rPr lang="ja-JP" altLang="en-US" sz="16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仕事のやり方ではなくテーマリーダーを務める事で</a:t>
                </a:r>
                <a:endParaRPr lang="en-US" altLang="ja-JP" sz="1600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lnSpc>
                    <a:spcPts val="2300"/>
                  </a:lnSpc>
                  <a:defRPr/>
                </a:pPr>
                <a:r>
                  <a:rPr lang="ja-JP" altLang="en-US" sz="1800" b="1">
                    <a:solidFill>
                      <a:srgbClr val="0000FF"/>
                    </a:solidFill>
                    <a:highlight>
                      <a:srgbClr val="00FF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「働きがい」</a:t>
                </a:r>
                <a:r>
                  <a:rPr lang="ja-JP" altLang="en-US" sz="18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lang="ja-JP" altLang="en-US" sz="1800" b="1">
                    <a:solidFill>
                      <a:srgbClr val="0000FF"/>
                    </a:solidFill>
                    <a:highlight>
                      <a:srgbClr val="00FF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「やりがい」</a:t>
                </a:r>
                <a:r>
                  <a:rPr lang="ja-JP" altLang="en-US" sz="18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lang="ja-JP" altLang="en-US" sz="1800" b="1">
                    <a:solidFill>
                      <a:srgbClr val="0000FF"/>
                    </a:solidFill>
                    <a:highlight>
                      <a:srgbClr val="00FFFF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rPr>
                  <a:t>「働く喜び」</a:t>
                </a:r>
                <a:r>
                  <a:rPr lang="ja-JP" altLang="en-US" sz="18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lang="ja-JP" altLang="en-US" sz="1800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を感じ成長して欲しい！</a:t>
                </a:r>
                <a:endParaRPr lang="en-US" altLang="ja-JP" sz="20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8491E5E-6C7D-E172-D8F1-97F918E67FC9}"/>
                </a:ext>
              </a:extLst>
            </p:cNvPr>
            <p:cNvGrpSpPr/>
            <p:nvPr/>
          </p:nvGrpSpPr>
          <p:grpSpPr>
            <a:xfrm>
              <a:off x="9757950" y="179959"/>
              <a:ext cx="2498157" cy="2180199"/>
              <a:chOff x="9757950" y="179959"/>
              <a:chExt cx="2498157" cy="2180199"/>
            </a:xfrm>
          </p:grpSpPr>
          <p:pic>
            <p:nvPicPr>
              <p:cNvPr id="13" name="図 12">
                <a:extLst>
                  <a:ext uri="{FF2B5EF4-FFF2-40B4-BE49-F238E27FC236}">
                    <a16:creationId xmlns:a16="http://schemas.microsoft.com/office/drawing/2014/main" id="{87FC0C12-8F38-FD5F-13B9-20807C7B1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57950" y="179959"/>
                <a:ext cx="1718731" cy="218019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82276D65-D7FF-D2F4-CA52-0A519BF500AE}"/>
                  </a:ext>
                </a:extLst>
              </p:cNvPr>
              <p:cNvSpPr/>
              <p:nvPr/>
            </p:nvSpPr>
            <p:spPr>
              <a:xfrm flipH="1">
                <a:off x="11136560" y="1522796"/>
                <a:ext cx="1119547" cy="7059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defRPr/>
                </a:pPr>
                <a:r>
                  <a:rPr lang="ja-JP" altLang="en-US" sz="1400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アドバイザー</a:t>
                </a:r>
                <a:endParaRPr lang="en-US" altLang="ja-JP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just">
                  <a:defRPr/>
                </a:pPr>
                <a:r>
                  <a:rPr lang="ja-JP" altLang="en-US" sz="1600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木村工長</a:t>
                </a:r>
                <a:endParaRPr lang="ja-JP" altLang="en-US" sz="1600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aphicFrame>
        <p:nvGraphicFramePr>
          <p:cNvPr id="11" name="表 12">
            <a:extLst>
              <a:ext uri="{FF2B5EF4-FFF2-40B4-BE49-F238E27FC236}">
                <a16:creationId xmlns:a16="http://schemas.microsoft.com/office/drawing/2014/main" id="{97847BC2-8D0C-23CD-079B-0FAEB8961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328755"/>
              </p:ext>
            </p:extLst>
          </p:nvPr>
        </p:nvGraphicFramePr>
        <p:xfrm>
          <a:off x="6800801" y="2542772"/>
          <a:ext cx="5040000" cy="21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2000">
                  <a:extLst>
                    <a:ext uri="{9D8B030D-6E8A-4147-A177-3AD203B41FA5}">
                      <a16:colId xmlns:a16="http://schemas.microsoft.com/office/drawing/2014/main" val="3142948090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1063176303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032933161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❶独創性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アイディア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を生み出す力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5702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➋チーム</a:t>
                      </a:r>
                      <a:endParaRPr kumimoji="1" lang="en-US" altLang="ja-JP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　　ワーク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6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相手の立場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に立って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ものごとを考える（話し合い）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3092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➌自主性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仕事の中に</a:t>
                      </a:r>
                      <a:r>
                        <a:rPr kumimoji="1" lang="ja-JP" altLang="en-US" sz="16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自分らしさ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発揮する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01740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kumimoji="1" lang="ja-JP" altLang="en-US" sz="12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❹自己実現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固有技術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腕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と管理技術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頭</a:t>
                      </a:r>
                      <a:r>
                        <a:rPr kumimoji="1" lang="en-US" altLang="ja-JP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</a:t>
                      </a:r>
                      <a:endParaRPr kumimoji="1" lang="en-US" altLang="ja-JP" sz="11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600" b="1">
                          <a:solidFill>
                            <a:srgbClr val="0000FF"/>
                          </a:solidFill>
                          <a:highlight>
                            <a:srgbClr val="FFFF00"/>
                          </a:highlight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磨き</a:t>
                      </a:r>
                      <a:r>
                        <a:rPr kumimoji="1" lang="ja-JP" altLang="en-US" sz="1100" b="1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自分自身を向上させる</a:t>
                      </a:r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3221"/>
                  </a:ext>
                </a:extLst>
              </a:tr>
            </a:tbl>
          </a:graphicData>
        </a:graphic>
      </p:graphicFrame>
      <p:grpSp>
        <p:nvGrpSpPr>
          <p:cNvPr id="1271" name="グループ化 1270">
            <a:extLst>
              <a:ext uri="{FF2B5EF4-FFF2-40B4-BE49-F238E27FC236}">
                <a16:creationId xmlns:a16="http://schemas.microsoft.com/office/drawing/2014/main" id="{2F92E13D-3771-5FE0-61BA-884364B39298}"/>
              </a:ext>
            </a:extLst>
          </p:cNvPr>
          <p:cNvGrpSpPr/>
          <p:nvPr/>
        </p:nvGrpSpPr>
        <p:grpSpPr>
          <a:xfrm>
            <a:off x="9939556" y="2636949"/>
            <a:ext cx="1863297" cy="1934725"/>
            <a:chOff x="9939556" y="2636949"/>
            <a:chExt cx="1863297" cy="1934725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68E7A207-E9B7-1A33-89B2-EEE4DCF8F147}"/>
                </a:ext>
              </a:extLst>
            </p:cNvPr>
            <p:cNvGrpSpPr/>
            <p:nvPr/>
          </p:nvGrpSpPr>
          <p:grpSpPr>
            <a:xfrm>
              <a:off x="9939556" y="2636949"/>
              <a:ext cx="1839793" cy="334194"/>
              <a:chOff x="9604929" y="6256998"/>
              <a:chExt cx="2398972" cy="435768"/>
            </a:xfrm>
            <a:noFill/>
          </p:grpSpPr>
          <p:grpSp>
            <p:nvGrpSpPr>
              <p:cNvPr id="28" name="グループ化 27">
                <a:extLst>
                  <a:ext uri="{FF2B5EF4-FFF2-40B4-BE49-F238E27FC236}">
                    <a16:creationId xmlns:a16="http://schemas.microsoft.com/office/drawing/2014/main" id="{13932099-9674-419E-BCC9-1E08DF5F2955}"/>
                  </a:ext>
                </a:extLst>
              </p:cNvPr>
              <p:cNvGrpSpPr/>
              <p:nvPr/>
            </p:nvGrpSpPr>
            <p:grpSpPr>
              <a:xfrm>
                <a:off x="9604929" y="6256998"/>
                <a:ext cx="929074" cy="435736"/>
                <a:chOff x="8953000" y="6302821"/>
                <a:chExt cx="929074" cy="435736"/>
              </a:xfrm>
              <a:grpFill/>
            </p:grpSpPr>
            <p:sp>
              <p:nvSpPr>
                <p:cNvPr id="1262" name="星: 5 pt 1261">
                  <a:extLst>
                    <a:ext uri="{FF2B5EF4-FFF2-40B4-BE49-F238E27FC236}">
                      <a16:creationId xmlns:a16="http://schemas.microsoft.com/office/drawing/2014/main" id="{BD573DFF-05C2-2EC9-8F5C-DB68BE849C33}"/>
                    </a:ext>
                  </a:extLst>
                </p:cNvPr>
                <p:cNvSpPr/>
                <p:nvPr/>
              </p:nvSpPr>
              <p:spPr>
                <a:xfrm>
                  <a:off x="8953000" y="6306557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63" name="星: 5 pt 1262">
                  <a:extLst>
                    <a:ext uri="{FF2B5EF4-FFF2-40B4-BE49-F238E27FC236}">
                      <a16:creationId xmlns:a16="http://schemas.microsoft.com/office/drawing/2014/main" id="{DF377B0C-8BFC-40A4-A492-815F710AD426}"/>
                    </a:ext>
                  </a:extLst>
                </p:cNvPr>
                <p:cNvSpPr/>
                <p:nvPr/>
              </p:nvSpPr>
              <p:spPr>
                <a:xfrm>
                  <a:off x="9450074" y="63028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9" name="星: 5 pt 28">
                <a:extLst>
                  <a:ext uri="{FF2B5EF4-FFF2-40B4-BE49-F238E27FC236}">
                    <a16:creationId xmlns:a16="http://schemas.microsoft.com/office/drawing/2014/main" id="{358BF2E1-BE3A-04AF-487E-1DCE02764049}"/>
                  </a:ext>
                </a:extLst>
              </p:cNvPr>
              <p:cNvSpPr/>
              <p:nvPr/>
            </p:nvSpPr>
            <p:spPr>
              <a:xfrm>
                <a:off x="11571901" y="6257927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246" name="グループ化 1245">
                <a:extLst>
                  <a:ext uri="{FF2B5EF4-FFF2-40B4-BE49-F238E27FC236}">
                    <a16:creationId xmlns:a16="http://schemas.microsoft.com/office/drawing/2014/main" id="{FEEFB6A9-FD07-E688-2FDD-19F02DE0A489}"/>
                  </a:ext>
                </a:extLst>
              </p:cNvPr>
              <p:cNvGrpSpPr/>
              <p:nvPr/>
            </p:nvGrpSpPr>
            <p:grpSpPr>
              <a:xfrm>
                <a:off x="10592490" y="6257030"/>
                <a:ext cx="929074" cy="435736"/>
                <a:chOff x="8953000" y="6302821"/>
                <a:chExt cx="929074" cy="435736"/>
              </a:xfrm>
              <a:grpFill/>
            </p:grpSpPr>
            <p:sp>
              <p:nvSpPr>
                <p:cNvPr id="1247" name="星: 5 pt 1246">
                  <a:extLst>
                    <a:ext uri="{FF2B5EF4-FFF2-40B4-BE49-F238E27FC236}">
                      <a16:creationId xmlns:a16="http://schemas.microsoft.com/office/drawing/2014/main" id="{CB9938B2-3AE5-0C1D-65B5-D3D664908AED}"/>
                    </a:ext>
                  </a:extLst>
                </p:cNvPr>
                <p:cNvSpPr/>
                <p:nvPr/>
              </p:nvSpPr>
              <p:spPr>
                <a:xfrm>
                  <a:off x="8953000" y="6306557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61" name="星: 5 pt 1260">
                  <a:extLst>
                    <a:ext uri="{FF2B5EF4-FFF2-40B4-BE49-F238E27FC236}">
                      <a16:creationId xmlns:a16="http://schemas.microsoft.com/office/drawing/2014/main" id="{6D734834-A4CB-EA6D-3890-0660B693B3B4}"/>
                    </a:ext>
                  </a:extLst>
                </p:cNvPr>
                <p:cNvSpPr/>
                <p:nvPr/>
              </p:nvSpPr>
              <p:spPr>
                <a:xfrm>
                  <a:off x="9450074" y="63028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264" name="グループ化 1263">
              <a:extLst>
                <a:ext uri="{FF2B5EF4-FFF2-40B4-BE49-F238E27FC236}">
                  <a16:creationId xmlns:a16="http://schemas.microsoft.com/office/drawing/2014/main" id="{26F26B24-844F-7C26-0AE3-88B09F920AB6}"/>
                </a:ext>
              </a:extLst>
            </p:cNvPr>
            <p:cNvGrpSpPr/>
            <p:nvPr/>
          </p:nvGrpSpPr>
          <p:grpSpPr>
            <a:xfrm>
              <a:off x="9944757" y="3170036"/>
              <a:ext cx="1839793" cy="334194"/>
              <a:chOff x="9604929" y="6256998"/>
              <a:chExt cx="2398972" cy="435768"/>
            </a:xfrm>
            <a:noFill/>
          </p:grpSpPr>
          <p:grpSp>
            <p:nvGrpSpPr>
              <p:cNvPr id="1266" name="グループ化 1265">
                <a:extLst>
                  <a:ext uri="{FF2B5EF4-FFF2-40B4-BE49-F238E27FC236}">
                    <a16:creationId xmlns:a16="http://schemas.microsoft.com/office/drawing/2014/main" id="{673A6272-C6B7-37C1-D2D0-42EDAB3582EC}"/>
                  </a:ext>
                </a:extLst>
              </p:cNvPr>
              <p:cNvGrpSpPr/>
              <p:nvPr/>
            </p:nvGrpSpPr>
            <p:grpSpPr>
              <a:xfrm>
                <a:off x="9604929" y="6256998"/>
                <a:ext cx="929074" cy="435736"/>
                <a:chOff x="8953000" y="6302821"/>
                <a:chExt cx="929074" cy="435736"/>
              </a:xfrm>
              <a:grpFill/>
            </p:grpSpPr>
            <p:sp>
              <p:nvSpPr>
                <p:cNvPr id="1279" name="星: 5 pt 1278">
                  <a:extLst>
                    <a:ext uri="{FF2B5EF4-FFF2-40B4-BE49-F238E27FC236}">
                      <a16:creationId xmlns:a16="http://schemas.microsoft.com/office/drawing/2014/main" id="{86A97AB5-6B60-289F-A6DB-FCF8630C8B34}"/>
                    </a:ext>
                  </a:extLst>
                </p:cNvPr>
                <p:cNvSpPr/>
                <p:nvPr/>
              </p:nvSpPr>
              <p:spPr>
                <a:xfrm>
                  <a:off x="8953000" y="6306557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0" name="星: 5 pt 1279">
                  <a:extLst>
                    <a:ext uri="{FF2B5EF4-FFF2-40B4-BE49-F238E27FC236}">
                      <a16:creationId xmlns:a16="http://schemas.microsoft.com/office/drawing/2014/main" id="{8DE2110B-423D-C0A6-359E-E11EA8C72C7D}"/>
                    </a:ext>
                  </a:extLst>
                </p:cNvPr>
                <p:cNvSpPr/>
                <p:nvPr/>
              </p:nvSpPr>
              <p:spPr>
                <a:xfrm>
                  <a:off x="9450074" y="63028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272" name="星: 5 pt 1271">
                <a:extLst>
                  <a:ext uri="{FF2B5EF4-FFF2-40B4-BE49-F238E27FC236}">
                    <a16:creationId xmlns:a16="http://schemas.microsoft.com/office/drawing/2014/main" id="{C5D8ED78-2AD0-2BA5-F243-4A54CFDDBA7E}"/>
                  </a:ext>
                </a:extLst>
              </p:cNvPr>
              <p:cNvSpPr/>
              <p:nvPr/>
            </p:nvSpPr>
            <p:spPr>
              <a:xfrm>
                <a:off x="11571901" y="6257927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id="{6F1371CC-CF3B-1FDF-A3C3-DE879CAEC093}"/>
                  </a:ext>
                </a:extLst>
              </p:cNvPr>
              <p:cNvGrpSpPr/>
              <p:nvPr/>
            </p:nvGrpSpPr>
            <p:grpSpPr>
              <a:xfrm>
                <a:off x="10592490" y="6257030"/>
                <a:ext cx="929074" cy="435736"/>
                <a:chOff x="8953000" y="6302821"/>
                <a:chExt cx="929074" cy="435736"/>
              </a:xfrm>
              <a:grpFill/>
            </p:grpSpPr>
            <p:sp>
              <p:nvSpPr>
                <p:cNvPr id="1274" name="星: 5 pt 1273">
                  <a:extLst>
                    <a:ext uri="{FF2B5EF4-FFF2-40B4-BE49-F238E27FC236}">
                      <a16:creationId xmlns:a16="http://schemas.microsoft.com/office/drawing/2014/main" id="{06088DFD-41A4-5B74-F832-FB09C60964A4}"/>
                    </a:ext>
                  </a:extLst>
                </p:cNvPr>
                <p:cNvSpPr/>
                <p:nvPr/>
              </p:nvSpPr>
              <p:spPr>
                <a:xfrm>
                  <a:off x="8953000" y="6306557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8" name="星: 5 pt 1277">
                  <a:extLst>
                    <a:ext uri="{FF2B5EF4-FFF2-40B4-BE49-F238E27FC236}">
                      <a16:creationId xmlns:a16="http://schemas.microsoft.com/office/drawing/2014/main" id="{B8F3C1AC-B92D-0D3B-2651-AE23BEFD7FD9}"/>
                    </a:ext>
                  </a:extLst>
                </p:cNvPr>
                <p:cNvSpPr/>
                <p:nvPr/>
              </p:nvSpPr>
              <p:spPr>
                <a:xfrm>
                  <a:off x="9450074" y="63028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281" name="グループ化 1280">
              <a:extLst>
                <a:ext uri="{FF2B5EF4-FFF2-40B4-BE49-F238E27FC236}">
                  <a16:creationId xmlns:a16="http://schemas.microsoft.com/office/drawing/2014/main" id="{83F70EAB-760C-CD1B-8290-A1F52AB9D570}"/>
                </a:ext>
              </a:extLst>
            </p:cNvPr>
            <p:cNvGrpSpPr/>
            <p:nvPr/>
          </p:nvGrpSpPr>
          <p:grpSpPr>
            <a:xfrm>
              <a:off x="9958866" y="3731274"/>
              <a:ext cx="1839793" cy="334194"/>
              <a:chOff x="9604929" y="6256998"/>
              <a:chExt cx="2398972" cy="435768"/>
            </a:xfrm>
            <a:noFill/>
          </p:grpSpPr>
          <p:grpSp>
            <p:nvGrpSpPr>
              <p:cNvPr id="1282" name="グループ化 1281">
                <a:extLst>
                  <a:ext uri="{FF2B5EF4-FFF2-40B4-BE49-F238E27FC236}">
                    <a16:creationId xmlns:a16="http://schemas.microsoft.com/office/drawing/2014/main" id="{513B2B04-A6C0-C2AE-0014-F6FA16B5A3EB}"/>
                  </a:ext>
                </a:extLst>
              </p:cNvPr>
              <p:cNvGrpSpPr/>
              <p:nvPr/>
            </p:nvGrpSpPr>
            <p:grpSpPr>
              <a:xfrm>
                <a:off x="9604929" y="6256998"/>
                <a:ext cx="929074" cy="435736"/>
                <a:chOff x="8953000" y="6302821"/>
                <a:chExt cx="929074" cy="435736"/>
              </a:xfrm>
              <a:grpFill/>
            </p:grpSpPr>
            <p:sp>
              <p:nvSpPr>
                <p:cNvPr id="1287" name="星: 5 pt 1286">
                  <a:extLst>
                    <a:ext uri="{FF2B5EF4-FFF2-40B4-BE49-F238E27FC236}">
                      <a16:creationId xmlns:a16="http://schemas.microsoft.com/office/drawing/2014/main" id="{2D265ED9-FC5A-0A13-3D1D-EED9632BD781}"/>
                    </a:ext>
                  </a:extLst>
                </p:cNvPr>
                <p:cNvSpPr/>
                <p:nvPr/>
              </p:nvSpPr>
              <p:spPr>
                <a:xfrm>
                  <a:off x="8953000" y="6306557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8" name="星: 5 pt 1287">
                  <a:extLst>
                    <a:ext uri="{FF2B5EF4-FFF2-40B4-BE49-F238E27FC236}">
                      <a16:creationId xmlns:a16="http://schemas.microsoft.com/office/drawing/2014/main" id="{4FB51EFB-A430-6146-D29B-CCB19A6E53CF}"/>
                    </a:ext>
                  </a:extLst>
                </p:cNvPr>
                <p:cNvSpPr/>
                <p:nvPr/>
              </p:nvSpPr>
              <p:spPr>
                <a:xfrm>
                  <a:off x="9450074" y="63028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283" name="星: 5 pt 1282">
                <a:extLst>
                  <a:ext uri="{FF2B5EF4-FFF2-40B4-BE49-F238E27FC236}">
                    <a16:creationId xmlns:a16="http://schemas.microsoft.com/office/drawing/2014/main" id="{ACAB1601-0747-DA83-BED5-167B4039B88B}"/>
                  </a:ext>
                </a:extLst>
              </p:cNvPr>
              <p:cNvSpPr/>
              <p:nvPr/>
            </p:nvSpPr>
            <p:spPr>
              <a:xfrm>
                <a:off x="11571901" y="6257927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284" name="グループ化 1283">
                <a:extLst>
                  <a:ext uri="{FF2B5EF4-FFF2-40B4-BE49-F238E27FC236}">
                    <a16:creationId xmlns:a16="http://schemas.microsoft.com/office/drawing/2014/main" id="{5DF958BF-E0C2-D0B3-9709-CE6B6ED7B7A3}"/>
                  </a:ext>
                </a:extLst>
              </p:cNvPr>
              <p:cNvGrpSpPr/>
              <p:nvPr/>
            </p:nvGrpSpPr>
            <p:grpSpPr>
              <a:xfrm>
                <a:off x="10592490" y="6257030"/>
                <a:ext cx="929074" cy="435736"/>
                <a:chOff x="8953000" y="6302821"/>
                <a:chExt cx="929074" cy="435736"/>
              </a:xfrm>
              <a:grpFill/>
            </p:grpSpPr>
            <p:sp>
              <p:nvSpPr>
                <p:cNvPr id="1285" name="星: 5 pt 1284">
                  <a:extLst>
                    <a:ext uri="{FF2B5EF4-FFF2-40B4-BE49-F238E27FC236}">
                      <a16:creationId xmlns:a16="http://schemas.microsoft.com/office/drawing/2014/main" id="{224C5DC2-AD06-7C50-C552-BF80BE47A898}"/>
                    </a:ext>
                  </a:extLst>
                </p:cNvPr>
                <p:cNvSpPr/>
                <p:nvPr/>
              </p:nvSpPr>
              <p:spPr>
                <a:xfrm>
                  <a:off x="8953000" y="6306557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6" name="星: 5 pt 1285">
                  <a:extLst>
                    <a:ext uri="{FF2B5EF4-FFF2-40B4-BE49-F238E27FC236}">
                      <a16:creationId xmlns:a16="http://schemas.microsoft.com/office/drawing/2014/main" id="{6E7C4A94-CC87-8D2A-25F6-4D3D46A94CB8}"/>
                    </a:ext>
                  </a:extLst>
                </p:cNvPr>
                <p:cNvSpPr/>
                <p:nvPr/>
              </p:nvSpPr>
              <p:spPr>
                <a:xfrm>
                  <a:off x="9450074" y="63028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290" name="グループ化 1289">
              <a:extLst>
                <a:ext uri="{FF2B5EF4-FFF2-40B4-BE49-F238E27FC236}">
                  <a16:creationId xmlns:a16="http://schemas.microsoft.com/office/drawing/2014/main" id="{07AB6E8B-3AB8-4005-2798-3F5E596F1E64}"/>
                </a:ext>
              </a:extLst>
            </p:cNvPr>
            <p:cNvGrpSpPr/>
            <p:nvPr/>
          </p:nvGrpSpPr>
          <p:grpSpPr>
            <a:xfrm>
              <a:off x="9963060" y="4237480"/>
              <a:ext cx="1839793" cy="334194"/>
              <a:chOff x="9604929" y="6256998"/>
              <a:chExt cx="2398972" cy="435768"/>
            </a:xfrm>
            <a:noFill/>
          </p:grpSpPr>
          <p:grpSp>
            <p:nvGrpSpPr>
              <p:cNvPr id="1291" name="グループ化 1290">
                <a:extLst>
                  <a:ext uri="{FF2B5EF4-FFF2-40B4-BE49-F238E27FC236}">
                    <a16:creationId xmlns:a16="http://schemas.microsoft.com/office/drawing/2014/main" id="{3BD65649-B4D5-8ACD-6842-EA4CA2F47EC8}"/>
                  </a:ext>
                </a:extLst>
              </p:cNvPr>
              <p:cNvGrpSpPr/>
              <p:nvPr/>
            </p:nvGrpSpPr>
            <p:grpSpPr>
              <a:xfrm>
                <a:off x="9604929" y="6256998"/>
                <a:ext cx="929074" cy="435736"/>
                <a:chOff x="8953000" y="6302821"/>
                <a:chExt cx="929074" cy="435736"/>
              </a:xfrm>
              <a:grpFill/>
            </p:grpSpPr>
            <p:sp>
              <p:nvSpPr>
                <p:cNvPr id="1296" name="星: 5 pt 1295">
                  <a:extLst>
                    <a:ext uri="{FF2B5EF4-FFF2-40B4-BE49-F238E27FC236}">
                      <a16:creationId xmlns:a16="http://schemas.microsoft.com/office/drawing/2014/main" id="{8B6D28A6-86AF-BE68-EEB9-A61EE0F13984}"/>
                    </a:ext>
                  </a:extLst>
                </p:cNvPr>
                <p:cNvSpPr/>
                <p:nvPr/>
              </p:nvSpPr>
              <p:spPr>
                <a:xfrm>
                  <a:off x="8953000" y="6306557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7" name="星: 5 pt 1296">
                  <a:extLst>
                    <a:ext uri="{FF2B5EF4-FFF2-40B4-BE49-F238E27FC236}">
                      <a16:creationId xmlns:a16="http://schemas.microsoft.com/office/drawing/2014/main" id="{2B92F03A-208F-D345-5D80-A95DD7318FD1}"/>
                    </a:ext>
                  </a:extLst>
                </p:cNvPr>
                <p:cNvSpPr/>
                <p:nvPr/>
              </p:nvSpPr>
              <p:spPr>
                <a:xfrm>
                  <a:off x="9450074" y="63028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292" name="星: 5 pt 1291">
                <a:extLst>
                  <a:ext uri="{FF2B5EF4-FFF2-40B4-BE49-F238E27FC236}">
                    <a16:creationId xmlns:a16="http://schemas.microsoft.com/office/drawing/2014/main" id="{A4DE8FF9-4281-88B2-0BEA-278F2DDA0B20}"/>
                  </a:ext>
                </a:extLst>
              </p:cNvPr>
              <p:cNvSpPr/>
              <p:nvPr/>
            </p:nvSpPr>
            <p:spPr>
              <a:xfrm>
                <a:off x="11571901" y="6257927"/>
                <a:ext cx="432000" cy="432000"/>
              </a:xfrm>
              <a:prstGeom prst="star5">
                <a:avLst/>
              </a:prstGeom>
              <a:grpFill/>
              <a:ln w="19050">
                <a:solidFill>
                  <a:schemeClr val="bg1">
                    <a:lumMod val="65000"/>
                  </a:schemeClr>
                </a:solidFill>
                <a:prstDash val="sysDash"/>
              </a:ln>
              <a:scene3d>
                <a:camera prst="orthographicFron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293" name="グループ化 1292">
                <a:extLst>
                  <a:ext uri="{FF2B5EF4-FFF2-40B4-BE49-F238E27FC236}">
                    <a16:creationId xmlns:a16="http://schemas.microsoft.com/office/drawing/2014/main" id="{B1C19A5F-A08D-759F-3A20-FE46FE2E405C}"/>
                  </a:ext>
                </a:extLst>
              </p:cNvPr>
              <p:cNvGrpSpPr/>
              <p:nvPr/>
            </p:nvGrpSpPr>
            <p:grpSpPr>
              <a:xfrm>
                <a:off x="10592490" y="6257030"/>
                <a:ext cx="929074" cy="435736"/>
                <a:chOff x="8953000" y="6302821"/>
                <a:chExt cx="929074" cy="435736"/>
              </a:xfrm>
              <a:grpFill/>
            </p:grpSpPr>
            <p:sp>
              <p:nvSpPr>
                <p:cNvPr id="1294" name="星: 5 pt 1293">
                  <a:extLst>
                    <a:ext uri="{FF2B5EF4-FFF2-40B4-BE49-F238E27FC236}">
                      <a16:creationId xmlns:a16="http://schemas.microsoft.com/office/drawing/2014/main" id="{C0ABAA5D-9F9B-1021-7BE5-E4FAAEE8C541}"/>
                    </a:ext>
                  </a:extLst>
                </p:cNvPr>
                <p:cNvSpPr/>
                <p:nvPr/>
              </p:nvSpPr>
              <p:spPr>
                <a:xfrm>
                  <a:off x="8953000" y="6306557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5" name="星: 5 pt 1294">
                  <a:extLst>
                    <a:ext uri="{FF2B5EF4-FFF2-40B4-BE49-F238E27FC236}">
                      <a16:creationId xmlns:a16="http://schemas.microsoft.com/office/drawing/2014/main" id="{465D20E8-CB1F-9AC2-3FB9-5D2EDCF12587}"/>
                    </a:ext>
                  </a:extLst>
                </p:cNvPr>
                <p:cNvSpPr/>
                <p:nvPr/>
              </p:nvSpPr>
              <p:spPr>
                <a:xfrm>
                  <a:off x="9450074" y="6302821"/>
                  <a:ext cx="432000" cy="432000"/>
                </a:xfrm>
                <a:prstGeom prst="star5">
                  <a:avLst/>
                </a:prstGeom>
                <a:grpFill/>
                <a:ln w="19050">
                  <a:solidFill>
                    <a:schemeClr val="bg1">
                      <a:lumMod val="65000"/>
                    </a:schemeClr>
                  </a:solidFill>
                  <a:prstDash val="sysDash"/>
                </a:ln>
                <a:scene3d>
                  <a:camera prst="orthographicFront"/>
                  <a:lightRig rig="threePt" dir="t"/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1300" name="グループ化 1299">
            <a:extLst>
              <a:ext uri="{FF2B5EF4-FFF2-40B4-BE49-F238E27FC236}">
                <a16:creationId xmlns:a16="http://schemas.microsoft.com/office/drawing/2014/main" id="{9FDA5C1A-F2F4-23FD-457A-421FB6289463}"/>
              </a:ext>
            </a:extLst>
          </p:cNvPr>
          <p:cNvGrpSpPr/>
          <p:nvPr/>
        </p:nvGrpSpPr>
        <p:grpSpPr>
          <a:xfrm>
            <a:off x="1934426" y="5646717"/>
            <a:ext cx="2409649" cy="814876"/>
            <a:chOff x="1882024" y="5600821"/>
            <a:chExt cx="2409649" cy="814876"/>
          </a:xfrm>
        </p:grpSpPr>
        <p:sp>
          <p:nvSpPr>
            <p:cNvPr id="1298" name="吹き出し: 角を丸めた四角形 1297">
              <a:extLst>
                <a:ext uri="{FF2B5EF4-FFF2-40B4-BE49-F238E27FC236}">
                  <a16:creationId xmlns:a16="http://schemas.microsoft.com/office/drawing/2014/main" id="{161A3C0D-12AB-525B-6FA2-650552EE6003}"/>
                </a:ext>
              </a:extLst>
            </p:cNvPr>
            <p:cNvSpPr/>
            <p:nvPr/>
          </p:nvSpPr>
          <p:spPr>
            <a:xfrm>
              <a:off x="1882024" y="5600821"/>
              <a:ext cx="2409649" cy="814876"/>
            </a:xfrm>
            <a:prstGeom prst="wedgeRoundRectCallout">
              <a:avLst>
                <a:gd name="adj1" fmla="val -51972"/>
                <a:gd name="adj2" fmla="val -94191"/>
                <a:gd name="adj3" fmla="val 16667"/>
              </a:avLst>
            </a:prstGeom>
            <a:solidFill>
              <a:srgbClr val="FFCCFF"/>
            </a:solidFill>
            <a:ln w="38100">
              <a:solidFill>
                <a:srgbClr val="FF66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9" name="テキスト ボックス 1298">
              <a:extLst>
                <a:ext uri="{FF2B5EF4-FFF2-40B4-BE49-F238E27FC236}">
                  <a16:creationId xmlns:a16="http://schemas.microsoft.com/office/drawing/2014/main" id="{1374DD37-B888-FA0E-A546-9ED0E2D5F465}"/>
                </a:ext>
              </a:extLst>
            </p:cNvPr>
            <p:cNvSpPr txBox="1"/>
            <p:nvPr/>
          </p:nvSpPr>
          <p:spPr>
            <a:xfrm>
              <a:off x="1910757" y="5665175"/>
              <a:ext cx="1754037" cy="47001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2300"/>
                </a:lnSpc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先輩方の力を借りながら！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lnSpc>
                  <a:spcPts val="2300"/>
                </a:lnSpc>
                <a:defRPr/>
              </a:pPr>
              <a:r>
                <a:rPr lang="ja-JP" altLang="en-US" sz="18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全力で取り組みます！</a:t>
              </a:r>
              <a:endParaRPr lang="en-US" altLang="ja-JP" sz="1800" b="1" dirty="0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055B39-FF38-E152-5EBE-4E4E2C7DE350}"/>
              </a:ext>
            </a:extLst>
          </p:cNvPr>
          <p:cNvSpPr txBox="1"/>
          <p:nvPr/>
        </p:nvSpPr>
        <p:spPr>
          <a:xfrm>
            <a:off x="11656276" y="531451"/>
            <a:ext cx="5357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7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0A200F2-2DAA-0649-52C9-6470A7AEF41B}"/>
              </a:ext>
            </a:extLst>
          </p:cNvPr>
          <p:cNvSpPr/>
          <p:nvPr/>
        </p:nvSpPr>
        <p:spPr bwMode="auto">
          <a:xfrm>
            <a:off x="332314" y="912705"/>
            <a:ext cx="3999545" cy="41281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sysDash"/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ja-JP" altLang="en-US"/>
          </a:p>
        </p:txBody>
      </p:sp>
      <p:graphicFrame>
        <p:nvGraphicFramePr>
          <p:cNvPr id="115" name="グラフ 114">
            <a:extLst>
              <a:ext uri="{FF2B5EF4-FFF2-40B4-BE49-F238E27FC236}">
                <a16:creationId xmlns:a16="http://schemas.microsoft.com/office/drawing/2014/main" id="{EDC548AB-5427-4786-A256-4B2589D42D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758797"/>
              </p:ext>
            </p:extLst>
          </p:nvPr>
        </p:nvGraphicFramePr>
        <p:xfrm>
          <a:off x="295982" y="1386391"/>
          <a:ext cx="4207272" cy="3488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03EED145-E5C9-4346-8733-32E8B02EB3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328" y="891511"/>
            <a:ext cx="4490461" cy="4361793"/>
          </a:xfrm>
          <a:prstGeom prst="rect">
            <a:avLst/>
          </a:prstGeom>
        </p:spPr>
      </p:pic>
      <p:sp>
        <p:nvSpPr>
          <p:cNvPr id="75" name="円/楕円 2">
            <a:extLst>
              <a:ext uri="{FF2B5EF4-FFF2-40B4-BE49-F238E27FC236}">
                <a16:creationId xmlns:a16="http://schemas.microsoft.com/office/drawing/2014/main" id="{488D279D-E39D-42F3-85B2-1094CFA14FC1}"/>
              </a:ext>
            </a:extLst>
          </p:cNvPr>
          <p:cNvSpPr/>
          <p:nvPr/>
        </p:nvSpPr>
        <p:spPr bwMode="auto">
          <a:xfrm>
            <a:off x="6411280" y="3125144"/>
            <a:ext cx="266544" cy="266544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  <a:round/>
            <a:headEnd/>
            <a:tailEnd/>
          </a:ln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ja-JP" altLang="en-US" sz="3600" kern="10">
              <a:solidFill>
                <a:srgbClr val="FFFFFF"/>
              </a:solidFill>
              <a:latin typeface="HGP創英角ﾎﾟｯﾌﾟ体"/>
              <a:ea typeface="HGP創英角ﾎﾟｯﾌﾟ体"/>
            </a:endParaRPr>
          </a:p>
        </p:txBody>
      </p:sp>
      <p:cxnSp>
        <p:nvCxnSpPr>
          <p:cNvPr id="105" name="直線矢印コネクタ 104">
            <a:extLst>
              <a:ext uri="{FF2B5EF4-FFF2-40B4-BE49-F238E27FC236}">
                <a16:creationId xmlns:a16="http://schemas.microsoft.com/office/drawing/2014/main" id="{E30870E0-093F-4D17-94BB-FA8450BB520A}"/>
              </a:ext>
            </a:extLst>
          </p:cNvPr>
          <p:cNvCxnSpPr>
            <a:cxnSpLocks/>
            <a:stCxn id="75" idx="7"/>
            <a:endCxn id="76" idx="3"/>
          </p:cNvCxnSpPr>
          <p:nvPr/>
        </p:nvCxnSpPr>
        <p:spPr>
          <a:xfrm flipV="1">
            <a:off x="6638790" y="2850139"/>
            <a:ext cx="207564" cy="31403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円/楕円 2">
            <a:extLst>
              <a:ext uri="{FF2B5EF4-FFF2-40B4-BE49-F238E27FC236}">
                <a16:creationId xmlns:a16="http://schemas.microsoft.com/office/drawing/2014/main" id="{7E61683A-69CE-4019-A353-5025330B076B}"/>
              </a:ext>
            </a:extLst>
          </p:cNvPr>
          <p:cNvSpPr/>
          <p:nvPr/>
        </p:nvSpPr>
        <p:spPr bwMode="auto">
          <a:xfrm>
            <a:off x="6807320" y="2622629"/>
            <a:ext cx="266544" cy="266544"/>
          </a:xfrm>
          <a:prstGeom prst="ellipse">
            <a:avLst/>
          </a:prstGeom>
          <a:solidFill>
            <a:srgbClr val="FF00FF">
              <a:alpha val="40000"/>
            </a:srgbClr>
          </a:solidFill>
          <a:ln w="28575">
            <a:solidFill>
              <a:srgbClr val="FF00FF"/>
            </a:solidFill>
            <a:round/>
            <a:headEnd/>
            <a:tailEnd/>
          </a:ln>
        </p:spPr>
        <p:txBody>
          <a:bodyPr wrap="none" rtlCol="0" fromWordArt="1" anchor="ctr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ja-JP" altLang="en-US" sz="3600" kern="10">
              <a:solidFill>
                <a:srgbClr val="FFFFFF"/>
              </a:solidFill>
              <a:latin typeface="HGP創英角ﾎﾟｯﾌﾟ体"/>
              <a:ea typeface="HGP創英角ﾎﾟｯﾌﾟ体"/>
            </a:endParaRPr>
          </a:p>
        </p:txBody>
      </p:sp>
      <p:sp>
        <p:nvSpPr>
          <p:cNvPr id="141" name="吹き出し: 角を丸めた四角形 140">
            <a:extLst>
              <a:ext uri="{FF2B5EF4-FFF2-40B4-BE49-F238E27FC236}">
                <a16:creationId xmlns:a16="http://schemas.microsoft.com/office/drawing/2014/main" id="{7F043086-F49D-4ED0-A6AC-0D0AF8464733}"/>
              </a:ext>
            </a:extLst>
          </p:cNvPr>
          <p:cNvSpPr/>
          <p:nvPr/>
        </p:nvSpPr>
        <p:spPr>
          <a:xfrm>
            <a:off x="7225551" y="2963274"/>
            <a:ext cx="799633" cy="355392"/>
          </a:xfrm>
          <a:prstGeom prst="wedgeRoundRectCallout">
            <a:avLst>
              <a:gd name="adj1" fmla="val -68892"/>
              <a:gd name="adj2" fmla="val -67798"/>
              <a:gd name="adj3" fmla="val 16667"/>
            </a:avLst>
          </a:prstGeom>
          <a:solidFill>
            <a:schemeClr val="bg1"/>
          </a:solidFill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目標</a:t>
            </a:r>
            <a:endParaRPr lang="en-US" altLang="ja-JP" sz="1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2" name="吹き出し: 角を丸めた四角形 141">
            <a:extLst>
              <a:ext uri="{FF2B5EF4-FFF2-40B4-BE49-F238E27FC236}">
                <a16:creationId xmlns:a16="http://schemas.microsoft.com/office/drawing/2014/main" id="{C4B51893-4849-49CF-8358-4F813F14D72B}"/>
              </a:ext>
            </a:extLst>
          </p:cNvPr>
          <p:cNvSpPr/>
          <p:nvPr/>
        </p:nvSpPr>
        <p:spPr>
          <a:xfrm>
            <a:off x="5688666" y="3556779"/>
            <a:ext cx="799633" cy="355392"/>
          </a:xfrm>
          <a:prstGeom prst="wedgeRoundRectCallout">
            <a:avLst>
              <a:gd name="adj1" fmla="val 46817"/>
              <a:gd name="adj2" fmla="val -94571"/>
              <a:gd name="adj3" fmla="val 16667"/>
            </a:avLst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現在</a:t>
            </a:r>
            <a:endParaRPr lang="en-US" altLang="ja-JP" sz="1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0" name="正方形/長方形 6">
            <a:extLst>
              <a:ext uri="{FF2B5EF4-FFF2-40B4-BE49-F238E27FC236}">
                <a16:creationId xmlns:a16="http://schemas.microsoft.com/office/drawing/2014/main" id="{1673B1B6-9049-4115-A5A4-2A2C08B0F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5.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サークルレベル評価 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《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現在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》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4">
            <a:extLst>
              <a:ext uri="{FF2B5EF4-FFF2-40B4-BE49-F238E27FC236}">
                <a16:creationId xmlns:a16="http://schemas.microsoft.com/office/drawing/2014/main" id="{976EB0F0-6C82-DE45-89E7-825F823ED48B}"/>
              </a:ext>
            </a:extLst>
          </p:cNvPr>
          <p:cNvSpPr txBox="1"/>
          <p:nvPr/>
        </p:nvSpPr>
        <p:spPr>
          <a:xfrm>
            <a:off x="2030437" y="1559897"/>
            <a:ext cx="772998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>
                <a:highlight>
                  <a:srgbClr val="99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QC</a:t>
            </a:r>
            <a:r>
              <a:rPr kumimoji="1" lang="ja-JP" altLang="en-US" b="1">
                <a:highlight>
                  <a:srgbClr val="99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知識</a:t>
            </a:r>
          </a:p>
        </p:txBody>
      </p:sp>
      <p:sp>
        <p:nvSpPr>
          <p:cNvPr id="65" name="テキスト ボックス 5">
            <a:extLst>
              <a:ext uri="{FF2B5EF4-FFF2-40B4-BE49-F238E27FC236}">
                <a16:creationId xmlns:a16="http://schemas.microsoft.com/office/drawing/2014/main" id="{C5A5F4F4-0FCD-4D00-9AA3-60ED07DFB510}"/>
              </a:ext>
            </a:extLst>
          </p:cNvPr>
          <p:cNvSpPr txBox="1"/>
          <p:nvPr/>
        </p:nvSpPr>
        <p:spPr>
          <a:xfrm>
            <a:off x="3063464" y="1838458"/>
            <a:ext cx="859155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highlight>
                  <a:srgbClr val="99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運営方法</a:t>
            </a:r>
          </a:p>
        </p:txBody>
      </p:sp>
      <p:sp>
        <p:nvSpPr>
          <p:cNvPr id="66" name="テキスト ボックス 6">
            <a:extLst>
              <a:ext uri="{FF2B5EF4-FFF2-40B4-BE49-F238E27FC236}">
                <a16:creationId xmlns:a16="http://schemas.microsoft.com/office/drawing/2014/main" id="{A1268BAB-37A0-4578-83BB-5ED036524C1E}"/>
              </a:ext>
            </a:extLst>
          </p:cNvPr>
          <p:cNvSpPr txBox="1"/>
          <p:nvPr/>
        </p:nvSpPr>
        <p:spPr>
          <a:xfrm>
            <a:off x="3564228" y="2589307"/>
            <a:ext cx="831812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b="1">
                <a:highlight>
                  <a:srgbClr val="99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QC</a:t>
            </a:r>
            <a:r>
              <a:rPr kumimoji="1" lang="ja-JP" altLang="en-US" b="1">
                <a:highlight>
                  <a:srgbClr val="99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手法</a:t>
            </a:r>
          </a:p>
        </p:txBody>
      </p:sp>
      <p:sp>
        <p:nvSpPr>
          <p:cNvPr id="67" name="テキスト ボックス 7">
            <a:extLst>
              <a:ext uri="{FF2B5EF4-FFF2-40B4-BE49-F238E27FC236}">
                <a16:creationId xmlns:a16="http://schemas.microsoft.com/office/drawing/2014/main" id="{EB0F72B0-D48A-4A6E-81E7-AD708C9DAD51}"/>
              </a:ext>
            </a:extLst>
          </p:cNvPr>
          <p:cNvSpPr txBox="1"/>
          <p:nvPr/>
        </p:nvSpPr>
        <p:spPr>
          <a:xfrm>
            <a:off x="3053891" y="4147138"/>
            <a:ext cx="810009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highlight>
                  <a:srgbClr val="99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改善能力</a:t>
            </a:r>
          </a:p>
        </p:txBody>
      </p:sp>
      <p:sp>
        <p:nvSpPr>
          <p:cNvPr id="68" name="テキスト ボックス 8">
            <a:extLst>
              <a:ext uri="{FF2B5EF4-FFF2-40B4-BE49-F238E27FC236}">
                <a16:creationId xmlns:a16="http://schemas.microsoft.com/office/drawing/2014/main" id="{26A21240-8CA6-40E7-9A92-E0768631686C}"/>
              </a:ext>
            </a:extLst>
          </p:cNvPr>
          <p:cNvSpPr txBox="1"/>
          <p:nvPr/>
        </p:nvSpPr>
        <p:spPr>
          <a:xfrm>
            <a:off x="3560159" y="3440414"/>
            <a:ext cx="653248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highlight>
                  <a:srgbClr val="99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多技能</a:t>
            </a:r>
          </a:p>
        </p:txBody>
      </p:sp>
      <p:sp>
        <p:nvSpPr>
          <p:cNvPr id="69" name="テキスト ボックス 9">
            <a:extLst>
              <a:ext uri="{FF2B5EF4-FFF2-40B4-BE49-F238E27FC236}">
                <a16:creationId xmlns:a16="http://schemas.microsoft.com/office/drawing/2014/main" id="{473D4886-4FE0-4353-AC67-67235C048E7A}"/>
              </a:ext>
            </a:extLst>
          </p:cNvPr>
          <p:cNvSpPr txBox="1"/>
          <p:nvPr/>
        </p:nvSpPr>
        <p:spPr>
          <a:xfrm>
            <a:off x="914294" y="1875873"/>
            <a:ext cx="960955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highlight>
                  <a:srgbClr val="FF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チームワーク</a:t>
            </a:r>
          </a:p>
        </p:txBody>
      </p:sp>
      <p:sp>
        <p:nvSpPr>
          <p:cNvPr id="70" name="テキスト ボックス 10">
            <a:extLst>
              <a:ext uri="{FF2B5EF4-FFF2-40B4-BE49-F238E27FC236}">
                <a16:creationId xmlns:a16="http://schemas.microsoft.com/office/drawing/2014/main" id="{DF1EFC75-F3EB-46E8-A18B-709C85F78EFD}"/>
              </a:ext>
            </a:extLst>
          </p:cNvPr>
          <p:cNvSpPr txBox="1"/>
          <p:nvPr/>
        </p:nvSpPr>
        <p:spPr>
          <a:xfrm>
            <a:off x="488266" y="2584322"/>
            <a:ext cx="810010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highlight>
                  <a:srgbClr val="FF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会合状況</a:t>
            </a:r>
          </a:p>
        </p:txBody>
      </p:sp>
      <p:sp>
        <p:nvSpPr>
          <p:cNvPr id="71" name="テキスト ボックス 11">
            <a:extLst>
              <a:ext uri="{FF2B5EF4-FFF2-40B4-BE49-F238E27FC236}">
                <a16:creationId xmlns:a16="http://schemas.microsoft.com/office/drawing/2014/main" id="{FD7EC7F1-F9B9-404F-9797-6226941561E4}"/>
              </a:ext>
            </a:extLst>
          </p:cNvPr>
          <p:cNvSpPr txBox="1"/>
          <p:nvPr/>
        </p:nvSpPr>
        <p:spPr>
          <a:xfrm>
            <a:off x="980799" y="4100461"/>
            <a:ext cx="773765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highlight>
                  <a:srgbClr val="FF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向上意欲</a:t>
            </a:r>
          </a:p>
        </p:txBody>
      </p:sp>
      <p:sp>
        <p:nvSpPr>
          <p:cNvPr id="72" name="テキスト ボックス 12">
            <a:extLst>
              <a:ext uri="{FF2B5EF4-FFF2-40B4-BE49-F238E27FC236}">
                <a16:creationId xmlns:a16="http://schemas.microsoft.com/office/drawing/2014/main" id="{36665804-0A50-4F86-BFE0-86926E702EBB}"/>
              </a:ext>
            </a:extLst>
          </p:cNvPr>
          <p:cNvSpPr txBox="1"/>
          <p:nvPr/>
        </p:nvSpPr>
        <p:spPr>
          <a:xfrm>
            <a:off x="609816" y="3440414"/>
            <a:ext cx="653248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highlight>
                  <a:srgbClr val="FF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連携力</a:t>
            </a:r>
          </a:p>
        </p:txBody>
      </p:sp>
      <p:sp>
        <p:nvSpPr>
          <p:cNvPr id="73" name="テキスト ボックス 13">
            <a:extLst>
              <a:ext uri="{FF2B5EF4-FFF2-40B4-BE49-F238E27FC236}">
                <a16:creationId xmlns:a16="http://schemas.microsoft.com/office/drawing/2014/main" id="{B2011D04-2A8E-4ACC-A416-48FAF1E0BF75}"/>
              </a:ext>
            </a:extLst>
          </p:cNvPr>
          <p:cNvSpPr txBox="1"/>
          <p:nvPr/>
        </p:nvSpPr>
        <p:spPr>
          <a:xfrm>
            <a:off x="1966157" y="4461782"/>
            <a:ext cx="859156" cy="2616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b="1">
                <a:highlight>
                  <a:srgbClr val="FFFF66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ルール遵守</a:t>
            </a:r>
          </a:p>
        </p:txBody>
      </p:sp>
      <p:sp>
        <p:nvSpPr>
          <p:cNvPr id="74" name="フリーフォーム: 図形 73">
            <a:extLst>
              <a:ext uri="{FF2B5EF4-FFF2-40B4-BE49-F238E27FC236}">
                <a16:creationId xmlns:a16="http://schemas.microsoft.com/office/drawing/2014/main" id="{C7F672BF-79CD-77F8-64CD-40E6F954095C}"/>
              </a:ext>
            </a:extLst>
          </p:cNvPr>
          <p:cNvSpPr/>
          <p:nvPr/>
        </p:nvSpPr>
        <p:spPr>
          <a:xfrm>
            <a:off x="1831924" y="2530898"/>
            <a:ext cx="1172052" cy="1217361"/>
          </a:xfrm>
          <a:custGeom>
            <a:avLst/>
            <a:gdLst>
              <a:gd name="connsiteX0" fmla="*/ 298831 w 1382799"/>
              <a:gd name="connsiteY0" fmla="*/ 13406 h 1427751"/>
              <a:gd name="connsiteX1" fmla="*/ 832231 w 1382799"/>
              <a:gd name="connsiteY1" fmla="*/ 156281 h 1427751"/>
              <a:gd name="connsiteX2" fmla="*/ 1165606 w 1382799"/>
              <a:gd name="connsiteY2" fmla="*/ 270581 h 1427751"/>
              <a:gd name="connsiteX3" fmla="*/ 1365631 w 1382799"/>
              <a:gd name="connsiteY3" fmla="*/ 537281 h 1427751"/>
              <a:gd name="connsiteX4" fmla="*/ 1365631 w 1382799"/>
              <a:gd name="connsiteY4" fmla="*/ 889706 h 1427751"/>
              <a:gd name="connsiteX5" fmla="*/ 1308481 w 1382799"/>
              <a:gd name="connsiteY5" fmla="*/ 1413581 h 1427751"/>
              <a:gd name="connsiteX6" fmla="*/ 813181 w 1382799"/>
              <a:gd name="connsiteY6" fmla="*/ 1270706 h 1427751"/>
              <a:gd name="connsiteX7" fmla="*/ 489331 w 1382799"/>
              <a:gd name="connsiteY7" fmla="*/ 1184981 h 1427751"/>
              <a:gd name="connsiteX8" fmla="*/ 3556 w 1382799"/>
              <a:gd name="connsiteY8" fmla="*/ 975431 h 1427751"/>
              <a:gd name="connsiteX9" fmla="*/ 270256 w 1382799"/>
              <a:gd name="connsiteY9" fmla="*/ 518231 h 1427751"/>
              <a:gd name="connsiteX10" fmla="*/ 298831 w 1382799"/>
              <a:gd name="connsiteY10" fmla="*/ 13406 h 1427751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82799"/>
              <a:gd name="connsiteY0" fmla="*/ 0 h 1414345"/>
              <a:gd name="connsiteX1" fmla="*/ 832231 w 1382799"/>
              <a:gd name="connsiteY1" fmla="*/ 142875 h 1414345"/>
              <a:gd name="connsiteX2" fmla="*/ 1165606 w 1382799"/>
              <a:gd name="connsiteY2" fmla="*/ 257175 h 1414345"/>
              <a:gd name="connsiteX3" fmla="*/ 1365631 w 1382799"/>
              <a:gd name="connsiteY3" fmla="*/ 523875 h 1414345"/>
              <a:gd name="connsiteX4" fmla="*/ 1365631 w 1382799"/>
              <a:gd name="connsiteY4" fmla="*/ 876300 h 1414345"/>
              <a:gd name="connsiteX5" fmla="*/ 1308481 w 1382799"/>
              <a:gd name="connsiteY5" fmla="*/ 1400175 h 1414345"/>
              <a:gd name="connsiteX6" fmla="*/ 813181 w 1382799"/>
              <a:gd name="connsiteY6" fmla="*/ 1257300 h 1414345"/>
              <a:gd name="connsiteX7" fmla="*/ 489331 w 1382799"/>
              <a:gd name="connsiteY7" fmla="*/ 1171575 h 1414345"/>
              <a:gd name="connsiteX8" fmla="*/ 3556 w 1382799"/>
              <a:gd name="connsiteY8" fmla="*/ 962025 h 1414345"/>
              <a:gd name="connsiteX9" fmla="*/ 270256 w 1382799"/>
              <a:gd name="connsiteY9" fmla="*/ 504825 h 1414345"/>
              <a:gd name="connsiteX10" fmla="*/ 298831 w 1382799"/>
              <a:gd name="connsiteY10" fmla="*/ 0 h 1414345"/>
              <a:gd name="connsiteX0" fmla="*/ 298831 w 1368208"/>
              <a:gd name="connsiteY0" fmla="*/ 0 h 1414345"/>
              <a:gd name="connsiteX1" fmla="*/ 832231 w 1368208"/>
              <a:gd name="connsiteY1" fmla="*/ 142875 h 1414345"/>
              <a:gd name="connsiteX2" fmla="*/ 1165606 w 1368208"/>
              <a:gd name="connsiteY2" fmla="*/ 257175 h 1414345"/>
              <a:gd name="connsiteX3" fmla="*/ 1365631 w 1368208"/>
              <a:gd name="connsiteY3" fmla="*/ 523875 h 1414345"/>
              <a:gd name="connsiteX4" fmla="*/ 1365631 w 1368208"/>
              <a:gd name="connsiteY4" fmla="*/ 876300 h 1414345"/>
              <a:gd name="connsiteX5" fmla="*/ 1308481 w 1368208"/>
              <a:gd name="connsiteY5" fmla="*/ 1400175 h 1414345"/>
              <a:gd name="connsiteX6" fmla="*/ 813181 w 1368208"/>
              <a:gd name="connsiteY6" fmla="*/ 1257300 h 1414345"/>
              <a:gd name="connsiteX7" fmla="*/ 489331 w 1368208"/>
              <a:gd name="connsiteY7" fmla="*/ 1171575 h 1414345"/>
              <a:gd name="connsiteX8" fmla="*/ 3556 w 1368208"/>
              <a:gd name="connsiteY8" fmla="*/ 962025 h 1414345"/>
              <a:gd name="connsiteX9" fmla="*/ 270256 w 1368208"/>
              <a:gd name="connsiteY9" fmla="*/ 504825 h 1414345"/>
              <a:gd name="connsiteX10" fmla="*/ 298831 w 1368208"/>
              <a:gd name="connsiteY10" fmla="*/ 0 h 1414345"/>
              <a:gd name="connsiteX0" fmla="*/ 298831 w 1365631"/>
              <a:gd name="connsiteY0" fmla="*/ 0 h 1414345"/>
              <a:gd name="connsiteX1" fmla="*/ 832231 w 1365631"/>
              <a:gd name="connsiteY1" fmla="*/ 142875 h 1414345"/>
              <a:gd name="connsiteX2" fmla="*/ 1165606 w 1365631"/>
              <a:gd name="connsiteY2" fmla="*/ 257175 h 1414345"/>
              <a:gd name="connsiteX3" fmla="*/ 1365631 w 1365631"/>
              <a:gd name="connsiteY3" fmla="*/ 523875 h 1414345"/>
              <a:gd name="connsiteX4" fmla="*/ 1365631 w 1365631"/>
              <a:gd name="connsiteY4" fmla="*/ 876300 h 1414345"/>
              <a:gd name="connsiteX5" fmla="*/ 1308481 w 1365631"/>
              <a:gd name="connsiteY5" fmla="*/ 1400175 h 1414345"/>
              <a:gd name="connsiteX6" fmla="*/ 813181 w 1365631"/>
              <a:gd name="connsiteY6" fmla="*/ 1257300 h 1414345"/>
              <a:gd name="connsiteX7" fmla="*/ 489331 w 1365631"/>
              <a:gd name="connsiteY7" fmla="*/ 1171575 h 1414345"/>
              <a:gd name="connsiteX8" fmla="*/ 3556 w 1365631"/>
              <a:gd name="connsiteY8" fmla="*/ 962025 h 1414345"/>
              <a:gd name="connsiteX9" fmla="*/ 270256 w 1365631"/>
              <a:gd name="connsiteY9" fmla="*/ 504825 h 1414345"/>
              <a:gd name="connsiteX10" fmla="*/ 298831 w 1365631"/>
              <a:gd name="connsiteY10" fmla="*/ 0 h 141434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8831 w 1365631"/>
              <a:gd name="connsiteY0" fmla="*/ 0 h 1400175"/>
              <a:gd name="connsiteX1" fmla="*/ 832231 w 1365631"/>
              <a:gd name="connsiteY1" fmla="*/ 142875 h 1400175"/>
              <a:gd name="connsiteX2" fmla="*/ 1165606 w 1365631"/>
              <a:gd name="connsiteY2" fmla="*/ 257175 h 1400175"/>
              <a:gd name="connsiteX3" fmla="*/ 1365631 w 1365631"/>
              <a:gd name="connsiteY3" fmla="*/ 523875 h 1400175"/>
              <a:gd name="connsiteX4" fmla="*/ 1365631 w 1365631"/>
              <a:gd name="connsiteY4" fmla="*/ 876300 h 1400175"/>
              <a:gd name="connsiteX5" fmla="*/ 1308481 w 1365631"/>
              <a:gd name="connsiteY5" fmla="*/ 1400175 h 1400175"/>
              <a:gd name="connsiteX6" fmla="*/ 813181 w 1365631"/>
              <a:gd name="connsiteY6" fmla="*/ 1257300 h 1400175"/>
              <a:gd name="connsiteX7" fmla="*/ 489331 w 1365631"/>
              <a:gd name="connsiteY7" fmla="*/ 1171575 h 1400175"/>
              <a:gd name="connsiteX8" fmla="*/ 3556 w 1365631"/>
              <a:gd name="connsiteY8" fmla="*/ 962025 h 1400175"/>
              <a:gd name="connsiteX9" fmla="*/ 270256 w 1365631"/>
              <a:gd name="connsiteY9" fmla="*/ 504825 h 1400175"/>
              <a:gd name="connsiteX10" fmla="*/ 298831 w 1365631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075"/>
              <a:gd name="connsiteY0" fmla="*/ 0 h 1400175"/>
              <a:gd name="connsiteX1" fmla="*/ 828675 w 1362075"/>
              <a:gd name="connsiteY1" fmla="*/ 142875 h 1400175"/>
              <a:gd name="connsiteX2" fmla="*/ 1162050 w 1362075"/>
              <a:gd name="connsiteY2" fmla="*/ 257175 h 1400175"/>
              <a:gd name="connsiteX3" fmla="*/ 1362075 w 1362075"/>
              <a:gd name="connsiteY3" fmla="*/ 523875 h 1400175"/>
              <a:gd name="connsiteX4" fmla="*/ 1362075 w 1362075"/>
              <a:gd name="connsiteY4" fmla="*/ 876300 h 1400175"/>
              <a:gd name="connsiteX5" fmla="*/ 1304925 w 1362075"/>
              <a:gd name="connsiteY5" fmla="*/ 1400175 h 1400175"/>
              <a:gd name="connsiteX6" fmla="*/ 809625 w 1362075"/>
              <a:gd name="connsiteY6" fmla="*/ 1257300 h 1400175"/>
              <a:gd name="connsiteX7" fmla="*/ 485775 w 1362075"/>
              <a:gd name="connsiteY7" fmla="*/ 1171575 h 1400175"/>
              <a:gd name="connsiteX8" fmla="*/ 0 w 1362075"/>
              <a:gd name="connsiteY8" fmla="*/ 962025 h 1400175"/>
              <a:gd name="connsiteX9" fmla="*/ 266700 w 1362075"/>
              <a:gd name="connsiteY9" fmla="*/ 504825 h 1400175"/>
              <a:gd name="connsiteX10" fmla="*/ 295275 w 1362075"/>
              <a:gd name="connsiteY10" fmla="*/ 0 h 1400175"/>
              <a:gd name="connsiteX0" fmla="*/ 295275 w 1362673"/>
              <a:gd name="connsiteY0" fmla="*/ 0 h 1417084"/>
              <a:gd name="connsiteX1" fmla="*/ 828675 w 1362673"/>
              <a:gd name="connsiteY1" fmla="*/ 142875 h 1417084"/>
              <a:gd name="connsiteX2" fmla="*/ 1162050 w 1362673"/>
              <a:gd name="connsiteY2" fmla="*/ 257175 h 1417084"/>
              <a:gd name="connsiteX3" fmla="*/ 1362075 w 1362673"/>
              <a:gd name="connsiteY3" fmla="*/ 523875 h 1417084"/>
              <a:gd name="connsiteX4" fmla="*/ 1362075 w 1362673"/>
              <a:gd name="connsiteY4" fmla="*/ 876300 h 1417084"/>
              <a:gd name="connsiteX5" fmla="*/ 1304925 w 1362673"/>
              <a:gd name="connsiteY5" fmla="*/ 1400175 h 1417084"/>
              <a:gd name="connsiteX6" fmla="*/ 781050 w 1362673"/>
              <a:gd name="connsiteY6" fmla="*/ 1276350 h 1417084"/>
              <a:gd name="connsiteX7" fmla="*/ 485775 w 1362673"/>
              <a:gd name="connsiteY7" fmla="*/ 1171575 h 1417084"/>
              <a:gd name="connsiteX8" fmla="*/ 0 w 1362673"/>
              <a:gd name="connsiteY8" fmla="*/ 962025 h 1417084"/>
              <a:gd name="connsiteX9" fmla="*/ 266700 w 1362673"/>
              <a:gd name="connsiteY9" fmla="*/ 504825 h 1417084"/>
              <a:gd name="connsiteX10" fmla="*/ 295275 w 1362673"/>
              <a:gd name="connsiteY10" fmla="*/ 0 h 1417084"/>
              <a:gd name="connsiteX0" fmla="*/ 295275 w 1362673"/>
              <a:gd name="connsiteY0" fmla="*/ 0 h 1400175"/>
              <a:gd name="connsiteX1" fmla="*/ 828675 w 1362673"/>
              <a:gd name="connsiteY1" fmla="*/ 142875 h 1400175"/>
              <a:gd name="connsiteX2" fmla="*/ 1162050 w 1362673"/>
              <a:gd name="connsiteY2" fmla="*/ 257175 h 1400175"/>
              <a:gd name="connsiteX3" fmla="*/ 1362075 w 1362673"/>
              <a:gd name="connsiteY3" fmla="*/ 523875 h 1400175"/>
              <a:gd name="connsiteX4" fmla="*/ 1362075 w 1362673"/>
              <a:gd name="connsiteY4" fmla="*/ 876300 h 1400175"/>
              <a:gd name="connsiteX5" fmla="*/ 1304925 w 1362673"/>
              <a:gd name="connsiteY5" fmla="*/ 1400175 h 1400175"/>
              <a:gd name="connsiteX6" fmla="*/ 781050 w 1362673"/>
              <a:gd name="connsiteY6" fmla="*/ 1276350 h 1400175"/>
              <a:gd name="connsiteX7" fmla="*/ 485775 w 1362673"/>
              <a:gd name="connsiteY7" fmla="*/ 1171575 h 1400175"/>
              <a:gd name="connsiteX8" fmla="*/ 0 w 1362673"/>
              <a:gd name="connsiteY8" fmla="*/ 962025 h 1400175"/>
              <a:gd name="connsiteX9" fmla="*/ 266700 w 1362673"/>
              <a:gd name="connsiteY9" fmla="*/ 504825 h 1400175"/>
              <a:gd name="connsiteX10" fmla="*/ 295275 w 1362673"/>
              <a:gd name="connsiteY10" fmla="*/ 0 h 1400175"/>
              <a:gd name="connsiteX0" fmla="*/ 295275 w 1362673"/>
              <a:gd name="connsiteY0" fmla="*/ 14410 h 1414585"/>
              <a:gd name="connsiteX1" fmla="*/ 828675 w 1362673"/>
              <a:gd name="connsiteY1" fmla="*/ 157285 h 1414585"/>
              <a:gd name="connsiteX2" fmla="*/ 1162050 w 1362673"/>
              <a:gd name="connsiteY2" fmla="*/ 271585 h 1414585"/>
              <a:gd name="connsiteX3" fmla="*/ 1362075 w 1362673"/>
              <a:gd name="connsiteY3" fmla="*/ 538285 h 1414585"/>
              <a:gd name="connsiteX4" fmla="*/ 1362075 w 1362673"/>
              <a:gd name="connsiteY4" fmla="*/ 890710 h 1414585"/>
              <a:gd name="connsiteX5" fmla="*/ 1304925 w 1362673"/>
              <a:gd name="connsiteY5" fmla="*/ 1414585 h 1414585"/>
              <a:gd name="connsiteX6" fmla="*/ 781050 w 1362673"/>
              <a:gd name="connsiteY6" fmla="*/ 1290760 h 1414585"/>
              <a:gd name="connsiteX7" fmla="*/ 485775 w 1362673"/>
              <a:gd name="connsiteY7" fmla="*/ 1185985 h 1414585"/>
              <a:gd name="connsiteX8" fmla="*/ 0 w 1362673"/>
              <a:gd name="connsiteY8" fmla="*/ 976435 h 1414585"/>
              <a:gd name="connsiteX9" fmla="*/ 266700 w 1362673"/>
              <a:gd name="connsiteY9" fmla="*/ 531785 h 1414585"/>
              <a:gd name="connsiteX10" fmla="*/ 295275 w 1362673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98400 w 1375298"/>
              <a:gd name="connsiteY7" fmla="*/ 1185985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75298"/>
              <a:gd name="connsiteY0" fmla="*/ 14410 h 1414585"/>
              <a:gd name="connsiteX1" fmla="*/ 841300 w 1375298"/>
              <a:gd name="connsiteY1" fmla="*/ 157285 h 1414585"/>
              <a:gd name="connsiteX2" fmla="*/ 1174675 w 1375298"/>
              <a:gd name="connsiteY2" fmla="*/ 271585 h 1414585"/>
              <a:gd name="connsiteX3" fmla="*/ 1374700 w 1375298"/>
              <a:gd name="connsiteY3" fmla="*/ 538285 h 1414585"/>
              <a:gd name="connsiteX4" fmla="*/ 1374700 w 1375298"/>
              <a:gd name="connsiteY4" fmla="*/ 890710 h 1414585"/>
              <a:gd name="connsiteX5" fmla="*/ 1317550 w 1375298"/>
              <a:gd name="connsiteY5" fmla="*/ 1414585 h 1414585"/>
              <a:gd name="connsiteX6" fmla="*/ 793675 w 1375298"/>
              <a:gd name="connsiteY6" fmla="*/ 1290760 h 1414585"/>
              <a:gd name="connsiteX7" fmla="*/ 477358 w 1375298"/>
              <a:gd name="connsiteY7" fmla="*/ 1181803 h 1414585"/>
              <a:gd name="connsiteX8" fmla="*/ 0 w 1375298"/>
              <a:gd name="connsiteY8" fmla="*/ 976435 h 1414585"/>
              <a:gd name="connsiteX9" fmla="*/ 279325 w 1375298"/>
              <a:gd name="connsiteY9" fmla="*/ 531785 h 1414585"/>
              <a:gd name="connsiteX10" fmla="*/ 307900 w 1375298"/>
              <a:gd name="connsiteY10" fmla="*/ 14410 h 1414585"/>
              <a:gd name="connsiteX0" fmla="*/ 307900 w 1391075"/>
              <a:gd name="connsiteY0" fmla="*/ 13975 h 1414150"/>
              <a:gd name="connsiteX1" fmla="*/ 841300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307900 w 1391075"/>
              <a:gd name="connsiteY0" fmla="*/ 13975 h 1414150"/>
              <a:gd name="connsiteX1" fmla="*/ 811842 w 1391075"/>
              <a:gd name="connsiteY1" fmla="*/ 156850 h 1414150"/>
              <a:gd name="connsiteX2" fmla="*/ 1153633 w 1391075"/>
              <a:gd name="connsiteY2" fmla="*/ 258601 h 1414150"/>
              <a:gd name="connsiteX3" fmla="*/ 1374700 w 1391075"/>
              <a:gd name="connsiteY3" fmla="*/ 537850 h 1414150"/>
              <a:gd name="connsiteX4" fmla="*/ 1374700 w 1391075"/>
              <a:gd name="connsiteY4" fmla="*/ 890275 h 1414150"/>
              <a:gd name="connsiteX5" fmla="*/ 1317550 w 1391075"/>
              <a:gd name="connsiteY5" fmla="*/ 1414150 h 1414150"/>
              <a:gd name="connsiteX6" fmla="*/ 793675 w 1391075"/>
              <a:gd name="connsiteY6" fmla="*/ 1290325 h 1414150"/>
              <a:gd name="connsiteX7" fmla="*/ 477358 w 1391075"/>
              <a:gd name="connsiteY7" fmla="*/ 1181368 h 1414150"/>
              <a:gd name="connsiteX8" fmla="*/ 0 w 1391075"/>
              <a:gd name="connsiteY8" fmla="*/ 976000 h 1414150"/>
              <a:gd name="connsiteX9" fmla="*/ 279325 w 1391075"/>
              <a:gd name="connsiteY9" fmla="*/ 531350 h 1414150"/>
              <a:gd name="connsiteX10" fmla="*/ 307900 w 1391075"/>
              <a:gd name="connsiteY10" fmla="*/ 13975 h 1414150"/>
              <a:gd name="connsiteX0" fmla="*/ 282650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282650 w 1391075"/>
              <a:gd name="connsiteY10" fmla="*/ 14454 h 1406263"/>
              <a:gd name="connsiteX0" fmla="*/ 312109 w 1391075"/>
              <a:gd name="connsiteY0" fmla="*/ 14454 h 1406263"/>
              <a:gd name="connsiteX1" fmla="*/ 811842 w 1391075"/>
              <a:gd name="connsiteY1" fmla="*/ 148963 h 1406263"/>
              <a:gd name="connsiteX2" fmla="*/ 1153633 w 1391075"/>
              <a:gd name="connsiteY2" fmla="*/ 250714 h 1406263"/>
              <a:gd name="connsiteX3" fmla="*/ 1374700 w 1391075"/>
              <a:gd name="connsiteY3" fmla="*/ 529963 h 1406263"/>
              <a:gd name="connsiteX4" fmla="*/ 1374700 w 1391075"/>
              <a:gd name="connsiteY4" fmla="*/ 882388 h 1406263"/>
              <a:gd name="connsiteX5" fmla="*/ 1317550 w 1391075"/>
              <a:gd name="connsiteY5" fmla="*/ 1406263 h 1406263"/>
              <a:gd name="connsiteX6" fmla="*/ 793675 w 1391075"/>
              <a:gd name="connsiteY6" fmla="*/ 1282438 h 1406263"/>
              <a:gd name="connsiteX7" fmla="*/ 477358 w 1391075"/>
              <a:gd name="connsiteY7" fmla="*/ 1173481 h 1406263"/>
              <a:gd name="connsiteX8" fmla="*/ 0 w 1391075"/>
              <a:gd name="connsiteY8" fmla="*/ 968113 h 1406263"/>
              <a:gd name="connsiteX9" fmla="*/ 279325 w 1391075"/>
              <a:gd name="connsiteY9" fmla="*/ 523463 h 1406263"/>
              <a:gd name="connsiteX10" fmla="*/ 312109 w 1391075"/>
              <a:gd name="connsiteY10" fmla="*/ 14454 h 1406263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91075"/>
              <a:gd name="connsiteY0" fmla="*/ 0 h 1391809"/>
              <a:gd name="connsiteX1" fmla="*/ 811842 w 1391075"/>
              <a:gd name="connsiteY1" fmla="*/ 134509 h 1391809"/>
              <a:gd name="connsiteX2" fmla="*/ 1153633 w 1391075"/>
              <a:gd name="connsiteY2" fmla="*/ 236260 h 1391809"/>
              <a:gd name="connsiteX3" fmla="*/ 1374700 w 1391075"/>
              <a:gd name="connsiteY3" fmla="*/ 515509 h 1391809"/>
              <a:gd name="connsiteX4" fmla="*/ 1374700 w 1391075"/>
              <a:gd name="connsiteY4" fmla="*/ 867934 h 1391809"/>
              <a:gd name="connsiteX5" fmla="*/ 1317550 w 1391075"/>
              <a:gd name="connsiteY5" fmla="*/ 1391809 h 1391809"/>
              <a:gd name="connsiteX6" fmla="*/ 793675 w 1391075"/>
              <a:gd name="connsiteY6" fmla="*/ 1267984 h 1391809"/>
              <a:gd name="connsiteX7" fmla="*/ 477358 w 1391075"/>
              <a:gd name="connsiteY7" fmla="*/ 1159027 h 1391809"/>
              <a:gd name="connsiteX8" fmla="*/ 0 w 1391075"/>
              <a:gd name="connsiteY8" fmla="*/ 953659 h 1391809"/>
              <a:gd name="connsiteX9" fmla="*/ 279325 w 1391075"/>
              <a:gd name="connsiteY9" fmla="*/ 509009 h 1391809"/>
              <a:gd name="connsiteX10" fmla="*/ 312109 w 1391075"/>
              <a:gd name="connsiteY10" fmla="*/ 0 h 1391809"/>
              <a:gd name="connsiteX0" fmla="*/ 312109 w 1375298"/>
              <a:gd name="connsiteY0" fmla="*/ 0 h 1391809"/>
              <a:gd name="connsiteX1" fmla="*/ 811842 w 1375298"/>
              <a:gd name="connsiteY1" fmla="*/ 134509 h 1391809"/>
              <a:gd name="connsiteX2" fmla="*/ 1153633 w 1375298"/>
              <a:gd name="connsiteY2" fmla="*/ 236260 h 1391809"/>
              <a:gd name="connsiteX3" fmla="*/ 1374700 w 1375298"/>
              <a:gd name="connsiteY3" fmla="*/ 515509 h 1391809"/>
              <a:gd name="connsiteX4" fmla="*/ 1374700 w 1375298"/>
              <a:gd name="connsiteY4" fmla="*/ 867934 h 1391809"/>
              <a:gd name="connsiteX5" fmla="*/ 1317550 w 1375298"/>
              <a:gd name="connsiteY5" fmla="*/ 1391809 h 1391809"/>
              <a:gd name="connsiteX6" fmla="*/ 793675 w 1375298"/>
              <a:gd name="connsiteY6" fmla="*/ 1267984 h 1391809"/>
              <a:gd name="connsiteX7" fmla="*/ 477358 w 1375298"/>
              <a:gd name="connsiteY7" fmla="*/ 1159027 h 1391809"/>
              <a:gd name="connsiteX8" fmla="*/ 0 w 1375298"/>
              <a:gd name="connsiteY8" fmla="*/ 953659 h 1391809"/>
              <a:gd name="connsiteX9" fmla="*/ 279325 w 1375298"/>
              <a:gd name="connsiteY9" fmla="*/ 509009 h 1391809"/>
              <a:gd name="connsiteX10" fmla="*/ 312109 w 1375298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0 h 1391809"/>
              <a:gd name="connsiteX1" fmla="*/ 811842 w 1374700"/>
              <a:gd name="connsiteY1" fmla="*/ 134509 h 1391809"/>
              <a:gd name="connsiteX2" fmla="*/ 1153633 w 1374700"/>
              <a:gd name="connsiteY2" fmla="*/ 236260 h 1391809"/>
              <a:gd name="connsiteX3" fmla="*/ 1374700 w 1374700"/>
              <a:gd name="connsiteY3" fmla="*/ 515509 h 1391809"/>
              <a:gd name="connsiteX4" fmla="*/ 1374700 w 1374700"/>
              <a:gd name="connsiteY4" fmla="*/ 867934 h 1391809"/>
              <a:gd name="connsiteX5" fmla="*/ 1317550 w 1374700"/>
              <a:gd name="connsiteY5" fmla="*/ 1391809 h 1391809"/>
              <a:gd name="connsiteX6" fmla="*/ 793675 w 1374700"/>
              <a:gd name="connsiteY6" fmla="*/ 1267984 h 1391809"/>
              <a:gd name="connsiteX7" fmla="*/ 477358 w 1374700"/>
              <a:gd name="connsiteY7" fmla="*/ 1159027 h 1391809"/>
              <a:gd name="connsiteX8" fmla="*/ 0 w 1374700"/>
              <a:gd name="connsiteY8" fmla="*/ 953659 h 1391809"/>
              <a:gd name="connsiteX9" fmla="*/ 279325 w 1374700"/>
              <a:gd name="connsiteY9" fmla="*/ 509009 h 1391809"/>
              <a:gd name="connsiteX10" fmla="*/ 312109 w 1374700"/>
              <a:gd name="connsiteY10" fmla="*/ 0 h 1391809"/>
              <a:gd name="connsiteX0" fmla="*/ 312109 w 1374700"/>
              <a:gd name="connsiteY0" fmla="*/ 924 h 1392733"/>
              <a:gd name="connsiteX1" fmla="*/ 800364 w 1374700"/>
              <a:gd name="connsiteY1" fmla="*/ 0 h 1392733"/>
              <a:gd name="connsiteX2" fmla="*/ 1153633 w 1374700"/>
              <a:gd name="connsiteY2" fmla="*/ 237184 h 1392733"/>
              <a:gd name="connsiteX3" fmla="*/ 1374700 w 1374700"/>
              <a:gd name="connsiteY3" fmla="*/ 516433 h 1392733"/>
              <a:gd name="connsiteX4" fmla="*/ 1374700 w 1374700"/>
              <a:gd name="connsiteY4" fmla="*/ 868858 h 1392733"/>
              <a:gd name="connsiteX5" fmla="*/ 1317550 w 1374700"/>
              <a:gd name="connsiteY5" fmla="*/ 1392733 h 1392733"/>
              <a:gd name="connsiteX6" fmla="*/ 793675 w 1374700"/>
              <a:gd name="connsiteY6" fmla="*/ 1268908 h 1392733"/>
              <a:gd name="connsiteX7" fmla="*/ 477358 w 1374700"/>
              <a:gd name="connsiteY7" fmla="*/ 1159951 h 1392733"/>
              <a:gd name="connsiteX8" fmla="*/ 0 w 1374700"/>
              <a:gd name="connsiteY8" fmla="*/ 954583 h 1392733"/>
              <a:gd name="connsiteX9" fmla="*/ 279325 w 1374700"/>
              <a:gd name="connsiteY9" fmla="*/ 509933 h 1392733"/>
              <a:gd name="connsiteX10" fmla="*/ 312109 w 1374700"/>
              <a:gd name="connsiteY10" fmla="*/ 924 h 1392733"/>
              <a:gd name="connsiteX0" fmla="*/ 312109 w 1374700"/>
              <a:gd name="connsiteY0" fmla="*/ 924 h 1392733"/>
              <a:gd name="connsiteX1" fmla="*/ 800364 w 1374700"/>
              <a:gd name="connsiteY1" fmla="*/ 0 h 1392733"/>
              <a:gd name="connsiteX2" fmla="*/ 1176591 w 1374700"/>
              <a:gd name="connsiteY2" fmla="*/ 192040 h 1392733"/>
              <a:gd name="connsiteX3" fmla="*/ 1374700 w 1374700"/>
              <a:gd name="connsiteY3" fmla="*/ 516433 h 1392733"/>
              <a:gd name="connsiteX4" fmla="*/ 1374700 w 1374700"/>
              <a:gd name="connsiteY4" fmla="*/ 868858 h 1392733"/>
              <a:gd name="connsiteX5" fmla="*/ 1317550 w 1374700"/>
              <a:gd name="connsiteY5" fmla="*/ 1392733 h 1392733"/>
              <a:gd name="connsiteX6" fmla="*/ 793675 w 1374700"/>
              <a:gd name="connsiteY6" fmla="*/ 1268908 h 1392733"/>
              <a:gd name="connsiteX7" fmla="*/ 477358 w 1374700"/>
              <a:gd name="connsiteY7" fmla="*/ 1159951 h 1392733"/>
              <a:gd name="connsiteX8" fmla="*/ 0 w 1374700"/>
              <a:gd name="connsiteY8" fmla="*/ 954583 h 1392733"/>
              <a:gd name="connsiteX9" fmla="*/ 279325 w 1374700"/>
              <a:gd name="connsiteY9" fmla="*/ 509933 h 1392733"/>
              <a:gd name="connsiteX10" fmla="*/ 312109 w 1374700"/>
              <a:gd name="connsiteY10" fmla="*/ 924 h 1392733"/>
              <a:gd name="connsiteX0" fmla="*/ 312109 w 1432097"/>
              <a:gd name="connsiteY0" fmla="*/ 924 h 1392733"/>
              <a:gd name="connsiteX1" fmla="*/ 800364 w 1432097"/>
              <a:gd name="connsiteY1" fmla="*/ 0 h 1392733"/>
              <a:gd name="connsiteX2" fmla="*/ 1176591 w 1432097"/>
              <a:gd name="connsiteY2" fmla="*/ 192040 h 1392733"/>
              <a:gd name="connsiteX3" fmla="*/ 1432097 w 1432097"/>
              <a:gd name="connsiteY3" fmla="*/ 516433 h 1392733"/>
              <a:gd name="connsiteX4" fmla="*/ 1374700 w 1432097"/>
              <a:gd name="connsiteY4" fmla="*/ 868858 h 1392733"/>
              <a:gd name="connsiteX5" fmla="*/ 1317550 w 1432097"/>
              <a:gd name="connsiteY5" fmla="*/ 1392733 h 1392733"/>
              <a:gd name="connsiteX6" fmla="*/ 793675 w 1432097"/>
              <a:gd name="connsiteY6" fmla="*/ 1268908 h 1392733"/>
              <a:gd name="connsiteX7" fmla="*/ 477358 w 1432097"/>
              <a:gd name="connsiteY7" fmla="*/ 1159951 h 1392733"/>
              <a:gd name="connsiteX8" fmla="*/ 0 w 1432097"/>
              <a:gd name="connsiteY8" fmla="*/ 954583 h 1392733"/>
              <a:gd name="connsiteX9" fmla="*/ 279325 w 1432097"/>
              <a:gd name="connsiteY9" fmla="*/ 509933 h 1392733"/>
              <a:gd name="connsiteX10" fmla="*/ 312109 w 1432097"/>
              <a:gd name="connsiteY10" fmla="*/ 924 h 1392733"/>
              <a:gd name="connsiteX0" fmla="*/ 312109 w 1432097"/>
              <a:gd name="connsiteY0" fmla="*/ 924 h 1392733"/>
              <a:gd name="connsiteX1" fmla="*/ 800364 w 1432097"/>
              <a:gd name="connsiteY1" fmla="*/ 0 h 1392733"/>
              <a:gd name="connsiteX2" fmla="*/ 1199549 w 1432097"/>
              <a:gd name="connsiteY2" fmla="*/ 169468 h 1392733"/>
              <a:gd name="connsiteX3" fmla="*/ 1432097 w 1432097"/>
              <a:gd name="connsiteY3" fmla="*/ 516433 h 1392733"/>
              <a:gd name="connsiteX4" fmla="*/ 1374700 w 1432097"/>
              <a:gd name="connsiteY4" fmla="*/ 868858 h 1392733"/>
              <a:gd name="connsiteX5" fmla="*/ 1317550 w 1432097"/>
              <a:gd name="connsiteY5" fmla="*/ 1392733 h 1392733"/>
              <a:gd name="connsiteX6" fmla="*/ 793675 w 1432097"/>
              <a:gd name="connsiteY6" fmla="*/ 1268908 h 1392733"/>
              <a:gd name="connsiteX7" fmla="*/ 477358 w 1432097"/>
              <a:gd name="connsiteY7" fmla="*/ 1159951 h 1392733"/>
              <a:gd name="connsiteX8" fmla="*/ 0 w 1432097"/>
              <a:gd name="connsiteY8" fmla="*/ 954583 h 1392733"/>
              <a:gd name="connsiteX9" fmla="*/ 279325 w 1432097"/>
              <a:gd name="connsiteY9" fmla="*/ 509933 h 1392733"/>
              <a:gd name="connsiteX10" fmla="*/ 312109 w 1432097"/>
              <a:gd name="connsiteY10" fmla="*/ 924 h 1392733"/>
              <a:gd name="connsiteX0" fmla="*/ 312109 w 1500972"/>
              <a:gd name="connsiteY0" fmla="*/ 924 h 1392733"/>
              <a:gd name="connsiteX1" fmla="*/ 800364 w 1500972"/>
              <a:gd name="connsiteY1" fmla="*/ 0 h 1392733"/>
              <a:gd name="connsiteX2" fmla="*/ 1199549 w 1500972"/>
              <a:gd name="connsiteY2" fmla="*/ 169468 h 1392733"/>
              <a:gd name="connsiteX3" fmla="*/ 1432097 w 1500972"/>
              <a:gd name="connsiteY3" fmla="*/ 516433 h 1392733"/>
              <a:gd name="connsiteX4" fmla="*/ 1500972 w 1500972"/>
              <a:gd name="connsiteY4" fmla="*/ 880144 h 1392733"/>
              <a:gd name="connsiteX5" fmla="*/ 1317550 w 1500972"/>
              <a:gd name="connsiteY5" fmla="*/ 1392733 h 1392733"/>
              <a:gd name="connsiteX6" fmla="*/ 793675 w 1500972"/>
              <a:gd name="connsiteY6" fmla="*/ 1268908 h 1392733"/>
              <a:gd name="connsiteX7" fmla="*/ 477358 w 1500972"/>
              <a:gd name="connsiteY7" fmla="*/ 1159951 h 1392733"/>
              <a:gd name="connsiteX8" fmla="*/ 0 w 1500972"/>
              <a:gd name="connsiteY8" fmla="*/ 954583 h 1392733"/>
              <a:gd name="connsiteX9" fmla="*/ 279325 w 1500972"/>
              <a:gd name="connsiteY9" fmla="*/ 509933 h 1392733"/>
              <a:gd name="connsiteX10" fmla="*/ 312109 w 1500972"/>
              <a:gd name="connsiteY10" fmla="*/ 924 h 1392733"/>
              <a:gd name="connsiteX0" fmla="*/ 312109 w 1500972"/>
              <a:gd name="connsiteY0" fmla="*/ 924 h 1291158"/>
              <a:gd name="connsiteX1" fmla="*/ 800364 w 1500972"/>
              <a:gd name="connsiteY1" fmla="*/ 0 h 1291158"/>
              <a:gd name="connsiteX2" fmla="*/ 1199549 w 1500972"/>
              <a:gd name="connsiteY2" fmla="*/ 169468 h 1291158"/>
              <a:gd name="connsiteX3" fmla="*/ 1432097 w 1500972"/>
              <a:gd name="connsiteY3" fmla="*/ 516433 h 1291158"/>
              <a:gd name="connsiteX4" fmla="*/ 1500972 w 1500972"/>
              <a:gd name="connsiteY4" fmla="*/ 880144 h 1291158"/>
              <a:gd name="connsiteX5" fmla="*/ 1260154 w 1500972"/>
              <a:gd name="connsiteY5" fmla="*/ 1291158 h 1291158"/>
              <a:gd name="connsiteX6" fmla="*/ 793675 w 1500972"/>
              <a:gd name="connsiteY6" fmla="*/ 1268908 h 1291158"/>
              <a:gd name="connsiteX7" fmla="*/ 477358 w 1500972"/>
              <a:gd name="connsiteY7" fmla="*/ 1159951 h 1291158"/>
              <a:gd name="connsiteX8" fmla="*/ 0 w 1500972"/>
              <a:gd name="connsiteY8" fmla="*/ 954583 h 1291158"/>
              <a:gd name="connsiteX9" fmla="*/ 279325 w 1500972"/>
              <a:gd name="connsiteY9" fmla="*/ 509933 h 1291158"/>
              <a:gd name="connsiteX10" fmla="*/ 312109 w 1500972"/>
              <a:gd name="connsiteY10" fmla="*/ 924 h 1291158"/>
              <a:gd name="connsiteX0" fmla="*/ 312109 w 1500972"/>
              <a:gd name="connsiteY0" fmla="*/ 924 h 1404341"/>
              <a:gd name="connsiteX1" fmla="*/ 800364 w 1500972"/>
              <a:gd name="connsiteY1" fmla="*/ 0 h 1404341"/>
              <a:gd name="connsiteX2" fmla="*/ 1199549 w 1500972"/>
              <a:gd name="connsiteY2" fmla="*/ 169468 h 1404341"/>
              <a:gd name="connsiteX3" fmla="*/ 1432097 w 1500972"/>
              <a:gd name="connsiteY3" fmla="*/ 516433 h 1404341"/>
              <a:gd name="connsiteX4" fmla="*/ 1500972 w 1500972"/>
              <a:gd name="connsiteY4" fmla="*/ 880144 h 1404341"/>
              <a:gd name="connsiteX5" fmla="*/ 1260154 w 1500972"/>
              <a:gd name="connsiteY5" fmla="*/ 1291158 h 1404341"/>
              <a:gd name="connsiteX6" fmla="*/ 816634 w 1500972"/>
              <a:gd name="connsiteY6" fmla="*/ 1404341 h 1404341"/>
              <a:gd name="connsiteX7" fmla="*/ 477358 w 1500972"/>
              <a:gd name="connsiteY7" fmla="*/ 1159951 h 1404341"/>
              <a:gd name="connsiteX8" fmla="*/ 0 w 1500972"/>
              <a:gd name="connsiteY8" fmla="*/ 954583 h 1404341"/>
              <a:gd name="connsiteX9" fmla="*/ 279325 w 1500972"/>
              <a:gd name="connsiteY9" fmla="*/ 509933 h 1404341"/>
              <a:gd name="connsiteX10" fmla="*/ 312109 w 1500972"/>
              <a:gd name="connsiteY10" fmla="*/ 924 h 1404341"/>
              <a:gd name="connsiteX0" fmla="*/ 312109 w 1500972"/>
              <a:gd name="connsiteY0" fmla="*/ 924 h 1370483"/>
              <a:gd name="connsiteX1" fmla="*/ 800364 w 1500972"/>
              <a:gd name="connsiteY1" fmla="*/ 0 h 1370483"/>
              <a:gd name="connsiteX2" fmla="*/ 1199549 w 1500972"/>
              <a:gd name="connsiteY2" fmla="*/ 169468 h 1370483"/>
              <a:gd name="connsiteX3" fmla="*/ 1432097 w 1500972"/>
              <a:gd name="connsiteY3" fmla="*/ 516433 h 1370483"/>
              <a:gd name="connsiteX4" fmla="*/ 1500972 w 1500972"/>
              <a:gd name="connsiteY4" fmla="*/ 880144 h 1370483"/>
              <a:gd name="connsiteX5" fmla="*/ 1260154 w 1500972"/>
              <a:gd name="connsiteY5" fmla="*/ 1291158 h 1370483"/>
              <a:gd name="connsiteX6" fmla="*/ 816634 w 1500972"/>
              <a:gd name="connsiteY6" fmla="*/ 1370483 h 1370483"/>
              <a:gd name="connsiteX7" fmla="*/ 477358 w 1500972"/>
              <a:gd name="connsiteY7" fmla="*/ 1159951 h 1370483"/>
              <a:gd name="connsiteX8" fmla="*/ 0 w 1500972"/>
              <a:gd name="connsiteY8" fmla="*/ 954583 h 1370483"/>
              <a:gd name="connsiteX9" fmla="*/ 279325 w 1500972"/>
              <a:gd name="connsiteY9" fmla="*/ 509933 h 1370483"/>
              <a:gd name="connsiteX10" fmla="*/ 312109 w 1500972"/>
              <a:gd name="connsiteY10" fmla="*/ 924 h 1370483"/>
              <a:gd name="connsiteX0" fmla="*/ 312109 w 1500972"/>
              <a:gd name="connsiteY0" fmla="*/ 924 h 1370483"/>
              <a:gd name="connsiteX1" fmla="*/ 800364 w 1500972"/>
              <a:gd name="connsiteY1" fmla="*/ 0 h 1370483"/>
              <a:gd name="connsiteX2" fmla="*/ 1199549 w 1500972"/>
              <a:gd name="connsiteY2" fmla="*/ 169468 h 1370483"/>
              <a:gd name="connsiteX3" fmla="*/ 1432097 w 1500972"/>
              <a:gd name="connsiteY3" fmla="*/ 516433 h 1370483"/>
              <a:gd name="connsiteX4" fmla="*/ 1500972 w 1500972"/>
              <a:gd name="connsiteY4" fmla="*/ 880144 h 1370483"/>
              <a:gd name="connsiteX5" fmla="*/ 1283113 w 1500972"/>
              <a:gd name="connsiteY5" fmla="*/ 1313731 h 1370483"/>
              <a:gd name="connsiteX6" fmla="*/ 816634 w 1500972"/>
              <a:gd name="connsiteY6" fmla="*/ 1370483 h 1370483"/>
              <a:gd name="connsiteX7" fmla="*/ 477358 w 1500972"/>
              <a:gd name="connsiteY7" fmla="*/ 1159951 h 1370483"/>
              <a:gd name="connsiteX8" fmla="*/ 0 w 1500972"/>
              <a:gd name="connsiteY8" fmla="*/ 954583 h 1370483"/>
              <a:gd name="connsiteX9" fmla="*/ 279325 w 1500972"/>
              <a:gd name="connsiteY9" fmla="*/ 509933 h 1370483"/>
              <a:gd name="connsiteX10" fmla="*/ 312109 w 1500972"/>
              <a:gd name="connsiteY10" fmla="*/ 924 h 1370483"/>
              <a:gd name="connsiteX0" fmla="*/ 312109 w 1500972"/>
              <a:gd name="connsiteY0" fmla="*/ 924 h 1370483"/>
              <a:gd name="connsiteX1" fmla="*/ 800364 w 1500972"/>
              <a:gd name="connsiteY1" fmla="*/ 0 h 1370483"/>
              <a:gd name="connsiteX2" fmla="*/ 1199549 w 1500972"/>
              <a:gd name="connsiteY2" fmla="*/ 169468 h 1370483"/>
              <a:gd name="connsiteX3" fmla="*/ 1432097 w 1500972"/>
              <a:gd name="connsiteY3" fmla="*/ 516433 h 1370483"/>
              <a:gd name="connsiteX4" fmla="*/ 1500972 w 1500972"/>
              <a:gd name="connsiteY4" fmla="*/ 880144 h 1370483"/>
              <a:gd name="connsiteX5" fmla="*/ 1283113 w 1500972"/>
              <a:gd name="connsiteY5" fmla="*/ 1313731 h 1370483"/>
              <a:gd name="connsiteX6" fmla="*/ 816634 w 1500972"/>
              <a:gd name="connsiteY6" fmla="*/ 1370483 h 1370483"/>
              <a:gd name="connsiteX7" fmla="*/ 397004 w 1500972"/>
              <a:gd name="connsiteY7" fmla="*/ 1250240 h 1370483"/>
              <a:gd name="connsiteX8" fmla="*/ 0 w 1500972"/>
              <a:gd name="connsiteY8" fmla="*/ 954583 h 1370483"/>
              <a:gd name="connsiteX9" fmla="*/ 279325 w 1500972"/>
              <a:gd name="connsiteY9" fmla="*/ 509933 h 1370483"/>
              <a:gd name="connsiteX10" fmla="*/ 312109 w 1500972"/>
              <a:gd name="connsiteY10" fmla="*/ 924 h 1370483"/>
              <a:gd name="connsiteX0" fmla="*/ 312109 w 1500972"/>
              <a:gd name="connsiteY0" fmla="*/ 924 h 1370483"/>
              <a:gd name="connsiteX1" fmla="*/ 800364 w 1500972"/>
              <a:gd name="connsiteY1" fmla="*/ 0 h 1370483"/>
              <a:gd name="connsiteX2" fmla="*/ 1199549 w 1500972"/>
              <a:gd name="connsiteY2" fmla="*/ 169468 h 1370483"/>
              <a:gd name="connsiteX3" fmla="*/ 1432097 w 1500972"/>
              <a:gd name="connsiteY3" fmla="*/ 516433 h 1370483"/>
              <a:gd name="connsiteX4" fmla="*/ 1500972 w 1500972"/>
              <a:gd name="connsiteY4" fmla="*/ 880144 h 1370483"/>
              <a:gd name="connsiteX5" fmla="*/ 1283113 w 1500972"/>
              <a:gd name="connsiteY5" fmla="*/ 1313731 h 1370483"/>
              <a:gd name="connsiteX6" fmla="*/ 816634 w 1500972"/>
              <a:gd name="connsiteY6" fmla="*/ 1370483 h 1370483"/>
              <a:gd name="connsiteX7" fmla="*/ 397004 w 1500972"/>
              <a:gd name="connsiteY7" fmla="*/ 1250240 h 1370483"/>
              <a:gd name="connsiteX8" fmla="*/ 0 w 1500972"/>
              <a:gd name="connsiteY8" fmla="*/ 954583 h 1370483"/>
              <a:gd name="connsiteX9" fmla="*/ 279325 w 1500972"/>
              <a:gd name="connsiteY9" fmla="*/ 509933 h 1370483"/>
              <a:gd name="connsiteX10" fmla="*/ 312109 w 1500972"/>
              <a:gd name="connsiteY10" fmla="*/ 924 h 1370483"/>
              <a:gd name="connsiteX0" fmla="*/ 162879 w 1351742"/>
              <a:gd name="connsiteY0" fmla="*/ 924 h 1370483"/>
              <a:gd name="connsiteX1" fmla="*/ 651134 w 1351742"/>
              <a:gd name="connsiteY1" fmla="*/ 0 h 1370483"/>
              <a:gd name="connsiteX2" fmla="*/ 1050319 w 1351742"/>
              <a:gd name="connsiteY2" fmla="*/ 169468 h 1370483"/>
              <a:gd name="connsiteX3" fmla="*/ 1282867 w 1351742"/>
              <a:gd name="connsiteY3" fmla="*/ 516433 h 1370483"/>
              <a:gd name="connsiteX4" fmla="*/ 1351742 w 1351742"/>
              <a:gd name="connsiteY4" fmla="*/ 880144 h 1370483"/>
              <a:gd name="connsiteX5" fmla="*/ 1133883 w 1351742"/>
              <a:gd name="connsiteY5" fmla="*/ 1313731 h 1370483"/>
              <a:gd name="connsiteX6" fmla="*/ 667404 w 1351742"/>
              <a:gd name="connsiteY6" fmla="*/ 1370483 h 1370483"/>
              <a:gd name="connsiteX7" fmla="*/ 247774 w 1351742"/>
              <a:gd name="connsiteY7" fmla="*/ 1250240 h 1370483"/>
              <a:gd name="connsiteX8" fmla="*/ 0 w 1351742"/>
              <a:gd name="connsiteY8" fmla="*/ 909438 h 1370483"/>
              <a:gd name="connsiteX9" fmla="*/ 130095 w 1351742"/>
              <a:gd name="connsiteY9" fmla="*/ 509933 h 1370483"/>
              <a:gd name="connsiteX10" fmla="*/ 162879 w 1351742"/>
              <a:gd name="connsiteY10" fmla="*/ 924 h 1370483"/>
              <a:gd name="connsiteX0" fmla="*/ 162879 w 1351742"/>
              <a:gd name="connsiteY0" fmla="*/ 924 h 1370483"/>
              <a:gd name="connsiteX1" fmla="*/ 651134 w 1351742"/>
              <a:gd name="connsiteY1" fmla="*/ 0 h 1370483"/>
              <a:gd name="connsiteX2" fmla="*/ 1050319 w 1351742"/>
              <a:gd name="connsiteY2" fmla="*/ 169468 h 1370483"/>
              <a:gd name="connsiteX3" fmla="*/ 1282867 w 1351742"/>
              <a:gd name="connsiteY3" fmla="*/ 516433 h 1370483"/>
              <a:gd name="connsiteX4" fmla="*/ 1351742 w 1351742"/>
              <a:gd name="connsiteY4" fmla="*/ 880144 h 1370483"/>
              <a:gd name="connsiteX5" fmla="*/ 1133883 w 1351742"/>
              <a:gd name="connsiteY5" fmla="*/ 1313731 h 1370483"/>
              <a:gd name="connsiteX6" fmla="*/ 667404 w 1351742"/>
              <a:gd name="connsiteY6" fmla="*/ 1370483 h 1370483"/>
              <a:gd name="connsiteX7" fmla="*/ 247774 w 1351742"/>
              <a:gd name="connsiteY7" fmla="*/ 1250240 h 1370483"/>
              <a:gd name="connsiteX8" fmla="*/ 0 w 1351742"/>
              <a:gd name="connsiteY8" fmla="*/ 909438 h 1370483"/>
              <a:gd name="connsiteX9" fmla="*/ 26782 w 1351742"/>
              <a:gd name="connsiteY9" fmla="*/ 442216 h 1370483"/>
              <a:gd name="connsiteX10" fmla="*/ 162879 w 1351742"/>
              <a:gd name="connsiteY10" fmla="*/ 924 h 1370483"/>
              <a:gd name="connsiteX0" fmla="*/ 162879 w 1351742"/>
              <a:gd name="connsiteY0" fmla="*/ 924 h 1370483"/>
              <a:gd name="connsiteX1" fmla="*/ 651134 w 1351742"/>
              <a:gd name="connsiteY1" fmla="*/ 0 h 1370483"/>
              <a:gd name="connsiteX2" fmla="*/ 1050319 w 1351742"/>
              <a:gd name="connsiteY2" fmla="*/ 169468 h 1370483"/>
              <a:gd name="connsiteX3" fmla="*/ 1282867 w 1351742"/>
              <a:gd name="connsiteY3" fmla="*/ 516433 h 1370483"/>
              <a:gd name="connsiteX4" fmla="*/ 1351742 w 1351742"/>
              <a:gd name="connsiteY4" fmla="*/ 880144 h 1370483"/>
              <a:gd name="connsiteX5" fmla="*/ 1133883 w 1351742"/>
              <a:gd name="connsiteY5" fmla="*/ 1313731 h 1370483"/>
              <a:gd name="connsiteX6" fmla="*/ 667404 w 1351742"/>
              <a:gd name="connsiteY6" fmla="*/ 1370483 h 1370483"/>
              <a:gd name="connsiteX7" fmla="*/ 247774 w 1351742"/>
              <a:gd name="connsiteY7" fmla="*/ 1250240 h 1370483"/>
              <a:gd name="connsiteX8" fmla="*/ 0 w 1351742"/>
              <a:gd name="connsiteY8" fmla="*/ 909438 h 1370483"/>
              <a:gd name="connsiteX9" fmla="*/ 15302 w 1351742"/>
              <a:gd name="connsiteY9" fmla="*/ 476075 h 1370483"/>
              <a:gd name="connsiteX10" fmla="*/ 162879 w 1351742"/>
              <a:gd name="connsiteY10" fmla="*/ 924 h 1370483"/>
              <a:gd name="connsiteX0" fmla="*/ 162879 w 1351742"/>
              <a:gd name="connsiteY0" fmla="*/ 924 h 1370483"/>
              <a:gd name="connsiteX1" fmla="*/ 651134 w 1351742"/>
              <a:gd name="connsiteY1" fmla="*/ 0 h 1370483"/>
              <a:gd name="connsiteX2" fmla="*/ 1050319 w 1351742"/>
              <a:gd name="connsiteY2" fmla="*/ 169468 h 1370483"/>
              <a:gd name="connsiteX3" fmla="*/ 1282867 w 1351742"/>
              <a:gd name="connsiteY3" fmla="*/ 516433 h 1370483"/>
              <a:gd name="connsiteX4" fmla="*/ 1351742 w 1351742"/>
              <a:gd name="connsiteY4" fmla="*/ 880144 h 1370483"/>
              <a:gd name="connsiteX5" fmla="*/ 1133883 w 1351742"/>
              <a:gd name="connsiteY5" fmla="*/ 1313731 h 1370483"/>
              <a:gd name="connsiteX6" fmla="*/ 667404 w 1351742"/>
              <a:gd name="connsiteY6" fmla="*/ 1370483 h 1370483"/>
              <a:gd name="connsiteX7" fmla="*/ 247774 w 1351742"/>
              <a:gd name="connsiteY7" fmla="*/ 1250240 h 1370483"/>
              <a:gd name="connsiteX8" fmla="*/ 0 w 1351742"/>
              <a:gd name="connsiteY8" fmla="*/ 909438 h 1370483"/>
              <a:gd name="connsiteX9" fmla="*/ 72698 w 1351742"/>
              <a:gd name="connsiteY9" fmla="*/ 509933 h 1370483"/>
              <a:gd name="connsiteX10" fmla="*/ 162879 w 1351742"/>
              <a:gd name="connsiteY10" fmla="*/ 924 h 1370483"/>
              <a:gd name="connsiteX0" fmla="*/ 243233 w 1351742"/>
              <a:gd name="connsiteY0" fmla="*/ 136357 h 1370483"/>
              <a:gd name="connsiteX1" fmla="*/ 651134 w 1351742"/>
              <a:gd name="connsiteY1" fmla="*/ 0 h 1370483"/>
              <a:gd name="connsiteX2" fmla="*/ 1050319 w 1351742"/>
              <a:gd name="connsiteY2" fmla="*/ 169468 h 1370483"/>
              <a:gd name="connsiteX3" fmla="*/ 1282867 w 1351742"/>
              <a:gd name="connsiteY3" fmla="*/ 516433 h 1370483"/>
              <a:gd name="connsiteX4" fmla="*/ 1351742 w 1351742"/>
              <a:gd name="connsiteY4" fmla="*/ 880144 h 1370483"/>
              <a:gd name="connsiteX5" fmla="*/ 1133883 w 1351742"/>
              <a:gd name="connsiteY5" fmla="*/ 1313731 h 1370483"/>
              <a:gd name="connsiteX6" fmla="*/ 667404 w 1351742"/>
              <a:gd name="connsiteY6" fmla="*/ 1370483 h 1370483"/>
              <a:gd name="connsiteX7" fmla="*/ 247774 w 1351742"/>
              <a:gd name="connsiteY7" fmla="*/ 1250240 h 1370483"/>
              <a:gd name="connsiteX8" fmla="*/ 0 w 1351742"/>
              <a:gd name="connsiteY8" fmla="*/ 909438 h 1370483"/>
              <a:gd name="connsiteX9" fmla="*/ 72698 w 1351742"/>
              <a:gd name="connsiteY9" fmla="*/ 509933 h 1370483"/>
              <a:gd name="connsiteX10" fmla="*/ 243233 w 1351742"/>
              <a:gd name="connsiteY10" fmla="*/ 136357 h 1370483"/>
              <a:gd name="connsiteX0" fmla="*/ 243233 w 1351742"/>
              <a:gd name="connsiteY0" fmla="*/ 0 h 1234126"/>
              <a:gd name="connsiteX1" fmla="*/ 662394 w 1351742"/>
              <a:gd name="connsiteY1" fmla="*/ 62923 h 1234126"/>
              <a:gd name="connsiteX2" fmla="*/ 1050319 w 1351742"/>
              <a:gd name="connsiteY2" fmla="*/ 33111 h 1234126"/>
              <a:gd name="connsiteX3" fmla="*/ 1282867 w 1351742"/>
              <a:gd name="connsiteY3" fmla="*/ 380076 h 1234126"/>
              <a:gd name="connsiteX4" fmla="*/ 1351742 w 1351742"/>
              <a:gd name="connsiteY4" fmla="*/ 743787 h 1234126"/>
              <a:gd name="connsiteX5" fmla="*/ 1133883 w 1351742"/>
              <a:gd name="connsiteY5" fmla="*/ 1177374 h 1234126"/>
              <a:gd name="connsiteX6" fmla="*/ 667404 w 1351742"/>
              <a:gd name="connsiteY6" fmla="*/ 1234126 h 1234126"/>
              <a:gd name="connsiteX7" fmla="*/ 247774 w 1351742"/>
              <a:gd name="connsiteY7" fmla="*/ 1113883 h 1234126"/>
              <a:gd name="connsiteX8" fmla="*/ 0 w 1351742"/>
              <a:gd name="connsiteY8" fmla="*/ 773081 h 1234126"/>
              <a:gd name="connsiteX9" fmla="*/ 72698 w 1351742"/>
              <a:gd name="connsiteY9" fmla="*/ 373576 h 1234126"/>
              <a:gd name="connsiteX10" fmla="*/ 243233 w 1351742"/>
              <a:gd name="connsiteY10" fmla="*/ 0 h 1234126"/>
              <a:gd name="connsiteX0" fmla="*/ 243233 w 1351742"/>
              <a:gd name="connsiteY0" fmla="*/ 0 h 1234126"/>
              <a:gd name="connsiteX1" fmla="*/ 662394 w 1351742"/>
              <a:gd name="connsiteY1" fmla="*/ 62923 h 1234126"/>
              <a:gd name="connsiteX2" fmla="*/ 1061580 w 1351742"/>
              <a:gd name="connsiteY2" fmla="*/ 276676 h 1234126"/>
              <a:gd name="connsiteX3" fmla="*/ 1282867 w 1351742"/>
              <a:gd name="connsiteY3" fmla="*/ 380076 h 1234126"/>
              <a:gd name="connsiteX4" fmla="*/ 1351742 w 1351742"/>
              <a:gd name="connsiteY4" fmla="*/ 743787 h 1234126"/>
              <a:gd name="connsiteX5" fmla="*/ 1133883 w 1351742"/>
              <a:gd name="connsiteY5" fmla="*/ 1177374 h 1234126"/>
              <a:gd name="connsiteX6" fmla="*/ 667404 w 1351742"/>
              <a:gd name="connsiteY6" fmla="*/ 1234126 h 1234126"/>
              <a:gd name="connsiteX7" fmla="*/ 247774 w 1351742"/>
              <a:gd name="connsiteY7" fmla="*/ 1113883 h 1234126"/>
              <a:gd name="connsiteX8" fmla="*/ 0 w 1351742"/>
              <a:gd name="connsiteY8" fmla="*/ 773081 h 1234126"/>
              <a:gd name="connsiteX9" fmla="*/ 72698 w 1351742"/>
              <a:gd name="connsiteY9" fmla="*/ 373576 h 1234126"/>
              <a:gd name="connsiteX10" fmla="*/ 243233 w 1351742"/>
              <a:gd name="connsiteY10" fmla="*/ 0 h 1234126"/>
              <a:gd name="connsiteX0" fmla="*/ 243233 w 1351742"/>
              <a:gd name="connsiteY0" fmla="*/ 0 h 1234126"/>
              <a:gd name="connsiteX1" fmla="*/ 662394 w 1351742"/>
              <a:gd name="connsiteY1" fmla="*/ 62923 h 1234126"/>
              <a:gd name="connsiteX2" fmla="*/ 1061580 w 1351742"/>
              <a:gd name="connsiteY2" fmla="*/ 276676 h 1234126"/>
              <a:gd name="connsiteX3" fmla="*/ 1282867 w 1351742"/>
              <a:gd name="connsiteY3" fmla="*/ 380076 h 1234126"/>
              <a:gd name="connsiteX4" fmla="*/ 1351742 w 1351742"/>
              <a:gd name="connsiteY4" fmla="*/ 743787 h 1234126"/>
              <a:gd name="connsiteX5" fmla="*/ 1133883 w 1351742"/>
              <a:gd name="connsiteY5" fmla="*/ 1177374 h 1234126"/>
              <a:gd name="connsiteX6" fmla="*/ 667404 w 1351742"/>
              <a:gd name="connsiteY6" fmla="*/ 1234126 h 1234126"/>
              <a:gd name="connsiteX7" fmla="*/ 247774 w 1351742"/>
              <a:gd name="connsiteY7" fmla="*/ 1113883 h 1234126"/>
              <a:gd name="connsiteX8" fmla="*/ 0 w 1351742"/>
              <a:gd name="connsiteY8" fmla="*/ 773081 h 1234126"/>
              <a:gd name="connsiteX9" fmla="*/ 72698 w 1351742"/>
              <a:gd name="connsiteY9" fmla="*/ 373576 h 1234126"/>
              <a:gd name="connsiteX10" fmla="*/ 243233 w 1351742"/>
              <a:gd name="connsiteY10" fmla="*/ 0 h 1234126"/>
              <a:gd name="connsiteX0" fmla="*/ 243233 w 1351742"/>
              <a:gd name="connsiteY0" fmla="*/ 0 h 1234126"/>
              <a:gd name="connsiteX1" fmla="*/ 662394 w 1351742"/>
              <a:gd name="connsiteY1" fmla="*/ 62923 h 1234126"/>
              <a:gd name="connsiteX2" fmla="*/ 1061580 w 1351742"/>
              <a:gd name="connsiteY2" fmla="*/ 276676 h 1234126"/>
              <a:gd name="connsiteX3" fmla="*/ 1327909 w 1351742"/>
              <a:gd name="connsiteY3" fmla="*/ 579356 h 1234126"/>
              <a:gd name="connsiteX4" fmla="*/ 1351742 w 1351742"/>
              <a:gd name="connsiteY4" fmla="*/ 743787 h 1234126"/>
              <a:gd name="connsiteX5" fmla="*/ 1133883 w 1351742"/>
              <a:gd name="connsiteY5" fmla="*/ 1177374 h 1234126"/>
              <a:gd name="connsiteX6" fmla="*/ 667404 w 1351742"/>
              <a:gd name="connsiteY6" fmla="*/ 1234126 h 1234126"/>
              <a:gd name="connsiteX7" fmla="*/ 247774 w 1351742"/>
              <a:gd name="connsiteY7" fmla="*/ 1113883 h 1234126"/>
              <a:gd name="connsiteX8" fmla="*/ 0 w 1351742"/>
              <a:gd name="connsiteY8" fmla="*/ 773081 h 1234126"/>
              <a:gd name="connsiteX9" fmla="*/ 72698 w 1351742"/>
              <a:gd name="connsiteY9" fmla="*/ 373576 h 1234126"/>
              <a:gd name="connsiteX10" fmla="*/ 243233 w 1351742"/>
              <a:gd name="connsiteY10" fmla="*/ 0 h 1234126"/>
              <a:gd name="connsiteX0" fmla="*/ 243233 w 1372951"/>
              <a:gd name="connsiteY0" fmla="*/ 0 h 1234126"/>
              <a:gd name="connsiteX1" fmla="*/ 662394 w 1372951"/>
              <a:gd name="connsiteY1" fmla="*/ 62923 h 1234126"/>
              <a:gd name="connsiteX2" fmla="*/ 1061580 w 1372951"/>
              <a:gd name="connsiteY2" fmla="*/ 276676 h 1234126"/>
              <a:gd name="connsiteX3" fmla="*/ 1372951 w 1372951"/>
              <a:gd name="connsiteY3" fmla="*/ 590428 h 1234126"/>
              <a:gd name="connsiteX4" fmla="*/ 1351742 w 1372951"/>
              <a:gd name="connsiteY4" fmla="*/ 743787 h 1234126"/>
              <a:gd name="connsiteX5" fmla="*/ 1133883 w 1372951"/>
              <a:gd name="connsiteY5" fmla="*/ 1177374 h 1234126"/>
              <a:gd name="connsiteX6" fmla="*/ 667404 w 1372951"/>
              <a:gd name="connsiteY6" fmla="*/ 1234126 h 1234126"/>
              <a:gd name="connsiteX7" fmla="*/ 247774 w 1372951"/>
              <a:gd name="connsiteY7" fmla="*/ 1113883 h 1234126"/>
              <a:gd name="connsiteX8" fmla="*/ 0 w 1372951"/>
              <a:gd name="connsiteY8" fmla="*/ 773081 h 1234126"/>
              <a:gd name="connsiteX9" fmla="*/ 72698 w 1372951"/>
              <a:gd name="connsiteY9" fmla="*/ 373576 h 1234126"/>
              <a:gd name="connsiteX10" fmla="*/ 243233 w 1372951"/>
              <a:gd name="connsiteY10" fmla="*/ 0 h 1234126"/>
              <a:gd name="connsiteX0" fmla="*/ 243233 w 1372951"/>
              <a:gd name="connsiteY0" fmla="*/ 0 h 1234126"/>
              <a:gd name="connsiteX1" fmla="*/ 662394 w 1372951"/>
              <a:gd name="connsiteY1" fmla="*/ 62923 h 1234126"/>
              <a:gd name="connsiteX2" fmla="*/ 1061580 w 1372951"/>
              <a:gd name="connsiteY2" fmla="*/ 243464 h 1234126"/>
              <a:gd name="connsiteX3" fmla="*/ 1372951 w 1372951"/>
              <a:gd name="connsiteY3" fmla="*/ 590428 h 1234126"/>
              <a:gd name="connsiteX4" fmla="*/ 1351742 w 1372951"/>
              <a:gd name="connsiteY4" fmla="*/ 743787 h 1234126"/>
              <a:gd name="connsiteX5" fmla="*/ 1133883 w 1372951"/>
              <a:gd name="connsiteY5" fmla="*/ 1177374 h 1234126"/>
              <a:gd name="connsiteX6" fmla="*/ 667404 w 1372951"/>
              <a:gd name="connsiteY6" fmla="*/ 1234126 h 1234126"/>
              <a:gd name="connsiteX7" fmla="*/ 247774 w 1372951"/>
              <a:gd name="connsiteY7" fmla="*/ 1113883 h 1234126"/>
              <a:gd name="connsiteX8" fmla="*/ 0 w 1372951"/>
              <a:gd name="connsiteY8" fmla="*/ 773081 h 1234126"/>
              <a:gd name="connsiteX9" fmla="*/ 72698 w 1372951"/>
              <a:gd name="connsiteY9" fmla="*/ 373576 h 1234126"/>
              <a:gd name="connsiteX10" fmla="*/ 243233 w 1372951"/>
              <a:gd name="connsiteY10" fmla="*/ 0 h 1234126"/>
              <a:gd name="connsiteX0" fmla="*/ 243233 w 1372951"/>
              <a:gd name="connsiteY0" fmla="*/ 0 h 1376654"/>
              <a:gd name="connsiteX1" fmla="*/ 662394 w 1372951"/>
              <a:gd name="connsiteY1" fmla="*/ 62923 h 1376654"/>
              <a:gd name="connsiteX2" fmla="*/ 1061580 w 1372951"/>
              <a:gd name="connsiteY2" fmla="*/ 243464 h 1376654"/>
              <a:gd name="connsiteX3" fmla="*/ 1372951 w 1372951"/>
              <a:gd name="connsiteY3" fmla="*/ 590428 h 1376654"/>
              <a:gd name="connsiteX4" fmla="*/ 1351742 w 1372951"/>
              <a:gd name="connsiteY4" fmla="*/ 743787 h 1376654"/>
              <a:gd name="connsiteX5" fmla="*/ 1077581 w 1372951"/>
              <a:gd name="connsiteY5" fmla="*/ 1376654 h 1376654"/>
              <a:gd name="connsiteX6" fmla="*/ 667404 w 1372951"/>
              <a:gd name="connsiteY6" fmla="*/ 1234126 h 1376654"/>
              <a:gd name="connsiteX7" fmla="*/ 247774 w 1372951"/>
              <a:gd name="connsiteY7" fmla="*/ 1113883 h 1376654"/>
              <a:gd name="connsiteX8" fmla="*/ 0 w 1372951"/>
              <a:gd name="connsiteY8" fmla="*/ 773081 h 1376654"/>
              <a:gd name="connsiteX9" fmla="*/ 72698 w 1372951"/>
              <a:gd name="connsiteY9" fmla="*/ 373576 h 1376654"/>
              <a:gd name="connsiteX10" fmla="*/ 243233 w 1372951"/>
              <a:gd name="connsiteY10" fmla="*/ 0 h 1376654"/>
              <a:gd name="connsiteX0" fmla="*/ 243233 w 1396784"/>
              <a:gd name="connsiteY0" fmla="*/ 0 h 1376654"/>
              <a:gd name="connsiteX1" fmla="*/ 662394 w 1396784"/>
              <a:gd name="connsiteY1" fmla="*/ 62923 h 1376654"/>
              <a:gd name="connsiteX2" fmla="*/ 1061580 w 1396784"/>
              <a:gd name="connsiteY2" fmla="*/ 243464 h 1376654"/>
              <a:gd name="connsiteX3" fmla="*/ 1372951 w 1396784"/>
              <a:gd name="connsiteY3" fmla="*/ 590428 h 1376654"/>
              <a:gd name="connsiteX4" fmla="*/ 1396784 w 1396784"/>
              <a:gd name="connsiteY4" fmla="*/ 1086991 h 1376654"/>
              <a:gd name="connsiteX5" fmla="*/ 1077581 w 1396784"/>
              <a:gd name="connsiteY5" fmla="*/ 1376654 h 1376654"/>
              <a:gd name="connsiteX6" fmla="*/ 667404 w 1396784"/>
              <a:gd name="connsiteY6" fmla="*/ 1234126 h 1376654"/>
              <a:gd name="connsiteX7" fmla="*/ 247774 w 1396784"/>
              <a:gd name="connsiteY7" fmla="*/ 1113883 h 1376654"/>
              <a:gd name="connsiteX8" fmla="*/ 0 w 1396784"/>
              <a:gd name="connsiteY8" fmla="*/ 773081 h 1376654"/>
              <a:gd name="connsiteX9" fmla="*/ 72698 w 1396784"/>
              <a:gd name="connsiteY9" fmla="*/ 373576 h 1376654"/>
              <a:gd name="connsiteX10" fmla="*/ 243233 w 1396784"/>
              <a:gd name="connsiteY10" fmla="*/ 0 h 1376654"/>
              <a:gd name="connsiteX0" fmla="*/ 243233 w 1464347"/>
              <a:gd name="connsiteY0" fmla="*/ 0 h 1376654"/>
              <a:gd name="connsiteX1" fmla="*/ 662394 w 1464347"/>
              <a:gd name="connsiteY1" fmla="*/ 62923 h 1376654"/>
              <a:gd name="connsiteX2" fmla="*/ 1061580 w 1464347"/>
              <a:gd name="connsiteY2" fmla="*/ 243464 h 1376654"/>
              <a:gd name="connsiteX3" fmla="*/ 1372951 w 1464347"/>
              <a:gd name="connsiteY3" fmla="*/ 590428 h 1376654"/>
              <a:gd name="connsiteX4" fmla="*/ 1464347 w 1464347"/>
              <a:gd name="connsiteY4" fmla="*/ 1086991 h 1376654"/>
              <a:gd name="connsiteX5" fmla="*/ 1077581 w 1464347"/>
              <a:gd name="connsiteY5" fmla="*/ 1376654 h 1376654"/>
              <a:gd name="connsiteX6" fmla="*/ 667404 w 1464347"/>
              <a:gd name="connsiteY6" fmla="*/ 1234126 h 1376654"/>
              <a:gd name="connsiteX7" fmla="*/ 247774 w 1464347"/>
              <a:gd name="connsiteY7" fmla="*/ 1113883 h 1376654"/>
              <a:gd name="connsiteX8" fmla="*/ 0 w 1464347"/>
              <a:gd name="connsiteY8" fmla="*/ 773081 h 1376654"/>
              <a:gd name="connsiteX9" fmla="*/ 72698 w 1464347"/>
              <a:gd name="connsiteY9" fmla="*/ 373576 h 1376654"/>
              <a:gd name="connsiteX10" fmla="*/ 243233 w 1464347"/>
              <a:gd name="connsiteY10" fmla="*/ 0 h 1376654"/>
              <a:gd name="connsiteX0" fmla="*/ 243233 w 1441826"/>
              <a:gd name="connsiteY0" fmla="*/ 0 h 1376654"/>
              <a:gd name="connsiteX1" fmla="*/ 662394 w 1441826"/>
              <a:gd name="connsiteY1" fmla="*/ 62923 h 1376654"/>
              <a:gd name="connsiteX2" fmla="*/ 1061580 w 1441826"/>
              <a:gd name="connsiteY2" fmla="*/ 243464 h 1376654"/>
              <a:gd name="connsiteX3" fmla="*/ 1372951 w 1441826"/>
              <a:gd name="connsiteY3" fmla="*/ 590428 h 1376654"/>
              <a:gd name="connsiteX4" fmla="*/ 1441826 w 1441826"/>
              <a:gd name="connsiteY4" fmla="*/ 1075920 h 1376654"/>
              <a:gd name="connsiteX5" fmla="*/ 1077581 w 1441826"/>
              <a:gd name="connsiteY5" fmla="*/ 1376654 h 1376654"/>
              <a:gd name="connsiteX6" fmla="*/ 667404 w 1441826"/>
              <a:gd name="connsiteY6" fmla="*/ 1234126 h 1376654"/>
              <a:gd name="connsiteX7" fmla="*/ 247774 w 1441826"/>
              <a:gd name="connsiteY7" fmla="*/ 1113883 h 1376654"/>
              <a:gd name="connsiteX8" fmla="*/ 0 w 1441826"/>
              <a:gd name="connsiteY8" fmla="*/ 773081 h 1376654"/>
              <a:gd name="connsiteX9" fmla="*/ 72698 w 1441826"/>
              <a:gd name="connsiteY9" fmla="*/ 373576 h 1376654"/>
              <a:gd name="connsiteX10" fmla="*/ 243233 w 1441826"/>
              <a:gd name="connsiteY10" fmla="*/ 0 h 1376654"/>
              <a:gd name="connsiteX0" fmla="*/ 243233 w 1441826"/>
              <a:gd name="connsiteY0" fmla="*/ 0 h 1509508"/>
              <a:gd name="connsiteX1" fmla="*/ 662394 w 1441826"/>
              <a:gd name="connsiteY1" fmla="*/ 62923 h 1509508"/>
              <a:gd name="connsiteX2" fmla="*/ 1061580 w 1441826"/>
              <a:gd name="connsiteY2" fmla="*/ 243464 h 1509508"/>
              <a:gd name="connsiteX3" fmla="*/ 1372951 w 1441826"/>
              <a:gd name="connsiteY3" fmla="*/ 590428 h 1509508"/>
              <a:gd name="connsiteX4" fmla="*/ 1441826 w 1441826"/>
              <a:gd name="connsiteY4" fmla="*/ 1075920 h 1509508"/>
              <a:gd name="connsiteX5" fmla="*/ 1178927 w 1441826"/>
              <a:gd name="connsiteY5" fmla="*/ 1509508 h 1509508"/>
              <a:gd name="connsiteX6" fmla="*/ 667404 w 1441826"/>
              <a:gd name="connsiteY6" fmla="*/ 1234126 h 1509508"/>
              <a:gd name="connsiteX7" fmla="*/ 247774 w 1441826"/>
              <a:gd name="connsiteY7" fmla="*/ 1113883 h 1509508"/>
              <a:gd name="connsiteX8" fmla="*/ 0 w 1441826"/>
              <a:gd name="connsiteY8" fmla="*/ 773081 h 1509508"/>
              <a:gd name="connsiteX9" fmla="*/ 72698 w 1441826"/>
              <a:gd name="connsiteY9" fmla="*/ 373576 h 1509508"/>
              <a:gd name="connsiteX10" fmla="*/ 243233 w 1441826"/>
              <a:gd name="connsiteY10" fmla="*/ 0 h 1509508"/>
              <a:gd name="connsiteX0" fmla="*/ 209451 w 1441826"/>
              <a:gd name="connsiteY0" fmla="*/ 92073 h 1446585"/>
              <a:gd name="connsiteX1" fmla="*/ 662394 w 1441826"/>
              <a:gd name="connsiteY1" fmla="*/ 0 h 1446585"/>
              <a:gd name="connsiteX2" fmla="*/ 1061580 w 1441826"/>
              <a:gd name="connsiteY2" fmla="*/ 180541 h 1446585"/>
              <a:gd name="connsiteX3" fmla="*/ 1372951 w 1441826"/>
              <a:gd name="connsiteY3" fmla="*/ 527505 h 1446585"/>
              <a:gd name="connsiteX4" fmla="*/ 1441826 w 1441826"/>
              <a:gd name="connsiteY4" fmla="*/ 1012997 h 1446585"/>
              <a:gd name="connsiteX5" fmla="*/ 1178927 w 1441826"/>
              <a:gd name="connsiteY5" fmla="*/ 1446585 h 1446585"/>
              <a:gd name="connsiteX6" fmla="*/ 667404 w 1441826"/>
              <a:gd name="connsiteY6" fmla="*/ 1171203 h 1446585"/>
              <a:gd name="connsiteX7" fmla="*/ 247774 w 1441826"/>
              <a:gd name="connsiteY7" fmla="*/ 1050960 h 1446585"/>
              <a:gd name="connsiteX8" fmla="*/ 0 w 1441826"/>
              <a:gd name="connsiteY8" fmla="*/ 710158 h 1446585"/>
              <a:gd name="connsiteX9" fmla="*/ 72698 w 1441826"/>
              <a:gd name="connsiteY9" fmla="*/ 310653 h 1446585"/>
              <a:gd name="connsiteX10" fmla="*/ 209451 w 1441826"/>
              <a:gd name="connsiteY10" fmla="*/ 92073 h 1446585"/>
              <a:gd name="connsiteX0" fmla="*/ 209451 w 1441826"/>
              <a:gd name="connsiteY0" fmla="*/ 114215 h 1446585"/>
              <a:gd name="connsiteX1" fmla="*/ 662394 w 1441826"/>
              <a:gd name="connsiteY1" fmla="*/ 0 h 1446585"/>
              <a:gd name="connsiteX2" fmla="*/ 1061580 w 1441826"/>
              <a:gd name="connsiteY2" fmla="*/ 180541 h 1446585"/>
              <a:gd name="connsiteX3" fmla="*/ 1372951 w 1441826"/>
              <a:gd name="connsiteY3" fmla="*/ 527505 h 1446585"/>
              <a:gd name="connsiteX4" fmla="*/ 1441826 w 1441826"/>
              <a:gd name="connsiteY4" fmla="*/ 1012997 h 1446585"/>
              <a:gd name="connsiteX5" fmla="*/ 1178927 w 1441826"/>
              <a:gd name="connsiteY5" fmla="*/ 1446585 h 1446585"/>
              <a:gd name="connsiteX6" fmla="*/ 667404 w 1441826"/>
              <a:gd name="connsiteY6" fmla="*/ 1171203 h 1446585"/>
              <a:gd name="connsiteX7" fmla="*/ 247774 w 1441826"/>
              <a:gd name="connsiteY7" fmla="*/ 1050960 h 1446585"/>
              <a:gd name="connsiteX8" fmla="*/ 0 w 1441826"/>
              <a:gd name="connsiteY8" fmla="*/ 710158 h 1446585"/>
              <a:gd name="connsiteX9" fmla="*/ 72698 w 1441826"/>
              <a:gd name="connsiteY9" fmla="*/ 310653 h 1446585"/>
              <a:gd name="connsiteX10" fmla="*/ 209451 w 1441826"/>
              <a:gd name="connsiteY10" fmla="*/ 114215 h 1446585"/>
              <a:gd name="connsiteX0" fmla="*/ 283142 w 1515517"/>
              <a:gd name="connsiteY0" fmla="*/ 114215 h 1446585"/>
              <a:gd name="connsiteX1" fmla="*/ 736085 w 1515517"/>
              <a:gd name="connsiteY1" fmla="*/ 0 h 1446585"/>
              <a:gd name="connsiteX2" fmla="*/ 1135271 w 1515517"/>
              <a:gd name="connsiteY2" fmla="*/ 180541 h 1446585"/>
              <a:gd name="connsiteX3" fmla="*/ 1446642 w 1515517"/>
              <a:gd name="connsiteY3" fmla="*/ 527505 h 1446585"/>
              <a:gd name="connsiteX4" fmla="*/ 1515517 w 1515517"/>
              <a:gd name="connsiteY4" fmla="*/ 1012997 h 1446585"/>
              <a:gd name="connsiteX5" fmla="*/ 1252618 w 1515517"/>
              <a:gd name="connsiteY5" fmla="*/ 1446585 h 1446585"/>
              <a:gd name="connsiteX6" fmla="*/ 741095 w 1515517"/>
              <a:gd name="connsiteY6" fmla="*/ 1171203 h 1446585"/>
              <a:gd name="connsiteX7" fmla="*/ 321465 w 1515517"/>
              <a:gd name="connsiteY7" fmla="*/ 1050960 h 1446585"/>
              <a:gd name="connsiteX8" fmla="*/ 73691 w 1515517"/>
              <a:gd name="connsiteY8" fmla="*/ 710158 h 1446585"/>
              <a:gd name="connsiteX9" fmla="*/ 0 w 1515517"/>
              <a:gd name="connsiteY9" fmla="*/ 498861 h 1446585"/>
              <a:gd name="connsiteX10" fmla="*/ 283142 w 1515517"/>
              <a:gd name="connsiteY10" fmla="*/ 114215 h 1446585"/>
              <a:gd name="connsiteX0" fmla="*/ 283142 w 1515517"/>
              <a:gd name="connsiteY0" fmla="*/ 114215 h 1446585"/>
              <a:gd name="connsiteX1" fmla="*/ 736085 w 1515517"/>
              <a:gd name="connsiteY1" fmla="*/ 0 h 1446585"/>
              <a:gd name="connsiteX2" fmla="*/ 1135271 w 1515517"/>
              <a:gd name="connsiteY2" fmla="*/ 180541 h 1446585"/>
              <a:gd name="connsiteX3" fmla="*/ 1446642 w 1515517"/>
              <a:gd name="connsiteY3" fmla="*/ 527505 h 1446585"/>
              <a:gd name="connsiteX4" fmla="*/ 1515517 w 1515517"/>
              <a:gd name="connsiteY4" fmla="*/ 1012997 h 1446585"/>
              <a:gd name="connsiteX5" fmla="*/ 1252618 w 1515517"/>
              <a:gd name="connsiteY5" fmla="*/ 1446585 h 1446585"/>
              <a:gd name="connsiteX6" fmla="*/ 741095 w 1515517"/>
              <a:gd name="connsiteY6" fmla="*/ 1171203 h 1446585"/>
              <a:gd name="connsiteX7" fmla="*/ 321465 w 1515517"/>
              <a:gd name="connsiteY7" fmla="*/ 1050960 h 1446585"/>
              <a:gd name="connsiteX8" fmla="*/ 39909 w 1515517"/>
              <a:gd name="connsiteY8" fmla="*/ 953723 h 1446585"/>
              <a:gd name="connsiteX9" fmla="*/ 0 w 1515517"/>
              <a:gd name="connsiteY9" fmla="*/ 498861 h 1446585"/>
              <a:gd name="connsiteX10" fmla="*/ 283142 w 1515517"/>
              <a:gd name="connsiteY10" fmla="*/ 114215 h 1446585"/>
              <a:gd name="connsiteX0" fmla="*/ 283142 w 1515517"/>
              <a:gd name="connsiteY0" fmla="*/ 114215 h 1446585"/>
              <a:gd name="connsiteX1" fmla="*/ 736085 w 1515517"/>
              <a:gd name="connsiteY1" fmla="*/ 0 h 1446585"/>
              <a:gd name="connsiteX2" fmla="*/ 1135271 w 1515517"/>
              <a:gd name="connsiteY2" fmla="*/ 180541 h 1446585"/>
              <a:gd name="connsiteX3" fmla="*/ 1446642 w 1515517"/>
              <a:gd name="connsiteY3" fmla="*/ 527505 h 1446585"/>
              <a:gd name="connsiteX4" fmla="*/ 1515517 w 1515517"/>
              <a:gd name="connsiteY4" fmla="*/ 1012997 h 1446585"/>
              <a:gd name="connsiteX5" fmla="*/ 1252618 w 1515517"/>
              <a:gd name="connsiteY5" fmla="*/ 1446585 h 1446585"/>
              <a:gd name="connsiteX6" fmla="*/ 741095 w 1515517"/>
              <a:gd name="connsiteY6" fmla="*/ 1171203 h 1446585"/>
              <a:gd name="connsiteX7" fmla="*/ 321465 w 1515517"/>
              <a:gd name="connsiteY7" fmla="*/ 1327738 h 1446585"/>
              <a:gd name="connsiteX8" fmla="*/ 39909 w 1515517"/>
              <a:gd name="connsiteY8" fmla="*/ 953723 h 1446585"/>
              <a:gd name="connsiteX9" fmla="*/ 0 w 1515517"/>
              <a:gd name="connsiteY9" fmla="*/ 498861 h 1446585"/>
              <a:gd name="connsiteX10" fmla="*/ 283142 w 1515517"/>
              <a:gd name="connsiteY10" fmla="*/ 114215 h 1446585"/>
              <a:gd name="connsiteX0" fmla="*/ 283142 w 1515517"/>
              <a:gd name="connsiteY0" fmla="*/ 114215 h 1514408"/>
              <a:gd name="connsiteX1" fmla="*/ 736085 w 1515517"/>
              <a:gd name="connsiteY1" fmla="*/ 0 h 1514408"/>
              <a:gd name="connsiteX2" fmla="*/ 1135271 w 1515517"/>
              <a:gd name="connsiteY2" fmla="*/ 180541 h 1514408"/>
              <a:gd name="connsiteX3" fmla="*/ 1446642 w 1515517"/>
              <a:gd name="connsiteY3" fmla="*/ 527505 h 1514408"/>
              <a:gd name="connsiteX4" fmla="*/ 1515517 w 1515517"/>
              <a:gd name="connsiteY4" fmla="*/ 1012997 h 1514408"/>
              <a:gd name="connsiteX5" fmla="*/ 1252618 w 1515517"/>
              <a:gd name="connsiteY5" fmla="*/ 1446585 h 1514408"/>
              <a:gd name="connsiteX6" fmla="*/ 741095 w 1515517"/>
              <a:gd name="connsiteY6" fmla="*/ 1514408 h 1514408"/>
              <a:gd name="connsiteX7" fmla="*/ 321465 w 1515517"/>
              <a:gd name="connsiteY7" fmla="*/ 1327738 h 1514408"/>
              <a:gd name="connsiteX8" fmla="*/ 39909 w 1515517"/>
              <a:gd name="connsiteY8" fmla="*/ 953723 h 1514408"/>
              <a:gd name="connsiteX9" fmla="*/ 0 w 1515517"/>
              <a:gd name="connsiteY9" fmla="*/ 498861 h 1514408"/>
              <a:gd name="connsiteX10" fmla="*/ 283142 w 1515517"/>
              <a:gd name="connsiteY10" fmla="*/ 114215 h 1514408"/>
              <a:gd name="connsiteX0" fmla="*/ 283142 w 1515517"/>
              <a:gd name="connsiteY0" fmla="*/ 114215 h 1569763"/>
              <a:gd name="connsiteX1" fmla="*/ 736085 w 1515517"/>
              <a:gd name="connsiteY1" fmla="*/ 0 h 1569763"/>
              <a:gd name="connsiteX2" fmla="*/ 1135271 w 1515517"/>
              <a:gd name="connsiteY2" fmla="*/ 180541 h 1569763"/>
              <a:gd name="connsiteX3" fmla="*/ 1446642 w 1515517"/>
              <a:gd name="connsiteY3" fmla="*/ 527505 h 1569763"/>
              <a:gd name="connsiteX4" fmla="*/ 1515517 w 1515517"/>
              <a:gd name="connsiteY4" fmla="*/ 1012997 h 1569763"/>
              <a:gd name="connsiteX5" fmla="*/ 1252618 w 1515517"/>
              <a:gd name="connsiteY5" fmla="*/ 1446585 h 1569763"/>
              <a:gd name="connsiteX6" fmla="*/ 729834 w 1515517"/>
              <a:gd name="connsiteY6" fmla="*/ 1569763 h 1569763"/>
              <a:gd name="connsiteX7" fmla="*/ 321465 w 1515517"/>
              <a:gd name="connsiteY7" fmla="*/ 1327738 h 1569763"/>
              <a:gd name="connsiteX8" fmla="*/ 39909 w 1515517"/>
              <a:gd name="connsiteY8" fmla="*/ 953723 h 1569763"/>
              <a:gd name="connsiteX9" fmla="*/ 0 w 1515517"/>
              <a:gd name="connsiteY9" fmla="*/ 498861 h 1569763"/>
              <a:gd name="connsiteX10" fmla="*/ 283142 w 1515517"/>
              <a:gd name="connsiteY10" fmla="*/ 114215 h 1569763"/>
              <a:gd name="connsiteX0" fmla="*/ 283142 w 1515517"/>
              <a:gd name="connsiteY0" fmla="*/ 114215 h 1547621"/>
              <a:gd name="connsiteX1" fmla="*/ 736085 w 1515517"/>
              <a:gd name="connsiteY1" fmla="*/ 0 h 1547621"/>
              <a:gd name="connsiteX2" fmla="*/ 1135271 w 1515517"/>
              <a:gd name="connsiteY2" fmla="*/ 180541 h 1547621"/>
              <a:gd name="connsiteX3" fmla="*/ 1446642 w 1515517"/>
              <a:gd name="connsiteY3" fmla="*/ 527505 h 1547621"/>
              <a:gd name="connsiteX4" fmla="*/ 1515517 w 1515517"/>
              <a:gd name="connsiteY4" fmla="*/ 1012997 h 1547621"/>
              <a:gd name="connsiteX5" fmla="*/ 1252618 w 1515517"/>
              <a:gd name="connsiteY5" fmla="*/ 1446585 h 1547621"/>
              <a:gd name="connsiteX6" fmla="*/ 729834 w 1515517"/>
              <a:gd name="connsiteY6" fmla="*/ 1547621 h 1547621"/>
              <a:gd name="connsiteX7" fmla="*/ 321465 w 1515517"/>
              <a:gd name="connsiteY7" fmla="*/ 1327738 h 1547621"/>
              <a:gd name="connsiteX8" fmla="*/ 39909 w 1515517"/>
              <a:gd name="connsiteY8" fmla="*/ 953723 h 1547621"/>
              <a:gd name="connsiteX9" fmla="*/ 0 w 1515517"/>
              <a:gd name="connsiteY9" fmla="*/ 498861 h 1547621"/>
              <a:gd name="connsiteX10" fmla="*/ 283142 w 1515517"/>
              <a:gd name="connsiteY10" fmla="*/ 114215 h 154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5517" h="1547621">
                <a:moveTo>
                  <a:pt x="283142" y="114215"/>
                </a:moveTo>
                <a:lnTo>
                  <a:pt x="736085" y="0"/>
                </a:lnTo>
                <a:lnTo>
                  <a:pt x="1135271" y="180541"/>
                </a:lnTo>
                <a:lnTo>
                  <a:pt x="1446642" y="527505"/>
                </a:lnTo>
                <a:lnTo>
                  <a:pt x="1515517" y="1012997"/>
                </a:lnTo>
                <a:lnTo>
                  <a:pt x="1252618" y="1446585"/>
                </a:lnTo>
                <a:lnTo>
                  <a:pt x="729834" y="1547621"/>
                </a:lnTo>
                <a:lnTo>
                  <a:pt x="321465" y="1327738"/>
                </a:lnTo>
                <a:lnTo>
                  <a:pt x="39909" y="953723"/>
                </a:lnTo>
                <a:lnTo>
                  <a:pt x="0" y="498861"/>
                </a:lnTo>
                <a:lnTo>
                  <a:pt x="283142" y="114215"/>
                </a:lnTo>
                <a:close/>
              </a:path>
            </a:pathLst>
          </a:custGeom>
          <a:solidFill>
            <a:srgbClr val="0000FF">
              <a:alpha val="30196"/>
            </a:srgbClr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B68F2E11-1364-AC17-FA4C-57EEE28C46BE}"/>
              </a:ext>
            </a:extLst>
          </p:cNvPr>
          <p:cNvSpPr txBox="1"/>
          <p:nvPr/>
        </p:nvSpPr>
        <p:spPr>
          <a:xfrm>
            <a:off x="471117" y="1003379"/>
            <a:ext cx="595035" cy="338554"/>
          </a:xfrm>
          <a:prstGeom prst="rect">
            <a:avLst/>
          </a:prstGeom>
          <a:solidFill>
            <a:srgbClr val="CCECFF"/>
          </a:solidFill>
          <a:ln w="38100">
            <a:solidFill>
              <a:srgbClr val="0000FF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ja-JP" altLang="en-US" sz="1600" b="1">
                <a:latin typeface="Meiryo UI" panose="020B0604030504040204" pitchFamily="50" charset="-128"/>
                <a:ea typeface="Meiryo UI" panose="020B0604030504040204" pitchFamily="50" charset="-128"/>
              </a:rPr>
              <a:t>現在</a:t>
            </a:r>
            <a:endParaRPr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9" name="角丸四角形 670">
            <a:extLst>
              <a:ext uri="{FF2B5EF4-FFF2-40B4-BE49-F238E27FC236}">
                <a16:creationId xmlns:a16="http://schemas.microsoft.com/office/drawing/2014/main" id="{21F451CB-F322-CDDE-B001-A8A4D882B98B}"/>
              </a:ext>
            </a:extLst>
          </p:cNvPr>
          <p:cNvSpPr/>
          <p:nvPr/>
        </p:nvSpPr>
        <p:spPr bwMode="auto">
          <a:xfrm>
            <a:off x="3230639" y="1006362"/>
            <a:ext cx="1008000" cy="468000"/>
          </a:xfrm>
          <a:prstGeom prst="roundRect">
            <a:avLst/>
          </a:prstGeom>
          <a:solidFill>
            <a:srgbClr val="99FF66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ja-JP" sz="1400" b="1" kern="0">
                <a:solidFill>
                  <a:srgbClr val="1C1C1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X</a:t>
            </a:r>
            <a:r>
              <a:rPr kumimoji="0" lang="ja-JP" altLang="en-US" sz="1400" b="1" kern="0">
                <a:solidFill>
                  <a:srgbClr val="1C1C1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軸</a:t>
            </a:r>
            <a:endParaRPr kumimoji="0" lang="en-US" altLang="ja-JP" sz="1400" b="1" kern="0">
              <a:solidFill>
                <a:srgbClr val="1C1C1C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defRPr/>
            </a:pPr>
            <a:r>
              <a:rPr kumimoji="0" lang="ja-JP" altLang="en-US" sz="1400" b="1" kern="0">
                <a:solidFill>
                  <a:srgbClr val="1C1C1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平均　</a:t>
            </a:r>
            <a:r>
              <a:rPr kumimoji="0" lang="en-US" altLang="ja-JP" sz="1400" b="1" kern="0">
                <a:solidFill>
                  <a:srgbClr val="1C1C1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2.4</a:t>
            </a:r>
            <a:endParaRPr kumimoji="0" lang="en-US" altLang="ja-JP" sz="1400" b="1" kern="0" dirty="0">
              <a:solidFill>
                <a:srgbClr val="1C1C1C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0" name="角丸四角形 671">
            <a:extLst>
              <a:ext uri="{FF2B5EF4-FFF2-40B4-BE49-F238E27FC236}">
                <a16:creationId xmlns:a16="http://schemas.microsoft.com/office/drawing/2014/main" id="{71C01564-7824-6117-D145-277203C12E37}"/>
              </a:ext>
            </a:extLst>
          </p:cNvPr>
          <p:cNvSpPr/>
          <p:nvPr/>
        </p:nvSpPr>
        <p:spPr bwMode="auto">
          <a:xfrm>
            <a:off x="401109" y="4475113"/>
            <a:ext cx="1008000" cy="468000"/>
          </a:xfrm>
          <a:prstGeom prst="roundRect">
            <a:avLst/>
          </a:prstGeom>
          <a:solidFill>
            <a:srgbClr val="FFFF66"/>
          </a:solidFill>
          <a:ln w="25400" cap="flat" cmpd="sng" algn="ctr">
            <a:solidFill>
              <a:srgbClr val="0000FF"/>
            </a:solidFill>
            <a:prstDash val="solid"/>
          </a:ln>
          <a:effectLst/>
        </p:spPr>
        <p:txBody>
          <a:bodyPr wrap="square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0" lang="en-US" altLang="ja-JP" sz="1400" b="1" kern="0">
                <a:solidFill>
                  <a:srgbClr val="1C1C1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Y</a:t>
            </a:r>
            <a:r>
              <a:rPr kumimoji="0" lang="ja-JP" altLang="en-US" sz="1400" b="1" kern="0">
                <a:solidFill>
                  <a:srgbClr val="1C1C1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軸</a:t>
            </a:r>
            <a:endParaRPr kumimoji="0" lang="en-US" altLang="ja-JP" sz="1400" b="1" kern="0">
              <a:solidFill>
                <a:srgbClr val="1C1C1C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defRPr/>
            </a:pPr>
            <a:r>
              <a:rPr kumimoji="0" lang="ja-JP" altLang="en-US" sz="1400" b="1" kern="0">
                <a:solidFill>
                  <a:srgbClr val="1C1C1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平均　</a:t>
            </a:r>
            <a:r>
              <a:rPr kumimoji="0" lang="en-US" altLang="ja-JP" sz="1400" b="1" kern="0" dirty="0">
                <a:solidFill>
                  <a:srgbClr val="1C1C1C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2.4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B216B3F-9449-D528-8524-645225AB8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11358A8-03CA-4461-EF71-3B5FBB9CB137}"/>
              </a:ext>
            </a:extLst>
          </p:cNvPr>
          <p:cNvGrpSpPr/>
          <p:nvPr/>
        </p:nvGrpSpPr>
        <p:grpSpPr>
          <a:xfrm>
            <a:off x="8516907" y="1171281"/>
            <a:ext cx="3371724" cy="3409993"/>
            <a:chOff x="8322282" y="1320585"/>
            <a:chExt cx="3371724" cy="3409993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145223A5-95DA-565D-E05F-EEBC15B137EB}"/>
                </a:ext>
              </a:extLst>
            </p:cNvPr>
            <p:cNvGrpSpPr/>
            <p:nvPr/>
          </p:nvGrpSpPr>
          <p:grpSpPr>
            <a:xfrm>
              <a:off x="8322282" y="1320585"/>
              <a:ext cx="3056348" cy="3409993"/>
              <a:chOff x="8574246" y="2352040"/>
              <a:chExt cx="3056348" cy="3409993"/>
            </a:xfrm>
          </p:grpSpPr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5358CEF8-2A7F-83C4-9E6F-0D9E963B2B51}"/>
                  </a:ext>
                </a:extLst>
              </p:cNvPr>
              <p:cNvGrpSpPr/>
              <p:nvPr/>
            </p:nvGrpSpPr>
            <p:grpSpPr>
              <a:xfrm>
                <a:off x="8574246" y="2352040"/>
                <a:ext cx="3056348" cy="1595965"/>
                <a:chOff x="7828535" y="3781313"/>
                <a:chExt cx="2838437" cy="1482176"/>
              </a:xfrm>
            </p:grpSpPr>
            <p:sp>
              <p:nvSpPr>
                <p:cNvPr id="18" name="正方形/長方形 17">
                  <a:extLst>
                    <a:ext uri="{FF2B5EF4-FFF2-40B4-BE49-F238E27FC236}">
                      <a16:creationId xmlns:a16="http://schemas.microsoft.com/office/drawing/2014/main" id="{2EAAFE49-7572-A21F-E718-8E3D679ABFF3}"/>
                    </a:ext>
                  </a:extLst>
                </p:cNvPr>
                <p:cNvSpPr/>
                <p:nvPr/>
              </p:nvSpPr>
              <p:spPr>
                <a:xfrm rot="21116251">
                  <a:off x="7828535" y="3781313"/>
                  <a:ext cx="2838437" cy="1482176"/>
                </a:xfrm>
                <a:prstGeom prst="rect">
                  <a:avLst/>
                </a:prstGeom>
                <a:blipFill>
                  <a:blip r:embed="rId7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tile tx="0" ty="0" sx="100000" sy="100000" flip="none" algn="tl"/>
                </a:blip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highlight>
                      <a:srgbClr val="CCFFFF"/>
                    </a:highlight>
                  </a:endParaRPr>
                </a:p>
              </p:txBody>
            </p:sp>
            <p:sp>
              <p:nvSpPr>
                <p:cNvPr id="19" name="四角形: メモ 18">
                  <a:extLst>
                    <a:ext uri="{FF2B5EF4-FFF2-40B4-BE49-F238E27FC236}">
                      <a16:creationId xmlns:a16="http://schemas.microsoft.com/office/drawing/2014/main" id="{D4B391E4-092B-D22E-B68F-90221C5DA8C9}"/>
                    </a:ext>
                  </a:extLst>
                </p:cNvPr>
                <p:cNvSpPr/>
                <p:nvPr/>
              </p:nvSpPr>
              <p:spPr>
                <a:xfrm rot="21093868">
                  <a:off x="7947771" y="3904523"/>
                  <a:ext cx="2582986" cy="1223575"/>
                </a:xfrm>
                <a:prstGeom prst="foldedCorner">
                  <a:avLst/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sz="2400" b="1">
                      <a:solidFill>
                        <a:schemeClr val="tx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Ｃゾーン下段から</a:t>
                  </a:r>
                  <a:endParaRPr kumimoji="1" lang="en-US" altLang="ja-JP" sz="24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ctr"/>
                  <a:endParaRPr kumimoji="1" lang="en-US" altLang="ja-JP" sz="1000" b="1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ctr"/>
                  <a:r>
                    <a:rPr lang="ja-JP" altLang="en-US" sz="2800" b="1">
                      <a:solidFill>
                        <a:srgbClr val="0000FF"/>
                      </a:solidFill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上段を目指す！</a:t>
                  </a:r>
                  <a:endParaRPr kumimoji="1" lang="en-US" altLang="ja-JP" sz="32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2" name="グループ化 1">
                <a:extLst>
                  <a:ext uri="{FF2B5EF4-FFF2-40B4-BE49-F238E27FC236}">
                    <a16:creationId xmlns:a16="http://schemas.microsoft.com/office/drawing/2014/main" id="{C1F3CC8D-DEB6-40B7-27BF-D33DE112F062}"/>
                  </a:ext>
                </a:extLst>
              </p:cNvPr>
              <p:cNvGrpSpPr/>
              <p:nvPr/>
            </p:nvGrpSpPr>
            <p:grpSpPr>
              <a:xfrm>
                <a:off x="9181734" y="3739880"/>
                <a:ext cx="908851" cy="2022153"/>
                <a:chOff x="622222" y="3308551"/>
                <a:chExt cx="1536790" cy="3419289"/>
              </a:xfrm>
            </p:grpSpPr>
            <p:pic>
              <p:nvPicPr>
                <p:cNvPr id="3" name="図 2">
                  <a:extLst>
                    <a:ext uri="{FF2B5EF4-FFF2-40B4-BE49-F238E27FC236}">
                      <a16:creationId xmlns:a16="http://schemas.microsoft.com/office/drawing/2014/main" id="{A4A6994D-2ACB-B8E0-4855-7E9995604E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222" y="3308551"/>
                  <a:ext cx="1536790" cy="3419289"/>
                </a:xfrm>
                <a:prstGeom prst="rect">
                  <a:avLst/>
                </a:prstGeom>
              </p:spPr>
            </p:pic>
            <p:cxnSp>
              <p:nvCxnSpPr>
                <p:cNvPr id="5" name="直線コネクタ 4">
                  <a:extLst>
                    <a:ext uri="{FF2B5EF4-FFF2-40B4-BE49-F238E27FC236}">
                      <a16:creationId xmlns:a16="http://schemas.microsoft.com/office/drawing/2014/main" id="{8060E6CE-212F-FB1A-8618-F3AE385C8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79863" y="3429000"/>
                  <a:ext cx="104502" cy="36741"/>
                </a:xfrm>
                <a:prstGeom prst="line">
                  <a:avLst/>
                </a:prstGeom>
                <a:ln w="38100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直線コネクタ 5">
                  <a:extLst>
                    <a:ext uri="{FF2B5EF4-FFF2-40B4-BE49-F238E27FC236}">
                      <a16:creationId xmlns:a16="http://schemas.microsoft.com/office/drawing/2014/main" id="{F199E515-EC27-8B87-3520-738DF3C14F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8166" y="3522625"/>
                  <a:ext cx="100148" cy="49719"/>
                </a:xfrm>
                <a:prstGeom prst="line">
                  <a:avLst/>
                </a:prstGeom>
                <a:ln w="38100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直線コネクタ 7">
                  <a:extLst>
                    <a:ext uri="{FF2B5EF4-FFF2-40B4-BE49-F238E27FC236}">
                      <a16:creationId xmlns:a16="http://schemas.microsoft.com/office/drawing/2014/main" id="{F9982AD7-01B6-3079-0154-ED1700B639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458691" y="3415937"/>
                  <a:ext cx="104502" cy="36741"/>
                </a:xfrm>
                <a:prstGeom prst="line">
                  <a:avLst/>
                </a:prstGeom>
                <a:ln w="38100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直線コネクタ 8">
                  <a:extLst>
                    <a:ext uri="{FF2B5EF4-FFF2-40B4-BE49-F238E27FC236}">
                      <a16:creationId xmlns:a16="http://schemas.microsoft.com/office/drawing/2014/main" id="{6290D122-3A70-BE47-4107-8FA35829F8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486994" y="3509562"/>
                  <a:ext cx="100148" cy="49719"/>
                </a:xfrm>
                <a:prstGeom prst="line">
                  <a:avLst/>
                </a:prstGeom>
                <a:ln w="38100" cap="rnd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81" name="図 80">
              <a:extLst>
                <a:ext uri="{FF2B5EF4-FFF2-40B4-BE49-F238E27FC236}">
                  <a16:creationId xmlns:a16="http://schemas.microsoft.com/office/drawing/2014/main" id="{270B37F7-28DE-6937-4587-06278033A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45629" y="2493793"/>
              <a:ext cx="1658256" cy="210939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7" name="四角形: 角を丸くする 86">
              <a:extLst>
                <a:ext uri="{FF2B5EF4-FFF2-40B4-BE49-F238E27FC236}">
                  <a16:creationId xmlns:a16="http://schemas.microsoft.com/office/drawing/2014/main" id="{4C34B753-70CF-9A92-C005-8CFC29C95995}"/>
                </a:ext>
              </a:extLst>
            </p:cNvPr>
            <p:cNvSpPr/>
            <p:nvPr/>
          </p:nvSpPr>
          <p:spPr>
            <a:xfrm rot="21205345">
              <a:off x="10033739" y="2847952"/>
              <a:ext cx="85440" cy="1175260"/>
            </a:xfrm>
            <a:prstGeom prst="round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100000" sy="100000" flip="none" algn="tl"/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highlight>
                  <a:srgbClr val="CCFFFF"/>
                </a:highlight>
              </a:endParaRPr>
            </a:p>
          </p:txBody>
        </p:sp>
        <p:sp>
          <p:nvSpPr>
            <p:cNvPr id="91" name="正方形/長方形 90">
              <a:extLst>
                <a:ext uri="{FF2B5EF4-FFF2-40B4-BE49-F238E27FC236}">
                  <a16:creationId xmlns:a16="http://schemas.microsoft.com/office/drawing/2014/main" id="{993EA655-044A-E9E8-D2E0-FAB89CB6A0BC}"/>
                </a:ext>
              </a:extLst>
            </p:cNvPr>
            <p:cNvSpPr/>
            <p:nvPr/>
          </p:nvSpPr>
          <p:spPr>
            <a:xfrm rot="870277">
              <a:off x="11151406" y="4146231"/>
              <a:ext cx="542600" cy="1875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sz="1400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sz="1400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330C590-D6F4-29F1-ACC2-A70DCB5809CC}"/>
              </a:ext>
            </a:extLst>
          </p:cNvPr>
          <p:cNvGrpSpPr/>
          <p:nvPr/>
        </p:nvGrpSpPr>
        <p:grpSpPr>
          <a:xfrm>
            <a:off x="2613258" y="5357537"/>
            <a:ext cx="4056345" cy="1485377"/>
            <a:chOff x="-451250" y="1223282"/>
            <a:chExt cx="4960870" cy="1816601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7C712C8C-C00D-48A6-5EC7-2F7C6AF39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8290"/>
            <a:stretch/>
          </p:blipFill>
          <p:spPr>
            <a:xfrm>
              <a:off x="325774" y="1323166"/>
              <a:ext cx="797556" cy="132123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4DFE4944-9997-EF8C-9D08-870CC32919F8}"/>
                </a:ext>
              </a:extLst>
            </p:cNvPr>
            <p:cNvGrpSpPr/>
            <p:nvPr/>
          </p:nvGrpSpPr>
          <p:grpSpPr>
            <a:xfrm>
              <a:off x="-451250" y="1223282"/>
              <a:ext cx="4000639" cy="1421116"/>
              <a:chOff x="6507159" y="4874568"/>
              <a:chExt cx="5433854" cy="1930227"/>
            </a:xfrm>
          </p:grpSpPr>
          <p:pic>
            <p:nvPicPr>
              <p:cNvPr id="93" name="図 92">
                <a:extLst>
                  <a:ext uri="{FF2B5EF4-FFF2-40B4-BE49-F238E27FC236}">
                    <a16:creationId xmlns:a16="http://schemas.microsoft.com/office/drawing/2014/main" id="{B07E1875-F679-4399-80C7-C0F56260FC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b="9503"/>
              <a:stretch/>
            </p:blipFill>
            <p:spPr>
              <a:xfrm>
                <a:off x="10860750" y="5147639"/>
                <a:ext cx="1080263" cy="164065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4" name="図 93">
                <a:extLst>
                  <a:ext uri="{FF2B5EF4-FFF2-40B4-BE49-F238E27FC236}">
                    <a16:creationId xmlns:a16="http://schemas.microsoft.com/office/drawing/2014/main" id="{EC4BCC0A-38D5-4E8F-E0E8-8054984DFE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b="11714"/>
              <a:stretch/>
            </p:blipFill>
            <p:spPr>
              <a:xfrm>
                <a:off x="8578089" y="5303515"/>
                <a:ext cx="1148418" cy="150128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5" name="図 94">
                <a:extLst>
                  <a:ext uri="{FF2B5EF4-FFF2-40B4-BE49-F238E27FC236}">
                    <a16:creationId xmlns:a16="http://schemas.microsoft.com/office/drawing/2014/main" id="{1B4467D4-FC73-5934-862C-BE70C457C5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b="12167"/>
              <a:stretch/>
            </p:blipFill>
            <p:spPr>
              <a:xfrm>
                <a:off x="9749194" y="5271125"/>
                <a:ext cx="1124564" cy="1523521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6" name="正方形/長方形 95">
                <a:extLst>
                  <a:ext uri="{FF2B5EF4-FFF2-40B4-BE49-F238E27FC236}">
                    <a16:creationId xmlns:a16="http://schemas.microsoft.com/office/drawing/2014/main" id="{9D12CB1A-D751-C00A-8944-32B62418AF59}"/>
                  </a:ext>
                </a:extLst>
              </p:cNvPr>
              <p:cNvSpPr/>
              <p:nvPr/>
            </p:nvSpPr>
            <p:spPr>
              <a:xfrm rot="870277">
                <a:off x="10459985" y="4915849"/>
                <a:ext cx="794221" cy="3394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奥山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97" name="正方形/長方形 96">
                <a:extLst>
                  <a:ext uri="{FF2B5EF4-FFF2-40B4-BE49-F238E27FC236}">
                    <a16:creationId xmlns:a16="http://schemas.microsoft.com/office/drawing/2014/main" id="{9C8CDCB9-547E-20AA-7DDB-B886185C22A1}"/>
                  </a:ext>
                </a:extLst>
              </p:cNvPr>
              <p:cNvSpPr/>
              <p:nvPr/>
            </p:nvSpPr>
            <p:spPr>
              <a:xfrm rot="870277">
                <a:off x="8399202" y="4919746"/>
                <a:ext cx="834933" cy="4147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上原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98" name="正方形/長方形 97">
                <a:extLst>
                  <a:ext uri="{FF2B5EF4-FFF2-40B4-BE49-F238E27FC236}">
                    <a16:creationId xmlns:a16="http://schemas.microsoft.com/office/drawing/2014/main" id="{4E8030E0-0218-6AE1-0530-B3822D49D9A1}"/>
                  </a:ext>
                </a:extLst>
              </p:cNvPr>
              <p:cNvSpPr/>
              <p:nvPr/>
            </p:nvSpPr>
            <p:spPr>
              <a:xfrm rot="870277">
                <a:off x="9370106" y="4874568"/>
                <a:ext cx="889013" cy="4008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飯田</a:t>
                </a:r>
                <a:endParaRPr lang="ja-JP" altLang="en-US" sz="1050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99" name="正方形/長方形 98">
                <a:extLst>
                  <a:ext uri="{FF2B5EF4-FFF2-40B4-BE49-F238E27FC236}">
                    <a16:creationId xmlns:a16="http://schemas.microsoft.com/office/drawing/2014/main" id="{E22D5BB9-373A-A21B-2F22-8848224111B9}"/>
                  </a:ext>
                </a:extLst>
              </p:cNvPr>
              <p:cNvSpPr/>
              <p:nvPr/>
            </p:nvSpPr>
            <p:spPr>
              <a:xfrm rot="870277">
                <a:off x="6507159" y="6037964"/>
                <a:ext cx="1277245" cy="45498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ja-JP" altLang="en-US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尾野班長</a:t>
                </a:r>
                <a:endParaRPr lang="ja-JP" altLang="en-US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30" name="図 29">
              <a:extLst>
                <a:ext uri="{FF2B5EF4-FFF2-40B4-BE49-F238E27FC236}">
                  <a16:creationId xmlns:a16="http://schemas.microsoft.com/office/drawing/2014/main" id="{5B957E40-2DDE-DA92-AAD4-C727458583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7522"/>
            <a:stretch/>
          </p:blipFill>
          <p:spPr>
            <a:xfrm>
              <a:off x="3508356" y="1473386"/>
              <a:ext cx="844253" cy="11897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2" name="正方形/長方形 81">
              <a:extLst>
                <a:ext uri="{FF2B5EF4-FFF2-40B4-BE49-F238E27FC236}">
                  <a16:creationId xmlns:a16="http://schemas.microsoft.com/office/drawing/2014/main" id="{286F668B-06C2-5B31-782C-BB9F6FC6E27F}"/>
                </a:ext>
              </a:extLst>
            </p:cNvPr>
            <p:cNvSpPr/>
            <p:nvPr/>
          </p:nvSpPr>
          <p:spPr>
            <a:xfrm rot="870277">
              <a:off x="3324241" y="1344255"/>
              <a:ext cx="605454" cy="1912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ja-JP" altLang="en-US" b="1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有金</a:t>
              </a:r>
              <a:endParaRPr lang="ja-JP" altLang="en-US" b="1" dirty="0">
                <a:ln w="6350">
                  <a:noFill/>
                </a:ln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B6AB429E-1C8C-B112-F12C-5D6898911699}"/>
                </a:ext>
              </a:extLst>
            </p:cNvPr>
            <p:cNvGrpSpPr/>
            <p:nvPr/>
          </p:nvGrpSpPr>
          <p:grpSpPr>
            <a:xfrm>
              <a:off x="109092" y="2627651"/>
              <a:ext cx="4400528" cy="412232"/>
              <a:chOff x="2618378" y="3449898"/>
              <a:chExt cx="4833639" cy="521037"/>
            </a:xfrm>
          </p:grpSpPr>
          <p:sp>
            <p:nvSpPr>
              <p:cNvPr id="85" name="台形 84">
                <a:extLst>
                  <a:ext uri="{FF2B5EF4-FFF2-40B4-BE49-F238E27FC236}">
                    <a16:creationId xmlns:a16="http://schemas.microsoft.com/office/drawing/2014/main" id="{2C07440C-7ADE-98C6-8737-F5CC8652C064}"/>
                  </a:ext>
                </a:extLst>
              </p:cNvPr>
              <p:cNvSpPr/>
              <p:nvPr/>
            </p:nvSpPr>
            <p:spPr>
              <a:xfrm>
                <a:off x="2627033" y="3449898"/>
                <a:ext cx="4824984" cy="378968"/>
              </a:xfrm>
              <a:prstGeom prst="trapezoid">
                <a:avLst>
                  <a:gd name="adj" fmla="val 105428"/>
                </a:avLst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tile tx="0" ty="0" sx="100000" sy="100000" flip="none" algn="tl"/>
              </a:blip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ln w="6350">
                    <a:solidFill>
                      <a:schemeClr val="tx1"/>
                    </a:solidFill>
                  </a:ln>
                  <a:latin typeface="HGS教科書体" panose="02020600000000000000" pitchFamily="18" charset="-128"/>
                  <a:ea typeface="HGS教科書体" panose="02020600000000000000" pitchFamily="18" charset="-128"/>
                </a:endParaRPr>
              </a:p>
            </p:txBody>
          </p:sp>
          <p:sp>
            <p:nvSpPr>
              <p:cNvPr id="88" name="正方形/長方形 87">
                <a:extLst>
                  <a:ext uri="{FF2B5EF4-FFF2-40B4-BE49-F238E27FC236}">
                    <a16:creationId xmlns:a16="http://schemas.microsoft.com/office/drawing/2014/main" id="{A8A8A02A-BC71-CD3A-86F2-05B36CA85229}"/>
                  </a:ext>
                </a:extLst>
              </p:cNvPr>
              <p:cNvSpPr/>
              <p:nvPr/>
            </p:nvSpPr>
            <p:spPr>
              <a:xfrm>
                <a:off x="2618378" y="3829322"/>
                <a:ext cx="4824984" cy="141613"/>
              </a:xfrm>
              <a:prstGeom prst="rect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tile tx="0" ty="0" sx="100000" sy="100000" flip="none" algn="tl"/>
              </a:blipFill>
              <a:ln w="28575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200" b="1">
                  <a:ln w="6350">
                    <a:solidFill>
                      <a:schemeClr val="tx1"/>
                    </a:solidFill>
                  </a:ln>
                  <a:latin typeface="HGS教科書体" panose="02020600000000000000" pitchFamily="18" charset="-128"/>
                  <a:ea typeface="HGS教科書体" panose="02020600000000000000" pitchFamily="18" charset="-128"/>
                </a:endParaRPr>
              </a:p>
            </p:txBody>
          </p:sp>
        </p:grp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1D572A5-B72A-94AA-40AA-53A608944159}"/>
              </a:ext>
            </a:extLst>
          </p:cNvPr>
          <p:cNvGrpSpPr/>
          <p:nvPr/>
        </p:nvGrpSpPr>
        <p:grpSpPr>
          <a:xfrm>
            <a:off x="6893863" y="4266981"/>
            <a:ext cx="5151928" cy="2484026"/>
            <a:chOff x="6893863" y="4266981"/>
            <a:chExt cx="5151928" cy="2484026"/>
          </a:xfrm>
        </p:grpSpPr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5ECF236A-DB98-4111-72EA-D8BEC6D48290}"/>
                </a:ext>
              </a:extLst>
            </p:cNvPr>
            <p:cNvGrpSpPr/>
            <p:nvPr/>
          </p:nvGrpSpPr>
          <p:grpSpPr>
            <a:xfrm>
              <a:off x="6893863" y="5610228"/>
              <a:ext cx="4100120" cy="1140779"/>
              <a:chOff x="7534362" y="1901766"/>
              <a:chExt cx="3096179" cy="1064306"/>
            </a:xfrm>
          </p:grpSpPr>
          <p:sp>
            <p:nvSpPr>
              <p:cNvPr id="89" name="吹き出し: 角を丸めた四角形 88">
                <a:extLst>
                  <a:ext uri="{FF2B5EF4-FFF2-40B4-BE49-F238E27FC236}">
                    <a16:creationId xmlns:a16="http://schemas.microsoft.com/office/drawing/2014/main" id="{D3917904-E1D9-4392-9EFA-374A4955247D}"/>
                  </a:ext>
                </a:extLst>
              </p:cNvPr>
              <p:cNvSpPr/>
              <p:nvPr/>
            </p:nvSpPr>
            <p:spPr>
              <a:xfrm>
                <a:off x="7534362" y="1901766"/>
                <a:ext cx="3096179" cy="1064306"/>
              </a:xfrm>
              <a:prstGeom prst="wedgeRoundRectCallout">
                <a:avLst>
                  <a:gd name="adj1" fmla="val -56753"/>
                  <a:gd name="adj2" fmla="val 18127"/>
                  <a:gd name="adj3" fmla="val 16667"/>
                </a:avLst>
              </a:prstGeom>
              <a:solidFill>
                <a:srgbClr val="FFCCFF"/>
              </a:solidFill>
              <a:ln w="38100">
                <a:solidFill>
                  <a:srgbClr val="FF66FF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D4BA2F12-8163-85C0-C28F-E2366DBB0A37}"/>
                  </a:ext>
                </a:extLst>
              </p:cNvPr>
              <p:cNvSpPr txBox="1"/>
              <p:nvPr/>
            </p:nvSpPr>
            <p:spPr>
              <a:xfrm>
                <a:off x="7568959" y="1988538"/>
                <a:ext cx="2978065" cy="861434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製造部での知見を活かし</a:t>
                </a:r>
                <a:endParaRPr kumimoji="1" lang="en-US" altLang="ja-JP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ja-JP" altLang="en-US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私自身が成長する事でサークル全体の</a:t>
                </a:r>
                <a:endParaRPr lang="en-US" altLang="ja-JP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ja-JP" altLang="en-US" b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底上げに繋げます！</a:t>
                </a:r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92" name="グループ化 91">
              <a:extLst>
                <a:ext uri="{FF2B5EF4-FFF2-40B4-BE49-F238E27FC236}">
                  <a16:creationId xmlns:a16="http://schemas.microsoft.com/office/drawing/2014/main" id="{40D2667E-DEB0-95B4-3CD1-318E88A96CC7}"/>
                </a:ext>
              </a:extLst>
            </p:cNvPr>
            <p:cNvGrpSpPr/>
            <p:nvPr/>
          </p:nvGrpSpPr>
          <p:grpSpPr>
            <a:xfrm>
              <a:off x="10019142" y="4266981"/>
              <a:ext cx="2026649" cy="2054760"/>
              <a:chOff x="9260116" y="4705115"/>
              <a:chExt cx="1926503" cy="1975275"/>
            </a:xfrm>
          </p:grpSpPr>
          <p:pic>
            <p:nvPicPr>
              <p:cNvPr id="29" name="図 28">
                <a:extLst>
                  <a:ext uri="{FF2B5EF4-FFF2-40B4-BE49-F238E27FC236}">
                    <a16:creationId xmlns:a16="http://schemas.microsoft.com/office/drawing/2014/main" id="{2C924FA9-F27D-C948-998D-578EEA5772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547091">
                <a:off x="9260116" y="4705115"/>
                <a:ext cx="1926503" cy="1975275"/>
              </a:xfrm>
              <a:prstGeom prst="rect">
                <a:avLst/>
              </a:prstGeom>
            </p:spPr>
          </p:pic>
          <p:sp>
            <p:nvSpPr>
              <p:cNvPr id="90" name="テキスト ボックス 89">
                <a:extLst>
                  <a:ext uri="{FF2B5EF4-FFF2-40B4-BE49-F238E27FC236}">
                    <a16:creationId xmlns:a16="http://schemas.microsoft.com/office/drawing/2014/main" id="{AF6DAEDC-D679-130E-CCE1-F4324A022764}"/>
                  </a:ext>
                </a:extLst>
              </p:cNvPr>
              <p:cNvSpPr txBox="1"/>
              <p:nvPr/>
            </p:nvSpPr>
            <p:spPr>
              <a:xfrm rot="19341149">
                <a:off x="9422707" y="5561545"/>
                <a:ext cx="1367682" cy="338554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ja-JP" altLang="en-US" sz="16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レベルアップ！</a:t>
                </a:r>
                <a:endParaRPr lang="ja-JP" altLang="en-US" sz="1600" b="1" dirty="0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02C3556-95A9-9A9A-B991-8A6F3A60551F}"/>
              </a:ext>
            </a:extLst>
          </p:cNvPr>
          <p:cNvSpPr txBox="1"/>
          <p:nvPr/>
        </p:nvSpPr>
        <p:spPr>
          <a:xfrm>
            <a:off x="11656276" y="531451"/>
            <a:ext cx="5357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34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7" presetClass="emph" presetSubtype="0" repeatCount="2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6" grpId="1" animBg="1"/>
      <p:bldP spid="1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3196779A-D6CF-1C11-197F-B95F742EDD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536" t="22846" b="1567"/>
          <a:stretch/>
        </p:blipFill>
        <p:spPr>
          <a:xfrm>
            <a:off x="3158831" y="2992927"/>
            <a:ext cx="6631458" cy="3644757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4" name="正方形/長方形 6">
            <a:extLst>
              <a:ext uri="{FF2B5EF4-FFF2-40B4-BE49-F238E27FC236}">
                <a16:creationId xmlns:a16="http://schemas.microsoft.com/office/drawing/2014/main" id="{94A6B071-D4E8-4DD5-9D52-5B418753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6-1.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テーマ選定背景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6AA96A1-BB90-887D-BC5B-502FB3972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4" name="正方形/長方形 6">
            <a:extLst>
              <a:ext uri="{FF2B5EF4-FFF2-40B4-BE49-F238E27FC236}">
                <a16:creationId xmlns:a16="http://schemas.microsoft.com/office/drawing/2014/main" id="{3F42C31D-4CCF-3E34-188E-4E220367E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930" y="86984"/>
            <a:ext cx="522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新規プロジェクト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が立ち上がる！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A9B5B234-4C94-2F7A-FDA7-B681C0C87DEB}"/>
              </a:ext>
            </a:extLst>
          </p:cNvPr>
          <p:cNvGrpSpPr/>
          <p:nvPr/>
        </p:nvGrpSpPr>
        <p:grpSpPr>
          <a:xfrm>
            <a:off x="264266" y="3080600"/>
            <a:ext cx="2534863" cy="432000"/>
            <a:chOff x="284778" y="3201649"/>
            <a:chExt cx="2534863" cy="432000"/>
          </a:xfrm>
        </p:grpSpPr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7BBADC37-5B8D-46E8-F3A6-798A3323FB7E}"/>
                </a:ext>
              </a:extLst>
            </p:cNvPr>
            <p:cNvSpPr/>
            <p:nvPr/>
          </p:nvSpPr>
          <p:spPr>
            <a:xfrm>
              <a:off x="284778" y="3201649"/>
              <a:ext cx="2520000" cy="432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2E496E88-CF59-6C6D-28FC-CD8D44136245}"/>
                </a:ext>
              </a:extLst>
            </p:cNvPr>
            <p:cNvSpPr txBox="1"/>
            <p:nvPr/>
          </p:nvSpPr>
          <p:spPr>
            <a:xfrm>
              <a:off x="310634" y="3229619"/>
              <a:ext cx="2509007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rPr>
                <a:t>八和田山工場レイアウト</a:t>
              </a: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A5EF6A89-FAFA-A850-49A9-76B534B4A9E3}"/>
              </a:ext>
            </a:extLst>
          </p:cNvPr>
          <p:cNvGrpSpPr/>
          <p:nvPr/>
        </p:nvGrpSpPr>
        <p:grpSpPr>
          <a:xfrm>
            <a:off x="890347" y="697201"/>
            <a:ext cx="10492970" cy="2145188"/>
            <a:chOff x="890347" y="697201"/>
            <a:chExt cx="10492970" cy="2145188"/>
          </a:xfrm>
        </p:grpSpPr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B948528E-C56C-EE25-4DFF-332414467FF2}"/>
                </a:ext>
              </a:extLst>
            </p:cNvPr>
            <p:cNvGrpSpPr/>
            <p:nvPr/>
          </p:nvGrpSpPr>
          <p:grpSpPr>
            <a:xfrm>
              <a:off x="890347" y="697201"/>
              <a:ext cx="10492970" cy="2145188"/>
              <a:chOff x="605733" y="579609"/>
              <a:chExt cx="10492970" cy="2145188"/>
            </a:xfrm>
          </p:grpSpPr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B1C89426-BA22-44F7-8AE9-74DF416ADCB1}"/>
                  </a:ext>
                </a:extLst>
              </p:cNvPr>
              <p:cNvGrpSpPr/>
              <p:nvPr/>
            </p:nvGrpSpPr>
            <p:grpSpPr>
              <a:xfrm>
                <a:off x="605733" y="579609"/>
                <a:ext cx="1319318" cy="2145188"/>
                <a:chOff x="5071170" y="83161"/>
                <a:chExt cx="1163313" cy="1891526"/>
              </a:xfrm>
            </p:grpSpPr>
            <p:grpSp>
              <p:nvGrpSpPr>
                <p:cNvPr id="96" name="グループ化 95">
                  <a:extLst>
                    <a:ext uri="{FF2B5EF4-FFF2-40B4-BE49-F238E27FC236}">
                      <a16:creationId xmlns:a16="http://schemas.microsoft.com/office/drawing/2014/main" id="{461BA2A6-10C1-42CC-A255-346B798C6DCF}"/>
                    </a:ext>
                  </a:extLst>
                </p:cNvPr>
                <p:cNvGrpSpPr/>
                <p:nvPr/>
              </p:nvGrpSpPr>
              <p:grpSpPr>
                <a:xfrm>
                  <a:off x="5071170" y="83161"/>
                  <a:ext cx="1139463" cy="1891526"/>
                  <a:chOff x="4997875" y="329532"/>
                  <a:chExt cx="1139463" cy="1891526"/>
                </a:xfrm>
              </p:grpSpPr>
              <p:sp>
                <p:nvSpPr>
                  <p:cNvPr id="1241" name="正方形/長方形 1240">
                    <a:extLst>
                      <a:ext uri="{FF2B5EF4-FFF2-40B4-BE49-F238E27FC236}">
                        <a16:creationId xmlns:a16="http://schemas.microsoft.com/office/drawing/2014/main" id="{2061F9F8-017B-4988-AA1A-6D6F5B9E9B19}"/>
                      </a:ext>
                    </a:extLst>
                  </p:cNvPr>
                  <p:cNvSpPr/>
                  <p:nvPr/>
                </p:nvSpPr>
                <p:spPr>
                  <a:xfrm>
                    <a:off x="5127566" y="2011073"/>
                    <a:ext cx="1009772" cy="2099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r>
                      <a:rPr lang="ja-JP" altLang="en-US" sz="1400" b="1">
                        <a:ln w="6350">
                          <a:noFill/>
                        </a:ln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神塚工場長</a:t>
                    </a:r>
                    <a:endParaRPr lang="ja-JP" altLang="en-US" sz="1400" b="1" dirty="0">
                      <a:ln w="6350">
                        <a:noFill/>
                      </a:ln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grpSp>
                <p:nvGrpSpPr>
                  <p:cNvPr id="95" name="グループ化 94">
                    <a:extLst>
                      <a:ext uri="{FF2B5EF4-FFF2-40B4-BE49-F238E27FC236}">
                        <a16:creationId xmlns:a16="http://schemas.microsoft.com/office/drawing/2014/main" id="{BF3EA9C0-FDBD-43A8-8B71-E75CF516C60F}"/>
                      </a:ext>
                    </a:extLst>
                  </p:cNvPr>
                  <p:cNvGrpSpPr/>
                  <p:nvPr/>
                </p:nvGrpSpPr>
                <p:grpSpPr>
                  <a:xfrm>
                    <a:off x="4997875" y="329532"/>
                    <a:ext cx="863549" cy="360172"/>
                    <a:chOff x="4997875" y="329532"/>
                    <a:chExt cx="863549" cy="360172"/>
                  </a:xfrm>
                </p:grpSpPr>
                <p:cxnSp>
                  <p:nvCxnSpPr>
                    <p:cNvPr id="26" name="直線コネクタ 25">
                      <a:extLst>
                        <a:ext uri="{FF2B5EF4-FFF2-40B4-BE49-F238E27FC236}">
                          <a16:creationId xmlns:a16="http://schemas.microsoft.com/office/drawing/2014/main" id="{17A8050C-9D05-43B3-ABF0-EB24DA322D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97875" y="565768"/>
                      <a:ext cx="167941" cy="123936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2" name="直線コネクタ 1241">
                      <a:extLst>
                        <a:ext uri="{FF2B5EF4-FFF2-40B4-BE49-F238E27FC236}">
                          <a16:creationId xmlns:a16="http://schemas.microsoft.com/office/drawing/2014/main" id="{D5E6CD76-7B5D-467E-9F20-BDFC99F974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187830" y="443880"/>
                      <a:ext cx="125128" cy="165255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3" name="直線コネクタ 1242">
                      <a:extLst>
                        <a:ext uri="{FF2B5EF4-FFF2-40B4-BE49-F238E27FC236}">
                          <a16:creationId xmlns:a16="http://schemas.microsoft.com/office/drawing/2014/main" id="{741A47EF-A91D-4A7A-AA50-1844CD022B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533073" y="397654"/>
                      <a:ext cx="99111" cy="194371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4" name="直線コネクタ 1243">
                      <a:extLst>
                        <a:ext uri="{FF2B5EF4-FFF2-40B4-BE49-F238E27FC236}">
                          <a16:creationId xmlns:a16="http://schemas.microsoft.com/office/drawing/2014/main" id="{C03679E7-DB67-4812-9C85-0CD42BD1B1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717457" y="443880"/>
                      <a:ext cx="143967" cy="204668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5" name="直線コネクタ 1244">
                      <a:extLst>
                        <a:ext uri="{FF2B5EF4-FFF2-40B4-BE49-F238E27FC236}">
                          <a16:creationId xmlns:a16="http://schemas.microsoft.com/office/drawing/2014/main" id="{E1A2D4A4-AD2A-4B0E-B1E8-733329CD9F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09287" y="329532"/>
                      <a:ext cx="19333" cy="263751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C9FF803A-D4D6-41FA-8253-24A23BBA53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2921"/>
                <a:stretch/>
              </p:blipFill>
              <p:spPr>
                <a:xfrm>
                  <a:off x="5153009" y="307530"/>
                  <a:ext cx="1081474" cy="1400649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D20D692E-BF19-4D40-B686-7220AA40B58A}"/>
                  </a:ext>
                </a:extLst>
              </p:cNvPr>
              <p:cNvGrpSpPr/>
              <p:nvPr/>
            </p:nvGrpSpPr>
            <p:grpSpPr>
              <a:xfrm>
                <a:off x="6215966" y="979417"/>
                <a:ext cx="4882737" cy="1628993"/>
                <a:chOff x="6105183" y="667031"/>
                <a:chExt cx="5191650" cy="1732053"/>
              </a:xfrm>
            </p:grpSpPr>
            <p:grpSp>
              <p:nvGrpSpPr>
                <p:cNvPr id="1149" name="グループ化 1148">
                  <a:extLst>
                    <a:ext uri="{FF2B5EF4-FFF2-40B4-BE49-F238E27FC236}">
                      <a16:creationId xmlns:a16="http://schemas.microsoft.com/office/drawing/2014/main" id="{EB0BFB42-F8D9-490A-AE1F-FD8161760E9A}"/>
                    </a:ext>
                  </a:extLst>
                </p:cNvPr>
                <p:cNvGrpSpPr/>
                <p:nvPr/>
              </p:nvGrpSpPr>
              <p:grpSpPr>
                <a:xfrm>
                  <a:off x="9582561" y="667031"/>
                  <a:ext cx="1714272" cy="1717670"/>
                  <a:chOff x="7515400" y="793904"/>
                  <a:chExt cx="1933785" cy="1937618"/>
                </a:xfrm>
              </p:grpSpPr>
              <p:grpSp>
                <p:nvGrpSpPr>
                  <p:cNvPr id="1150" name="グループ化 1149">
                    <a:extLst>
                      <a:ext uri="{FF2B5EF4-FFF2-40B4-BE49-F238E27FC236}">
                        <a16:creationId xmlns:a16="http://schemas.microsoft.com/office/drawing/2014/main" id="{93F92685-1110-4ABB-BD14-39D1E6CB16BA}"/>
                      </a:ext>
                    </a:extLst>
                  </p:cNvPr>
                  <p:cNvGrpSpPr/>
                  <p:nvPr/>
                </p:nvGrpSpPr>
                <p:grpSpPr>
                  <a:xfrm>
                    <a:off x="7515400" y="793904"/>
                    <a:ext cx="1503312" cy="1907473"/>
                    <a:chOff x="7515400" y="793904"/>
                    <a:chExt cx="1503312" cy="1907473"/>
                  </a:xfrm>
                </p:grpSpPr>
                <p:sp>
                  <p:nvSpPr>
                    <p:cNvPr id="1166" name="部分円 1165">
                      <a:extLst>
                        <a:ext uri="{FF2B5EF4-FFF2-40B4-BE49-F238E27FC236}">
                          <a16:creationId xmlns:a16="http://schemas.microsoft.com/office/drawing/2014/main" id="{AF2AB3DD-91BD-4702-861E-710EC95A923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428524" y="1627918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67" name="部分円 1166">
                      <a:extLst>
                        <a:ext uri="{FF2B5EF4-FFF2-40B4-BE49-F238E27FC236}">
                          <a16:creationId xmlns:a16="http://schemas.microsoft.com/office/drawing/2014/main" id="{178C0E35-0736-49E3-BBB6-AA35B6AED2D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229543" y="1616143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68" name="楕円 1167">
                      <a:extLst>
                        <a:ext uri="{FF2B5EF4-FFF2-40B4-BE49-F238E27FC236}">
                          <a16:creationId xmlns:a16="http://schemas.microsoft.com/office/drawing/2014/main" id="{CEC55A4A-BF8A-4C62-96AE-DFD0AB80E5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4919" y="1009374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69" name="グループ化 1168">
                      <a:extLst>
                        <a:ext uri="{FF2B5EF4-FFF2-40B4-BE49-F238E27FC236}">
                          <a16:creationId xmlns:a16="http://schemas.microsoft.com/office/drawing/2014/main" id="{A23E4BD0-BCAF-47D0-8E89-7170D6F8C265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15400" y="796008"/>
                      <a:ext cx="714697" cy="523875"/>
                      <a:chOff x="7766084" y="1371572"/>
                      <a:chExt cx="2225261" cy="1561456"/>
                    </a:xfrm>
                  </p:grpSpPr>
                  <p:grpSp>
                    <p:nvGrpSpPr>
                      <p:cNvPr id="1198" name="グループ化 1197">
                        <a:extLst>
                          <a:ext uri="{FF2B5EF4-FFF2-40B4-BE49-F238E27FC236}">
                            <a16:creationId xmlns:a16="http://schemas.microsoft.com/office/drawing/2014/main" id="{D20F0697-AA9E-43D6-A9A1-771F81C95A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084" y="1371572"/>
                        <a:ext cx="2225261" cy="1561456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200" name="フリーフォーム 339">
                          <a:extLst>
                            <a:ext uri="{FF2B5EF4-FFF2-40B4-BE49-F238E27FC236}">
                              <a16:creationId xmlns:a16="http://schemas.microsoft.com/office/drawing/2014/main" id="{DAE8D44E-C104-4A42-BC69-4E5FEE2E0F2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201" name="グループ化 1200">
                          <a:extLst>
                            <a:ext uri="{FF2B5EF4-FFF2-40B4-BE49-F238E27FC236}">
                              <a16:creationId xmlns:a16="http://schemas.microsoft.com/office/drawing/2014/main" id="{0B78C3EF-6869-4575-8454-19773B1E093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202" name="フリーフォーム: 図形 1201">
                            <a:extLst>
                              <a:ext uri="{FF2B5EF4-FFF2-40B4-BE49-F238E27FC236}">
                                <a16:creationId xmlns:a16="http://schemas.microsoft.com/office/drawing/2014/main" id="{CA25EFDC-54F7-4063-9C7D-E076C7404D4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203" name="グループ化 1202">
                            <a:extLst>
                              <a:ext uri="{FF2B5EF4-FFF2-40B4-BE49-F238E27FC236}">
                                <a16:creationId xmlns:a16="http://schemas.microsoft.com/office/drawing/2014/main" id="{CB71F347-C840-4B17-9E01-9BA3EBF8979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205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639FACA3-74D2-40F7-AC16-7FC472CCB997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206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186485F3-1291-4322-A396-49359E7E3ECD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207" name="図 1206">
                              <a:extLst>
                                <a:ext uri="{FF2B5EF4-FFF2-40B4-BE49-F238E27FC236}">
                                  <a16:creationId xmlns:a16="http://schemas.microsoft.com/office/drawing/2014/main" id="{9CE9139F-8B8A-4EF1-8D85-F26AA3B3AA5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208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31130269-C484-42B3-A757-C2B273D34806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204" name="楕円 1203">
                            <a:extLst>
                              <a:ext uri="{FF2B5EF4-FFF2-40B4-BE49-F238E27FC236}">
                                <a16:creationId xmlns:a16="http://schemas.microsoft.com/office/drawing/2014/main" id="{8FE9ABDA-928F-4117-8538-B060D422131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199" name="フリーフォーム: 図形 1198">
                        <a:extLst>
                          <a:ext uri="{FF2B5EF4-FFF2-40B4-BE49-F238E27FC236}">
                            <a16:creationId xmlns:a16="http://schemas.microsoft.com/office/drawing/2014/main" id="{49218FC9-0626-46FC-9409-58886601F41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8"/>
                        <a:ext cx="109978" cy="105592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  <p:sp>
                  <p:nvSpPr>
                    <p:cNvPr id="1170" name="楕円 1169">
                      <a:extLst>
                        <a:ext uri="{FF2B5EF4-FFF2-40B4-BE49-F238E27FC236}">
                          <a16:creationId xmlns:a16="http://schemas.microsoft.com/office/drawing/2014/main" id="{81B7E198-C51C-4256-BC0B-C3E8F18393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3534" y="1007270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71" name="グループ化 1170">
                      <a:extLst>
                        <a:ext uri="{FF2B5EF4-FFF2-40B4-BE49-F238E27FC236}">
                          <a16:creationId xmlns:a16="http://schemas.microsoft.com/office/drawing/2014/main" id="{9DEEB410-874A-4EA7-AE81-6CC6F774870D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8304015" y="793904"/>
                      <a:ext cx="714697" cy="523875"/>
                      <a:chOff x="7766112" y="1371569"/>
                      <a:chExt cx="2225269" cy="1561451"/>
                    </a:xfrm>
                  </p:grpSpPr>
                  <p:grpSp>
                    <p:nvGrpSpPr>
                      <p:cNvPr id="1187" name="グループ化 1186">
                        <a:extLst>
                          <a:ext uri="{FF2B5EF4-FFF2-40B4-BE49-F238E27FC236}">
                            <a16:creationId xmlns:a16="http://schemas.microsoft.com/office/drawing/2014/main" id="{01CFBE51-0726-4FC3-AC10-5229418391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112" y="1371569"/>
                        <a:ext cx="2225269" cy="1561451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189" name="フリーフォーム 339">
                          <a:extLst>
                            <a:ext uri="{FF2B5EF4-FFF2-40B4-BE49-F238E27FC236}">
                              <a16:creationId xmlns:a16="http://schemas.microsoft.com/office/drawing/2014/main" id="{40B2BB53-AFE6-49E9-8005-861B8A0B66B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190" name="グループ化 1189">
                          <a:extLst>
                            <a:ext uri="{FF2B5EF4-FFF2-40B4-BE49-F238E27FC236}">
                              <a16:creationId xmlns:a16="http://schemas.microsoft.com/office/drawing/2014/main" id="{BEDD3350-7CA4-4264-B972-C9D6BDEF0F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191" name="フリーフォーム: 図形 1190">
                            <a:extLst>
                              <a:ext uri="{FF2B5EF4-FFF2-40B4-BE49-F238E27FC236}">
                                <a16:creationId xmlns:a16="http://schemas.microsoft.com/office/drawing/2014/main" id="{64FCCF93-DA07-4D4B-A9A2-C2DD7D2F77E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192" name="グループ化 1191">
                            <a:extLst>
                              <a:ext uri="{FF2B5EF4-FFF2-40B4-BE49-F238E27FC236}">
                                <a16:creationId xmlns:a16="http://schemas.microsoft.com/office/drawing/2014/main" id="{5BB6C2A0-B9C4-4013-BEC2-9718654EDA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194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2B9F3F2E-B2E2-4E24-B86D-B1C42E34780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195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F007E36C-B5C9-4CA5-8BBA-73C63D1C2A3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196" name="図 1195">
                              <a:extLst>
                                <a:ext uri="{FF2B5EF4-FFF2-40B4-BE49-F238E27FC236}">
                                  <a16:creationId xmlns:a16="http://schemas.microsoft.com/office/drawing/2014/main" id="{7B0D1EA4-B828-41BF-AE78-D5C241E214D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197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9FBFBDC2-ACC5-4220-865D-2A6BE70D60C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193" name="楕円 1192">
                            <a:extLst>
                              <a:ext uri="{FF2B5EF4-FFF2-40B4-BE49-F238E27FC236}">
                                <a16:creationId xmlns:a16="http://schemas.microsoft.com/office/drawing/2014/main" id="{AA140293-8083-4B44-8BC6-3163F9276B4E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188" name="フリーフォーム: 図形 1187">
                        <a:extLst>
                          <a:ext uri="{FF2B5EF4-FFF2-40B4-BE49-F238E27FC236}">
                            <a16:creationId xmlns:a16="http://schemas.microsoft.com/office/drawing/2014/main" id="{5FEFD73B-507A-4613-BD03-C7DE6A4424F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7"/>
                        <a:ext cx="109978" cy="105593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  <p:grpSp>
                  <p:nvGrpSpPr>
                    <p:cNvPr id="1172" name="グループ化 1171">
                      <a:extLst>
                        <a:ext uri="{FF2B5EF4-FFF2-40B4-BE49-F238E27FC236}">
                          <a16:creationId xmlns:a16="http://schemas.microsoft.com/office/drawing/2014/main" id="{E4DF491F-8305-4F4E-A659-6F2AE57760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41370" y="1165935"/>
                      <a:ext cx="714697" cy="1535442"/>
                      <a:chOff x="7667800" y="948408"/>
                      <a:chExt cx="714697" cy="1535442"/>
                    </a:xfrm>
                  </p:grpSpPr>
                  <p:sp>
                    <p:nvSpPr>
                      <p:cNvPr id="1173" name="部分円 1172">
                        <a:extLst>
                          <a:ext uri="{FF2B5EF4-FFF2-40B4-BE49-F238E27FC236}">
                            <a16:creationId xmlns:a16="http://schemas.microsoft.com/office/drawing/2014/main" id="{BE46AF7A-5C7D-45E0-A3D5-117C645034C2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580924" y="1780318"/>
                        <a:ext cx="849663" cy="557402"/>
                      </a:xfrm>
                      <a:prstGeom prst="pie">
                        <a:avLst>
                          <a:gd name="adj1" fmla="val 5270319"/>
                          <a:gd name="adj2" fmla="val 16200000"/>
                        </a:avLst>
                      </a:prstGeom>
                      <a:solidFill>
                        <a:srgbClr val="CCFFFF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74" name="楕円 1173">
                        <a:extLst>
                          <a:ext uri="{FF2B5EF4-FFF2-40B4-BE49-F238E27FC236}">
                            <a16:creationId xmlns:a16="http://schemas.microsoft.com/office/drawing/2014/main" id="{8441CDC0-8AF6-4BAD-A394-134FF28286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07319" y="1161774"/>
                        <a:ext cx="604475" cy="604474"/>
                      </a:xfrm>
                      <a:prstGeom prst="ellipse">
                        <a:avLst/>
                      </a:prstGeom>
                      <a:solidFill>
                        <a:srgbClr val="FFB265"/>
                      </a:solid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175" name="グループ化 1174">
                        <a:extLst>
                          <a:ext uri="{FF2B5EF4-FFF2-40B4-BE49-F238E27FC236}">
                            <a16:creationId xmlns:a16="http://schemas.microsoft.com/office/drawing/2014/main" id="{071C43EC-4E9B-43F6-BC0C-1FB3EBDA7937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7667800" y="948408"/>
                        <a:ext cx="714697" cy="523875"/>
                        <a:chOff x="7766084" y="1371572"/>
                        <a:chExt cx="2225261" cy="1561456"/>
                      </a:xfrm>
                    </p:grpSpPr>
                    <p:grpSp>
                      <p:nvGrpSpPr>
                        <p:cNvPr id="1176" name="グループ化 1175">
                          <a:extLst>
                            <a:ext uri="{FF2B5EF4-FFF2-40B4-BE49-F238E27FC236}">
                              <a16:creationId xmlns:a16="http://schemas.microsoft.com/office/drawing/2014/main" id="{15564266-4FCD-4B66-983D-2170D445D7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766084" y="1371572"/>
                          <a:ext cx="2225261" cy="1561456"/>
                          <a:chOff x="0" y="0"/>
                          <a:chExt cx="2227764" cy="1554410"/>
                        </a:xfr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178" name="フリーフォーム 339">
                            <a:extLst>
                              <a:ext uri="{FF2B5EF4-FFF2-40B4-BE49-F238E27FC236}">
                                <a16:creationId xmlns:a16="http://schemas.microsoft.com/office/drawing/2014/main" id="{5A9C1DEC-7E0F-46FC-B8FD-7D50597E5F90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791747" flipH="1">
                            <a:off x="0" y="77465"/>
                            <a:ext cx="1903264" cy="1287674"/>
                          </a:xfrm>
                          <a:custGeom>
                            <a:avLst/>
                            <a:gdLst>
                              <a:gd name="T0" fmla="*/ 2622969 w 2642491"/>
                              <a:gd name="T1" fmla="*/ 1527716 h 1756316"/>
                              <a:gd name="T2" fmla="*/ 2375319 w 2642491"/>
                              <a:gd name="T3" fmla="*/ 822866 h 1756316"/>
                              <a:gd name="T4" fmla="*/ 2175294 w 2642491"/>
                              <a:gd name="T5" fmla="*/ 403766 h 1756316"/>
                              <a:gd name="T6" fmla="*/ 2070519 w 2642491"/>
                              <a:gd name="T7" fmla="*/ 260891 h 1756316"/>
                              <a:gd name="T8" fmla="*/ 1689519 w 2642491"/>
                              <a:gd name="T9" fmla="*/ 146591 h 1756316"/>
                              <a:gd name="T10" fmla="*/ 994194 w 2642491"/>
                              <a:gd name="T11" fmla="*/ 3716 h 1756316"/>
                              <a:gd name="T12" fmla="*/ 784644 w 2642491"/>
                              <a:gd name="T13" fmla="*/ 60866 h 1756316"/>
                              <a:gd name="T14" fmla="*/ 508419 w 2642491"/>
                              <a:gd name="T15" fmla="*/ 260891 h 1756316"/>
                              <a:gd name="T16" fmla="*/ 232194 w 2642491"/>
                              <a:gd name="T17" fmla="*/ 546641 h 1756316"/>
                              <a:gd name="T18" fmla="*/ 41694 w 2642491"/>
                              <a:gd name="T19" fmla="*/ 765716 h 1756316"/>
                              <a:gd name="T20" fmla="*/ 3594 w 2642491"/>
                              <a:gd name="T21" fmla="*/ 975266 h 1756316"/>
                              <a:gd name="T22" fmla="*/ 22644 w 2642491"/>
                              <a:gd name="T23" fmla="*/ 1451516 h 1756316"/>
                              <a:gd name="T24" fmla="*/ 13119 w 2642491"/>
                              <a:gd name="T25" fmla="*/ 1756316 h 1756316"/>
                              <a:gd name="T26" fmla="*/ 232194 w 2642491"/>
                              <a:gd name="T27" fmla="*/ 1451516 h 1756316"/>
                              <a:gd name="T28" fmla="*/ 451269 w 2642491"/>
                              <a:gd name="T29" fmla="*/ 1184816 h 1756316"/>
                              <a:gd name="T30" fmla="*/ 898944 w 2642491"/>
                              <a:gd name="T31" fmla="*/ 1041941 h 1756316"/>
                              <a:gd name="T32" fmla="*/ 975144 w 2642491"/>
                              <a:gd name="T33" fmla="*/ 1032416 h 1756316"/>
                              <a:gd name="T34" fmla="*/ 1318044 w 2642491"/>
                              <a:gd name="T35" fmla="*/ 1032416 h 1756316"/>
                              <a:gd name="T36" fmla="*/ 2013369 w 2642491"/>
                              <a:gd name="T37" fmla="*/ 1175291 h 1756316"/>
                              <a:gd name="T38" fmla="*/ 2422944 w 2642491"/>
                              <a:gd name="T39" fmla="*/ 1327691 h 1756316"/>
                              <a:gd name="T40" fmla="*/ 2603919 w 2642491"/>
                              <a:gd name="T41" fmla="*/ 1470566 h 1756316"/>
                              <a:gd name="T42" fmla="*/ 2622969 w 2642491"/>
                              <a:gd name="T43" fmla="*/ 1527716 h 175631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connsiteX0" fmla="*/ 2603919 w 2604405"/>
                              <a:gd name="connsiteY0" fmla="*/ 1470566 h 1756316"/>
                              <a:gd name="connsiteX1" fmla="*/ 2375319 w 2604405"/>
                              <a:gd name="connsiteY1" fmla="*/ 822866 h 1756316"/>
                              <a:gd name="connsiteX2" fmla="*/ 2175294 w 2604405"/>
                              <a:gd name="connsiteY2" fmla="*/ 403766 h 1756316"/>
                              <a:gd name="connsiteX3" fmla="*/ 2070519 w 2604405"/>
                              <a:gd name="connsiteY3" fmla="*/ 260891 h 1756316"/>
                              <a:gd name="connsiteX4" fmla="*/ 1689519 w 2604405"/>
                              <a:gd name="connsiteY4" fmla="*/ 146591 h 1756316"/>
                              <a:gd name="connsiteX5" fmla="*/ 994194 w 2604405"/>
                              <a:gd name="connsiteY5" fmla="*/ 3716 h 1756316"/>
                              <a:gd name="connsiteX6" fmla="*/ 784644 w 2604405"/>
                              <a:gd name="connsiteY6" fmla="*/ 60866 h 1756316"/>
                              <a:gd name="connsiteX7" fmla="*/ 508419 w 2604405"/>
                              <a:gd name="connsiteY7" fmla="*/ 260891 h 1756316"/>
                              <a:gd name="connsiteX8" fmla="*/ 232194 w 2604405"/>
                              <a:gd name="connsiteY8" fmla="*/ 546641 h 1756316"/>
                              <a:gd name="connsiteX9" fmla="*/ 41694 w 2604405"/>
                              <a:gd name="connsiteY9" fmla="*/ 765716 h 1756316"/>
                              <a:gd name="connsiteX10" fmla="*/ 3594 w 2604405"/>
                              <a:gd name="connsiteY10" fmla="*/ 975266 h 1756316"/>
                              <a:gd name="connsiteX11" fmla="*/ 22644 w 2604405"/>
                              <a:gd name="connsiteY11" fmla="*/ 1451516 h 1756316"/>
                              <a:gd name="connsiteX12" fmla="*/ 13119 w 2604405"/>
                              <a:gd name="connsiteY12" fmla="*/ 1756316 h 1756316"/>
                              <a:gd name="connsiteX13" fmla="*/ 232194 w 2604405"/>
                              <a:gd name="connsiteY13" fmla="*/ 1451516 h 1756316"/>
                              <a:gd name="connsiteX14" fmla="*/ 451269 w 2604405"/>
                              <a:gd name="connsiteY14" fmla="*/ 1184816 h 1756316"/>
                              <a:gd name="connsiteX15" fmla="*/ 898944 w 2604405"/>
                              <a:gd name="connsiteY15" fmla="*/ 1041941 h 1756316"/>
                              <a:gd name="connsiteX16" fmla="*/ 975144 w 2604405"/>
                              <a:gd name="connsiteY16" fmla="*/ 1032416 h 1756316"/>
                              <a:gd name="connsiteX17" fmla="*/ 1318044 w 2604405"/>
                              <a:gd name="connsiteY17" fmla="*/ 1032416 h 1756316"/>
                              <a:gd name="connsiteX18" fmla="*/ 2013369 w 2604405"/>
                              <a:gd name="connsiteY18" fmla="*/ 1175291 h 1756316"/>
                              <a:gd name="connsiteX19" fmla="*/ 2422944 w 2604405"/>
                              <a:gd name="connsiteY19" fmla="*/ 1327691 h 1756316"/>
                              <a:gd name="connsiteX20" fmla="*/ 2603919 w 2604405"/>
                              <a:gd name="connsiteY20" fmla="*/ 1470566 h 1756316"/>
                              <a:gd name="connsiteX0" fmla="*/ 2611603 w 2612054"/>
                              <a:gd name="connsiteY0" fmla="*/ 1501223 h 1756316"/>
                              <a:gd name="connsiteX1" fmla="*/ 2375319 w 2612054"/>
                              <a:gd name="connsiteY1" fmla="*/ 822866 h 1756316"/>
                              <a:gd name="connsiteX2" fmla="*/ 2175294 w 2612054"/>
                              <a:gd name="connsiteY2" fmla="*/ 403766 h 1756316"/>
                              <a:gd name="connsiteX3" fmla="*/ 2070519 w 2612054"/>
                              <a:gd name="connsiteY3" fmla="*/ 260891 h 1756316"/>
                              <a:gd name="connsiteX4" fmla="*/ 1689519 w 2612054"/>
                              <a:gd name="connsiteY4" fmla="*/ 146591 h 1756316"/>
                              <a:gd name="connsiteX5" fmla="*/ 994194 w 2612054"/>
                              <a:gd name="connsiteY5" fmla="*/ 3716 h 1756316"/>
                              <a:gd name="connsiteX6" fmla="*/ 784644 w 2612054"/>
                              <a:gd name="connsiteY6" fmla="*/ 60866 h 1756316"/>
                              <a:gd name="connsiteX7" fmla="*/ 508419 w 2612054"/>
                              <a:gd name="connsiteY7" fmla="*/ 260891 h 1756316"/>
                              <a:gd name="connsiteX8" fmla="*/ 232194 w 2612054"/>
                              <a:gd name="connsiteY8" fmla="*/ 546641 h 1756316"/>
                              <a:gd name="connsiteX9" fmla="*/ 41694 w 2612054"/>
                              <a:gd name="connsiteY9" fmla="*/ 765716 h 1756316"/>
                              <a:gd name="connsiteX10" fmla="*/ 3594 w 2612054"/>
                              <a:gd name="connsiteY10" fmla="*/ 975266 h 1756316"/>
                              <a:gd name="connsiteX11" fmla="*/ 22644 w 2612054"/>
                              <a:gd name="connsiteY11" fmla="*/ 1451516 h 1756316"/>
                              <a:gd name="connsiteX12" fmla="*/ 13119 w 2612054"/>
                              <a:gd name="connsiteY12" fmla="*/ 1756316 h 1756316"/>
                              <a:gd name="connsiteX13" fmla="*/ 232194 w 2612054"/>
                              <a:gd name="connsiteY13" fmla="*/ 1451516 h 1756316"/>
                              <a:gd name="connsiteX14" fmla="*/ 451269 w 2612054"/>
                              <a:gd name="connsiteY14" fmla="*/ 1184816 h 1756316"/>
                              <a:gd name="connsiteX15" fmla="*/ 898944 w 2612054"/>
                              <a:gd name="connsiteY15" fmla="*/ 1041941 h 1756316"/>
                              <a:gd name="connsiteX16" fmla="*/ 975144 w 2612054"/>
                              <a:gd name="connsiteY16" fmla="*/ 1032416 h 1756316"/>
                              <a:gd name="connsiteX17" fmla="*/ 1318044 w 2612054"/>
                              <a:gd name="connsiteY17" fmla="*/ 1032416 h 1756316"/>
                              <a:gd name="connsiteX18" fmla="*/ 2013369 w 2612054"/>
                              <a:gd name="connsiteY18" fmla="*/ 1175291 h 1756316"/>
                              <a:gd name="connsiteX19" fmla="*/ 2422944 w 2612054"/>
                              <a:gd name="connsiteY19" fmla="*/ 1327691 h 1756316"/>
                              <a:gd name="connsiteX20" fmla="*/ 2611603 w 2612054"/>
                              <a:gd name="connsiteY20" fmla="*/ 1501223 h 1756316"/>
                              <a:gd name="connsiteX0" fmla="*/ 2611603 w 2613264"/>
                              <a:gd name="connsiteY0" fmla="*/ 1501223 h 1756316"/>
                              <a:gd name="connsiteX1" fmla="*/ 2375319 w 2613264"/>
                              <a:gd name="connsiteY1" fmla="*/ 822866 h 1756316"/>
                              <a:gd name="connsiteX2" fmla="*/ 2175294 w 2613264"/>
                              <a:gd name="connsiteY2" fmla="*/ 403766 h 1756316"/>
                              <a:gd name="connsiteX3" fmla="*/ 2070519 w 2613264"/>
                              <a:gd name="connsiteY3" fmla="*/ 260891 h 1756316"/>
                              <a:gd name="connsiteX4" fmla="*/ 1689519 w 2613264"/>
                              <a:gd name="connsiteY4" fmla="*/ 146591 h 1756316"/>
                              <a:gd name="connsiteX5" fmla="*/ 994194 w 2613264"/>
                              <a:gd name="connsiteY5" fmla="*/ 3716 h 1756316"/>
                              <a:gd name="connsiteX6" fmla="*/ 784644 w 2613264"/>
                              <a:gd name="connsiteY6" fmla="*/ 60866 h 1756316"/>
                              <a:gd name="connsiteX7" fmla="*/ 508419 w 2613264"/>
                              <a:gd name="connsiteY7" fmla="*/ 260891 h 1756316"/>
                              <a:gd name="connsiteX8" fmla="*/ 232194 w 2613264"/>
                              <a:gd name="connsiteY8" fmla="*/ 546641 h 1756316"/>
                              <a:gd name="connsiteX9" fmla="*/ 41694 w 2613264"/>
                              <a:gd name="connsiteY9" fmla="*/ 765716 h 1756316"/>
                              <a:gd name="connsiteX10" fmla="*/ 3594 w 2613264"/>
                              <a:gd name="connsiteY10" fmla="*/ 975266 h 1756316"/>
                              <a:gd name="connsiteX11" fmla="*/ 22644 w 2613264"/>
                              <a:gd name="connsiteY11" fmla="*/ 1451516 h 1756316"/>
                              <a:gd name="connsiteX12" fmla="*/ 13119 w 2613264"/>
                              <a:gd name="connsiteY12" fmla="*/ 1756316 h 1756316"/>
                              <a:gd name="connsiteX13" fmla="*/ 232194 w 2613264"/>
                              <a:gd name="connsiteY13" fmla="*/ 1451516 h 1756316"/>
                              <a:gd name="connsiteX14" fmla="*/ 451269 w 2613264"/>
                              <a:gd name="connsiteY14" fmla="*/ 1184816 h 1756316"/>
                              <a:gd name="connsiteX15" fmla="*/ 898944 w 2613264"/>
                              <a:gd name="connsiteY15" fmla="*/ 1041941 h 1756316"/>
                              <a:gd name="connsiteX16" fmla="*/ 975144 w 2613264"/>
                              <a:gd name="connsiteY16" fmla="*/ 1032416 h 1756316"/>
                              <a:gd name="connsiteX17" fmla="*/ 1318044 w 2613264"/>
                              <a:gd name="connsiteY17" fmla="*/ 1032416 h 1756316"/>
                              <a:gd name="connsiteX18" fmla="*/ 2013369 w 2613264"/>
                              <a:gd name="connsiteY18" fmla="*/ 1175291 h 1756316"/>
                              <a:gd name="connsiteX19" fmla="*/ 2422944 w 2613264"/>
                              <a:gd name="connsiteY19" fmla="*/ 1327691 h 1756316"/>
                              <a:gd name="connsiteX20" fmla="*/ 2611603 w 2613264"/>
                              <a:gd name="connsiteY20" fmla="*/ 1501223 h 1756316"/>
                              <a:gd name="connsiteX0" fmla="*/ 2608341 w 2610002"/>
                              <a:gd name="connsiteY0" fmla="*/ 1501223 h 1797114"/>
                              <a:gd name="connsiteX1" fmla="*/ 2372057 w 2610002"/>
                              <a:gd name="connsiteY1" fmla="*/ 822866 h 1797114"/>
                              <a:gd name="connsiteX2" fmla="*/ 2172032 w 2610002"/>
                              <a:gd name="connsiteY2" fmla="*/ 403766 h 1797114"/>
                              <a:gd name="connsiteX3" fmla="*/ 2067257 w 2610002"/>
                              <a:gd name="connsiteY3" fmla="*/ 260891 h 1797114"/>
                              <a:gd name="connsiteX4" fmla="*/ 1686257 w 2610002"/>
                              <a:gd name="connsiteY4" fmla="*/ 146591 h 1797114"/>
                              <a:gd name="connsiteX5" fmla="*/ 990932 w 2610002"/>
                              <a:gd name="connsiteY5" fmla="*/ 3716 h 1797114"/>
                              <a:gd name="connsiteX6" fmla="*/ 781382 w 2610002"/>
                              <a:gd name="connsiteY6" fmla="*/ 60866 h 1797114"/>
                              <a:gd name="connsiteX7" fmla="*/ 505157 w 2610002"/>
                              <a:gd name="connsiteY7" fmla="*/ 260891 h 1797114"/>
                              <a:gd name="connsiteX8" fmla="*/ 228932 w 2610002"/>
                              <a:gd name="connsiteY8" fmla="*/ 546641 h 1797114"/>
                              <a:gd name="connsiteX9" fmla="*/ 38432 w 2610002"/>
                              <a:gd name="connsiteY9" fmla="*/ 765716 h 1797114"/>
                              <a:gd name="connsiteX10" fmla="*/ 332 w 2610002"/>
                              <a:gd name="connsiteY10" fmla="*/ 975266 h 1797114"/>
                              <a:gd name="connsiteX11" fmla="*/ 19382 w 2610002"/>
                              <a:gd name="connsiteY11" fmla="*/ 1451516 h 1797114"/>
                              <a:gd name="connsiteX12" fmla="*/ 66674 w 2610002"/>
                              <a:gd name="connsiteY12" fmla="*/ 1797114 h 1797114"/>
                              <a:gd name="connsiteX13" fmla="*/ 228932 w 2610002"/>
                              <a:gd name="connsiteY13" fmla="*/ 1451516 h 1797114"/>
                              <a:gd name="connsiteX14" fmla="*/ 448007 w 2610002"/>
                              <a:gd name="connsiteY14" fmla="*/ 1184816 h 1797114"/>
                              <a:gd name="connsiteX15" fmla="*/ 895682 w 2610002"/>
                              <a:gd name="connsiteY15" fmla="*/ 1041941 h 1797114"/>
                              <a:gd name="connsiteX16" fmla="*/ 971882 w 2610002"/>
                              <a:gd name="connsiteY16" fmla="*/ 1032416 h 1797114"/>
                              <a:gd name="connsiteX17" fmla="*/ 1314782 w 2610002"/>
                              <a:gd name="connsiteY17" fmla="*/ 1032416 h 1797114"/>
                              <a:gd name="connsiteX18" fmla="*/ 2010107 w 2610002"/>
                              <a:gd name="connsiteY18" fmla="*/ 1175291 h 1797114"/>
                              <a:gd name="connsiteX19" fmla="*/ 2419682 w 2610002"/>
                              <a:gd name="connsiteY19" fmla="*/ 1327691 h 1797114"/>
                              <a:gd name="connsiteX20" fmla="*/ 2608341 w 2610002"/>
                              <a:gd name="connsiteY20" fmla="*/ 1501223 h 1797114"/>
                              <a:gd name="connsiteX0" fmla="*/ 2608341 w 2610002"/>
                              <a:gd name="connsiteY0" fmla="*/ 1501223 h 1739603"/>
                              <a:gd name="connsiteX1" fmla="*/ 2372057 w 2610002"/>
                              <a:gd name="connsiteY1" fmla="*/ 822866 h 1739603"/>
                              <a:gd name="connsiteX2" fmla="*/ 2172032 w 2610002"/>
                              <a:gd name="connsiteY2" fmla="*/ 403766 h 1739603"/>
                              <a:gd name="connsiteX3" fmla="*/ 2067257 w 2610002"/>
                              <a:gd name="connsiteY3" fmla="*/ 260891 h 1739603"/>
                              <a:gd name="connsiteX4" fmla="*/ 1686257 w 2610002"/>
                              <a:gd name="connsiteY4" fmla="*/ 146591 h 1739603"/>
                              <a:gd name="connsiteX5" fmla="*/ 990932 w 2610002"/>
                              <a:gd name="connsiteY5" fmla="*/ 3716 h 1739603"/>
                              <a:gd name="connsiteX6" fmla="*/ 781382 w 2610002"/>
                              <a:gd name="connsiteY6" fmla="*/ 60866 h 1739603"/>
                              <a:gd name="connsiteX7" fmla="*/ 505157 w 2610002"/>
                              <a:gd name="connsiteY7" fmla="*/ 260891 h 1739603"/>
                              <a:gd name="connsiteX8" fmla="*/ 228932 w 2610002"/>
                              <a:gd name="connsiteY8" fmla="*/ 546641 h 1739603"/>
                              <a:gd name="connsiteX9" fmla="*/ 38432 w 2610002"/>
                              <a:gd name="connsiteY9" fmla="*/ 765716 h 1739603"/>
                              <a:gd name="connsiteX10" fmla="*/ 332 w 2610002"/>
                              <a:gd name="connsiteY10" fmla="*/ 975266 h 1739603"/>
                              <a:gd name="connsiteX11" fmla="*/ 19382 w 2610002"/>
                              <a:gd name="connsiteY11" fmla="*/ 1451516 h 1739603"/>
                              <a:gd name="connsiteX12" fmla="*/ 109545 w 2610002"/>
                              <a:gd name="connsiteY12" fmla="*/ 1739602 h 1739603"/>
                              <a:gd name="connsiteX13" fmla="*/ 228932 w 2610002"/>
                              <a:gd name="connsiteY13" fmla="*/ 1451516 h 1739603"/>
                              <a:gd name="connsiteX14" fmla="*/ 448007 w 2610002"/>
                              <a:gd name="connsiteY14" fmla="*/ 1184816 h 1739603"/>
                              <a:gd name="connsiteX15" fmla="*/ 895682 w 2610002"/>
                              <a:gd name="connsiteY15" fmla="*/ 1041941 h 1739603"/>
                              <a:gd name="connsiteX16" fmla="*/ 971882 w 2610002"/>
                              <a:gd name="connsiteY16" fmla="*/ 1032416 h 1739603"/>
                              <a:gd name="connsiteX17" fmla="*/ 1314782 w 2610002"/>
                              <a:gd name="connsiteY17" fmla="*/ 1032416 h 1739603"/>
                              <a:gd name="connsiteX18" fmla="*/ 2010107 w 2610002"/>
                              <a:gd name="connsiteY18" fmla="*/ 1175291 h 1739603"/>
                              <a:gd name="connsiteX19" fmla="*/ 2419682 w 2610002"/>
                              <a:gd name="connsiteY19" fmla="*/ 1327691 h 1739603"/>
                              <a:gd name="connsiteX20" fmla="*/ 2608341 w 2610002"/>
                              <a:gd name="connsiteY20" fmla="*/ 1501223 h 1739603"/>
                              <a:gd name="connsiteX0" fmla="*/ 2619736 w 2621292"/>
                              <a:gd name="connsiteY0" fmla="*/ 1545879 h 1739602"/>
                              <a:gd name="connsiteX1" fmla="*/ 2372057 w 2621292"/>
                              <a:gd name="connsiteY1" fmla="*/ 822866 h 1739602"/>
                              <a:gd name="connsiteX2" fmla="*/ 2172032 w 2621292"/>
                              <a:gd name="connsiteY2" fmla="*/ 403766 h 1739602"/>
                              <a:gd name="connsiteX3" fmla="*/ 2067257 w 2621292"/>
                              <a:gd name="connsiteY3" fmla="*/ 260891 h 1739602"/>
                              <a:gd name="connsiteX4" fmla="*/ 1686257 w 2621292"/>
                              <a:gd name="connsiteY4" fmla="*/ 146591 h 1739602"/>
                              <a:gd name="connsiteX5" fmla="*/ 990932 w 2621292"/>
                              <a:gd name="connsiteY5" fmla="*/ 3716 h 1739602"/>
                              <a:gd name="connsiteX6" fmla="*/ 781382 w 2621292"/>
                              <a:gd name="connsiteY6" fmla="*/ 60866 h 1739602"/>
                              <a:gd name="connsiteX7" fmla="*/ 505157 w 2621292"/>
                              <a:gd name="connsiteY7" fmla="*/ 260891 h 1739602"/>
                              <a:gd name="connsiteX8" fmla="*/ 228932 w 2621292"/>
                              <a:gd name="connsiteY8" fmla="*/ 546641 h 1739602"/>
                              <a:gd name="connsiteX9" fmla="*/ 38432 w 2621292"/>
                              <a:gd name="connsiteY9" fmla="*/ 765716 h 1739602"/>
                              <a:gd name="connsiteX10" fmla="*/ 332 w 2621292"/>
                              <a:gd name="connsiteY10" fmla="*/ 975266 h 1739602"/>
                              <a:gd name="connsiteX11" fmla="*/ 19382 w 2621292"/>
                              <a:gd name="connsiteY11" fmla="*/ 1451516 h 1739602"/>
                              <a:gd name="connsiteX12" fmla="*/ 109545 w 2621292"/>
                              <a:gd name="connsiteY12" fmla="*/ 1739602 h 1739602"/>
                              <a:gd name="connsiteX13" fmla="*/ 228932 w 2621292"/>
                              <a:gd name="connsiteY13" fmla="*/ 1451516 h 1739602"/>
                              <a:gd name="connsiteX14" fmla="*/ 448007 w 2621292"/>
                              <a:gd name="connsiteY14" fmla="*/ 1184816 h 1739602"/>
                              <a:gd name="connsiteX15" fmla="*/ 895682 w 2621292"/>
                              <a:gd name="connsiteY15" fmla="*/ 1041941 h 1739602"/>
                              <a:gd name="connsiteX16" fmla="*/ 971882 w 2621292"/>
                              <a:gd name="connsiteY16" fmla="*/ 1032416 h 1739602"/>
                              <a:gd name="connsiteX17" fmla="*/ 1314782 w 2621292"/>
                              <a:gd name="connsiteY17" fmla="*/ 1032416 h 1739602"/>
                              <a:gd name="connsiteX18" fmla="*/ 2010107 w 2621292"/>
                              <a:gd name="connsiteY18" fmla="*/ 1175291 h 1739602"/>
                              <a:gd name="connsiteX19" fmla="*/ 2419682 w 2621292"/>
                              <a:gd name="connsiteY19" fmla="*/ 1327691 h 1739602"/>
                              <a:gd name="connsiteX20" fmla="*/ 2619736 w 2621292"/>
                              <a:gd name="connsiteY20" fmla="*/ 1545879 h 1739602"/>
                              <a:gd name="connsiteX0" fmla="*/ 2619736 w 2619755"/>
                              <a:gd name="connsiteY0" fmla="*/ 1545879 h 1739602"/>
                              <a:gd name="connsiteX1" fmla="*/ 2430087 w 2619755"/>
                              <a:gd name="connsiteY1" fmla="*/ 833428 h 1739602"/>
                              <a:gd name="connsiteX2" fmla="*/ 2172032 w 2619755"/>
                              <a:gd name="connsiteY2" fmla="*/ 403766 h 1739602"/>
                              <a:gd name="connsiteX3" fmla="*/ 2067257 w 2619755"/>
                              <a:gd name="connsiteY3" fmla="*/ 260891 h 1739602"/>
                              <a:gd name="connsiteX4" fmla="*/ 1686257 w 2619755"/>
                              <a:gd name="connsiteY4" fmla="*/ 146591 h 1739602"/>
                              <a:gd name="connsiteX5" fmla="*/ 990932 w 2619755"/>
                              <a:gd name="connsiteY5" fmla="*/ 3716 h 1739602"/>
                              <a:gd name="connsiteX6" fmla="*/ 781382 w 2619755"/>
                              <a:gd name="connsiteY6" fmla="*/ 60866 h 1739602"/>
                              <a:gd name="connsiteX7" fmla="*/ 505157 w 2619755"/>
                              <a:gd name="connsiteY7" fmla="*/ 260891 h 1739602"/>
                              <a:gd name="connsiteX8" fmla="*/ 228932 w 2619755"/>
                              <a:gd name="connsiteY8" fmla="*/ 546641 h 1739602"/>
                              <a:gd name="connsiteX9" fmla="*/ 38432 w 2619755"/>
                              <a:gd name="connsiteY9" fmla="*/ 765716 h 1739602"/>
                              <a:gd name="connsiteX10" fmla="*/ 332 w 2619755"/>
                              <a:gd name="connsiteY10" fmla="*/ 975266 h 1739602"/>
                              <a:gd name="connsiteX11" fmla="*/ 19382 w 2619755"/>
                              <a:gd name="connsiteY11" fmla="*/ 1451516 h 1739602"/>
                              <a:gd name="connsiteX12" fmla="*/ 109545 w 2619755"/>
                              <a:gd name="connsiteY12" fmla="*/ 1739602 h 1739602"/>
                              <a:gd name="connsiteX13" fmla="*/ 228932 w 2619755"/>
                              <a:gd name="connsiteY13" fmla="*/ 1451516 h 1739602"/>
                              <a:gd name="connsiteX14" fmla="*/ 448007 w 2619755"/>
                              <a:gd name="connsiteY14" fmla="*/ 1184816 h 1739602"/>
                              <a:gd name="connsiteX15" fmla="*/ 895682 w 2619755"/>
                              <a:gd name="connsiteY15" fmla="*/ 1041941 h 1739602"/>
                              <a:gd name="connsiteX16" fmla="*/ 971882 w 2619755"/>
                              <a:gd name="connsiteY16" fmla="*/ 1032416 h 1739602"/>
                              <a:gd name="connsiteX17" fmla="*/ 1314782 w 2619755"/>
                              <a:gd name="connsiteY17" fmla="*/ 1032416 h 1739602"/>
                              <a:gd name="connsiteX18" fmla="*/ 2010107 w 2619755"/>
                              <a:gd name="connsiteY18" fmla="*/ 1175291 h 1739602"/>
                              <a:gd name="connsiteX19" fmla="*/ 2419682 w 2619755"/>
                              <a:gd name="connsiteY19" fmla="*/ 1327691 h 1739602"/>
                              <a:gd name="connsiteX20" fmla="*/ 2619736 w 2619755"/>
                              <a:gd name="connsiteY20" fmla="*/ 1545879 h 1739602"/>
                              <a:gd name="connsiteX0" fmla="*/ 2619736 w 2619754"/>
                              <a:gd name="connsiteY0" fmla="*/ 1545879 h 1739602"/>
                              <a:gd name="connsiteX1" fmla="*/ 2430087 w 2619754"/>
                              <a:gd name="connsiteY1" fmla="*/ 833428 h 1739602"/>
                              <a:gd name="connsiteX2" fmla="*/ 2218069 w 2619754"/>
                              <a:gd name="connsiteY2" fmla="*/ 426469 h 1739602"/>
                              <a:gd name="connsiteX3" fmla="*/ 2067257 w 2619754"/>
                              <a:gd name="connsiteY3" fmla="*/ 260891 h 1739602"/>
                              <a:gd name="connsiteX4" fmla="*/ 1686257 w 2619754"/>
                              <a:gd name="connsiteY4" fmla="*/ 146591 h 1739602"/>
                              <a:gd name="connsiteX5" fmla="*/ 990932 w 2619754"/>
                              <a:gd name="connsiteY5" fmla="*/ 3716 h 1739602"/>
                              <a:gd name="connsiteX6" fmla="*/ 781382 w 2619754"/>
                              <a:gd name="connsiteY6" fmla="*/ 60866 h 1739602"/>
                              <a:gd name="connsiteX7" fmla="*/ 505157 w 2619754"/>
                              <a:gd name="connsiteY7" fmla="*/ 260891 h 1739602"/>
                              <a:gd name="connsiteX8" fmla="*/ 228932 w 2619754"/>
                              <a:gd name="connsiteY8" fmla="*/ 546641 h 1739602"/>
                              <a:gd name="connsiteX9" fmla="*/ 38432 w 2619754"/>
                              <a:gd name="connsiteY9" fmla="*/ 765716 h 1739602"/>
                              <a:gd name="connsiteX10" fmla="*/ 332 w 2619754"/>
                              <a:gd name="connsiteY10" fmla="*/ 975266 h 1739602"/>
                              <a:gd name="connsiteX11" fmla="*/ 19382 w 2619754"/>
                              <a:gd name="connsiteY11" fmla="*/ 1451516 h 1739602"/>
                              <a:gd name="connsiteX12" fmla="*/ 109545 w 2619754"/>
                              <a:gd name="connsiteY12" fmla="*/ 1739602 h 1739602"/>
                              <a:gd name="connsiteX13" fmla="*/ 228932 w 2619754"/>
                              <a:gd name="connsiteY13" fmla="*/ 1451516 h 1739602"/>
                              <a:gd name="connsiteX14" fmla="*/ 448007 w 2619754"/>
                              <a:gd name="connsiteY14" fmla="*/ 1184816 h 1739602"/>
                              <a:gd name="connsiteX15" fmla="*/ 895682 w 2619754"/>
                              <a:gd name="connsiteY15" fmla="*/ 1041941 h 1739602"/>
                              <a:gd name="connsiteX16" fmla="*/ 971882 w 2619754"/>
                              <a:gd name="connsiteY16" fmla="*/ 1032416 h 1739602"/>
                              <a:gd name="connsiteX17" fmla="*/ 1314782 w 2619754"/>
                              <a:gd name="connsiteY17" fmla="*/ 1032416 h 1739602"/>
                              <a:gd name="connsiteX18" fmla="*/ 2010107 w 2619754"/>
                              <a:gd name="connsiteY18" fmla="*/ 1175291 h 1739602"/>
                              <a:gd name="connsiteX19" fmla="*/ 2419682 w 2619754"/>
                              <a:gd name="connsiteY19" fmla="*/ 1327691 h 1739602"/>
                              <a:gd name="connsiteX20" fmla="*/ 2619736 w 2619754"/>
                              <a:gd name="connsiteY20" fmla="*/ 1545879 h 1739602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314782 w 2619753"/>
                              <a:gd name="connsiteY17" fmla="*/ 1032416 h 1663687"/>
                              <a:gd name="connsiteX18" fmla="*/ 2010107 w 2619753"/>
                              <a:gd name="connsiteY18" fmla="*/ 1175291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314782 w 2619753"/>
                              <a:gd name="connsiteY17" fmla="*/ 1032416 h 1663687"/>
                              <a:gd name="connsiteX18" fmla="*/ 1871652 w 2619753"/>
                              <a:gd name="connsiteY18" fmla="*/ 1026992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213591 w 2619753"/>
                              <a:gd name="connsiteY17" fmla="*/ 951287 h 1663687"/>
                              <a:gd name="connsiteX18" fmla="*/ 1871652 w 2619753"/>
                              <a:gd name="connsiteY18" fmla="*/ 1026992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1213591 w 2619753"/>
                              <a:gd name="connsiteY16" fmla="*/ 951287 h 1663687"/>
                              <a:gd name="connsiteX17" fmla="*/ 1871652 w 2619753"/>
                              <a:gd name="connsiteY17" fmla="*/ 1026992 h 1663687"/>
                              <a:gd name="connsiteX18" fmla="*/ 2419682 w 2619753"/>
                              <a:gd name="connsiteY18" fmla="*/ 1327691 h 1663687"/>
                              <a:gd name="connsiteX19" fmla="*/ 2619736 w 2619753"/>
                              <a:gd name="connsiteY19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1213591 w 2619753"/>
                              <a:gd name="connsiteY15" fmla="*/ 951287 h 1663687"/>
                              <a:gd name="connsiteX16" fmla="*/ 1871652 w 2619753"/>
                              <a:gd name="connsiteY16" fmla="*/ 1026992 h 1663687"/>
                              <a:gd name="connsiteX17" fmla="*/ 2419682 w 2619753"/>
                              <a:gd name="connsiteY17" fmla="*/ 1327691 h 1663687"/>
                              <a:gd name="connsiteX18" fmla="*/ 2619736 w 2619753"/>
                              <a:gd name="connsiteY18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517485 w 2619753"/>
                              <a:gd name="connsiteY14" fmla="*/ 1121976 h 1663687"/>
                              <a:gd name="connsiteX15" fmla="*/ 1213591 w 2619753"/>
                              <a:gd name="connsiteY15" fmla="*/ 951287 h 1663687"/>
                              <a:gd name="connsiteX16" fmla="*/ 1871652 w 2619753"/>
                              <a:gd name="connsiteY16" fmla="*/ 1026992 h 1663687"/>
                              <a:gd name="connsiteX17" fmla="*/ 2419682 w 2619753"/>
                              <a:gd name="connsiteY17" fmla="*/ 1327691 h 1663687"/>
                              <a:gd name="connsiteX18" fmla="*/ 2619736 w 2619753"/>
                              <a:gd name="connsiteY18" fmla="*/ 1545879 h 166368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619753" h="1663687">
                                <a:moveTo>
                                  <a:pt x="2619736" y="1545879"/>
                                </a:moveTo>
                                <a:cubicBezTo>
                                  <a:pt x="2621470" y="1463502"/>
                                  <a:pt x="2497031" y="1019996"/>
                                  <a:pt x="2430087" y="833428"/>
                                </a:cubicBezTo>
                                <a:cubicBezTo>
                                  <a:pt x="2363143" y="646860"/>
                                  <a:pt x="2278541" y="521892"/>
                                  <a:pt x="2218069" y="426469"/>
                                </a:cubicBezTo>
                                <a:cubicBezTo>
                                  <a:pt x="2157597" y="331046"/>
                                  <a:pt x="2155892" y="307537"/>
                                  <a:pt x="2067257" y="260891"/>
                                </a:cubicBezTo>
                                <a:cubicBezTo>
                                  <a:pt x="1978622" y="214245"/>
                                  <a:pt x="1865645" y="189454"/>
                                  <a:pt x="1686257" y="146591"/>
                                </a:cubicBezTo>
                                <a:cubicBezTo>
                                  <a:pt x="1506869" y="103728"/>
                                  <a:pt x="1141744" y="18003"/>
                                  <a:pt x="990932" y="3716"/>
                                </a:cubicBezTo>
                                <a:cubicBezTo>
                                  <a:pt x="840119" y="-10572"/>
                                  <a:pt x="862344" y="18004"/>
                                  <a:pt x="781382" y="60866"/>
                                </a:cubicBezTo>
                                <a:cubicBezTo>
                                  <a:pt x="700420" y="103728"/>
                                  <a:pt x="597232" y="179929"/>
                                  <a:pt x="505157" y="260891"/>
                                </a:cubicBezTo>
                                <a:cubicBezTo>
                                  <a:pt x="413082" y="341853"/>
                                  <a:pt x="306720" y="462503"/>
                                  <a:pt x="228932" y="546641"/>
                                </a:cubicBezTo>
                                <a:cubicBezTo>
                                  <a:pt x="151144" y="630779"/>
                                  <a:pt x="76532" y="694278"/>
                                  <a:pt x="38432" y="765716"/>
                                </a:cubicBezTo>
                                <a:cubicBezTo>
                                  <a:pt x="332" y="837154"/>
                                  <a:pt x="3507" y="860966"/>
                                  <a:pt x="332" y="975266"/>
                                </a:cubicBezTo>
                                <a:cubicBezTo>
                                  <a:pt x="-2843" y="1089566"/>
                                  <a:pt x="17794" y="1321341"/>
                                  <a:pt x="19382" y="1451516"/>
                                </a:cubicBezTo>
                                <a:cubicBezTo>
                                  <a:pt x="20969" y="1581691"/>
                                  <a:pt x="55247" y="1663687"/>
                                  <a:pt x="90172" y="1663687"/>
                                </a:cubicBezTo>
                                <a:cubicBezTo>
                                  <a:pt x="125097" y="1663687"/>
                                  <a:pt x="157713" y="1541801"/>
                                  <a:pt x="228932" y="1451516"/>
                                </a:cubicBezTo>
                                <a:cubicBezTo>
                                  <a:pt x="300151" y="1361231"/>
                                  <a:pt x="353375" y="1205348"/>
                                  <a:pt x="517485" y="1121976"/>
                                </a:cubicBezTo>
                                <a:cubicBezTo>
                                  <a:pt x="681595" y="1038605"/>
                                  <a:pt x="987897" y="967118"/>
                                  <a:pt x="1213591" y="951287"/>
                                </a:cubicBezTo>
                                <a:cubicBezTo>
                                  <a:pt x="1439285" y="935456"/>
                                  <a:pt x="1687502" y="977780"/>
                                  <a:pt x="1871652" y="1026992"/>
                                </a:cubicBezTo>
                                <a:cubicBezTo>
                                  <a:pt x="2055802" y="1076204"/>
                                  <a:pt x="2295001" y="1241210"/>
                                  <a:pt x="2419682" y="1327691"/>
                                </a:cubicBezTo>
                                <a:cubicBezTo>
                                  <a:pt x="2544363" y="1414172"/>
                                  <a:pt x="2618002" y="1628256"/>
                                  <a:pt x="2619736" y="15458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ja-JP" altLang="en-US"/>
                          </a:p>
                        </p:txBody>
                      </p:sp>
                      <p:grpSp>
                        <p:nvGrpSpPr>
                          <p:cNvPr id="1179" name="グループ化 1178">
                            <a:extLst>
                              <a:ext uri="{FF2B5EF4-FFF2-40B4-BE49-F238E27FC236}">
                                <a16:creationId xmlns:a16="http://schemas.microsoft.com/office/drawing/2014/main" id="{49120422-333C-4D1A-B4CD-2FA6EAACDF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0"/>
                            <a:ext cx="2095288" cy="1554410"/>
                            <a:chOff x="132476" y="0"/>
                            <a:chExt cx="2095288" cy="1554410"/>
                          </a:xfrm>
                        </p:grpSpPr>
                        <p:sp>
                          <p:nvSpPr>
                            <p:cNvPr id="1180" name="フリーフォーム: 図形 1179">
                              <a:extLst>
                                <a:ext uri="{FF2B5EF4-FFF2-40B4-BE49-F238E27FC236}">
                                  <a16:creationId xmlns:a16="http://schemas.microsoft.com/office/drawing/2014/main" id="{6F18D5BE-96A5-4312-8B6A-FC503199E63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52070" y="1051312"/>
                              <a:ext cx="110102" cy="105116"/>
                            </a:xfrm>
                            <a:custGeom>
                              <a:avLst/>
                              <a:gdLst>
                                <a:gd name="connsiteX0" fmla="*/ 0 w 123825"/>
                                <a:gd name="connsiteY0" fmla="*/ 123825 h 123825"/>
                                <a:gd name="connsiteX1" fmla="*/ 123825 w 123825"/>
                                <a:gd name="connsiteY1" fmla="*/ 0 h 1238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3825" h="123825">
                                  <a:moveTo>
                                    <a:pt x="0" y="123825"/>
                                  </a:moveTo>
                                  <a:lnTo>
                                    <a:pt x="123825" y="0"/>
                                  </a:lnTo>
                                </a:path>
                              </a:pathLst>
                            </a:custGeom>
                            <a:noFill/>
                            <a:ln w="57150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rtlCol="0" anchor="t"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l"/>
                              <a:endParaRPr kumimoji="1" lang="ja-JP" altLang="en-US" sz="1100"/>
                            </a:p>
                          </p:txBody>
                        </p:sp>
                        <p:grpSp>
                          <p:nvGrpSpPr>
                            <p:cNvPr id="1181" name="グループ化 1180">
                              <a:extLst>
                                <a:ext uri="{FF2B5EF4-FFF2-40B4-BE49-F238E27FC236}">
                                  <a16:creationId xmlns:a16="http://schemas.microsoft.com/office/drawing/2014/main" id="{6AA18382-036F-464E-9869-C681A3E887A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32476" y="55235"/>
                              <a:ext cx="2095288" cy="1499175"/>
                              <a:chOff x="132476" y="55235"/>
                              <a:chExt cx="2095288" cy="1499175"/>
                            </a:xfrm>
                          </p:grpSpPr>
                          <p:sp>
                            <p:nvSpPr>
                              <p:cNvPr id="1183" name="フリーフォーム 340">
                                <a:extLst>
                                  <a:ext uri="{FF2B5EF4-FFF2-40B4-BE49-F238E27FC236}">
                                    <a16:creationId xmlns:a16="http://schemas.microsoft.com/office/drawing/2014/main" id="{BFD37B2C-B5ED-4168-9DF9-35FFC1702D90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132476" y="55235"/>
                                <a:ext cx="1728493" cy="1155816"/>
                              </a:xfrm>
                              <a:custGeom>
                                <a:avLst/>
                                <a:gdLst>
                                  <a:gd name="T0" fmla="*/ 2236186 w 2236186"/>
                                  <a:gd name="T1" fmla="*/ 1243246 h 1433407"/>
                                  <a:gd name="T2" fmla="*/ 2207611 w 2236186"/>
                                  <a:gd name="T3" fmla="*/ 833671 h 1433407"/>
                                  <a:gd name="T4" fmla="*/ 2140936 w 2236186"/>
                                  <a:gd name="T5" fmla="*/ 481246 h 1433407"/>
                                  <a:gd name="T6" fmla="*/ 2045686 w 2236186"/>
                                  <a:gd name="T7" fmla="*/ 281221 h 1433407"/>
                                  <a:gd name="T8" fmla="*/ 1721836 w 2236186"/>
                                  <a:gd name="T9" fmla="*/ 176446 h 1433407"/>
                                  <a:gd name="T10" fmla="*/ 1074136 w 2236186"/>
                                  <a:gd name="T11" fmla="*/ 24046 h 1433407"/>
                                  <a:gd name="T12" fmla="*/ 826486 w 2236186"/>
                                  <a:gd name="T13" fmla="*/ 24046 h 1433407"/>
                                  <a:gd name="T14" fmla="*/ 502636 w 2236186"/>
                                  <a:gd name="T15" fmla="*/ 252646 h 1433407"/>
                                  <a:gd name="T16" fmla="*/ 54961 w 2236186"/>
                                  <a:gd name="T17" fmla="*/ 719371 h 1433407"/>
                                  <a:gd name="T18" fmla="*/ 7336 w 2236186"/>
                                  <a:gd name="T19" fmla="*/ 900346 h 1433407"/>
                                  <a:gd name="T20" fmla="*/ 54961 w 2236186"/>
                                  <a:gd name="T21" fmla="*/ 1348021 h 1433407"/>
                                  <a:gd name="T22" fmla="*/ 74011 w 2236186"/>
                                  <a:gd name="T23" fmla="*/ 1414696 h 1433407"/>
                                  <a:gd name="T24" fmla="*/ 302611 w 2236186"/>
                                  <a:gd name="T25" fmla="*/ 1119421 h 1433407"/>
                                  <a:gd name="T26" fmla="*/ 750286 w 2236186"/>
                                  <a:gd name="T27" fmla="*/ 976546 h 1433407"/>
                                  <a:gd name="T28" fmla="*/ 1531336 w 2236186"/>
                                  <a:gd name="T29" fmla="*/ 1005121 h 1433407"/>
                                  <a:gd name="T30" fmla="*/ 1931386 w 2236186"/>
                                  <a:gd name="T31" fmla="*/ 1128946 h 1433407"/>
                                  <a:gd name="T32" fmla="*/ 2236186 w 2236186"/>
                                  <a:gd name="T33" fmla="*/ 1243246 h 1433407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connsiteX0" fmla="*/ 2236186 w 2236186"/>
                                  <a:gd name="connsiteY0" fmla="*/ 1243246 h 1433407"/>
                                  <a:gd name="connsiteX1" fmla="*/ 2207611 w 2236186"/>
                                  <a:gd name="connsiteY1" fmla="*/ 833671 h 1433407"/>
                                  <a:gd name="connsiteX2" fmla="*/ 2140936 w 2236186"/>
                                  <a:gd name="connsiteY2" fmla="*/ 481246 h 1433407"/>
                                  <a:gd name="connsiteX3" fmla="*/ 1961296 w 2236186"/>
                                  <a:gd name="connsiteY3" fmla="*/ 313617 h 1433407"/>
                                  <a:gd name="connsiteX4" fmla="*/ 1721836 w 2236186"/>
                                  <a:gd name="connsiteY4" fmla="*/ 176446 h 1433407"/>
                                  <a:gd name="connsiteX5" fmla="*/ 1074136 w 2236186"/>
                                  <a:gd name="connsiteY5" fmla="*/ 24046 h 1433407"/>
                                  <a:gd name="connsiteX6" fmla="*/ 826486 w 2236186"/>
                                  <a:gd name="connsiteY6" fmla="*/ 24046 h 1433407"/>
                                  <a:gd name="connsiteX7" fmla="*/ 502636 w 2236186"/>
                                  <a:gd name="connsiteY7" fmla="*/ 252646 h 1433407"/>
                                  <a:gd name="connsiteX8" fmla="*/ 54961 w 2236186"/>
                                  <a:gd name="connsiteY8" fmla="*/ 719371 h 1433407"/>
                                  <a:gd name="connsiteX9" fmla="*/ 7336 w 2236186"/>
                                  <a:gd name="connsiteY9" fmla="*/ 900346 h 1433407"/>
                                  <a:gd name="connsiteX10" fmla="*/ 54961 w 2236186"/>
                                  <a:gd name="connsiteY10" fmla="*/ 1348021 h 1433407"/>
                                  <a:gd name="connsiteX11" fmla="*/ 74011 w 2236186"/>
                                  <a:gd name="connsiteY11" fmla="*/ 1414696 h 1433407"/>
                                  <a:gd name="connsiteX12" fmla="*/ 302611 w 2236186"/>
                                  <a:gd name="connsiteY12" fmla="*/ 1119421 h 1433407"/>
                                  <a:gd name="connsiteX13" fmla="*/ 750286 w 2236186"/>
                                  <a:gd name="connsiteY13" fmla="*/ 976546 h 1433407"/>
                                  <a:gd name="connsiteX14" fmla="*/ 1531336 w 2236186"/>
                                  <a:gd name="connsiteY14" fmla="*/ 1005121 h 1433407"/>
                                  <a:gd name="connsiteX15" fmla="*/ 1931386 w 2236186"/>
                                  <a:gd name="connsiteY15" fmla="*/ 1128946 h 1433407"/>
                                  <a:gd name="connsiteX16" fmla="*/ 2236186 w 2236186"/>
                                  <a:gd name="connsiteY16" fmla="*/ 1243246 h 1433407"/>
                                  <a:gd name="connsiteX0" fmla="*/ 2236186 w 2236186"/>
                                  <a:gd name="connsiteY0" fmla="*/ 1244496 h 1434657"/>
                                  <a:gd name="connsiteX1" fmla="*/ 2207611 w 2236186"/>
                                  <a:gd name="connsiteY1" fmla="*/ 834921 h 1434657"/>
                                  <a:gd name="connsiteX2" fmla="*/ 2140936 w 2236186"/>
                                  <a:gd name="connsiteY2" fmla="*/ 482496 h 1434657"/>
                                  <a:gd name="connsiteX3" fmla="*/ 1961296 w 2236186"/>
                                  <a:gd name="connsiteY3" fmla="*/ 314867 h 1434657"/>
                                  <a:gd name="connsiteX4" fmla="*/ 1664036 w 2236186"/>
                                  <a:gd name="connsiteY4" fmla="*/ 199634 h 1434657"/>
                                  <a:gd name="connsiteX5" fmla="*/ 1074136 w 2236186"/>
                                  <a:gd name="connsiteY5" fmla="*/ 25296 h 1434657"/>
                                  <a:gd name="connsiteX6" fmla="*/ 826486 w 2236186"/>
                                  <a:gd name="connsiteY6" fmla="*/ 25296 h 1434657"/>
                                  <a:gd name="connsiteX7" fmla="*/ 502636 w 2236186"/>
                                  <a:gd name="connsiteY7" fmla="*/ 253896 h 1434657"/>
                                  <a:gd name="connsiteX8" fmla="*/ 54961 w 2236186"/>
                                  <a:gd name="connsiteY8" fmla="*/ 720621 h 1434657"/>
                                  <a:gd name="connsiteX9" fmla="*/ 7336 w 2236186"/>
                                  <a:gd name="connsiteY9" fmla="*/ 901596 h 1434657"/>
                                  <a:gd name="connsiteX10" fmla="*/ 54961 w 2236186"/>
                                  <a:gd name="connsiteY10" fmla="*/ 1349271 h 1434657"/>
                                  <a:gd name="connsiteX11" fmla="*/ 74011 w 2236186"/>
                                  <a:gd name="connsiteY11" fmla="*/ 1415946 h 1434657"/>
                                  <a:gd name="connsiteX12" fmla="*/ 302611 w 2236186"/>
                                  <a:gd name="connsiteY12" fmla="*/ 1120671 h 1434657"/>
                                  <a:gd name="connsiteX13" fmla="*/ 750286 w 2236186"/>
                                  <a:gd name="connsiteY13" fmla="*/ 977796 h 1434657"/>
                                  <a:gd name="connsiteX14" fmla="*/ 1531336 w 2236186"/>
                                  <a:gd name="connsiteY14" fmla="*/ 1006371 h 1434657"/>
                                  <a:gd name="connsiteX15" fmla="*/ 1931386 w 2236186"/>
                                  <a:gd name="connsiteY15" fmla="*/ 1130196 h 1434657"/>
                                  <a:gd name="connsiteX16" fmla="*/ 2236186 w 2236186"/>
                                  <a:gd name="connsiteY16" fmla="*/ 1244496 h 1434657"/>
                                  <a:gd name="connsiteX0" fmla="*/ 2236758 w 2236758"/>
                                  <a:gd name="connsiteY0" fmla="*/ 1247095 h 1437256"/>
                                  <a:gd name="connsiteX1" fmla="*/ 2208183 w 2236758"/>
                                  <a:gd name="connsiteY1" fmla="*/ 837520 h 1437256"/>
                                  <a:gd name="connsiteX2" fmla="*/ 2141508 w 2236758"/>
                                  <a:gd name="connsiteY2" fmla="*/ 485095 h 1437256"/>
                                  <a:gd name="connsiteX3" fmla="*/ 1961868 w 2236758"/>
                                  <a:gd name="connsiteY3" fmla="*/ 317466 h 1437256"/>
                                  <a:gd name="connsiteX4" fmla="*/ 1664608 w 2236758"/>
                                  <a:gd name="connsiteY4" fmla="*/ 202233 h 1437256"/>
                                  <a:gd name="connsiteX5" fmla="*/ 1074708 w 2236758"/>
                                  <a:gd name="connsiteY5" fmla="*/ 27895 h 1437256"/>
                                  <a:gd name="connsiteX6" fmla="*/ 827058 w 2236758"/>
                                  <a:gd name="connsiteY6" fmla="*/ 27895 h 1437256"/>
                                  <a:gd name="connsiteX7" fmla="*/ 513158 w 2236758"/>
                                  <a:gd name="connsiteY7" fmla="*/ 295104 h 1437256"/>
                                  <a:gd name="connsiteX8" fmla="*/ 55533 w 2236758"/>
                                  <a:gd name="connsiteY8" fmla="*/ 723220 h 1437256"/>
                                  <a:gd name="connsiteX9" fmla="*/ 7908 w 2236758"/>
                                  <a:gd name="connsiteY9" fmla="*/ 904195 h 1437256"/>
                                  <a:gd name="connsiteX10" fmla="*/ 55533 w 2236758"/>
                                  <a:gd name="connsiteY10" fmla="*/ 1351870 h 1437256"/>
                                  <a:gd name="connsiteX11" fmla="*/ 74583 w 2236758"/>
                                  <a:gd name="connsiteY11" fmla="*/ 1418545 h 1437256"/>
                                  <a:gd name="connsiteX12" fmla="*/ 303183 w 2236758"/>
                                  <a:gd name="connsiteY12" fmla="*/ 1123270 h 1437256"/>
                                  <a:gd name="connsiteX13" fmla="*/ 750858 w 2236758"/>
                                  <a:gd name="connsiteY13" fmla="*/ 980395 h 1437256"/>
                                  <a:gd name="connsiteX14" fmla="*/ 1531908 w 2236758"/>
                                  <a:gd name="connsiteY14" fmla="*/ 1008970 h 1437256"/>
                                  <a:gd name="connsiteX15" fmla="*/ 1931958 w 2236758"/>
                                  <a:gd name="connsiteY15" fmla="*/ 1132795 h 1437256"/>
                                  <a:gd name="connsiteX16" fmla="*/ 2236758 w 2236758"/>
                                  <a:gd name="connsiteY16" fmla="*/ 1247095 h 1437256"/>
                                  <a:gd name="connsiteX0" fmla="*/ 2229277 w 2229277"/>
                                  <a:gd name="connsiteY0" fmla="*/ 1247095 h 1437256"/>
                                  <a:gd name="connsiteX1" fmla="*/ 2200702 w 2229277"/>
                                  <a:gd name="connsiteY1" fmla="*/ 837520 h 1437256"/>
                                  <a:gd name="connsiteX2" fmla="*/ 2134027 w 2229277"/>
                                  <a:gd name="connsiteY2" fmla="*/ 485095 h 1437256"/>
                                  <a:gd name="connsiteX3" fmla="*/ 1954387 w 2229277"/>
                                  <a:gd name="connsiteY3" fmla="*/ 317466 h 1437256"/>
                                  <a:gd name="connsiteX4" fmla="*/ 1657127 w 2229277"/>
                                  <a:gd name="connsiteY4" fmla="*/ 202233 h 1437256"/>
                                  <a:gd name="connsiteX5" fmla="*/ 1067227 w 2229277"/>
                                  <a:gd name="connsiteY5" fmla="*/ 27895 h 1437256"/>
                                  <a:gd name="connsiteX6" fmla="*/ 819577 w 2229277"/>
                                  <a:gd name="connsiteY6" fmla="*/ 27895 h 1437256"/>
                                  <a:gd name="connsiteX7" fmla="*/ 505677 w 2229277"/>
                                  <a:gd name="connsiteY7" fmla="*/ 295104 h 1437256"/>
                                  <a:gd name="connsiteX8" fmla="*/ 78488 w 2229277"/>
                                  <a:gd name="connsiteY8" fmla="*/ 784483 h 1437256"/>
                                  <a:gd name="connsiteX9" fmla="*/ 427 w 2229277"/>
                                  <a:gd name="connsiteY9" fmla="*/ 904195 h 1437256"/>
                                  <a:gd name="connsiteX10" fmla="*/ 48052 w 2229277"/>
                                  <a:gd name="connsiteY10" fmla="*/ 1351870 h 1437256"/>
                                  <a:gd name="connsiteX11" fmla="*/ 67102 w 2229277"/>
                                  <a:gd name="connsiteY11" fmla="*/ 1418545 h 1437256"/>
                                  <a:gd name="connsiteX12" fmla="*/ 295702 w 2229277"/>
                                  <a:gd name="connsiteY12" fmla="*/ 1123270 h 1437256"/>
                                  <a:gd name="connsiteX13" fmla="*/ 743377 w 2229277"/>
                                  <a:gd name="connsiteY13" fmla="*/ 980395 h 1437256"/>
                                  <a:gd name="connsiteX14" fmla="*/ 1524427 w 2229277"/>
                                  <a:gd name="connsiteY14" fmla="*/ 1008970 h 1437256"/>
                                  <a:gd name="connsiteX15" fmla="*/ 1924477 w 2229277"/>
                                  <a:gd name="connsiteY15" fmla="*/ 1132795 h 1437256"/>
                                  <a:gd name="connsiteX16" fmla="*/ 2229277 w 2229277"/>
                                  <a:gd name="connsiteY16" fmla="*/ 1247095 h 1437256"/>
                                  <a:gd name="connsiteX0" fmla="*/ 2197823 w 2197823"/>
                                  <a:gd name="connsiteY0" fmla="*/ 1247095 h 1435417"/>
                                  <a:gd name="connsiteX1" fmla="*/ 2169248 w 2197823"/>
                                  <a:gd name="connsiteY1" fmla="*/ 837520 h 1435417"/>
                                  <a:gd name="connsiteX2" fmla="*/ 2102573 w 2197823"/>
                                  <a:gd name="connsiteY2" fmla="*/ 485095 h 1435417"/>
                                  <a:gd name="connsiteX3" fmla="*/ 1922933 w 2197823"/>
                                  <a:gd name="connsiteY3" fmla="*/ 317466 h 1435417"/>
                                  <a:gd name="connsiteX4" fmla="*/ 1625673 w 2197823"/>
                                  <a:gd name="connsiteY4" fmla="*/ 202233 h 1435417"/>
                                  <a:gd name="connsiteX5" fmla="*/ 1035773 w 2197823"/>
                                  <a:gd name="connsiteY5" fmla="*/ 27895 h 1435417"/>
                                  <a:gd name="connsiteX6" fmla="*/ 788123 w 2197823"/>
                                  <a:gd name="connsiteY6" fmla="*/ 27895 h 1435417"/>
                                  <a:gd name="connsiteX7" fmla="*/ 474223 w 2197823"/>
                                  <a:gd name="connsiteY7" fmla="*/ 295104 h 1435417"/>
                                  <a:gd name="connsiteX8" fmla="*/ 47034 w 2197823"/>
                                  <a:gd name="connsiteY8" fmla="*/ 784483 h 1435417"/>
                                  <a:gd name="connsiteX9" fmla="*/ 7536 w 2197823"/>
                                  <a:gd name="connsiteY9" fmla="*/ 959114 h 1435417"/>
                                  <a:gd name="connsiteX10" fmla="*/ 16598 w 2197823"/>
                                  <a:gd name="connsiteY10" fmla="*/ 1351870 h 1435417"/>
                                  <a:gd name="connsiteX11" fmla="*/ 35648 w 2197823"/>
                                  <a:gd name="connsiteY11" fmla="*/ 1418545 h 1435417"/>
                                  <a:gd name="connsiteX12" fmla="*/ 264248 w 2197823"/>
                                  <a:gd name="connsiteY12" fmla="*/ 1123270 h 1435417"/>
                                  <a:gd name="connsiteX13" fmla="*/ 711923 w 2197823"/>
                                  <a:gd name="connsiteY13" fmla="*/ 980395 h 1435417"/>
                                  <a:gd name="connsiteX14" fmla="*/ 1492973 w 2197823"/>
                                  <a:gd name="connsiteY14" fmla="*/ 1008970 h 1435417"/>
                                  <a:gd name="connsiteX15" fmla="*/ 1893023 w 2197823"/>
                                  <a:gd name="connsiteY15" fmla="*/ 1132795 h 1435417"/>
                                  <a:gd name="connsiteX16" fmla="*/ 2197823 w 2197823"/>
                                  <a:gd name="connsiteY16" fmla="*/ 1247095 h 1435417"/>
                                  <a:gd name="connsiteX0" fmla="*/ 2198671 w 2198671"/>
                                  <a:gd name="connsiteY0" fmla="*/ 1247095 h 1434548"/>
                                  <a:gd name="connsiteX1" fmla="*/ 2170096 w 2198671"/>
                                  <a:gd name="connsiteY1" fmla="*/ 837520 h 1434548"/>
                                  <a:gd name="connsiteX2" fmla="*/ 2103421 w 2198671"/>
                                  <a:gd name="connsiteY2" fmla="*/ 485095 h 1434548"/>
                                  <a:gd name="connsiteX3" fmla="*/ 1923781 w 2198671"/>
                                  <a:gd name="connsiteY3" fmla="*/ 317466 h 1434548"/>
                                  <a:gd name="connsiteX4" fmla="*/ 1626521 w 2198671"/>
                                  <a:gd name="connsiteY4" fmla="*/ 202233 h 1434548"/>
                                  <a:gd name="connsiteX5" fmla="*/ 1036621 w 2198671"/>
                                  <a:gd name="connsiteY5" fmla="*/ 27895 h 1434548"/>
                                  <a:gd name="connsiteX6" fmla="*/ 788971 w 2198671"/>
                                  <a:gd name="connsiteY6" fmla="*/ 27895 h 1434548"/>
                                  <a:gd name="connsiteX7" fmla="*/ 475071 w 2198671"/>
                                  <a:gd name="connsiteY7" fmla="*/ 295104 h 1434548"/>
                                  <a:gd name="connsiteX8" fmla="*/ 47882 w 2198671"/>
                                  <a:gd name="connsiteY8" fmla="*/ 784483 h 1434548"/>
                                  <a:gd name="connsiteX9" fmla="*/ 8384 w 2198671"/>
                                  <a:gd name="connsiteY9" fmla="*/ 959114 h 1434548"/>
                                  <a:gd name="connsiteX10" fmla="*/ 31295 w 2198671"/>
                                  <a:gd name="connsiteY10" fmla="*/ 1348786 h 1434548"/>
                                  <a:gd name="connsiteX11" fmla="*/ 36496 w 2198671"/>
                                  <a:gd name="connsiteY11" fmla="*/ 1418545 h 1434548"/>
                                  <a:gd name="connsiteX12" fmla="*/ 265096 w 2198671"/>
                                  <a:gd name="connsiteY12" fmla="*/ 1123270 h 1434548"/>
                                  <a:gd name="connsiteX13" fmla="*/ 712771 w 2198671"/>
                                  <a:gd name="connsiteY13" fmla="*/ 980395 h 1434548"/>
                                  <a:gd name="connsiteX14" fmla="*/ 1493821 w 2198671"/>
                                  <a:gd name="connsiteY14" fmla="*/ 1008970 h 1434548"/>
                                  <a:gd name="connsiteX15" fmla="*/ 1893871 w 2198671"/>
                                  <a:gd name="connsiteY15" fmla="*/ 1132795 h 1434548"/>
                                  <a:gd name="connsiteX16" fmla="*/ 2198671 w 2198671"/>
                                  <a:gd name="connsiteY16" fmla="*/ 1247095 h 1434548"/>
                                  <a:gd name="connsiteX0" fmla="*/ 2198671 w 2259108"/>
                                  <a:gd name="connsiteY0" fmla="*/ 1247095 h 1434548"/>
                                  <a:gd name="connsiteX1" fmla="*/ 2257033 w 2259108"/>
                                  <a:gd name="connsiteY1" fmla="*/ 890743 h 1434548"/>
                                  <a:gd name="connsiteX2" fmla="*/ 2103421 w 2259108"/>
                                  <a:gd name="connsiteY2" fmla="*/ 485095 h 1434548"/>
                                  <a:gd name="connsiteX3" fmla="*/ 1923781 w 2259108"/>
                                  <a:gd name="connsiteY3" fmla="*/ 317466 h 1434548"/>
                                  <a:gd name="connsiteX4" fmla="*/ 1626521 w 2259108"/>
                                  <a:gd name="connsiteY4" fmla="*/ 202233 h 1434548"/>
                                  <a:gd name="connsiteX5" fmla="*/ 1036621 w 2259108"/>
                                  <a:gd name="connsiteY5" fmla="*/ 27895 h 1434548"/>
                                  <a:gd name="connsiteX6" fmla="*/ 788971 w 2259108"/>
                                  <a:gd name="connsiteY6" fmla="*/ 27895 h 1434548"/>
                                  <a:gd name="connsiteX7" fmla="*/ 475071 w 2259108"/>
                                  <a:gd name="connsiteY7" fmla="*/ 295104 h 1434548"/>
                                  <a:gd name="connsiteX8" fmla="*/ 47882 w 2259108"/>
                                  <a:gd name="connsiteY8" fmla="*/ 784483 h 1434548"/>
                                  <a:gd name="connsiteX9" fmla="*/ 8384 w 2259108"/>
                                  <a:gd name="connsiteY9" fmla="*/ 959114 h 1434548"/>
                                  <a:gd name="connsiteX10" fmla="*/ 31295 w 2259108"/>
                                  <a:gd name="connsiteY10" fmla="*/ 1348786 h 1434548"/>
                                  <a:gd name="connsiteX11" fmla="*/ 36496 w 2259108"/>
                                  <a:gd name="connsiteY11" fmla="*/ 1418545 h 1434548"/>
                                  <a:gd name="connsiteX12" fmla="*/ 265096 w 2259108"/>
                                  <a:gd name="connsiteY12" fmla="*/ 1123270 h 1434548"/>
                                  <a:gd name="connsiteX13" fmla="*/ 712771 w 2259108"/>
                                  <a:gd name="connsiteY13" fmla="*/ 980395 h 1434548"/>
                                  <a:gd name="connsiteX14" fmla="*/ 1493821 w 2259108"/>
                                  <a:gd name="connsiteY14" fmla="*/ 1008970 h 1434548"/>
                                  <a:gd name="connsiteX15" fmla="*/ 1893871 w 2259108"/>
                                  <a:gd name="connsiteY15" fmla="*/ 1132795 h 1434548"/>
                                  <a:gd name="connsiteX16" fmla="*/ 2198671 w 2259108"/>
                                  <a:gd name="connsiteY16" fmla="*/ 1247095 h 1434548"/>
                                  <a:gd name="connsiteX0" fmla="*/ 2308548 w 2308547"/>
                                  <a:gd name="connsiteY0" fmla="*/ 1199956 h 1434548"/>
                                  <a:gd name="connsiteX1" fmla="*/ 2257033 w 2308547"/>
                                  <a:gd name="connsiteY1" fmla="*/ 890743 h 1434548"/>
                                  <a:gd name="connsiteX2" fmla="*/ 2103421 w 2308547"/>
                                  <a:gd name="connsiteY2" fmla="*/ 485095 h 1434548"/>
                                  <a:gd name="connsiteX3" fmla="*/ 1923781 w 2308547"/>
                                  <a:gd name="connsiteY3" fmla="*/ 317466 h 1434548"/>
                                  <a:gd name="connsiteX4" fmla="*/ 1626521 w 2308547"/>
                                  <a:gd name="connsiteY4" fmla="*/ 202233 h 1434548"/>
                                  <a:gd name="connsiteX5" fmla="*/ 1036621 w 2308547"/>
                                  <a:gd name="connsiteY5" fmla="*/ 27895 h 1434548"/>
                                  <a:gd name="connsiteX6" fmla="*/ 788971 w 2308547"/>
                                  <a:gd name="connsiteY6" fmla="*/ 27895 h 1434548"/>
                                  <a:gd name="connsiteX7" fmla="*/ 475071 w 2308547"/>
                                  <a:gd name="connsiteY7" fmla="*/ 295104 h 1434548"/>
                                  <a:gd name="connsiteX8" fmla="*/ 47882 w 2308547"/>
                                  <a:gd name="connsiteY8" fmla="*/ 784483 h 1434548"/>
                                  <a:gd name="connsiteX9" fmla="*/ 8384 w 2308547"/>
                                  <a:gd name="connsiteY9" fmla="*/ 959114 h 1434548"/>
                                  <a:gd name="connsiteX10" fmla="*/ 31295 w 2308547"/>
                                  <a:gd name="connsiteY10" fmla="*/ 1348786 h 1434548"/>
                                  <a:gd name="connsiteX11" fmla="*/ 36496 w 2308547"/>
                                  <a:gd name="connsiteY11" fmla="*/ 1418545 h 1434548"/>
                                  <a:gd name="connsiteX12" fmla="*/ 265096 w 2308547"/>
                                  <a:gd name="connsiteY12" fmla="*/ 1123270 h 1434548"/>
                                  <a:gd name="connsiteX13" fmla="*/ 712771 w 2308547"/>
                                  <a:gd name="connsiteY13" fmla="*/ 980395 h 1434548"/>
                                  <a:gd name="connsiteX14" fmla="*/ 1493821 w 2308547"/>
                                  <a:gd name="connsiteY14" fmla="*/ 1008970 h 1434548"/>
                                  <a:gd name="connsiteX15" fmla="*/ 1893871 w 2308547"/>
                                  <a:gd name="connsiteY15" fmla="*/ 1132795 h 1434548"/>
                                  <a:gd name="connsiteX16" fmla="*/ 2308548 w 2308547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33951 w 2308548"/>
                                  <a:gd name="connsiteY1" fmla="*/ 895880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93871 w 2308548"/>
                                  <a:gd name="connsiteY15" fmla="*/ 1132795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33951 w 2308548"/>
                                  <a:gd name="connsiteY1" fmla="*/ 895880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55926 w 2308548"/>
                                  <a:gd name="connsiteY1" fmla="*/ 886453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55926 w 2308548"/>
                                  <a:gd name="connsiteY1" fmla="*/ 886453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39584 w 2308548"/>
                                  <a:gd name="connsiteY14" fmla="*/ 912179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</a:cxnLst>
                                <a:rect l="l" t="t" r="r" b="b"/>
                                <a:pathLst>
                                  <a:path w="2308548" h="1434548">
                                    <a:moveTo>
                                      <a:pt x="2308548" y="1199956"/>
                                    </a:moveTo>
                                    <a:cubicBezTo>
                                      <a:pt x="2302198" y="1058668"/>
                                      <a:pt x="2290114" y="1005597"/>
                                      <a:pt x="2255926" y="886453"/>
                                    </a:cubicBezTo>
                                    <a:cubicBezTo>
                                      <a:pt x="2221738" y="767310"/>
                                      <a:pt x="2158779" y="579926"/>
                                      <a:pt x="2103421" y="485095"/>
                                    </a:cubicBezTo>
                                    <a:cubicBezTo>
                                      <a:pt x="2048063" y="390264"/>
                                      <a:pt x="2003264" y="364610"/>
                                      <a:pt x="1923781" y="317466"/>
                                    </a:cubicBezTo>
                                    <a:cubicBezTo>
                                      <a:pt x="1844298" y="270322"/>
                                      <a:pt x="1774381" y="250495"/>
                                      <a:pt x="1626521" y="202233"/>
                                    </a:cubicBezTo>
                                    <a:cubicBezTo>
                                      <a:pt x="1478661" y="153971"/>
                                      <a:pt x="1176213" y="56951"/>
                                      <a:pt x="1036621" y="27895"/>
                                    </a:cubicBezTo>
                                    <a:cubicBezTo>
                                      <a:pt x="897029" y="-1161"/>
                                      <a:pt x="882563" y="-16640"/>
                                      <a:pt x="788971" y="27895"/>
                                    </a:cubicBezTo>
                                    <a:cubicBezTo>
                                      <a:pt x="695379" y="72430"/>
                                      <a:pt x="598586" y="169006"/>
                                      <a:pt x="475071" y="295104"/>
                                    </a:cubicBezTo>
                                    <a:cubicBezTo>
                                      <a:pt x="351556" y="421202"/>
                                      <a:pt x="125663" y="673815"/>
                                      <a:pt x="47882" y="784483"/>
                                    </a:cubicBezTo>
                                    <a:cubicBezTo>
                                      <a:pt x="-29899" y="895151"/>
                                      <a:pt x="11149" y="865064"/>
                                      <a:pt x="8384" y="959114"/>
                                    </a:cubicBezTo>
                                    <a:cubicBezTo>
                                      <a:pt x="5620" y="1053165"/>
                                      <a:pt x="26610" y="1272214"/>
                                      <a:pt x="31295" y="1348786"/>
                                    </a:cubicBezTo>
                                    <a:cubicBezTo>
                                      <a:pt x="35980" y="1425358"/>
                                      <a:pt x="-2471" y="1456131"/>
                                      <a:pt x="36496" y="1418545"/>
                                    </a:cubicBezTo>
                                    <a:cubicBezTo>
                                      <a:pt x="75463" y="1380959"/>
                                      <a:pt x="152384" y="1196295"/>
                                      <a:pt x="265096" y="1123270"/>
                                    </a:cubicBezTo>
                                    <a:cubicBezTo>
                                      <a:pt x="377808" y="1050245"/>
                                      <a:pt x="517023" y="1015577"/>
                                      <a:pt x="712771" y="980395"/>
                                    </a:cubicBezTo>
                                    <a:cubicBezTo>
                                      <a:pt x="908519" y="945213"/>
                                      <a:pt x="1242734" y="886779"/>
                                      <a:pt x="1439584" y="912179"/>
                                    </a:cubicBezTo>
                                    <a:cubicBezTo>
                                      <a:pt x="1636434" y="937579"/>
                                      <a:pt x="1877285" y="1068449"/>
                                      <a:pt x="1877285" y="1068449"/>
                                    </a:cubicBezTo>
                                    <a:lnTo>
                                      <a:pt x="2308548" y="119995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2060"/>
                              </a:solidFill>
                              <a:ln w="9525">
                                <a:solidFill>
  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ja-JP" altLang="en-US"/>
                              </a:p>
                            </p:txBody>
                          </p:sp>
                          <p:sp>
                            <p:nvSpPr>
                              <p:cNvPr id="1184" name="フリーフォーム 337">
                                <a:extLst>
                                  <a:ext uri="{FF2B5EF4-FFF2-40B4-BE49-F238E27FC236}">
                                    <a16:creationId xmlns:a16="http://schemas.microsoft.com/office/drawing/2014/main" id="{879FC512-B3EC-4F10-A472-7ADAEE0DD82E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230711" y="647985"/>
                                <a:ext cx="1997053" cy="906425"/>
                              </a:xfrm>
                              <a:custGeom>
                                <a:avLst/>
                                <a:gdLst>
                                  <a:gd name="T0" fmla="*/ 2133831 w 2221843"/>
                                  <a:gd name="T1" fmla="*/ 447322 h 932921"/>
                                  <a:gd name="T2" fmla="*/ 1879665 w 2221843"/>
                                  <a:gd name="T3" fmla="*/ 339539 h 932921"/>
                                  <a:gd name="T4" fmla="*/ 1676631 w 2221843"/>
                                  <a:gd name="T5" fmla="*/ 142522 h 932921"/>
                                  <a:gd name="T6" fmla="*/ 1333731 w 2221843"/>
                                  <a:gd name="T7" fmla="*/ 9172 h 932921"/>
                                  <a:gd name="T8" fmla="*/ 838431 w 2221843"/>
                                  <a:gd name="T9" fmla="*/ 28222 h 932921"/>
                                  <a:gd name="T10" fmla="*/ 505056 w 2221843"/>
                                  <a:gd name="T11" fmla="*/ 161572 h 932921"/>
                                  <a:gd name="T12" fmla="*/ 305031 w 2221843"/>
                                  <a:gd name="T13" fmla="*/ 342547 h 932921"/>
                                  <a:gd name="T14" fmla="*/ 143106 w 2221843"/>
                                  <a:gd name="T15" fmla="*/ 561622 h 932921"/>
                                  <a:gd name="T16" fmla="*/ 231 w 2221843"/>
                                  <a:gd name="T17" fmla="*/ 828322 h 932921"/>
                                  <a:gd name="T18" fmla="*/ 114531 w 2221843"/>
                                  <a:gd name="T19" fmla="*/ 923572 h 932921"/>
                                  <a:gd name="T20" fmla="*/ 295506 w 2221843"/>
                                  <a:gd name="T21" fmla="*/ 618772 h 932921"/>
                                  <a:gd name="T22" fmla="*/ 524106 w 2221843"/>
                                  <a:gd name="T23" fmla="*/ 437797 h 932921"/>
                                  <a:gd name="T24" fmla="*/ 781281 w 2221843"/>
                                  <a:gd name="T25" fmla="*/ 313972 h 932921"/>
                                  <a:gd name="T26" fmla="*/ 1076556 w 2221843"/>
                                  <a:gd name="T27" fmla="*/ 247297 h 932921"/>
                                  <a:gd name="T28" fmla="*/ 1428981 w 2221843"/>
                                  <a:gd name="T29" fmla="*/ 247297 h 932921"/>
                                  <a:gd name="T30" fmla="*/ 1743306 w 2221843"/>
                                  <a:gd name="T31" fmla="*/ 304447 h 932921"/>
                                  <a:gd name="T32" fmla="*/ 1914756 w 2221843"/>
                                  <a:gd name="T33" fmla="*/ 437797 h 932921"/>
                                  <a:gd name="T34" fmla="*/ 2057631 w 2221843"/>
                                  <a:gd name="T35" fmla="*/ 466372 h 932921"/>
                                  <a:gd name="T36" fmla="*/ 2219556 w 2221843"/>
                                  <a:gd name="T37" fmla="*/ 456847 h 932921"/>
                                  <a:gd name="T38" fmla="*/ 2133831 w 2221843"/>
                                  <a:gd name="T39" fmla="*/ 447322 h 932921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connsiteX0" fmla="*/ 2133831 w 2221843"/>
                                  <a:gd name="connsiteY0" fmla="*/ 447322 h 932921"/>
                                  <a:gd name="connsiteX1" fmla="*/ 1879665 w 2221843"/>
                                  <a:gd name="connsiteY1" fmla="*/ 339539 h 932921"/>
                                  <a:gd name="connsiteX2" fmla="*/ 1676631 w 2221843"/>
                                  <a:gd name="connsiteY2" fmla="*/ 142522 h 932921"/>
                                  <a:gd name="connsiteX3" fmla="*/ 1333731 w 2221843"/>
                                  <a:gd name="connsiteY3" fmla="*/ 9172 h 932921"/>
                                  <a:gd name="connsiteX4" fmla="*/ 838431 w 2221843"/>
                                  <a:gd name="connsiteY4" fmla="*/ 28222 h 932921"/>
                                  <a:gd name="connsiteX5" fmla="*/ 505056 w 2221843"/>
                                  <a:gd name="connsiteY5" fmla="*/ 161572 h 932921"/>
                                  <a:gd name="connsiteX6" fmla="*/ 305031 w 2221843"/>
                                  <a:gd name="connsiteY6" fmla="*/ 342547 h 932921"/>
                                  <a:gd name="connsiteX7" fmla="*/ 143106 w 2221843"/>
                                  <a:gd name="connsiteY7" fmla="*/ 561622 h 932921"/>
                                  <a:gd name="connsiteX8" fmla="*/ 231 w 2221843"/>
                                  <a:gd name="connsiteY8" fmla="*/ 828322 h 932921"/>
                                  <a:gd name="connsiteX9" fmla="*/ 114531 w 2221843"/>
                                  <a:gd name="connsiteY9" fmla="*/ 923572 h 932921"/>
                                  <a:gd name="connsiteX10" fmla="*/ 295506 w 2221843"/>
                                  <a:gd name="connsiteY10" fmla="*/ 618772 h 932921"/>
                                  <a:gd name="connsiteX11" fmla="*/ 524106 w 2221843"/>
                                  <a:gd name="connsiteY11" fmla="*/ 437797 h 932921"/>
                                  <a:gd name="connsiteX12" fmla="*/ 787827 w 2221843"/>
                                  <a:gd name="connsiteY12" fmla="*/ 339208 h 932921"/>
                                  <a:gd name="connsiteX13" fmla="*/ 1076556 w 2221843"/>
                                  <a:gd name="connsiteY13" fmla="*/ 247297 h 932921"/>
                                  <a:gd name="connsiteX14" fmla="*/ 1428981 w 2221843"/>
                                  <a:gd name="connsiteY14" fmla="*/ 247297 h 932921"/>
                                  <a:gd name="connsiteX15" fmla="*/ 1743306 w 2221843"/>
                                  <a:gd name="connsiteY15" fmla="*/ 304447 h 932921"/>
                                  <a:gd name="connsiteX16" fmla="*/ 1914756 w 2221843"/>
                                  <a:gd name="connsiteY16" fmla="*/ 437797 h 932921"/>
                                  <a:gd name="connsiteX17" fmla="*/ 2057631 w 2221843"/>
                                  <a:gd name="connsiteY17" fmla="*/ 466372 h 932921"/>
                                  <a:gd name="connsiteX18" fmla="*/ 2219556 w 2221843"/>
                                  <a:gd name="connsiteY18" fmla="*/ 456847 h 932921"/>
                                  <a:gd name="connsiteX19" fmla="*/ 2133831 w 2221843"/>
                                  <a:gd name="connsiteY19" fmla="*/ 447322 h 932921"/>
                                  <a:gd name="connsiteX0" fmla="*/ 2133831 w 2221843"/>
                                  <a:gd name="connsiteY0" fmla="*/ 447322 h 932921"/>
                                  <a:gd name="connsiteX1" fmla="*/ 1879665 w 2221843"/>
                                  <a:gd name="connsiteY1" fmla="*/ 339539 h 932921"/>
                                  <a:gd name="connsiteX2" fmla="*/ 1676631 w 2221843"/>
                                  <a:gd name="connsiteY2" fmla="*/ 142522 h 932921"/>
                                  <a:gd name="connsiteX3" fmla="*/ 1333731 w 2221843"/>
                                  <a:gd name="connsiteY3" fmla="*/ 9172 h 932921"/>
                                  <a:gd name="connsiteX4" fmla="*/ 838431 w 2221843"/>
                                  <a:gd name="connsiteY4" fmla="*/ 28222 h 932921"/>
                                  <a:gd name="connsiteX5" fmla="*/ 505056 w 2221843"/>
                                  <a:gd name="connsiteY5" fmla="*/ 161572 h 932921"/>
                                  <a:gd name="connsiteX6" fmla="*/ 305031 w 2221843"/>
                                  <a:gd name="connsiteY6" fmla="*/ 342547 h 932921"/>
                                  <a:gd name="connsiteX7" fmla="*/ 143106 w 2221843"/>
                                  <a:gd name="connsiteY7" fmla="*/ 561622 h 932921"/>
                                  <a:gd name="connsiteX8" fmla="*/ 231 w 2221843"/>
                                  <a:gd name="connsiteY8" fmla="*/ 828322 h 932921"/>
                                  <a:gd name="connsiteX9" fmla="*/ 114531 w 2221843"/>
                                  <a:gd name="connsiteY9" fmla="*/ 923572 h 932921"/>
                                  <a:gd name="connsiteX10" fmla="*/ 295506 w 2221843"/>
                                  <a:gd name="connsiteY10" fmla="*/ 618772 h 932921"/>
                                  <a:gd name="connsiteX11" fmla="*/ 524106 w 2221843"/>
                                  <a:gd name="connsiteY11" fmla="*/ 437797 h 932921"/>
                                  <a:gd name="connsiteX12" fmla="*/ 787827 w 2221843"/>
                                  <a:gd name="connsiteY12" fmla="*/ 339208 h 932921"/>
                                  <a:gd name="connsiteX13" fmla="*/ 1147607 w 2221843"/>
                                  <a:gd name="connsiteY13" fmla="*/ 231579 h 932921"/>
                                  <a:gd name="connsiteX14" fmla="*/ 1428981 w 2221843"/>
                                  <a:gd name="connsiteY14" fmla="*/ 247297 h 932921"/>
                                  <a:gd name="connsiteX15" fmla="*/ 1743306 w 2221843"/>
                                  <a:gd name="connsiteY15" fmla="*/ 304447 h 932921"/>
                                  <a:gd name="connsiteX16" fmla="*/ 1914756 w 2221843"/>
                                  <a:gd name="connsiteY16" fmla="*/ 437797 h 932921"/>
                                  <a:gd name="connsiteX17" fmla="*/ 2057631 w 2221843"/>
                                  <a:gd name="connsiteY17" fmla="*/ 466372 h 932921"/>
                                  <a:gd name="connsiteX18" fmla="*/ 2219556 w 2221843"/>
                                  <a:gd name="connsiteY18" fmla="*/ 456847 h 932921"/>
                                  <a:gd name="connsiteX19" fmla="*/ 2133831 w 2221843"/>
                                  <a:gd name="connsiteY19" fmla="*/ 447322 h 932921"/>
                                  <a:gd name="connsiteX0" fmla="*/ 2133602 w 2221614"/>
                                  <a:gd name="connsiteY0" fmla="*/ 447322 h 927360"/>
                                  <a:gd name="connsiteX1" fmla="*/ 1879436 w 2221614"/>
                                  <a:gd name="connsiteY1" fmla="*/ 339539 h 927360"/>
                                  <a:gd name="connsiteX2" fmla="*/ 1676402 w 2221614"/>
                                  <a:gd name="connsiteY2" fmla="*/ 142522 h 927360"/>
                                  <a:gd name="connsiteX3" fmla="*/ 1333502 w 2221614"/>
                                  <a:gd name="connsiteY3" fmla="*/ 9172 h 927360"/>
                                  <a:gd name="connsiteX4" fmla="*/ 838202 w 2221614"/>
                                  <a:gd name="connsiteY4" fmla="*/ 28222 h 927360"/>
                                  <a:gd name="connsiteX5" fmla="*/ 504827 w 2221614"/>
                                  <a:gd name="connsiteY5" fmla="*/ 161572 h 927360"/>
                                  <a:gd name="connsiteX6" fmla="*/ 304802 w 2221614"/>
                                  <a:gd name="connsiteY6" fmla="*/ 342547 h 927360"/>
                                  <a:gd name="connsiteX7" fmla="*/ 142877 w 2221614"/>
                                  <a:gd name="connsiteY7" fmla="*/ 561622 h 927360"/>
                                  <a:gd name="connsiteX8" fmla="*/ 2 w 2221614"/>
                                  <a:gd name="connsiteY8" fmla="*/ 828322 h 927360"/>
                                  <a:gd name="connsiteX9" fmla="*/ 141629 w 2221614"/>
                                  <a:gd name="connsiteY9" fmla="*/ 917527 h 927360"/>
                                  <a:gd name="connsiteX10" fmla="*/ 295277 w 2221614"/>
                                  <a:gd name="connsiteY10" fmla="*/ 618772 h 927360"/>
                                  <a:gd name="connsiteX11" fmla="*/ 523877 w 2221614"/>
                                  <a:gd name="connsiteY11" fmla="*/ 437797 h 927360"/>
                                  <a:gd name="connsiteX12" fmla="*/ 787598 w 2221614"/>
                                  <a:gd name="connsiteY12" fmla="*/ 339208 h 927360"/>
                                  <a:gd name="connsiteX13" fmla="*/ 1147378 w 2221614"/>
                                  <a:gd name="connsiteY13" fmla="*/ 231579 h 927360"/>
                                  <a:gd name="connsiteX14" fmla="*/ 1428752 w 2221614"/>
                                  <a:gd name="connsiteY14" fmla="*/ 247297 h 927360"/>
                                  <a:gd name="connsiteX15" fmla="*/ 1743077 w 2221614"/>
                                  <a:gd name="connsiteY15" fmla="*/ 304447 h 927360"/>
                                  <a:gd name="connsiteX16" fmla="*/ 1914527 w 2221614"/>
                                  <a:gd name="connsiteY16" fmla="*/ 437797 h 927360"/>
                                  <a:gd name="connsiteX17" fmla="*/ 2057402 w 2221614"/>
                                  <a:gd name="connsiteY17" fmla="*/ 466372 h 927360"/>
                                  <a:gd name="connsiteX18" fmla="*/ 2219327 w 2221614"/>
                                  <a:gd name="connsiteY18" fmla="*/ 456847 h 927360"/>
                                  <a:gd name="connsiteX19" fmla="*/ 2133602 w 2221614"/>
                                  <a:gd name="connsiteY19" fmla="*/ 447322 h 927360"/>
                                  <a:gd name="connsiteX0" fmla="*/ 2133602 w 2221614"/>
                                  <a:gd name="connsiteY0" fmla="*/ 447322 h 920968"/>
                                  <a:gd name="connsiteX1" fmla="*/ 1879436 w 2221614"/>
                                  <a:gd name="connsiteY1" fmla="*/ 339539 h 920968"/>
                                  <a:gd name="connsiteX2" fmla="*/ 1676402 w 2221614"/>
                                  <a:gd name="connsiteY2" fmla="*/ 142522 h 920968"/>
                                  <a:gd name="connsiteX3" fmla="*/ 1333502 w 2221614"/>
                                  <a:gd name="connsiteY3" fmla="*/ 9172 h 920968"/>
                                  <a:gd name="connsiteX4" fmla="*/ 838202 w 2221614"/>
                                  <a:gd name="connsiteY4" fmla="*/ 28222 h 920968"/>
                                  <a:gd name="connsiteX5" fmla="*/ 504827 w 2221614"/>
                                  <a:gd name="connsiteY5" fmla="*/ 161572 h 920968"/>
                                  <a:gd name="connsiteX6" fmla="*/ 304802 w 2221614"/>
                                  <a:gd name="connsiteY6" fmla="*/ 342547 h 920968"/>
                                  <a:gd name="connsiteX7" fmla="*/ 142877 w 2221614"/>
                                  <a:gd name="connsiteY7" fmla="*/ 561622 h 920968"/>
                                  <a:gd name="connsiteX8" fmla="*/ 2 w 2221614"/>
                                  <a:gd name="connsiteY8" fmla="*/ 828322 h 920968"/>
                                  <a:gd name="connsiteX9" fmla="*/ 141629 w 2221614"/>
                                  <a:gd name="connsiteY9" fmla="*/ 917527 h 920968"/>
                                  <a:gd name="connsiteX10" fmla="*/ 295277 w 2221614"/>
                                  <a:gd name="connsiteY10" fmla="*/ 618772 h 920968"/>
                                  <a:gd name="connsiteX11" fmla="*/ 523877 w 2221614"/>
                                  <a:gd name="connsiteY11" fmla="*/ 437797 h 920968"/>
                                  <a:gd name="connsiteX12" fmla="*/ 787598 w 2221614"/>
                                  <a:gd name="connsiteY12" fmla="*/ 339208 h 920968"/>
                                  <a:gd name="connsiteX13" fmla="*/ 1147378 w 2221614"/>
                                  <a:gd name="connsiteY13" fmla="*/ 231579 h 920968"/>
                                  <a:gd name="connsiteX14" fmla="*/ 1428752 w 2221614"/>
                                  <a:gd name="connsiteY14" fmla="*/ 247297 h 920968"/>
                                  <a:gd name="connsiteX15" fmla="*/ 1743077 w 2221614"/>
                                  <a:gd name="connsiteY15" fmla="*/ 304447 h 920968"/>
                                  <a:gd name="connsiteX16" fmla="*/ 1914527 w 2221614"/>
                                  <a:gd name="connsiteY16" fmla="*/ 437797 h 920968"/>
                                  <a:gd name="connsiteX17" fmla="*/ 2057402 w 2221614"/>
                                  <a:gd name="connsiteY17" fmla="*/ 466372 h 920968"/>
                                  <a:gd name="connsiteX18" fmla="*/ 2219327 w 2221614"/>
                                  <a:gd name="connsiteY18" fmla="*/ 456847 h 920968"/>
                                  <a:gd name="connsiteX19" fmla="*/ 2133602 w 2221614"/>
                                  <a:gd name="connsiteY19" fmla="*/ 447322 h 920968"/>
                                  <a:gd name="connsiteX0" fmla="*/ 2133780 w 2221792"/>
                                  <a:gd name="connsiteY0" fmla="*/ 447322 h 1162135"/>
                                  <a:gd name="connsiteX1" fmla="*/ 1879614 w 2221792"/>
                                  <a:gd name="connsiteY1" fmla="*/ 339539 h 1162135"/>
                                  <a:gd name="connsiteX2" fmla="*/ 1676580 w 2221792"/>
                                  <a:gd name="connsiteY2" fmla="*/ 142522 h 1162135"/>
                                  <a:gd name="connsiteX3" fmla="*/ 1333680 w 2221792"/>
                                  <a:gd name="connsiteY3" fmla="*/ 9172 h 1162135"/>
                                  <a:gd name="connsiteX4" fmla="*/ 838380 w 2221792"/>
                                  <a:gd name="connsiteY4" fmla="*/ 28222 h 1162135"/>
                                  <a:gd name="connsiteX5" fmla="*/ 505005 w 2221792"/>
                                  <a:gd name="connsiteY5" fmla="*/ 161572 h 1162135"/>
                                  <a:gd name="connsiteX6" fmla="*/ 304980 w 2221792"/>
                                  <a:gd name="connsiteY6" fmla="*/ 342547 h 1162135"/>
                                  <a:gd name="connsiteX7" fmla="*/ 143055 w 2221792"/>
                                  <a:gd name="connsiteY7" fmla="*/ 561622 h 1162135"/>
                                  <a:gd name="connsiteX8" fmla="*/ 180 w 2221792"/>
                                  <a:gd name="connsiteY8" fmla="*/ 828322 h 1162135"/>
                                  <a:gd name="connsiteX9" fmla="*/ 128946 w 2221792"/>
                                  <a:gd name="connsiteY9" fmla="*/ 1161334 h 1162135"/>
                                  <a:gd name="connsiteX10" fmla="*/ 295455 w 2221792"/>
                                  <a:gd name="connsiteY10" fmla="*/ 618772 h 1162135"/>
                                  <a:gd name="connsiteX11" fmla="*/ 524055 w 2221792"/>
                                  <a:gd name="connsiteY11" fmla="*/ 437797 h 1162135"/>
                                  <a:gd name="connsiteX12" fmla="*/ 787776 w 2221792"/>
                                  <a:gd name="connsiteY12" fmla="*/ 339208 h 1162135"/>
                                  <a:gd name="connsiteX13" fmla="*/ 1147556 w 2221792"/>
                                  <a:gd name="connsiteY13" fmla="*/ 231579 h 1162135"/>
                                  <a:gd name="connsiteX14" fmla="*/ 1428930 w 2221792"/>
                                  <a:gd name="connsiteY14" fmla="*/ 247297 h 1162135"/>
                                  <a:gd name="connsiteX15" fmla="*/ 1743255 w 2221792"/>
                                  <a:gd name="connsiteY15" fmla="*/ 304447 h 1162135"/>
                                  <a:gd name="connsiteX16" fmla="*/ 1914705 w 2221792"/>
                                  <a:gd name="connsiteY16" fmla="*/ 437797 h 1162135"/>
                                  <a:gd name="connsiteX17" fmla="*/ 2057580 w 2221792"/>
                                  <a:gd name="connsiteY17" fmla="*/ 466372 h 1162135"/>
                                  <a:gd name="connsiteX18" fmla="*/ 2219505 w 2221792"/>
                                  <a:gd name="connsiteY18" fmla="*/ 456847 h 1162135"/>
                                  <a:gd name="connsiteX19" fmla="*/ 2133780 w 2221792"/>
                                  <a:gd name="connsiteY19" fmla="*/ 447322 h 1162135"/>
                                  <a:gd name="connsiteX0" fmla="*/ 2133661 w 2221673"/>
                                  <a:gd name="connsiteY0" fmla="*/ 447322 h 1163253"/>
                                  <a:gd name="connsiteX1" fmla="*/ 1879495 w 2221673"/>
                                  <a:gd name="connsiteY1" fmla="*/ 339539 h 1163253"/>
                                  <a:gd name="connsiteX2" fmla="*/ 1676461 w 2221673"/>
                                  <a:gd name="connsiteY2" fmla="*/ 142522 h 1163253"/>
                                  <a:gd name="connsiteX3" fmla="*/ 1333561 w 2221673"/>
                                  <a:gd name="connsiteY3" fmla="*/ 9172 h 1163253"/>
                                  <a:gd name="connsiteX4" fmla="*/ 838261 w 2221673"/>
                                  <a:gd name="connsiteY4" fmla="*/ 28222 h 1163253"/>
                                  <a:gd name="connsiteX5" fmla="*/ 504886 w 2221673"/>
                                  <a:gd name="connsiteY5" fmla="*/ 161572 h 1163253"/>
                                  <a:gd name="connsiteX6" fmla="*/ 304861 w 2221673"/>
                                  <a:gd name="connsiteY6" fmla="*/ 342547 h 1163253"/>
                                  <a:gd name="connsiteX7" fmla="*/ 142936 w 2221673"/>
                                  <a:gd name="connsiteY7" fmla="*/ 561622 h 1163253"/>
                                  <a:gd name="connsiteX8" fmla="*/ 61 w 2221673"/>
                                  <a:gd name="connsiteY8" fmla="*/ 828322 h 1163253"/>
                                  <a:gd name="connsiteX9" fmla="*/ 128827 w 2221673"/>
                                  <a:gd name="connsiteY9" fmla="*/ 1161334 h 1163253"/>
                                  <a:gd name="connsiteX10" fmla="*/ 384211 w 2221673"/>
                                  <a:gd name="connsiteY10" fmla="*/ 667886 h 1163253"/>
                                  <a:gd name="connsiteX11" fmla="*/ 523936 w 2221673"/>
                                  <a:gd name="connsiteY11" fmla="*/ 437797 h 1163253"/>
                                  <a:gd name="connsiteX12" fmla="*/ 787657 w 2221673"/>
                                  <a:gd name="connsiteY12" fmla="*/ 339208 h 1163253"/>
                                  <a:gd name="connsiteX13" fmla="*/ 1147437 w 2221673"/>
                                  <a:gd name="connsiteY13" fmla="*/ 231579 h 1163253"/>
                                  <a:gd name="connsiteX14" fmla="*/ 1428811 w 2221673"/>
                                  <a:gd name="connsiteY14" fmla="*/ 247297 h 1163253"/>
                                  <a:gd name="connsiteX15" fmla="*/ 1743136 w 2221673"/>
                                  <a:gd name="connsiteY15" fmla="*/ 304447 h 1163253"/>
                                  <a:gd name="connsiteX16" fmla="*/ 1914586 w 2221673"/>
                                  <a:gd name="connsiteY16" fmla="*/ 437797 h 1163253"/>
                                  <a:gd name="connsiteX17" fmla="*/ 2057461 w 2221673"/>
                                  <a:gd name="connsiteY17" fmla="*/ 466372 h 1163253"/>
                                  <a:gd name="connsiteX18" fmla="*/ 2219386 w 2221673"/>
                                  <a:gd name="connsiteY18" fmla="*/ 456847 h 1163253"/>
                                  <a:gd name="connsiteX19" fmla="*/ 2133661 w 2221673"/>
                                  <a:gd name="connsiteY19" fmla="*/ 447322 h 1163253"/>
                                  <a:gd name="connsiteX0" fmla="*/ 2133661 w 2221673"/>
                                  <a:gd name="connsiteY0" fmla="*/ 447322 h 1163253"/>
                                  <a:gd name="connsiteX1" fmla="*/ 1879495 w 2221673"/>
                                  <a:gd name="connsiteY1" fmla="*/ 339539 h 1163253"/>
                                  <a:gd name="connsiteX2" fmla="*/ 1676461 w 2221673"/>
                                  <a:gd name="connsiteY2" fmla="*/ 142522 h 1163253"/>
                                  <a:gd name="connsiteX3" fmla="*/ 1333561 w 2221673"/>
                                  <a:gd name="connsiteY3" fmla="*/ 9172 h 1163253"/>
                                  <a:gd name="connsiteX4" fmla="*/ 838261 w 2221673"/>
                                  <a:gd name="connsiteY4" fmla="*/ 28222 h 1163253"/>
                                  <a:gd name="connsiteX5" fmla="*/ 504886 w 2221673"/>
                                  <a:gd name="connsiteY5" fmla="*/ 161572 h 1163253"/>
                                  <a:gd name="connsiteX6" fmla="*/ 304861 w 2221673"/>
                                  <a:gd name="connsiteY6" fmla="*/ 342547 h 1163253"/>
                                  <a:gd name="connsiteX7" fmla="*/ 142936 w 2221673"/>
                                  <a:gd name="connsiteY7" fmla="*/ 561622 h 1163253"/>
                                  <a:gd name="connsiteX8" fmla="*/ 61 w 2221673"/>
                                  <a:gd name="connsiteY8" fmla="*/ 828322 h 1163253"/>
                                  <a:gd name="connsiteX9" fmla="*/ 128827 w 2221673"/>
                                  <a:gd name="connsiteY9" fmla="*/ 1161334 h 1163253"/>
                                  <a:gd name="connsiteX10" fmla="*/ 384211 w 2221673"/>
                                  <a:gd name="connsiteY10" fmla="*/ 667886 h 1163253"/>
                                  <a:gd name="connsiteX11" fmla="*/ 552885 w 2221673"/>
                                  <a:gd name="connsiteY11" fmla="*/ 457369 h 1163253"/>
                                  <a:gd name="connsiteX12" fmla="*/ 787657 w 2221673"/>
                                  <a:gd name="connsiteY12" fmla="*/ 339208 h 1163253"/>
                                  <a:gd name="connsiteX13" fmla="*/ 1147437 w 2221673"/>
                                  <a:gd name="connsiteY13" fmla="*/ 231579 h 1163253"/>
                                  <a:gd name="connsiteX14" fmla="*/ 1428811 w 2221673"/>
                                  <a:gd name="connsiteY14" fmla="*/ 247297 h 1163253"/>
                                  <a:gd name="connsiteX15" fmla="*/ 1743136 w 2221673"/>
                                  <a:gd name="connsiteY15" fmla="*/ 304447 h 1163253"/>
                                  <a:gd name="connsiteX16" fmla="*/ 1914586 w 2221673"/>
                                  <a:gd name="connsiteY16" fmla="*/ 437797 h 1163253"/>
                                  <a:gd name="connsiteX17" fmla="*/ 2057461 w 2221673"/>
                                  <a:gd name="connsiteY17" fmla="*/ 466372 h 1163253"/>
                                  <a:gd name="connsiteX18" fmla="*/ 2219386 w 2221673"/>
                                  <a:gd name="connsiteY18" fmla="*/ 456847 h 1163253"/>
                                  <a:gd name="connsiteX19" fmla="*/ 2133661 w 2221673"/>
                                  <a:gd name="connsiteY19" fmla="*/ 447322 h 1163253"/>
                                  <a:gd name="connsiteX0" fmla="*/ 2133661 w 2221443"/>
                                  <a:gd name="connsiteY0" fmla="*/ 447322 h 1163253"/>
                                  <a:gd name="connsiteX1" fmla="*/ 1918302 w 2221443"/>
                                  <a:gd name="connsiteY1" fmla="*/ 234039 h 1163253"/>
                                  <a:gd name="connsiteX2" fmla="*/ 1676461 w 2221443"/>
                                  <a:gd name="connsiteY2" fmla="*/ 142522 h 1163253"/>
                                  <a:gd name="connsiteX3" fmla="*/ 1333561 w 2221443"/>
                                  <a:gd name="connsiteY3" fmla="*/ 9172 h 1163253"/>
                                  <a:gd name="connsiteX4" fmla="*/ 838261 w 2221443"/>
                                  <a:gd name="connsiteY4" fmla="*/ 28222 h 1163253"/>
                                  <a:gd name="connsiteX5" fmla="*/ 504886 w 2221443"/>
                                  <a:gd name="connsiteY5" fmla="*/ 161572 h 1163253"/>
                                  <a:gd name="connsiteX6" fmla="*/ 304861 w 2221443"/>
                                  <a:gd name="connsiteY6" fmla="*/ 342547 h 1163253"/>
                                  <a:gd name="connsiteX7" fmla="*/ 142936 w 2221443"/>
                                  <a:gd name="connsiteY7" fmla="*/ 561622 h 1163253"/>
                                  <a:gd name="connsiteX8" fmla="*/ 61 w 2221443"/>
                                  <a:gd name="connsiteY8" fmla="*/ 828322 h 1163253"/>
                                  <a:gd name="connsiteX9" fmla="*/ 128827 w 2221443"/>
                                  <a:gd name="connsiteY9" fmla="*/ 1161334 h 1163253"/>
                                  <a:gd name="connsiteX10" fmla="*/ 384211 w 2221443"/>
                                  <a:gd name="connsiteY10" fmla="*/ 667886 h 1163253"/>
                                  <a:gd name="connsiteX11" fmla="*/ 552885 w 2221443"/>
                                  <a:gd name="connsiteY11" fmla="*/ 457369 h 1163253"/>
                                  <a:gd name="connsiteX12" fmla="*/ 787657 w 2221443"/>
                                  <a:gd name="connsiteY12" fmla="*/ 339208 h 1163253"/>
                                  <a:gd name="connsiteX13" fmla="*/ 1147437 w 2221443"/>
                                  <a:gd name="connsiteY13" fmla="*/ 231579 h 1163253"/>
                                  <a:gd name="connsiteX14" fmla="*/ 1428811 w 2221443"/>
                                  <a:gd name="connsiteY14" fmla="*/ 247297 h 1163253"/>
                                  <a:gd name="connsiteX15" fmla="*/ 1743136 w 2221443"/>
                                  <a:gd name="connsiteY15" fmla="*/ 304447 h 1163253"/>
                                  <a:gd name="connsiteX16" fmla="*/ 1914586 w 2221443"/>
                                  <a:gd name="connsiteY16" fmla="*/ 437797 h 1163253"/>
                                  <a:gd name="connsiteX17" fmla="*/ 2057461 w 2221443"/>
                                  <a:gd name="connsiteY17" fmla="*/ 466372 h 1163253"/>
                                  <a:gd name="connsiteX18" fmla="*/ 2219386 w 2221443"/>
                                  <a:gd name="connsiteY18" fmla="*/ 456847 h 1163253"/>
                                  <a:gd name="connsiteX19" fmla="*/ 2133661 w 2221443"/>
                                  <a:gd name="connsiteY19" fmla="*/ 447322 h 1163253"/>
                                  <a:gd name="connsiteX0" fmla="*/ 2133661 w 2221443"/>
                                  <a:gd name="connsiteY0" fmla="*/ 443013 h 1158944"/>
                                  <a:gd name="connsiteX1" fmla="*/ 1918302 w 2221443"/>
                                  <a:gd name="connsiteY1" fmla="*/ 229730 h 1158944"/>
                                  <a:gd name="connsiteX2" fmla="*/ 1639122 w 2221443"/>
                                  <a:gd name="connsiteY2" fmla="*/ 80031 h 1158944"/>
                                  <a:gd name="connsiteX3" fmla="*/ 1333561 w 2221443"/>
                                  <a:gd name="connsiteY3" fmla="*/ 4863 h 1158944"/>
                                  <a:gd name="connsiteX4" fmla="*/ 838261 w 2221443"/>
                                  <a:gd name="connsiteY4" fmla="*/ 23913 h 1158944"/>
                                  <a:gd name="connsiteX5" fmla="*/ 504886 w 2221443"/>
                                  <a:gd name="connsiteY5" fmla="*/ 157263 h 1158944"/>
                                  <a:gd name="connsiteX6" fmla="*/ 304861 w 2221443"/>
                                  <a:gd name="connsiteY6" fmla="*/ 338238 h 1158944"/>
                                  <a:gd name="connsiteX7" fmla="*/ 142936 w 2221443"/>
                                  <a:gd name="connsiteY7" fmla="*/ 557313 h 1158944"/>
                                  <a:gd name="connsiteX8" fmla="*/ 61 w 2221443"/>
                                  <a:gd name="connsiteY8" fmla="*/ 824013 h 1158944"/>
                                  <a:gd name="connsiteX9" fmla="*/ 128827 w 2221443"/>
                                  <a:gd name="connsiteY9" fmla="*/ 1157025 h 1158944"/>
                                  <a:gd name="connsiteX10" fmla="*/ 384211 w 2221443"/>
                                  <a:gd name="connsiteY10" fmla="*/ 663577 h 1158944"/>
                                  <a:gd name="connsiteX11" fmla="*/ 552885 w 2221443"/>
                                  <a:gd name="connsiteY11" fmla="*/ 453060 h 1158944"/>
                                  <a:gd name="connsiteX12" fmla="*/ 787657 w 2221443"/>
                                  <a:gd name="connsiteY12" fmla="*/ 334899 h 1158944"/>
                                  <a:gd name="connsiteX13" fmla="*/ 1147437 w 2221443"/>
                                  <a:gd name="connsiteY13" fmla="*/ 227270 h 1158944"/>
                                  <a:gd name="connsiteX14" fmla="*/ 1428811 w 2221443"/>
                                  <a:gd name="connsiteY14" fmla="*/ 242988 h 1158944"/>
                                  <a:gd name="connsiteX15" fmla="*/ 1743136 w 2221443"/>
                                  <a:gd name="connsiteY15" fmla="*/ 300138 h 1158944"/>
                                  <a:gd name="connsiteX16" fmla="*/ 1914586 w 2221443"/>
                                  <a:gd name="connsiteY16" fmla="*/ 433488 h 1158944"/>
                                  <a:gd name="connsiteX17" fmla="*/ 2057461 w 2221443"/>
                                  <a:gd name="connsiteY17" fmla="*/ 462063 h 1158944"/>
                                  <a:gd name="connsiteX18" fmla="*/ 2219386 w 2221443"/>
                                  <a:gd name="connsiteY18" fmla="*/ 452538 h 1158944"/>
                                  <a:gd name="connsiteX19" fmla="*/ 2133661 w 2221443"/>
                                  <a:gd name="connsiteY19" fmla="*/ 443013 h 1158944"/>
                                  <a:gd name="connsiteX0" fmla="*/ 2133661 w 2241662"/>
                                  <a:gd name="connsiteY0" fmla="*/ 443013 h 1158944"/>
                                  <a:gd name="connsiteX1" fmla="*/ 1918302 w 2241662"/>
                                  <a:gd name="connsiteY1" fmla="*/ 229730 h 1158944"/>
                                  <a:gd name="connsiteX2" fmla="*/ 1639122 w 2241662"/>
                                  <a:gd name="connsiteY2" fmla="*/ 80031 h 1158944"/>
                                  <a:gd name="connsiteX3" fmla="*/ 1333561 w 2241662"/>
                                  <a:gd name="connsiteY3" fmla="*/ 4863 h 1158944"/>
                                  <a:gd name="connsiteX4" fmla="*/ 838261 w 2241662"/>
                                  <a:gd name="connsiteY4" fmla="*/ 23913 h 1158944"/>
                                  <a:gd name="connsiteX5" fmla="*/ 504886 w 2241662"/>
                                  <a:gd name="connsiteY5" fmla="*/ 157263 h 1158944"/>
                                  <a:gd name="connsiteX6" fmla="*/ 304861 w 2241662"/>
                                  <a:gd name="connsiteY6" fmla="*/ 338238 h 1158944"/>
                                  <a:gd name="connsiteX7" fmla="*/ 142936 w 2241662"/>
                                  <a:gd name="connsiteY7" fmla="*/ 557313 h 1158944"/>
                                  <a:gd name="connsiteX8" fmla="*/ 61 w 2241662"/>
                                  <a:gd name="connsiteY8" fmla="*/ 824013 h 1158944"/>
                                  <a:gd name="connsiteX9" fmla="*/ 128827 w 2241662"/>
                                  <a:gd name="connsiteY9" fmla="*/ 1157025 h 1158944"/>
                                  <a:gd name="connsiteX10" fmla="*/ 384211 w 2241662"/>
                                  <a:gd name="connsiteY10" fmla="*/ 663577 h 1158944"/>
                                  <a:gd name="connsiteX11" fmla="*/ 552885 w 2241662"/>
                                  <a:gd name="connsiteY11" fmla="*/ 453060 h 1158944"/>
                                  <a:gd name="connsiteX12" fmla="*/ 787657 w 2241662"/>
                                  <a:gd name="connsiteY12" fmla="*/ 334899 h 1158944"/>
                                  <a:gd name="connsiteX13" fmla="*/ 1147437 w 2241662"/>
                                  <a:gd name="connsiteY13" fmla="*/ 227270 h 1158944"/>
                                  <a:gd name="connsiteX14" fmla="*/ 1428811 w 2241662"/>
                                  <a:gd name="connsiteY14" fmla="*/ 242988 h 1158944"/>
                                  <a:gd name="connsiteX15" fmla="*/ 1743136 w 2241662"/>
                                  <a:gd name="connsiteY15" fmla="*/ 300138 h 1158944"/>
                                  <a:gd name="connsiteX16" fmla="*/ 1914586 w 2241662"/>
                                  <a:gd name="connsiteY16" fmla="*/ 433488 h 1158944"/>
                                  <a:gd name="connsiteX17" fmla="*/ 2057461 w 2241662"/>
                                  <a:gd name="connsiteY17" fmla="*/ 462063 h 1158944"/>
                                  <a:gd name="connsiteX18" fmla="*/ 2240063 w 2241662"/>
                                  <a:gd name="connsiteY18" fmla="*/ 528726 h 1158944"/>
                                  <a:gd name="connsiteX19" fmla="*/ 2133661 w 2241662"/>
                                  <a:gd name="connsiteY19" fmla="*/ 443013 h 1158944"/>
                                  <a:gd name="connsiteX0" fmla="*/ 2130421 w 2241487"/>
                                  <a:gd name="connsiteY0" fmla="*/ 371291 h 1158944"/>
                                  <a:gd name="connsiteX1" fmla="*/ 1918302 w 2241487"/>
                                  <a:gd name="connsiteY1" fmla="*/ 229730 h 1158944"/>
                                  <a:gd name="connsiteX2" fmla="*/ 1639122 w 2241487"/>
                                  <a:gd name="connsiteY2" fmla="*/ 80031 h 1158944"/>
                                  <a:gd name="connsiteX3" fmla="*/ 1333561 w 2241487"/>
                                  <a:gd name="connsiteY3" fmla="*/ 4863 h 1158944"/>
                                  <a:gd name="connsiteX4" fmla="*/ 838261 w 2241487"/>
                                  <a:gd name="connsiteY4" fmla="*/ 23913 h 1158944"/>
                                  <a:gd name="connsiteX5" fmla="*/ 504886 w 2241487"/>
                                  <a:gd name="connsiteY5" fmla="*/ 157263 h 1158944"/>
                                  <a:gd name="connsiteX6" fmla="*/ 304861 w 2241487"/>
                                  <a:gd name="connsiteY6" fmla="*/ 338238 h 1158944"/>
                                  <a:gd name="connsiteX7" fmla="*/ 142936 w 2241487"/>
                                  <a:gd name="connsiteY7" fmla="*/ 557313 h 1158944"/>
                                  <a:gd name="connsiteX8" fmla="*/ 61 w 2241487"/>
                                  <a:gd name="connsiteY8" fmla="*/ 824013 h 1158944"/>
                                  <a:gd name="connsiteX9" fmla="*/ 128827 w 2241487"/>
                                  <a:gd name="connsiteY9" fmla="*/ 1157025 h 1158944"/>
                                  <a:gd name="connsiteX10" fmla="*/ 384211 w 2241487"/>
                                  <a:gd name="connsiteY10" fmla="*/ 663577 h 1158944"/>
                                  <a:gd name="connsiteX11" fmla="*/ 552885 w 2241487"/>
                                  <a:gd name="connsiteY11" fmla="*/ 453060 h 1158944"/>
                                  <a:gd name="connsiteX12" fmla="*/ 787657 w 2241487"/>
                                  <a:gd name="connsiteY12" fmla="*/ 334899 h 1158944"/>
                                  <a:gd name="connsiteX13" fmla="*/ 1147437 w 2241487"/>
                                  <a:gd name="connsiteY13" fmla="*/ 227270 h 1158944"/>
                                  <a:gd name="connsiteX14" fmla="*/ 1428811 w 2241487"/>
                                  <a:gd name="connsiteY14" fmla="*/ 242988 h 1158944"/>
                                  <a:gd name="connsiteX15" fmla="*/ 1743136 w 2241487"/>
                                  <a:gd name="connsiteY15" fmla="*/ 300138 h 1158944"/>
                                  <a:gd name="connsiteX16" fmla="*/ 1914586 w 2241487"/>
                                  <a:gd name="connsiteY16" fmla="*/ 433488 h 1158944"/>
                                  <a:gd name="connsiteX17" fmla="*/ 2057461 w 2241487"/>
                                  <a:gd name="connsiteY17" fmla="*/ 462063 h 1158944"/>
                                  <a:gd name="connsiteX18" fmla="*/ 2240063 w 2241487"/>
                                  <a:gd name="connsiteY18" fmla="*/ 528726 h 1158944"/>
                                  <a:gd name="connsiteX19" fmla="*/ 2130421 w 2241487"/>
                                  <a:gd name="connsiteY19" fmla="*/ 371291 h 1158944"/>
                                  <a:gd name="connsiteX0" fmla="*/ 2130421 w 2241487"/>
                                  <a:gd name="connsiteY0" fmla="*/ 371291 h 1158944"/>
                                  <a:gd name="connsiteX1" fmla="*/ 1918302 w 2241487"/>
                                  <a:gd name="connsiteY1" fmla="*/ 229730 h 1158944"/>
                                  <a:gd name="connsiteX2" fmla="*/ 1639122 w 2241487"/>
                                  <a:gd name="connsiteY2" fmla="*/ 80031 h 1158944"/>
                                  <a:gd name="connsiteX3" fmla="*/ 1333561 w 2241487"/>
                                  <a:gd name="connsiteY3" fmla="*/ 4863 h 1158944"/>
                                  <a:gd name="connsiteX4" fmla="*/ 838261 w 2241487"/>
                                  <a:gd name="connsiteY4" fmla="*/ 23913 h 1158944"/>
                                  <a:gd name="connsiteX5" fmla="*/ 504886 w 2241487"/>
                                  <a:gd name="connsiteY5" fmla="*/ 157263 h 1158944"/>
                                  <a:gd name="connsiteX6" fmla="*/ 304861 w 2241487"/>
                                  <a:gd name="connsiteY6" fmla="*/ 338238 h 1158944"/>
                                  <a:gd name="connsiteX7" fmla="*/ 142936 w 2241487"/>
                                  <a:gd name="connsiteY7" fmla="*/ 557313 h 1158944"/>
                                  <a:gd name="connsiteX8" fmla="*/ 61 w 2241487"/>
                                  <a:gd name="connsiteY8" fmla="*/ 824013 h 1158944"/>
                                  <a:gd name="connsiteX9" fmla="*/ 128827 w 2241487"/>
                                  <a:gd name="connsiteY9" fmla="*/ 1157025 h 1158944"/>
                                  <a:gd name="connsiteX10" fmla="*/ 384211 w 2241487"/>
                                  <a:gd name="connsiteY10" fmla="*/ 663577 h 1158944"/>
                                  <a:gd name="connsiteX11" fmla="*/ 552885 w 2241487"/>
                                  <a:gd name="connsiteY11" fmla="*/ 453060 h 1158944"/>
                                  <a:gd name="connsiteX12" fmla="*/ 787657 w 2241487"/>
                                  <a:gd name="connsiteY12" fmla="*/ 334899 h 1158944"/>
                                  <a:gd name="connsiteX13" fmla="*/ 1147437 w 2241487"/>
                                  <a:gd name="connsiteY13" fmla="*/ 227270 h 1158944"/>
                                  <a:gd name="connsiteX14" fmla="*/ 1428811 w 2241487"/>
                                  <a:gd name="connsiteY14" fmla="*/ 242988 h 1158944"/>
                                  <a:gd name="connsiteX15" fmla="*/ 1743136 w 2241487"/>
                                  <a:gd name="connsiteY15" fmla="*/ 300138 h 1158944"/>
                                  <a:gd name="connsiteX16" fmla="*/ 1910249 w 2241487"/>
                                  <a:gd name="connsiteY16" fmla="*/ 375665 h 1158944"/>
                                  <a:gd name="connsiteX17" fmla="*/ 2057461 w 2241487"/>
                                  <a:gd name="connsiteY17" fmla="*/ 462063 h 1158944"/>
                                  <a:gd name="connsiteX18" fmla="*/ 2240063 w 2241487"/>
                                  <a:gd name="connsiteY18" fmla="*/ 528726 h 1158944"/>
                                  <a:gd name="connsiteX19" fmla="*/ 2130421 w 2241487"/>
                                  <a:gd name="connsiteY19" fmla="*/ 371291 h 1158944"/>
                                  <a:gd name="connsiteX0" fmla="*/ 2130421 w 2241933"/>
                                  <a:gd name="connsiteY0" fmla="*/ 371291 h 1158944"/>
                                  <a:gd name="connsiteX1" fmla="*/ 1918302 w 2241933"/>
                                  <a:gd name="connsiteY1" fmla="*/ 229730 h 1158944"/>
                                  <a:gd name="connsiteX2" fmla="*/ 1639122 w 2241933"/>
                                  <a:gd name="connsiteY2" fmla="*/ 80031 h 1158944"/>
                                  <a:gd name="connsiteX3" fmla="*/ 1333561 w 2241933"/>
                                  <a:gd name="connsiteY3" fmla="*/ 4863 h 1158944"/>
                                  <a:gd name="connsiteX4" fmla="*/ 838261 w 2241933"/>
                                  <a:gd name="connsiteY4" fmla="*/ 23913 h 1158944"/>
                                  <a:gd name="connsiteX5" fmla="*/ 504886 w 2241933"/>
                                  <a:gd name="connsiteY5" fmla="*/ 157263 h 1158944"/>
                                  <a:gd name="connsiteX6" fmla="*/ 304861 w 2241933"/>
                                  <a:gd name="connsiteY6" fmla="*/ 338238 h 1158944"/>
                                  <a:gd name="connsiteX7" fmla="*/ 142936 w 2241933"/>
                                  <a:gd name="connsiteY7" fmla="*/ 557313 h 1158944"/>
                                  <a:gd name="connsiteX8" fmla="*/ 61 w 2241933"/>
                                  <a:gd name="connsiteY8" fmla="*/ 824013 h 1158944"/>
                                  <a:gd name="connsiteX9" fmla="*/ 128827 w 2241933"/>
                                  <a:gd name="connsiteY9" fmla="*/ 1157025 h 1158944"/>
                                  <a:gd name="connsiteX10" fmla="*/ 384211 w 2241933"/>
                                  <a:gd name="connsiteY10" fmla="*/ 663577 h 1158944"/>
                                  <a:gd name="connsiteX11" fmla="*/ 552885 w 2241933"/>
                                  <a:gd name="connsiteY11" fmla="*/ 453060 h 1158944"/>
                                  <a:gd name="connsiteX12" fmla="*/ 787657 w 2241933"/>
                                  <a:gd name="connsiteY12" fmla="*/ 334899 h 1158944"/>
                                  <a:gd name="connsiteX13" fmla="*/ 1147437 w 2241933"/>
                                  <a:gd name="connsiteY13" fmla="*/ 227270 h 1158944"/>
                                  <a:gd name="connsiteX14" fmla="*/ 1428811 w 2241933"/>
                                  <a:gd name="connsiteY14" fmla="*/ 242988 h 1158944"/>
                                  <a:gd name="connsiteX15" fmla="*/ 1743136 w 2241933"/>
                                  <a:gd name="connsiteY15" fmla="*/ 300138 h 1158944"/>
                                  <a:gd name="connsiteX16" fmla="*/ 1910249 w 2241933"/>
                                  <a:gd name="connsiteY16" fmla="*/ 375665 h 1158944"/>
                                  <a:gd name="connsiteX17" fmla="*/ 2044852 w 2241933"/>
                                  <a:gd name="connsiteY17" fmla="*/ 460857 h 1158944"/>
                                  <a:gd name="connsiteX18" fmla="*/ 2240063 w 2241933"/>
                                  <a:gd name="connsiteY18" fmla="*/ 528726 h 1158944"/>
                                  <a:gd name="connsiteX19" fmla="*/ 2130421 w 2241933"/>
                                  <a:gd name="connsiteY19" fmla="*/ 371291 h 1158944"/>
                                  <a:gd name="connsiteX0" fmla="*/ 2130421 w 2241933"/>
                                  <a:gd name="connsiteY0" fmla="*/ 371291 h 1158944"/>
                                  <a:gd name="connsiteX1" fmla="*/ 1918302 w 2241933"/>
                                  <a:gd name="connsiteY1" fmla="*/ 229730 h 1158944"/>
                                  <a:gd name="connsiteX2" fmla="*/ 1639122 w 2241933"/>
                                  <a:gd name="connsiteY2" fmla="*/ 80031 h 1158944"/>
                                  <a:gd name="connsiteX3" fmla="*/ 1333561 w 2241933"/>
                                  <a:gd name="connsiteY3" fmla="*/ 4863 h 1158944"/>
                                  <a:gd name="connsiteX4" fmla="*/ 838261 w 2241933"/>
                                  <a:gd name="connsiteY4" fmla="*/ 23913 h 1158944"/>
                                  <a:gd name="connsiteX5" fmla="*/ 504886 w 2241933"/>
                                  <a:gd name="connsiteY5" fmla="*/ 157263 h 1158944"/>
                                  <a:gd name="connsiteX6" fmla="*/ 304861 w 2241933"/>
                                  <a:gd name="connsiteY6" fmla="*/ 338238 h 1158944"/>
                                  <a:gd name="connsiteX7" fmla="*/ 142936 w 2241933"/>
                                  <a:gd name="connsiteY7" fmla="*/ 557313 h 1158944"/>
                                  <a:gd name="connsiteX8" fmla="*/ 61 w 2241933"/>
                                  <a:gd name="connsiteY8" fmla="*/ 824013 h 1158944"/>
                                  <a:gd name="connsiteX9" fmla="*/ 128827 w 2241933"/>
                                  <a:gd name="connsiteY9" fmla="*/ 1157025 h 1158944"/>
                                  <a:gd name="connsiteX10" fmla="*/ 384211 w 2241933"/>
                                  <a:gd name="connsiteY10" fmla="*/ 663577 h 1158944"/>
                                  <a:gd name="connsiteX11" fmla="*/ 552885 w 2241933"/>
                                  <a:gd name="connsiteY11" fmla="*/ 453060 h 1158944"/>
                                  <a:gd name="connsiteX12" fmla="*/ 787657 w 2241933"/>
                                  <a:gd name="connsiteY12" fmla="*/ 334899 h 1158944"/>
                                  <a:gd name="connsiteX13" fmla="*/ 1147437 w 2241933"/>
                                  <a:gd name="connsiteY13" fmla="*/ 227270 h 1158944"/>
                                  <a:gd name="connsiteX14" fmla="*/ 1428811 w 2241933"/>
                                  <a:gd name="connsiteY14" fmla="*/ 242988 h 1158944"/>
                                  <a:gd name="connsiteX15" fmla="*/ 1743136 w 2241933"/>
                                  <a:gd name="connsiteY15" fmla="*/ 300138 h 1158944"/>
                                  <a:gd name="connsiteX16" fmla="*/ 1899668 w 2241933"/>
                                  <a:gd name="connsiteY16" fmla="*/ 364851 h 1158944"/>
                                  <a:gd name="connsiteX17" fmla="*/ 2044852 w 2241933"/>
                                  <a:gd name="connsiteY17" fmla="*/ 460857 h 1158944"/>
                                  <a:gd name="connsiteX18" fmla="*/ 2240063 w 2241933"/>
                                  <a:gd name="connsiteY18" fmla="*/ 528726 h 1158944"/>
                                  <a:gd name="connsiteX19" fmla="*/ 2130421 w 2241933"/>
                                  <a:gd name="connsiteY19" fmla="*/ 371291 h 1158944"/>
                                  <a:gd name="connsiteX0" fmla="*/ 2130421 w 2242599"/>
                                  <a:gd name="connsiteY0" fmla="*/ 371291 h 1158944"/>
                                  <a:gd name="connsiteX1" fmla="*/ 1918302 w 2242599"/>
                                  <a:gd name="connsiteY1" fmla="*/ 229730 h 1158944"/>
                                  <a:gd name="connsiteX2" fmla="*/ 1639122 w 2242599"/>
                                  <a:gd name="connsiteY2" fmla="*/ 80031 h 1158944"/>
                                  <a:gd name="connsiteX3" fmla="*/ 1333561 w 2242599"/>
                                  <a:gd name="connsiteY3" fmla="*/ 4863 h 1158944"/>
                                  <a:gd name="connsiteX4" fmla="*/ 838261 w 2242599"/>
                                  <a:gd name="connsiteY4" fmla="*/ 23913 h 1158944"/>
                                  <a:gd name="connsiteX5" fmla="*/ 504886 w 2242599"/>
                                  <a:gd name="connsiteY5" fmla="*/ 157263 h 1158944"/>
                                  <a:gd name="connsiteX6" fmla="*/ 304861 w 2242599"/>
                                  <a:gd name="connsiteY6" fmla="*/ 338238 h 1158944"/>
                                  <a:gd name="connsiteX7" fmla="*/ 142936 w 2242599"/>
                                  <a:gd name="connsiteY7" fmla="*/ 557313 h 1158944"/>
                                  <a:gd name="connsiteX8" fmla="*/ 61 w 2242599"/>
                                  <a:gd name="connsiteY8" fmla="*/ 824013 h 1158944"/>
                                  <a:gd name="connsiteX9" fmla="*/ 128827 w 2242599"/>
                                  <a:gd name="connsiteY9" fmla="*/ 1157025 h 1158944"/>
                                  <a:gd name="connsiteX10" fmla="*/ 384211 w 2242599"/>
                                  <a:gd name="connsiteY10" fmla="*/ 663577 h 1158944"/>
                                  <a:gd name="connsiteX11" fmla="*/ 552885 w 2242599"/>
                                  <a:gd name="connsiteY11" fmla="*/ 453060 h 1158944"/>
                                  <a:gd name="connsiteX12" fmla="*/ 787657 w 2242599"/>
                                  <a:gd name="connsiteY12" fmla="*/ 334899 h 1158944"/>
                                  <a:gd name="connsiteX13" fmla="*/ 1147437 w 2242599"/>
                                  <a:gd name="connsiteY13" fmla="*/ 227270 h 1158944"/>
                                  <a:gd name="connsiteX14" fmla="*/ 1428811 w 2242599"/>
                                  <a:gd name="connsiteY14" fmla="*/ 242988 h 1158944"/>
                                  <a:gd name="connsiteX15" fmla="*/ 1743136 w 2242599"/>
                                  <a:gd name="connsiteY15" fmla="*/ 300138 h 1158944"/>
                                  <a:gd name="connsiteX16" fmla="*/ 1899668 w 2242599"/>
                                  <a:gd name="connsiteY16" fmla="*/ 364851 h 1158944"/>
                                  <a:gd name="connsiteX17" fmla="*/ 2027742 w 2242599"/>
                                  <a:gd name="connsiteY17" fmla="*/ 420015 h 1158944"/>
                                  <a:gd name="connsiteX18" fmla="*/ 2240063 w 2242599"/>
                                  <a:gd name="connsiteY18" fmla="*/ 528726 h 1158944"/>
                                  <a:gd name="connsiteX19" fmla="*/ 2130421 w 2242599"/>
                                  <a:gd name="connsiteY19" fmla="*/ 371291 h 1158944"/>
                                  <a:gd name="connsiteX0" fmla="*/ 2130421 w 2249026"/>
                                  <a:gd name="connsiteY0" fmla="*/ 371291 h 1158944"/>
                                  <a:gd name="connsiteX1" fmla="*/ 1918302 w 2249026"/>
                                  <a:gd name="connsiteY1" fmla="*/ 229730 h 1158944"/>
                                  <a:gd name="connsiteX2" fmla="*/ 1639122 w 2249026"/>
                                  <a:gd name="connsiteY2" fmla="*/ 80031 h 1158944"/>
                                  <a:gd name="connsiteX3" fmla="*/ 1333561 w 2249026"/>
                                  <a:gd name="connsiteY3" fmla="*/ 4863 h 1158944"/>
                                  <a:gd name="connsiteX4" fmla="*/ 838261 w 2249026"/>
                                  <a:gd name="connsiteY4" fmla="*/ 23913 h 1158944"/>
                                  <a:gd name="connsiteX5" fmla="*/ 504886 w 2249026"/>
                                  <a:gd name="connsiteY5" fmla="*/ 157263 h 1158944"/>
                                  <a:gd name="connsiteX6" fmla="*/ 304861 w 2249026"/>
                                  <a:gd name="connsiteY6" fmla="*/ 338238 h 1158944"/>
                                  <a:gd name="connsiteX7" fmla="*/ 142936 w 2249026"/>
                                  <a:gd name="connsiteY7" fmla="*/ 557313 h 1158944"/>
                                  <a:gd name="connsiteX8" fmla="*/ 61 w 2249026"/>
                                  <a:gd name="connsiteY8" fmla="*/ 824013 h 1158944"/>
                                  <a:gd name="connsiteX9" fmla="*/ 128827 w 2249026"/>
                                  <a:gd name="connsiteY9" fmla="*/ 1157025 h 1158944"/>
                                  <a:gd name="connsiteX10" fmla="*/ 384211 w 2249026"/>
                                  <a:gd name="connsiteY10" fmla="*/ 663577 h 1158944"/>
                                  <a:gd name="connsiteX11" fmla="*/ 552885 w 2249026"/>
                                  <a:gd name="connsiteY11" fmla="*/ 453060 h 1158944"/>
                                  <a:gd name="connsiteX12" fmla="*/ 787657 w 2249026"/>
                                  <a:gd name="connsiteY12" fmla="*/ 334899 h 1158944"/>
                                  <a:gd name="connsiteX13" fmla="*/ 1147437 w 2249026"/>
                                  <a:gd name="connsiteY13" fmla="*/ 227270 h 1158944"/>
                                  <a:gd name="connsiteX14" fmla="*/ 1428811 w 2249026"/>
                                  <a:gd name="connsiteY14" fmla="*/ 242988 h 1158944"/>
                                  <a:gd name="connsiteX15" fmla="*/ 1743136 w 2249026"/>
                                  <a:gd name="connsiteY15" fmla="*/ 300138 h 1158944"/>
                                  <a:gd name="connsiteX16" fmla="*/ 1899668 w 2249026"/>
                                  <a:gd name="connsiteY16" fmla="*/ 364851 h 1158944"/>
                                  <a:gd name="connsiteX17" fmla="*/ 2240063 w 2249026"/>
                                  <a:gd name="connsiteY17" fmla="*/ 528726 h 1158944"/>
                                  <a:gd name="connsiteX18" fmla="*/ 2130421 w 2249026"/>
                                  <a:gd name="connsiteY18" fmla="*/ 371291 h 1158944"/>
                                  <a:gd name="connsiteX0" fmla="*/ 2130421 w 2211781"/>
                                  <a:gd name="connsiteY0" fmla="*/ 371291 h 1158944"/>
                                  <a:gd name="connsiteX1" fmla="*/ 1918302 w 2211781"/>
                                  <a:gd name="connsiteY1" fmla="*/ 229730 h 1158944"/>
                                  <a:gd name="connsiteX2" fmla="*/ 1639122 w 2211781"/>
                                  <a:gd name="connsiteY2" fmla="*/ 80031 h 1158944"/>
                                  <a:gd name="connsiteX3" fmla="*/ 1333561 w 2211781"/>
                                  <a:gd name="connsiteY3" fmla="*/ 4863 h 1158944"/>
                                  <a:gd name="connsiteX4" fmla="*/ 838261 w 2211781"/>
                                  <a:gd name="connsiteY4" fmla="*/ 23913 h 1158944"/>
                                  <a:gd name="connsiteX5" fmla="*/ 504886 w 2211781"/>
                                  <a:gd name="connsiteY5" fmla="*/ 157263 h 1158944"/>
                                  <a:gd name="connsiteX6" fmla="*/ 304861 w 2211781"/>
                                  <a:gd name="connsiteY6" fmla="*/ 338238 h 1158944"/>
                                  <a:gd name="connsiteX7" fmla="*/ 142936 w 2211781"/>
                                  <a:gd name="connsiteY7" fmla="*/ 557313 h 1158944"/>
                                  <a:gd name="connsiteX8" fmla="*/ 61 w 2211781"/>
                                  <a:gd name="connsiteY8" fmla="*/ 824013 h 1158944"/>
                                  <a:gd name="connsiteX9" fmla="*/ 128827 w 2211781"/>
                                  <a:gd name="connsiteY9" fmla="*/ 1157025 h 1158944"/>
                                  <a:gd name="connsiteX10" fmla="*/ 384211 w 2211781"/>
                                  <a:gd name="connsiteY10" fmla="*/ 663577 h 1158944"/>
                                  <a:gd name="connsiteX11" fmla="*/ 552885 w 2211781"/>
                                  <a:gd name="connsiteY11" fmla="*/ 453060 h 1158944"/>
                                  <a:gd name="connsiteX12" fmla="*/ 787657 w 2211781"/>
                                  <a:gd name="connsiteY12" fmla="*/ 334899 h 1158944"/>
                                  <a:gd name="connsiteX13" fmla="*/ 1147437 w 2211781"/>
                                  <a:gd name="connsiteY13" fmla="*/ 227270 h 1158944"/>
                                  <a:gd name="connsiteX14" fmla="*/ 1428811 w 2211781"/>
                                  <a:gd name="connsiteY14" fmla="*/ 242988 h 1158944"/>
                                  <a:gd name="connsiteX15" fmla="*/ 1743136 w 2211781"/>
                                  <a:gd name="connsiteY15" fmla="*/ 300138 h 1158944"/>
                                  <a:gd name="connsiteX16" fmla="*/ 1899668 w 2211781"/>
                                  <a:gd name="connsiteY16" fmla="*/ 364851 h 1158944"/>
                                  <a:gd name="connsiteX17" fmla="*/ 2199600 w 2211781"/>
                                  <a:gd name="connsiteY17" fmla="*/ 494048 h 1158944"/>
                                  <a:gd name="connsiteX18" fmla="*/ 2130421 w 2211781"/>
                                  <a:gd name="connsiteY18" fmla="*/ 371291 h 1158944"/>
                                  <a:gd name="connsiteX0" fmla="*/ 2098720 w 2180080"/>
                                  <a:gd name="connsiteY0" fmla="*/ 371291 h 1160219"/>
                                  <a:gd name="connsiteX1" fmla="*/ 1886601 w 2180080"/>
                                  <a:gd name="connsiteY1" fmla="*/ 229730 h 1160219"/>
                                  <a:gd name="connsiteX2" fmla="*/ 1607421 w 2180080"/>
                                  <a:gd name="connsiteY2" fmla="*/ 80031 h 1160219"/>
                                  <a:gd name="connsiteX3" fmla="*/ 1301860 w 2180080"/>
                                  <a:gd name="connsiteY3" fmla="*/ 4863 h 1160219"/>
                                  <a:gd name="connsiteX4" fmla="*/ 806560 w 2180080"/>
                                  <a:gd name="connsiteY4" fmla="*/ 23913 h 1160219"/>
                                  <a:gd name="connsiteX5" fmla="*/ 473185 w 2180080"/>
                                  <a:gd name="connsiteY5" fmla="*/ 157263 h 1160219"/>
                                  <a:gd name="connsiteX6" fmla="*/ 273160 w 2180080"/>
                                  <a:gd name="connsiteY6" fmla="*/ 338238 h 1160219"/>
                                  <a:gd name="connsiteX7" fmla="*/ 111235 w 2180080"/>
                                  <a:gd name="connsiteY7" fmla="*/ 557313 h 1160219"/>
                                  <a:gd name="connsiteX8" fmla="*/ 98 w 2180080"/>
                                  <a:gd name="connsiteY8" fmla="*/ 860746 h 1160219"/>
                                  <a:gd name="connsiteX9" fmla="*/ 97126 w 2180080"/>
                                  <a:gd name="connsiteY9" fmla="*/ 1157025 h 1160219"/>
                                  <a:gd name="connsiteX10" fmla="*/ 352510 w 2180080"/>
                                  <a:gd name="connsiteY10" fmla="*/ 663577 h 1160219"/>
                                  <a:gd name="connsiteX11" fmla="*/ 521184 w 2180080"/>
                                  <a:gd name="connsiteY11" fmla="*/ 453060 h 1160219"/>
                                  <a:gd name="connsiteX12" fmla="*/ 755956 w 2180080"/>
                                  <a:gd name="connsiteY12" fmla="*/ 334899 h 1160219"/>
                                  <a:gd name="connsiteX13" fmla="*/ 1115736 w 2180080"/>
                                  <a:gd name="connsiteY13" fmla="*/ 227270 h 1160219"/>
                                  <a:gd name="connsiteX14" fmla="*/ 1397110 w 2180080"/>
                                  <a:gd name="connsiteY14" fmla="*/ 242988 h 1160219"/>
                                  <a:gd name="connsiteX15" fmla="*/ 1711435 w 2180080"/>
                                  <a:gd name="connsiteY15" fmla="*/ 300138 h 1160219"/>
                                  <a:gd name="connsiteX16" fmla="*/ 1867967 w 2180080"/>
                                  <a:gd name="connsiteY16" fmla="*/ 364851 h 1160219"/>
                                  <a:gd name="connsiteX17" fmla="*/ 2167899 w 2180080"/>
                                  <a:gd name="connsiteY17" fmla="*/ 494048 h 1160219"/>
                                  <a:gd name="connsiteX18" fmla="*/ 2098720 w 2180080"/>
                                  <a:gd name="connsiteY18" fmla="*/ 371291 h 1160219"/>
                                  <a:gd name="connsiteX0" fmla="*/ 2149261 w 2230621"/>
                                  <a:gd name="connsiteY0" fmla="*/ 371291 h 1160202"/>
                                  <a:gd name="connsiteX1" fmla="*/ 1937142 w 2230621"/>
                                  <a:gd name="connsiteY1" fmla="*/ 229730 h 1160202"/>
                                  <a:gd name="connsiteX2" fmla="*/ 1657962 w 2230621"/>
                                  <a:gd name="connsiteY2" fmla="*/ 80031 h 1160202"/>
                                  <a:gd name="connsiteX3" fmla="*/ 1352401 w 2230621"/>
                                  <a:gd name="connsiteY3" fmla="*/ 4863 h 1160202"/>
                                  <a:gd name="connsiteX4" fmla="*/ 857101 w 2230621"/>
                                  <a:gd name="connsiteY4" fmla="*/ 23913 h 1160202"/>
                                  <a:gd name="connsiteX5" fmla="*/ 523726 w 2230621"/>
                                  <a:gd name="connsiteY5" fmla="*/ 157263 h 1160202"/>
                                  <a:gd name="connsiteX6" fmla="*/ 323701 w 2230621"/>
                                  <a:gd name="connsiteY6" fmla="*/ 338238 h 1160202"/>
                                  <a:gd name="connsiteX7" fmla="*/ 161776 w 2230621"/>
                                  <a:gd name="connsiteY7" fmla="*/ 557313 h 1160202"/>
                                  <a:gd name="connsiteX8" fmla="*/ 50639 w 2230621"/>
                                  <a:gd name="connsiteY8" fmla="*/ 860746 h 1160202"/>
                                  <a:gd name="connsiteX9" fmla="*/ 147667 w 2230621"/>
                                  <a:gd name="connsiteY9" fmla="*/ 1157025 h 1160202"/>
                                  <a:gd name="connsiteX10" fmla="*/ 403051 w 2230621"/>
                                  <a:gd name="connsiteY10" fmla="*/ 663577 h 1160202"/>
                                  <a:gd name="connsiteX11" fmla="*/ 571725 w 2230621"/>
                                  <a:gd name="connsiteY11" fmla="*/ 453060 h 1160202"/>
                                  <a:gd name="connsiteX12" fmla="*/ 806497 w 2230621"/>
                                  <a:gd name="connsiteY12" fmla="*/ 334899 h 1160202"/>
                                  <a:gd name="connsiteX13" fmla="*/ 1166277 w 2230621"/>
                                  <a:gd name="connsiteY13" fmla="*/ 227270 h 1160202"/>
                                  <a:gd name="connsiteX14" fmla="*/ 1447651 w 2230621"/>
                                  <a:gd name="connsiteY14" fmla="*/ 242988 h 1160202"/>
                                  <a:gd name="connsiteX15" fmla="*/ 1761976 w 2230621"/>
                                  <a:gd name="connsiteY15" fmla="*/ 300138 h 1160202"/>
                                  <a:gd name="connsiteX16" fmla="*/ 1918508 w 2230621"/>
                                  <a:gd name="connsiteY16" fmla="*/ 364851 h 1160202"/>
                                  <a:gd name="connsiteX17" fmla="*/ 2218440 w 2230621"/>
                                  <a:gd name="connsiteY17" fmla="*/ 494048 h 1160202"/>
                                  <a:gd name="connsiteX18" fmla="*/ 2149261 w 2230621"/>
                                  <a:gd name="connsiteY18" fmla="*/ 371291 h 1160202"/>
                                  <a:gd name="connsiteX0" fmla="*/ 2104231 w 2185591"/>
                                  <a:gd name="connsiteY0" fmla="*/ 371291 h 1159423"/>
                                  <a:gd name="connsiteX1" fmla="*/ 1892112 w 2185591"/>
                                  <a:gd name="connsiteY1" fmla="*/ 229730 h 1159423"/>
                                  <a:gd name="connsiteX2" fmla="*/ 1612932 w 2185591"/>
                                  <a:gd name="connsiteY2" fmla="*/ 80031 h 1159423"/>
                                  <a:gd name="connsiteX3" fmla="*/ 1307371 w 2185591"/>
                                  <a:gd name="connsiteY3" fmla="*/ 4863 h 1159423"/>
                                  <a:gd name="connsiteX4" fmla="*/ 812071 w 2185591"/>
                                  <a:gd name="connsiteY4" fmla="*/ 23913 h 1159423"/>
                                  <a:gd name="connsiteX5" fmla="*/ 478696 w 2185591"/>
                                  <a:gd name="connsiteY5" fmla="*/ 157263 h 1159423"/>
                                  <a:gd name="connsiteX6" fmla="*/ 278671 w 2185591"/>
                                  <a:gd name="connsiteY6" fmla="*/ 338238 h 1159423"/>
                                  <a:gd name="connsiteX7" fmla="*/ 116746 w 2185591"/>
                                  <a:gd name="connsiteY7" fmla="*/ 557313 h 1159423"/>
                                  <a:gd name="connsiteX8" fmla="*/ 5609 w 2185591"/>
                                  <a:gd name="connsiteY8" fmla="*/ 860746 h 1159423"/>
                                  <a:gd name="connsiteX9" fmla="*/ 102637 w 2185591"/>
                                  <a:gd name="connsiteY9" fmla="*/ 1157025 h 1159423"/>
                                  <a:gd name="connsiteX10" fmla="*/ 358021 w 2185591"/>
                                  <a:gd name="connsiteY10" fmla="*/ 663577 h 1159423"/>
                                  <a:gd name="connsiteX11" fmla="*/ 526695 w 2185591"/>
                                  <a:gd name="connsiteY11" fmla="*/ 453060 h 1159423"/>
                                  <a:gd name="connsiteX12" fmla="*/ 761467 w 2185591"/>
                                  <a:gd name="connsiteY12" fmla="*/ 334899 h 1159423"/>
                                  <a:gd name="connsiteX13" fmla="*/ 1121247 w 2185591"/>
                                  <a:gd name="connsiteY13" fmla="*/ 227270 h 1159423"/>
                                  <a:gd name="connsiteX14" fmla="*/ 1402621 w 2185591"/>
                                  <a:gd name="connsiteY14" fmla="*/ 242988 h 1159423"/>
                                  <a:gd name="connsiteX15" fmla="*/ 1716946 w 2185591"/>
                                  <a:gd name="connsiteY15" fmla="*/ 300138 h 1159423"/>
                                  <a:gd name="connsiteX16" fmla="*/ 1873478 w 2185591"/>
                                  <a:gd name="connsiteY16" fmla="*/ 364851 h 1159423"/>
                                  <a:gd name="connsiteX17" fmla="*/ 2173410 w 2185591"/>
                                  <a:gd name="connsiteY17" fmla="*/ 494048 h 1159423"/>
                                  <a:gd name="connsiteX18" fmla="*/ 2104231 w 2185591"/>
                                  <a:gd name="connsiteY18" fmla="*/ 371291 h 1159423"/>
                                  <a:gd name="connsiteX0" fmla="*/ 2098727 w 2180087"/>
                                  <a:gd name="connsiteY0" fmla="*/ 371291 h 1158155"/>
                                  <a:gd name="connsiteX1" fmla="*/ 1886608 w 2180087"/>
                                  <a:gd name="connsiteY1" fmla="*/ 229730 h 1158155"/>
                                  <a:gd name="connsiteX2" fmla="*/ 1607428 w 2180087"/>
                                  <a:gd name="connsiteY2" fmla="*/ 80031 h 1158155"/>
                                  <a:gd name="connsiteX3" fmla="*/ 1301867 w 2180087"/>
                                  <a:gd name="connsiteY3" fmla="*/ 4863 h 1158155"/>
                                  <a:gd name="connsiteX4" fmla="*/ 806567 w 2180087"/>
                                  <a:gd name="connsiteY4" fmla="*/ 23913 h 1158155"/>
                                  <a:gd name="connsiteX5" fmla="*/ 473192 w 2180087"/>
                                  <a:gd name="connsiteY5" fmla="*/ 157263 h 1158155"/>
                                  <a:gd name="connsiteX6" fmla="*/ 273167 w 2180087"/>
                                  <a:gd name="connsiteY6" fmla="*/ 338238 h 1158155"/>
                                  <a:gd name="connsiteX7" fmla="*/ 111242 w 2180087"/>
                                  <a:gd name="connsiteY7" fmla="*/ 557313 h 1158155"/>
                                  <a:gd name="connsiteX8" fmla="*/ 105 w 2180087"/>
                                  <a:gd name="connsiteY8" fmla="*/ 860746 h 1158155"/>
                                  <a:gd name="connsiteX9" fmla="*/ 97133 w 2180087"/>
                                  <a:gd name="connsiteY9" fmla="*/ 1157025 h 1158155"/>
                                  <a:gd name="connsiteX10" fmla="*/ 370629 w 2180087"/>
                                  <a:gd name="connsiteY10" fmla="*/ 749373 h 1158155"/>
                                  <a:gd name="connsiteX11" fmla="*/ 521191 w 2180087"/>
                                  <a:gd name="connsiteY11" fmla="*/ 453060 h 1158155"/>
                                  <a:gd name="connsiteX12" fmla="*/ 755963 w 2180087"/>
                                  <a:gd name="connsiteY12" fmla="*/ 334899 h 1158155"/>
                                  <a:gd name="connsiteX13" fmla="*/ 1115743 w 2180087"/>
                                  <a:gd name="connsiteY13" fmla="*/ 227270 h 1158155"/>
                                  <a:gd name="connsiteX14" fmla="*/ 1397117 w 2180087"/>
                                  <a:gd name="connsiteY14" fmla="*/ 242988 h 1158155"/>
                                  <a:gd name="connsiteX15" fmla="*/ 1711442 w 2180087"/>
                                  <a:gd name="connsiteY15" fmla="*/ 300138 h 1158155"/>
                                  <a:gd name="connsiteX16" fmla="*/ 1867974 w 2180087"/>
                                  <a:gd name="connsiteY16" fmla="*/ 364851 h 1158155"/>
                                  <a:gd name="connsiteX17" fmla="*/ 2167906 w 2180087"/>
                                  <a:gd name="connsiteY17" fmla="*/ 494048 h 1158155"/>
                                  <a:gd name="connsiteX18" fmla="*/ 2098727 w 2180087"/>
                                  <a:gd name="connsiteY18" fmla="*/ 371291 h 1158155"/>
                                  <a:gd name="connsiteX0" fmla="*/ 2098700 w 2180060"/>
                                  <a:gd name="connsiteY0" fmla="*/ 371291 h 1165418"/>
                                  <a:gd name="connsiteX1" fmla="*/ 1886581 w 2180060"/>
                                  <a:gd name="connsiteY1" fmla="*/ 229730 h 1165418"/>
                                  <a:gd name="connsiteX2" fmla="*/ 1607401 w 2180060"/>
                                  <a:gd name="connsiteY2" fmla="*/ 80031 h 1165418"/>
                                  <a:gd name="connsiteX3" fmla="*/ 1301840 w 2180060"/>
                                  <a:gd name="connsiteY3" fmla="*/ 4863 h 1165418"/>
                                  <a:gd name="connsiteX4" fmla="*/ 806540 w 2180060"/>
                                  <a:gd name="connsiteY4" fmla="*/ 23913 h 1165418"/>
                                  <a:gd name="connsiteX5" fmla="*/ 473165 w 2180060"/>
                                  <a:gd name="connsiteY5" fmla="*/ 157263 h 1165418"/>
                                  <a:gd name="connsiteX6" fmla="*/ 273140 w 2180060"/>
                                  <a:gd name="connsiteY6" fmla="*/ 338238 h 1165418"/>
                                  <a:gd name="connsiteX7" fmla="*/ 111215 w 2180060"/>
                                  <a:gd name="connsiteY7" fmla="*/ 557313 h 1165418"/>
                                  <a:gd name="connsiteX8" fmla="*/ 78 w 2180060"/>
                                  <a:gd name="connsiteY8" fmla="*/ 860746 h 1165418"/>
                                  <a:gd name="connsiteX9" fmla="*/ 97106 w 2180060"/>
                                  <a:gd name="connsiteY9" fmla="*/ 1157025 h 1165418"/>
                                  <a:gd name="connsiteX10" fmla="*/ 288065 w 2180060"/>
                                  <a:gd name="connsiteY10" fmla="*/ 1054651 h 1165418"/>
                                  <a:gd name="connsiteX11" fmla="*/ 370602 w 2180060"/>
                                  <a:gd name="connsiteY11" fmla="*/ 749373 h 1165418"/>
                                  <a:gd name="connsiteX12" fmla="*/ 521164 w 2180060"/>
                                  <a:gd name="connsiteY12" fmla="*/ 453060 h 1165418"/>
                                  <a:gd name="connsiteX13" fmla="*/ 755936 w 2180060"/>
                                  <a:gd name="connsiteY13" fmla="*/ 334899 h 1165418"/>
                                  <a:gd name="connsiteX14" fmla="*/ 1115716 w 2180060"/>
                                  <a:gd name="connsiteY14" fmla="*/ 227270 h 1165418"/>
                                  <a:gd name="connsiteX15" fmla="*/ 1397090 w 2180060"/>
                                  <a:gd name="connsiteY15" fmla="*/ 242988 h 1165418"/>
                                  <a:gd name="connsiteX16" fmla="*/ 1711415 w 2180060"/>
                                  <a:gd name="connsiteY16" fmla="*/ 300138 h 1165418"/>
                                  <a:gd name="connsiteX17" fmla="*/ 1867947 w 2180060"/>
                                  <a:gd name="connsiteY17" fmla="*/ 364851 h 1165418"/>
                                  <a:gd name="connsiteX18" fmla="*/ 2167879 w 2180060"/>
                                  <a:gd name="connsiteY18" fmla="*/ 494048 h 1165418"/>
                                  <a:gd name="connsiteX19" fmla="*/ 2098700 w 2180060"/>
                                  <a:gd name="connsiteY19" fmla="*/ 371291 h 1165418"/>
                                  <a:gd name="connsiteX0" fmla="*/ 2099250 w 2180610"/>
                                  <a:gd name="connsiteY0" fmla="*/ 371291 h 1130823"/>
                                  <a:gd name="connsiteX1" fmla="*/ 1887131 w 2180610"/>
                                  <a:gd name="connsiteY1" fmla="*/ 229730 h 1130823"/>
                                  <a:gd name="connsiteX2" fmla="*/ 1607951 w 2180610"/>
                                  <a:gd name="connsiteY2" fmla="*/ 80031 h 1130823"/>
                                  <a:gd name="connsiteX3" fmla="*/ 1302390 w 2180610"/>
                                  <a:gd name="connsiteY3" fmla="*/ 4863 h 1130823"/>
                                  <a:gd name="connsiteX4" fmla="*/ 807090 w 2180610"/>
                                  <a:gd name="connsiteY4" fmla="*/ 23913 h 1130823"/>
                                  <a:gd name="connsiteX5" fmla="*/ 473715 w 2180610"/>
                                  <a:gd name="connsiteY5" fmla="*/ 157263 h 1130823"/>
                                  <a:gd name="connsiteX6" fmla="*/ 273690 w 2180610"/>
                                  <a:gd name="connsiteY6" fmla="*/ 338238 h 1130823"/>
                                  <a:gd name="connsiteX7" fmla="*/ 111765 w 2180610"/>
                                  <a:gd name="connsiteY7" fmla="*/ 557313 h 1130823"/>
                                  <a:gd name="connsiteX8" fmla="*/ 628 w 2180610"/>
                                  <a:gd name="connsiteY8" fmla="*/ 860746 h 1130823"/>
                                  <a:gd name="connsiteX9" fmla="*/ 77260 w 2180610"/>
                                  <a:gd name="connsiteY9" fmla="*/ 1117208 h 1130823"/>
                                  <a:gd name="connsiteX10" fmla="*/ 288615 w 2180610"/>
                                  <a:gd name="connsiteY10" fmla="*/ 1054651 h 1130823"/>
                                  <a:gd name="connsiteX11" fmla="*/ 371152 w 2180610"/>
                                  <a:gd name="connsiteY11" fmla="*/ 749373 h 1130823"/>
                                  <a:gd name="connsiteX12" fmla="*/ 521714 w 2180610"/>
                                  <a:gd name="connsiteY12" fmla="*/ 453060 h 1130823"/>
                                  <a:gd name="connsiteX13" fmla="*/ 756486 w 2180610"/>
                                  <a:gd name="connsiteY13" fmla="*/ 334899 h 1130823"/>
                                  <a:gd name="connsiteX14" fmla="*/ 1116266 w 2180610"/>
                                  <a:gd name="connsiteY14" fmla="*/ 227270 h 1130823"/>
                                  <a:gd name="connsiteX15" fmla="*/ 1397640 w 2180610"/>
                                  <a:gd name="connsiteY15" fmla="*/ 242988 h 1130823"/>
                                  <a:gd name="connsiteX16" fmla="*/ 1711965 w 2180610"/>
                                  <a:gd name="connsiteY16" fmla="*/ 300138 h 1130823"/>
                                  <a:gd name="connsiteX17" fmla="*/ 1868497 w 2180610"/>
                                  <a:gd name="connsiteY17" fmla="*/ 364851 h 1130823"/>
                                  <a:gd name="connsiteX18" fmla="*/ 2168429 w 2180610"/>
                                  <a:gd name="connsiteY18" fmla="*/ 494048 h 1130823"/>
                                  <a:gd name="connsiteX19" fmla="*/ 2099250 w 2180610"/>
                                  <a:gd name="connsiteY19" fmla="*/ 371291 h 1130823"/>
                                  <a:gd name="connsiteX0" fmla="*/ 2102967 w 2184327"/>
                                  <a:gd name="connsiteY0" fmla="*/ 371291 h 1125021"/>
                                  <a:gd name="connsiteX1" fmla="*/ 1890848 w 2184327"/>
                                  <a:gd name="connsiteY1" fmla="*/ 229730 h 1125021"/>
                                  <a:gd name="connsiteX2" fmla="*/ 1611668 w 2184327"/>
                                  <a:gd name="connsiteY2" fmla="*/ 80031 h 1125021"/>
                                  <a:gd name="connsiteX3" fmla="*/ 1306107 w 2184327"/>
                                  <a:gd name="connsiteY3" fmla="*/ 4863 h 1125021"/>
                                  <a:gd name="connsiteX4" fmla="*/ 810807 w 2184327"/>
                                  <a:gd name="connsiteY4" fmla="*/ 23913 h 1125021"/>
                                  <a:gd name="connsiteX5" fmla="*/ 477432 w 2184327"/>
                                  <a:gd name="connsiteY5" fmla="*/ 157263 h 1125021"/>
                                  <a:gd name="connsiteX6" fmla="*/ 277407 w 2184327"/>
                                  <a:gd name="connsiteY6" fmla="*/ 338238 h 1125021"/>
                                  <a:gd name="connsiteX7" fmla="*/ 115482 w 2184327"/>
                                  <a:gd name="connsiteY7" fmla="*/ 557313 h 1125021"/>
                                  <a:gd name="connsiteX8" fmla="*/ 4345 w 2184327"/>
                                  <a:gd name="connsiteY8" fmla="*/ 860746 h 1125021"/>
                                  <a:gd name="connsiteX9" fmla="*/ 80977 w 2184327"/>
                                  <a:gd name="connsiteY9" fmla="*/ 1117208 h 1125021"/>
                                  <a:gd name="connsiteX10" fmla="*/ 292332 w 2184327"/>
                                  <a:gd name="connsiteY10" fmla="*/ 1054651 h 1125021"/>
                                  <a:gd name="connsiteX11" fmla="*/ 374869 w 2184327"/>
                                  <a:gd name="connsiteY11" fmla="*/ 749373 h 1125021"/>
                                  <a:gd name="connsiteX12" fmla="*/ 525431 w 2184327"/>
                                  <a:gd name="connsiteY12" fmla="*/ 453060 h 1125021"/>
                                  <a:gd name="connsiteX13" fmla="*/ 760203 w 2184327"/>
                                  <a:gd name="connsiteY13" fmla="*/ 334899 h 1125021"/>
                                  <a:gd name="connsiteX14" fmla="*/ 1119983 w 2184327"/>
                                  <a:gd name="connsiteY14" fmla="*/ 227270 h 1125021"/>
                                  <a:gd name="connsiteX15" fmla="*/ 1401357 w 2184327"/>
                                  <a:gd name="connsiteY15" fmla="*/ 242988 h 1125021"/>
                                  <a:gd name="connsiteX16" fmla="*/ 1715682 w 2184327"/>
                                  <a:gd name="connsiteY16" fmla="*/ 300138 h 1125021"/>
                                  <a:gd name="connsiteX17" fmla="*/ 1872214 w 2184327"/>
                                  <a:gd name="connsiteY17" fmla="*/ 364851 h 1125021"/>
                                  <a:gd name="connsiteX18" fmla="*/ 2172146 w 2184327"/>
                                  <a:gd name="connsiteY18" fmla="*/ 494048 h 1125021"/>
                                  <a:gd name="connsiteX19" fmla="*/ 2102967 w 2184327"/>
                                  <a:gd name="connsiteY19" fmla="*/ 371291 h 1125021"/>
                                  <a:gd name="connsiteX0" fmla="*/ 2102967 w 2184327"/>
                                  <a:gd name="connsiteY0" fmla="*/ 371291 h 1125020"/>
                                  <a:gd name="connsiteX1" fmla="*/ 1890848 w 2184327"/>
                                  <a:gd name="connsiteY1" fmla="*/ 229730 h 1125020"/>
                                  <a:gd name="connsiteX2" fmla="*/ 1611668 w 2184327"/>
                                  <a:gd name="connsiteY2" fmla="*/ 80031 h 1125020"/>
                                  <a:gd name="connsiteX3" fmla="*/ 1306107 w 2184327"/>
                                  <a:gd name="connsiteY3" fmla="*/ 4863 h 1125020"/>
                                  <a:gd name="connsiteX4" fmla="*/ 810807 w 2184327"/>
                                  <a:gd name="connsiteY4" fmla="*/ 23913 h 1125020"/>
                                  <a:gd name="connsiteX5" fmla="*/ 477432 w 2184327"/>
                                  <a:gd name="connsiteY5" fmla="*/ 157263 h 1125020"/>
                                  <a:gd name="connsiteX6" fmla="*/ 277407 w 2184327"/>
                                  <a:gd name="connsiteY6" fmla="*/ 338238 h 1125020"/>
                                  <a:gd name="connsiteX7" fmla="*/ 115482 w 2184327"/>
                                  <a:gd name="connsiteY7" fmla="*/ 557313 h 1125020"/>
                                  <a:gd name="connsiteX8" fmla="*/ 4345 w 2184327"/>
                                  <a:gd name="connsiteY8" fmla="*/ 860746 h 1125020"/>
                                  <a:gd name="connsiteX9" fmla="*/ 80977 w 2184327"/>
                                  <a:gd name="connsiteY9" fmla="*/ 1117208 h 1125020"/>
                                  <a:gd name="connsiteX10" fmla="*/ 292332 w 2184327"/>
                                  <a:gd name="connsiteY10" fmla="*/ 1054651 h 1125020"/>
                                  <a:gd name="connsiteX11" fmla="*/ 374869 w 2184327"/>
                                  <a:gd name="connsiteY11" fmla="*/ 749373 h 1125020"/>
                                  <a:gd name="connsiteX12" fmla="*/ 555515 w 2184327"/>
                                  <a:gd name="connsiteY12" fmla="*/ 463026 h 1125020"/>
                                  <a:gd name="connsiteX13" fmla="*/ 760203 w 2184327"/>
                                  <a:gd name="connsiteY13" fmla="*/ 334899 h 1125020"/>
                                  <a:gd name="connsiteX14" fmla="*/ 1119983 w 2184327"/>
                                  <a:gd name="connsiteY14" fmla="*/ 227270 h 1125020"/>
                                  <a:gd name="connsiteX15" fmla="*/ 1401357 w 2184327"/>
                                  <a:gd name="connsiteY15" fmla="*/ 242988 h 1125020"/>
                                  <a:gd name="connsiteX16" fmla="*/ 1715682 w 2184327"/>
                                  <a:gd name="connsiteY16" fmla="*/ 300138 h 1125020"/>
                                  <a:gd name="connsiteX17" fmla="*/ 1872214 w 2184327"/>
                                  <a:gd name="connsiteY17" fmla="*/ 364851 h 1125020"/>
                                  <a:gd name="connsiteX18" fmla="*/ 2172146 w 2184327"/>
                                  <a:gd name="connsiteY18" fmla="*/ 494048 h 1125020"/>
                                  <a:gd name="connsiteX19" fmla="*/ 2102967 w 2184327"/>
                                  <a:gd name="connsiteY19" fmla="*/ 371291 h 1125020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</a:cxnLst>
                                <a:rect l="l" t="t" r="r" b="b"/>
                                <a:pathLst>
                                  <a:path w="2184327" h="1125020">
                                    <a:moveTo>
                                      <a:pt x="2102967" y="371291"/>
                                    </a:moveTo>
                                    <a:cubicBezTo>
                                      <a:pt x="2056084" y="327238"/>
                                      <a:pt x="1972731" y="278273"/>
                                      <a:pt x="1890848" y="229730"/>
                                    </a:cubicBezTo>
                                    <a:cubicBezTo>
                                      <a:pt x="1808965" y="181187"/>
                                      <a:pt x="1709125" y="117509"/>
                                      <a:pt x="1611668" y="80031"/>
                                    </a:cubicBezTo>
                                    <a:cubicBezTo>
                                      <a:pt x="1514211" y="42553"/>
                                      <a:pt x="1439584" y="14216"/>
                                      <a:pt x="1306107" y="4863"/>
                                    </a:cubicBezTo>
                                    <a:cubicBezTo>
                                      <a:pt x="1172630" y="-4490"/>
                                      <a:pt x="948920" y="-1487"/>
                                      <a:pt x="810807" y="23913"/>
                                    </a:cubicBezTo>
                                    <a:cubicBezTo>
                                      <a:pt x="672694" y="49313"/>
                                      <a:pt x="566332" y="104876"/>
                                      <a:pt x="477432" y="157263"/>
                                    </a:cubicBezTo>
                                    <a:cubicBezTo>
                                      <a:pt x="388532" y="209650"/>
                                      <a:pt x="337732" y="271563"/>
                                      <a:pt x="277407" y="338238"/>
                                    </a:cubicBezTo>
                                    <a:cubicBezTo>
                                      <a:pt x="217082" y="404913"/>
                                      <a:pt x="160992" y="470228"/>
                                      <a:pt x="115482" y="557313"/>
                                    </a:cubicBezTo>
                                    <a:cubicBezTo>
                                      <a:pt x="69972" y="644398"/>
                                      <a:pt x="10096" y="767430"/>
                                      <a:pt x="4345" y="860746"/>
                                    </a:cubicBezTo>
                                    <a:cubicBezTo>
                                      <a:pt x="-1406" y="954062"/>
                                      <a:pt x="-16167" y="1098250"/>
                                      <a:pt x="80977" y="1117208"/>
                                    </a:cubicBezTo>
                                    <a:cubicBezTo>
                                      <a:pt x="178121" y="1136166"/>
                                      <a:pt x="246749" y="1122593"/>
                                      <a:pt x="292332" y="1054651"/>
                                    </a:cubicBezTo>
                                    <a:cubicBezTo>
                                      <a:pt x="337915" y="986709"/>
                                      <a:pt x="331005" y="847977"/>
                                      <a:pt x="374869" y="749373"/>
                                    </a:cubicBezTo>
                                    <a:cubicBezTo>
                                      <a:pt x="418733" y="650769"/>
                                      <a:pt x="491293" y="532105"/>
                                      <a:pt x="555515" y="463026"/>
                                    </a:cubicBezTo>
                                    <a:cubicBezTo>
                                      <a:pt x="619737" y="393947"/>
                                      <a:pt x="666125" y="374192"/>
                                      <a:pt x="760203" y="334899"/>
                                    </a:cubicBezTo>
                                    <a:cubicBezTo>
                                      <a:pt x="854281" y="295606"/>
                                      <a:pt x="1013124" y="242589"/>
                                      <a:pt x="1119983" y="227270"/>
                                    </a:cubicBezTo>
                                    <a:cubicBezTo>
                                      <a:pt x="1226842" y="211951"/>
                                      <a:pt x="1302074" y="230843"/>
                                      <a:pt x="1401357" y="242988"/>
                                    </a:cubicBezTo>
                                    <a:cubicBezTo>
                                      <a:pt x="1500640" y="255133"/>
                                      <a:pt x="1637206" y="279827"/>
                                      <a:pt x="1715682" y="300138"/>
                                    </a:cubicBezTo>
                                    <a:cubicBezTo>
                                      <a:pt x="1794158" y="320449"/>
                                      <a:pt x="1796137" y="332533"/>
                                      <a:pt x="1872214" y="364851"/>
                                    </a:cubicBezTo>
                                    <a:cubicBezTo>
                                      <a:pt x="1948291" y="397169"/>
                                      <a:pt x="2133687" y="492975"/>
                                      <a:pt x="2172146" y="494048"/>
                                    </a:cubicBezTo>
                                    <a:cubicBezTo>
                                      <a:pt x="2210605" y="495121"/>
                                      <a:pt x="2149850" y="415344"/>
                                      <a:pt x="2102967" y="37129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00153E"/>
                              </a:solidFill>
                              <a:ln w="9525">
                                <a:solidFill>
  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marL="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endParaRPr lang="ja-JP" altLang="en-US"/>
                              </a:p>
                            </p:txBody>
                          </p:sp>
                          <p:pic>
                            <p:nvPicPr>
                              <p:cNvPr id="1185" name="図 1184">
                                <a:extLst>
                                  <a:ext uri="{FF2B5EF4-FFF2-40B4-BE49-F238E27FC236}">
                                    <a16:creationId xmlns:a16="http://schemas.microsoft.com/office/drawing/2014/main" id="{CC99CB54-DDA3-4A29-B9C7-C91AA4D3AC8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 cstate="email">
                                <a:extLst>
                                  <a:ext uri="{28A0092B-C50C-407E-A947-70E740481C1C}">
                                    <a14:useLocalDpi xmlns:a14="http://schemas.microsoft.com/office/drawing/2010/main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 rot="224202" flipH="1">
                                <a:off x="682183" y="328413"/>
                                <a:ext cx="874330" cy="318911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  <p:sp>
                            <p:nvSpPr>
                              <p:cNvPr id="1186" name="フリーフォーム 341">
                                <a:extLst>
                                  <a:ext uri="{FF2B5EF4-FFF2-40B4-BE49-F238E27FC236}">
                                    <a16:creationId xmlns:a16="http://schemas.microsoft.com/office/drawing/2014/main" id="{5908A890-6EFB-4093-8883-CA6EC9C0C8E3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195772" y="628195"/>
                                <a:ext cx="1957117" cy="633870"/>
                              </a:xfrm>
                              <a:custGeom>
                                <a:avLst/>
                                <a:gdLst>
                                  <a:gd name="T0" fmla="*/ 2553507 w 2557289"/>
                                  <a:gd name="T1" fmla="*/ 428625 h 983440"/>
                                  <a:gd name="T2" fmla="*/ 2077257 w 2557289"/>
                                  <a:gd name="T3" fmla="*/ 209550 h 983440"/>
                                  <a:gd name="T4" fmla="*/ 1801032 w 2557289"/>
                                  <a:gd name="T5" fmla="*/ 114300 h 983440"/>
                                  <a:gd name="T6" fmla="*/ 1391457 w 2557289"/>
                                  <a:gd name="T7" fmla="*/ 19050 h 983440"/>
                                  <a:gd name="T8" fmla="*/ 1067607 w 2557289"/>
                                  <a:gd name="T9" fmla="*/ 0 h 983440"/>
                                  <a:gd name="T10" fmla="*/ 677082 w 2557289"/>
                                  <a:gd name="T11" fmla="*/ 57150 h 983440"/>
                                  <a:gd name="T12" fmla="*/ 372282 w 2557289"/>
                                  <a:gd name="T13" fmla="*/ 228600 h 983440"/>
                                  <a:gd name="T14" fmla="*/ 124632 w 2557289"/>
                                  <a:gd name="T15" fmla="*/ 581025 h 983440"/>
                                  <a:gd name="T16" fmla="*/ 807 w 2557289"/>
                                  <a:gd name="T17" fmla="*/ 876300 h 983440"/>
                                  <a:gd name="T18" fmla="*/ 77007 w 2557289"/>
                                  <a:gd name="T19" fmla="*/ 981075 h 983440"/>
                                  <a:gd name="T20" fmla="*/ 191307 w 2557289"/>
                                  <a:gd name="T21" fmla="*/ 790575 h 983440"/>
                                  <a:gd name="T22" fmla="*/ 381807 w 2557289"/>
                                  <a:gd name="T23" fmla="*/ 561975 h 983440"/>
                                  <a:gd name="T24" fmla="*/ 858057 w 2557289"/>
                                  <a:gd name="T25" fmla="*/ 371475 h 983440"/>
                                  <a:gd name="T26" fmla="*/ 1267632 w 2557289"/>
                                  <a:gd name="T27" fmla="*/ 200025 h 983440"/>
                                  <a:gd name="T28" fmla="*/ 1661668 w 2557289"/>
                                  <a:gd name="T29" fmla="*/ 209550 h 983440"/>
                                  <a:gd name="T30" fmla="*/ 1927620 w 2557289"/>
                                  <a:gd name="T31" fmla="*/ 438850 h 983440"/>
                                  <a:gd name="T32" fmla="*/ 2097811 w 2557289"/>
                                  <a:gd name="T33" fmla="*/ 512846 h 983440"/>
                                  <a:gd name="T34" fmla="*/ 2289816 w 2557289"/>
                                  <a:gd name="T35" fmla="*/ 475247 h 983440"/>
                                  <a:gd name="T36" fmla="*/ 2553507 w 2557289"/>
                                  <a:gd name="T37" fmla="*/ 428625 h 983440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connsiteX0" fmla="*/ 2427573 w 2434080"/>
                                  <a:gd name="connsiteY0" fmla="*/ 480211 h 985822"/>
                                  <a:gd name="connsiteX1" fmla="*/ 2077257 w 2434080"/>
                                  <a:gd name="connsiteY1" fmla="*/ 211932 h 985822"/>
                                  <a:gd name="connsiteX2" fmla="*/ 1801032 w 2434080"/>
                                  <a:gd name="connsiteY2" fmla="*/ 116682 h 985822"/>
                                  <a:gd name="connsiteX3" fmla="*/ 1391457 w 2434080"/>
                                  <a:gd name="connsiteY3" fmla="*/ 21432 h 985822"/>
                                  <a:gd name="connsiteX4" fmla="*/ 1067607 w 2434080"/>
                                  <a:gd name="connsiteY4" fmla="*/ 2382 h 985822"/>
                                  <a:gd name="connsiteX5" fmla="*/ 677082 w 2434080"/>
                                  <a:gd name="connsiteY5" fmla="*/ 59532 h 985822"/>
                                  <a:gd name="connsiteX6" fmla="*/ 372282 w 2434080"/>
                                  <a:gd name="connsiteY6" fmla="*/ 230982 h 985822"/>
                                  <a:gd name="connsiteX7" fmla="*/ 124632 w 2434080"/>
                                  <a:gd name="connsiteY7" fmla="*/ 583407 h 985822"/>
                                  <a:gd name="connsiteX8" fmla="*/ 807 w 2434080"/>
                                  <a:gd name="connsiteY8" fmla="*/ 878682 h 985822"/>
                                  <a:gd name="connsiteX9" fmla="*/ 77007 w 2434080"/>
                                  <a:gd name="connsiteY9" fmla="*/ 983457 h 985822"/>
                                  <a:gd name="connsiteX10" fmla="*/ 191307 w 2434080"/>
                                  <a:gd name="connsiteY10" fmla="*/ 792957 h 985822"/>
                                  <a:gd name="connsiteX11" fmla="*/ 381807 w 2434080"/>
                                  <a:gd name="connsiteY11" fmla="*/ 564357 h 985822"/>
                                  <a:gd name="connsiteX12" fmla="*/ 858057 w 2434080"/>
                                  <a:gd name="connsiteY12" fmla="*/ 373857 h 985822"/>
                                  <a:gd name="connsiteX13" fmla="*/ 1267632 w 2434080"/>
                                  <a:gd name="connsiteY13" fmla="*/ 202407 h 985822"/>
                                  <a:gd name="connsiteX14" fmla="*/ 1661668 w 2434080"/>
                                  <a:gd name="connsiteY14" fmla="*/ 211932 h 985822"/>
                                  <a:gd name="connsiteX15" fmla="*/ 1927620 w 2434080"/>
                                  <a:gd name="connsiteY15" fmla="*/ 441232 h 985822"/>
                                  <a:gd name="connsiteX16" fmla="*/ 2097811 w 2434080"/>
                                  <a:gd name="connsiteY16" fmla="*/ 515228 h 985822"/>
                                  <a:gd name="connsiteX17" fmla="*/ 2289816 w 2434080"/>
                                  <a:gd name="connsiteY17" fmla="*/ 477629 h 985822"/>
                                  <a:gd name="connsiteX18" fmla="*/ 2427573 w 2434080"/>
                                  <a:gd name="connsiteY18" fmla="*/ 480211 h 985822"/>
                                  <a:gd name="connsiteX0" fmla="*/ 2326346 w 2341278"/>
                                  <a:gd name="connsiteY0" fmla="*/ 513276 h 985822"/>
                                  <a:gd name="connsiteX1" fmla="*/ 2077257 w 2341278"/>
                                  <a:gd name="connsiteY1" fmla="*/ 211932 h 985822"/>
                                  <a:gd name="connsiteX2" fmla="*/ 1801032 w 2341278"/>
                                  <a:gd name="connsiteY2" fmla="*/ 116682 h 985822"/>
                                  <a:gd name="connsiteX3" fmla="*/ 1391457 w 2341278"/>
                                  <a:gd name="connsiteY3" fmla="*/ 21432 h 985822"/>
                                  <a:gd name="connsiteX4" fmla="*/ 1067607 w 2341278"/>
                                  <a:gd name="connsiteY4" fmla="*/ 2382 h 985822"/>
                                  <a:gd name="connsiteX5" fmla="*/ 677082 w 2341278"/>
                                  <a:gd name="connsiteY5" fmla="*/ 59532 h 985822"/>
                                  <a:gd name="connsiteX6" fmla="*/ 372282 w 2341278"/>
                                  <a:gd name="connsiteY6" fmla="*/ 230982 h 985822"/>
                                  <a:gd name="connsiteX7" fmla="*/ 124632 w 2341278"/>
                                  <a:gd name="connsiteY7" fmla="*/ 583407 h 985822"/>
                                  <a:gd name="connsiteX8" fmla="*/ 807 w 2341278"/>
                                  <a:gd name="connsiteY8" fmla="*/ 878682 h 985822"/>
                                  <a:gd name="connsiteX9" fmla="*/ 77007 w 2341278"/>
                                  <a:gd name="connsiteY9" fmla="*/ 983457 h 985822"/>
                                  <a:gd name="connsiteX10" fmla="*/ 191307 w 2341278"/>
                                  <a:gd name="connsiteY10" fmla="*/ 792957 h 985822"/>
                                  <a:gd name="connsiteX11" fmla="*/ 381807 w 2341278"/>
                                  <a:gd name="connsiteY11" fmla="*/ 564357 h 985822"/>
                                  <a:gd name="connsiteX12" fmla="*/ 858057 w 2341278"/>
                                  <a:gd name="connsiteY12" fmla="*/ 373857 h 985822"/>
                                  <a:gd name="connsiteX13" fmla="*/ 1267632 w 2341278"/>
                                  <a:gd name="connsiteY13" fmla="*/ 202407 h 985822"/>
                                  <a:gd name="connsiteX14" fmla="*/ 1661668 w 2341278"/>
                                  <a:gd name="connsiteY14" fmla="*/ 211932 h 985822"/>
                                  <a:gd name="connsiteX15" fmla="*/ 1927620 w 2341278"/>
                                  <a:gd name="connsiteY15" fmla="*/ 441232 h 985822"/>
                                  <a:gd name="connsiteX16" fmla="*/ 2097811 w 2341278"/>
                                  <a:gd name="connsiteY16" fmla="*/ 515228 h 985822"/>
                                  <a:gd name="connsiteX17" fmla="*/ 2289816 w 2341278"/>
                                  <a:gd name="connsiteY17" fmla="*/ 477629 h 985822"/>
                                  <a:gd name="connsiteX18" fmla="*/ 2326346 w 2341278"/>
                                  <a:gd name="connsiteY18" fmla="*/ 513276 h 985822"/>
                                  <a:gd name="connsiteX0" fmla="*/ 2359368 w 2369940"/>
                                  <a:gd name="connsiteY0" fmla="*/ 484626 h 985822"/>
                                  <a:gd name="connsiteX1" fmla="*/ 2077257 w 2369940"/>
                                  <a:gd name="connsiteY1" fmla="*/ 211932 h 985822"/>
                                  <a:gd name="connsiteX2" fmla="*/ 1801032 w 2369940"/>
                                  <a:gd name="connsiteY2" fmla="*/ 116682 h 985822"/>
                                  <a:gd name="connsiteX3" fmla="*/ 1391457 w 2369940"/>
                                  <a:gd name="connsiteY3" fmla="*/ 21432 h 985822"/>
                                  <a:gd name="connsiteX4" fmla="*/ 1067607 w 2369940"/>
                                  <a:gd name="connsiteY4" fmla="*/ 2382 h 985822"/>
                                  <a:gd name="connsiteX5" fmla="*/ 677082 w 2369940"/>
                                  <a:gd name="connsiteY5" fmla="*/ 59532 h 985822"/>
                                  <a:gd name="connsiteX6" fmla="*/ 372282 w 2369940"/>
                                  <a:gd name="connsiteY6" fmla="*/ 230982 h 985822"/>
                                  <a:gd name="connsiteX7" fmla="*/ 124632 w 2369940"/>
                                  <a:gd name="connsiteY7" fmla="*/ 583407 h 985822"/>
                                  <a:gd name="connsiteX8" fmla="*/ 807 w 2369940"/>
                                  <a:gd name="connsiteY8" fmla="*/ 878682 h 985822"/>
                                  <a:gd name="connsiteX9" fmla="*/ 77007 w 2369940"/>
                                  <a:gd name="connsiteY9" fmla="*/ 983457 h 985822"/>
                                  <a:gd name="connsiteX10" fmla="*/ 191307 w 2369940"/>
                                  <a:gd name="connsiteY10" fmla="*/ 792957 h 985822"/>
                                  <a:gd name="connsiteX11" fmla="*/ 381807 w 2369940"/>
                                  <a:gd name="connsiteY11" fmla="*/ 564357 h 985822"/>
                                  <a:gd name="connsiteX12" fmla="*/ 858057 w 2369940"/>
                                  <a:gd name="connsiteY12" fmla="*/ 373857 h 985822"/>
                                  <a:gd name="connsiteX13" fmla="*/ 1267632 w 2369940"/>
                                  <a:gd name="connsiteY13" fmla="*/ 202407 h 985822"/>
                                  <a:gd name="connsiteX14" fmla="*/ 1661668 w 2369940"/>
                                  <a:gd name="connsiteY14" fmla="*/ 211932 h 985822"/>
                                  <a:gd name="connsiteX15" fmla="*/ 1927620 w 2369940"/>
                                  <a:gd name="connsiteY15" fmla="*/ 441232 h 985822"/>
                                  <a:gd name="connsiteX16" fmla="*/ 2097811 w 2369940"/>
                                  <a:gd name="connsiteY16" fmla="*/ 515228 h 985822"/>
                                  <a:gd name="connsiteX17" fmla="*/ 2289816 w 2369940"/>
                                  <a:gd name="connsiteY17" fmla="*/ 477629 h 985822"/>
                                  <a:gd name="connsiteX18" fmla="*/ 2359368 w 2369940"/>
                                  <a:gd name="connsiteY18" fmla="*/ 484626 h 985822"/>
                                  <a:gd name="connsiteX0" fmla="*/ 2359368 w 2369940"/>
                                  <a:gd name="connsiteY0" fmla="*/ 483779 h 984975"/>
                                  <a:gd name="connsiteX1" fmla="*/ 2077257 w 2369940"/>
                                  <a:gd name="connsiteY1" fmla="*/ 211085 h 984975"/>
                                  <a:gd name="connsiteX2" fmla="*/ 1811110 w 2369940"/>
                                  <a:gd name="connsiteY2" fmla="*/ 65575 h 984975"/>
                                  <a:gd name="connsiteX3" fmla="*/ 1391457 w 2369940"/>
                                  <a:gd name="connsiteY3" fmla="*/ 20585 h 984975"/>
                                  <a:gd name="connsiteX4" fmla="*/ 1067607 w 2369940"/>
                                  <a:gd name="connsiteY4" fmla="*/ 1535 h 984975"/>
                                  <a:gd name="connsiteX5" fmla="*/ 677082 w 2369940"/>
                                  <a:gd name="connsiteY5" fmla="*/ 58685 h 984975"/>
                                  <a:gd name="connsiteX6" fmla="*/ 372282 w 2369940"/>
                                  <a:gd name="connsiteY6" fmla="*/ 230135 h 984975"/>
                                  <a:gd name="connsiteX7" fmla="*/ 124632 w 2369940"/>
                                  <a:gd name="connsiteY7" fmla="*/ 582560 h 984975"/>
                                  <a:gd name="connsiteX8" fmla="*/ 807 w 2369940"/>
                                  <a:gd name="connsiteY8" fmla="*/ 877835 h 984975"/>
                                  <a:gd name="connsiteX9" fmla="*/ 77007 w 2369940"/>
                                  <a:gd name="connsiteY9" fmla="*/ 982610 h 984975"/>
                                  <a:gd name="connsiteX10" fmla="*/ 191307 w 2369940"/>
                                  <a:gd name="connsiteY10" fmla="*/ 792110 h 984975"/>
                                  <a:gd name="connsiteX11" fmla="*/ 381807 w 2369940"/>
                                  <a:gd name="connsiteY11" fmla="*/ 563510 h 984975"/>
                                  <a:gd name="connsiteX12" fmla="*/ 858057 w 2369940"/>
                                  <a:gd name="connsiteY12" fmla="*/ 373010 h 984975"/>
                                  <a:gd name="connsiteX13" fmla="*/ 1267632 w 2369940"/>
                                  <a:gd name="connsiteY13" fmla="*/ 201560 h 984975"/>
                                  <a:gd name="connsiteX14" fmla="*/ 1661668 w 2369940"/>
                                  <a:gd name="connsiteY14" fmla="*/ 211085 h 984975"/>
                                  <a:gd name="connsiteX15" fmla="*/ 1927620 w 2369940"/>
                                  <a:gd name="connsiteY15" fmla="*/ 440385 h 984975"/>
                                  <a:gd name="connsiteX16" fmla="*/ 2097811 w 2369940"/>
                                  <a:gd name="connsiteY16" fmla="*/ 514381 h 984975"/>
                                  <a:gd name="connsiteX17" fmla="*/ 2289816 w 2369940"/>
                                  <a:gd name="connsiteY17" fmla="*/ 476782 h 984975"/>
                                  <a:gd name="connsiteX18" fmla="*/ 2359368 w 2369940"/>
                                  <a:gd name="connsiteY18" fmla="*/ 483779 h 984975"/>
                                  <a:gd name="connsiteX0" fmla="*/ 2359368 w 2369940"/>
                                  <a:gd name="connsiteY0" fmla="*/ 506708 h 1007904"/>
                                  <a:gd name="connsiteX1" fmla="*/ 2077257 w 2369940"/>
                                  <a:gd name="connsiteY1" fmla="*/ 234014 h 1007904"/>
                                  <a:gd name="connsiteX2" fmla="*/ 1811110 w 2369940"/>
                                  <a:gd name="connsiteY2" fmla="*/ 88504 h 1007904"/>
                                  <a:gd name="connsiteX3" fmla="*/ 1380985 w 2369940"/>
                                  <a:gd name="connsiteY3" fmla="*/ 3138 h 1007904"/>
                                  <a:gd name="connsiteX4" fmla="*/ 1067607 w 2369940"/>
                                  <a:gd name="connsiteY4" fmla="*/ 24464 h 1007904"/>
                                  <a:gd name="connsiteX5" fmla="*/ 677082 w 2369940"/>
                                  <a:gd name="connsiteY5" fmla="*/ 81614 h 1007904"/>
                                  <a:gd name="connsiteX6" fmla="*/ 372282 w 2369940"/>
                                  <a:gd name="connsiteY6" fmla="*/ 253064 h 1007904"/>
                                  <a:gd name="connsiteX7" fmla="*/ 124632 w 2369940"/>
                                  <a:gd name="connsiteY7" fmla="*/ 605489 h 1007904"/>
                                  <a:gd name="connsiteX8" fmla="*/ 807 w 2369940"/>
                                  <a:gd name="connsiteY8" fmla="*/ 900764 h 1007904"/>
                                  <a:gd name="connsiteX9" fmla="*/ 77007 w 2369940"/>
                                  <a:gd name="connsiteY9" fmla="*/ 1005539 h 1007904"/>
                                  <a:gd name="connsiteX10" fmla="*/ 191307 w 2369940"/>
                                  <a:gd name="connsiteY10" fmla="*/ 815039 h 1007904"/>
                                  <a:gd name="connsiteX11" fmla="*/ 381807 w 2369940"/>
                                  <a:gd name="connsiteY11" fmla="*/ 586439 h 1007904"/>
                                  <a:gd name="connsiteX12" fmla="*/ 858057 w 2369940"/>
                                  <a:gd name="connsiteY12" fmla="*/ 395939 h 1007904"/>
                                  <a:gd name="connsiteX13" fmla="*/ 1267632 w 2369940"/>
                                  <a:gd name="connsiteY13" fmla="*/ 224489 h 1007904"/>
                                  <a:gd name="connsiteX14" fmla="*/ 1661668 w 2369940"/>
                                  <a:gd name="connsiteY14" fmla="*/ 234014 h 1007904"/>
                                  <a:gd name="connsiteX15" fmla="*/ 1927620 w 2369940"/>
                                  <a:gd name="connsiteY15" fmla="*/ 463314 h 1007904"/>
                                  <a:gd name="connsiteX16" fmla="*/ 2097811 w 2369940"/>
                                  <a:gd name="connsiteY16" fmla="*/ 537310 h 1007904"/>
                                  <a:gd name="connsiteX17" fmla="*/ 2289816 w 2369940"/>
                                  <a:gd name="connsiteY17" fmla="*/ 499711 h 1007904"/>
                                  <a:gd name="connsiteX18" fmla="*/ 2359368 w 2369940"/>
                                  <a:gd name="connsiteY18" fmla="*/ 506708 h 1007904"/>
                                  <a:gd name="connsiteX0" fmla="*/ 2359368 w 2369940"/>
                                  <a:gd name="connsiteY0" fmla="*/ 527627 h 1028823"/>
                                  <a:gd name="connsiteX1" fmla="*/ 2077257 w 2369940"/>
                                  <a:gd name="connsiteY1" fmla="*/ 254933 h 1028823"/>
                                  <a:gd name="connsiteX2" fmla="*/ 1811110 w 2369940"/>
                                  <a:gd name="connsiteY2" fmla="*/ 109423 h 1028823"/>
                                  <a:gd name="connsiteX3" fmla="*/ 1380985 w 2369940"/>
                                  <a:gd name="connsiteY3" fmla="*/ 24057 h 1028823"/>
                                  <a:gd name="connsiteX4" fmla="*/ 1057134 w 2369940"/>
                                  <a:gd name="connsiteY4" fmla="*/ 5008 h 1028823"/>
                                  <a:gd name="connsiteX5" fmla="*/ 677082 w 2369940"/>
                                  <a:gd name="connsiteY5" fmla="*/ 102533 h 1028823"/>
                                  <a:gd name="connsiteX6" fmla="*/ 372282 w 2369940"/>
                                  <a:gd name="connsiteY6" fmla="*/ 273983 h 1028823"/>
                                  <a:gd name="connsiteX7" fmla="*/ 124632 w 2369940"/>
                                  <a:gd name="connsiteY7" fmla="*/ 626408 h 1028823"/>
                                  <a:gd name="connsiteX8" fmla="*/ 807 w 2369940"/>
                                  <a:gd name="connsiteY8" fmla="*/ 921683 h 1028823"/>
                                  <a:gd name="connsiteX9" fmla="*/ 77007 w 2369940"/>
                                  <a:gd name="connsiteY9" fmla="*/ 1026458 h 1028823"/>
                                  <a:gd name="connsiteX10" fmla="*/ 191307 w 2369940"/>
                                  <a:gd name="connsiteY10" fmla="*/ 835958 h 1028823"/>
                                  <a:gd name="connsiteX11" fmla="*/ 381807 w 2369940"/>
                                  <a:gd name="connsiteY11" fmla="*/ 607358 h 1028823"/>
                                  <a:gd name="connsiteX12" fmla="*/ 858057 w 2369940"/>
                                  <a:gd name="connsiteY12" fmla="*/ 416858 h 1028823"/>
                                  <a:gd name="connsiteX13" fmla="*/ 1267632 w 2369940"/>
                                  <a:gd name="connsiteY13" fmla="*/ 245408 h 1028823"/>
                                  <a:gd name="connsiteX14" fmla="*/ 1661668 w 2369940"/>
                                  <a:gd name="connsiteY14" fmla="*/ 254933 h 1028823"/>
                                  <a:gd name="connsiteX15" fmla="*/ 1927620 w 2369940"/>
                                  <a:gd name="connsiteY15" fmla="*/ 484233 h 1028823"/>
                                  <a:gd name="connsiteX16" fmla="*/ 2097811 w 2369940"/>
                                  <a:gd name="connsiteY16" fmla="*/ 558229 h 1028823"/>
                                  <a:gd name="connsiteX17" fmla="*/ 2289816 w 2369940"/>
                                  <a:gd name="connsiteY17" fmla="*/ 520630 h 1028823"/>
                                  <a:gd name="connsiteX18" fmla="*/ 2359368 w 2369940"/>
                                  <a:gd name="connsiteY18" fmla="*/ 527627 h 1028823"/>
                                  <a:gd name="connsiteX0" fmla="*/ 2359368 w 2377271"/>
                                  <a:gd name="connsiteY0" fmla="*/ 527627 h 1028823"/>
                                  <a:gd name="connsiteX1" fmla="*/ 2077257 w 2377271"/>
                                  <a:gd name="connsiteY1" fmla="*/ 254933 h 1028823"/>
                                  <a:gd name="connsiteX2" fmla="*/ 1811110 w 2377271"/>
                                  <a:gd name="connsiteY2" fmla="*/ 109423 h 1028823"/>
                                  <a:gd name="connsiteX3" fmla="*/ 1380985 w 2377271"/>
                                  <a:gd name="connsiteY3" fmla="*/ 24057 h 1028823"/>
                                  <a:gd name="connsiteX4" fmla="*/ 1057134 w 2377271"/>
                                  <a:gd name="connsiteY4" fmla="*/ 5008 h 1028823"/>
                                  <a:gd name="connsiteX5" fmla="*/ 677082 w 2377271"/>
                                  <a:gd name="connsiteY5" fmla="*/ 102533 h 1028823"/>
                                  <a:gd name="connsiteX6" fmla="*/ 372282 w 2377271"/>
                                  <a:gd name="connsiteY6" fmla="*/ 273983 h 1028823"/>
                                  <a:gd name="connsiteX7" fmla="*/ 124632 w 2377271"/>
                                  <a:gd name="connsiteY7" fmla="*/ 626408 h 1028823"/>
                                  <a:gd name="connsiteX8" fmla="*/ 807 w 2377271"/>
                                  <a:gd name="connsiteY8" fmla="*/ 921683 h 1028823"/>
                                  <a:gd name="connsiteX9" fmla="*/ 77007 w 2377271"/>
                                  <a:gd name="connsiteY9" fmla="*/ 1026458 h 1028823"/>
                                  <a:gd name="connsiteX10" fmla="*/ 191307 w 2377271"/>
                                  <a:gd name="connsiteY10" fmla="*/ 835958 h 1028823"/>
                                  <a:gd name="connsiteX11" fmla="*/ 381807 w 2377271"/>
                                  <a:gd name="connsiteY11" fmla="*/ 607358 h 1028823"/>
                                  <a:gd name="connsiteX12" fmla="*/ 858057 w 2377271"/>
                                  <a:gd name="connsiteY12" fmla="*/ 416858 h 1028823"/>
                                  <a:gd name="connsiteX13" fmla="*/ 1267632 w 2377271"/>
                                  <a:gd name="connsiteY13" fmla="*/ 245408 h 1028823"/>
                                  <a:gd name="connsiteX14" fmla="*/ 1661668 w 2377271"/>
                                  <a:gd name="connsiteY14" fmla="*/ 254933 h 1028823"/>
                                  <a:gd name="connsiteX15" fmla="*/ 1927620 w 2377271"/>
                                  <a:gd name="connsiteY15" fmla="*/ 484233 h 1028823"/>
                                  <a:gd name="connsiteX16" fmla="*/ 2097811 w 2377271"/>
                                  <a:gd name="connsiteY16" fmla="*/ 558229 h 1028823"/>
                                  <a:gd name="connsiteX17" fmla="*/ 2321069 w 2377271"/>
                                  <a:gd name="connsiteY17" fmla="*/ 529723 h 1028823"/>
                                  <a:gd name="connsiteX18" fmla="*/ 2359368 w 2377271"/>
                                  <a:gd name="connsiteY18" fmla="*/ 527627 h 1028823"/>
                                  <a:gd name="connsiteX0" fmla="*/ 2340125 w 2362623"/>
                                  <a:gd name="connsiteY0" fmla="*/ 542558 h 1028823"/>
                                  <a:gd name="connsiteX1" fmla="*/ 2077257 w 2362623"/>
                                  <a:gd name="connsiteY1" fmla="*/ 254933 h 1028823"/>
                                  <a:gd name="connsiteX2" fmla="*/ 1811110 w 2362623"/>
                                  <a:gd name="connsiteY2" fmla="*/ 109423 h 1028823"/>
                                  <a:gd name="connsiteX3" fmla="*/ 1380985 w 2362623"/>
                                  <a:gd name="connsiteY3" fmla="*/ 24057 h 1028823"/>
                                  <a:gd name="connsiteX4" fmla="*/ 1057134 w 2362623"/>
                                  <a:gd name="connsiteY4" fmla="*/ 5008 h 1028823"/>
                                  <a:gd name="connsiteX5" fmla="*/ 677082 w 2362623"/>
                                  <a:gd name="connsiteY5" fmla="*/ 102533 h 1028823"/>
                                  <a:gd name="connsiteX6" fmla="*/ 372282 w 2362623"/>
                                  <a:gd name="connsiteY6" fmla="*/ 273983 h 1028823"/>
                                  <a:gd name="connsiteX7" fmla="*/ 124632 w 2362623"/>
                                  <a:gd name="connsiteY7" fmla="*/ 626408 h 1028823"/>
                                  <a:gd name="connsiteX8" fmla="*/ 807 w 2362623"/>
                                  <a:gd name="connsiteY8" fmla="*/ 921683 h 1028823"/>
                                  <a:gd name="connsiteX9" fmla="*/ 77007 w 2362623"/>
                                  <a:gd name="connsiteY9" fmla="*/ 1026458 h 1028823"/>
                                  <a:gd name="connsiteX10" fmla="*/ 191307 w 2362623"/>
                                  <a:gd name="connsiteY10" fmla="*/ 835958 h 1028823"/>
                                  <a:gd name="connsiteX11" fmla="*/ 381807 w 2362623"/>
                                  <a:gd name="connsiteY11" fmla="*/ 607358 h 1028823"/>
                                  <a:gd name="connsiteX12" fmla="*/ 858057 w 2362623"/>
                                  <a:gd name="connsiteY12" fmla="*/ 416858 h 1028823"/>
                                  <a:gd name="connsiteX13" fmla="*/ 1267632 w 2362623"/>
                                  <a:gd name="connsiteY13" fmla="*/ 245408 h 1028823"/>
                                  <a:gd name="connsiteX14" fmla="*/ 1661668 w 2362623"/>
                                  <a:gd name="connsiteY14" fmla="*/ 254933 h 1028823"/>
                                  <a:gd name="connsiteX15" fmla="*/ 1927620 w 2362623"/>
                                  <a:gd name="connsiteY15" fmla="*/ 484233 h 1028823"/>
                                  <a:gd name="connsiteX16" fmla="*/ 2097811 w 2362623"/>
                                  <a:gd name="connsiteY16" fmla="*/ 558229 h 1028823"/>
                                  <a:gd name="connsiteX17" fmla="*/ 2321069 w 2362623"/>
                                  <a:gd name="connsiteY17" fmla="*/ 529723 h 1028823"/>
                                  <a:gd name="connsiteX18" fmla="*/ 2340125 w 2362623"/>
                                  <a:gd name="connsiteY18" fmla="*/ 542558 h 1028823"/>
                                  <a:gd name="connsiteX0" fmla="*/ 2340125 w 2362864"/>
                                  <a:gd name="connsiteY0" fmla="*/ 542558 h 1028823"/>
                                  <a:gd name="connsiteX1" fmla="*/ 2077257 w 2362864"/>
                                  <a:gd name="connsiteY1" fmla="*/ 254933 h 1028823"/>
                                  <a:gd name="connsiteX2" fmla="*/ 1811110 w 2362864"/>
                                  <a:gd name="connsiteY2" fmla="*/ 109423 h 1028823"/>
                                  <a:gd name="connsiteX3" fmla="*/ 1380985 w 2362864"/>
                                  <a:gd name="connsiteY3" fmla="*/ 24057 h 1028823"/>
                                  <a:gd name="connsiteX4" fmla="*/ 1057134 w 2362864"/>
                                  <a:gd name="connsiteY4" fmla="*/ 5008 h 1028823"/>
                                  <a:gd name="connsiteX5" fmla="*/ 677082 w 2362864"/>
                                  <a:gd name="connsiteY5" fmla="*/ 102533 h 1028823"/>
                                  <a:gd name="connsiteX6" fmla="*/ 372282 w 2362864"/>
                                  <a:gd name="connsiteY6" fmla="*/ 273983 h 1028823"/>
                                  <a:gd name="connsiteX7" fmla="*/ 124632 w 2362864"/>
                                  <a:gd name="connsiteY7" fmla="*/ 626408 h 1028823"/>
                                  <a:gd name="connsiteX8" fmla="*/ 807 w 2362864"/>
                                  <a:gd name="connsiteY8" fmla="*/ 921683 h 1028823"/>
                                  <a:gd name="connsiteX9" fmla="*/ 77007 w 2362864"/>
                                  <a:gd name="connsiteY9" fmla="*/ 1026458 h 1028823"/>
                                  <a:gd name="connsiteX10" fmla="*/ 191307 w 2362864"/>
                                  <a:gd name="connsiteY10" fmla="*/ 835958 h 1028823"/>
                                  <a:gd name="connsiteX11" fmla="*/ 381807 w 2362864"/>
                                  <a:gd name="connsiteY11" fmla="*/ 607358 h 1028823"/>
                                  <a:gd name="connsiteX12" fmla="*/ 858057 w 2362864"/>
                                  <a:gd name="connsiteY12" fmla="*/ 416858 h 1028823"/>
                                  <a:gd name="connsiteX13" fmla="*/ 1267632 w 2362864"/>
                                  <a:gd name="connsiteY13" fmla="*/ 245408 h 1028823"/>
                                  <a:gd name="connsiteX14" fmla="*/ 1661668 w 2362864"/>
                                  <a:gd name="connsiteY14" fmla="*/ 254933 h 1028823"/>
                                  <a:gd name="connsiteX15" fmla="*/ 1927620 w 2362864"/>
                                  <a:gd name="connsiteY15" fmla="*/ 484233 h 1028823"/>
                                  <a:gd name="connsiteX16" fmla="*/ 2092574 w 2362864"/>
                                  <a:gd name="connsiteY16" fmla="*/ 538041 h 1028823"/>
                                  <a:gd name="connsiteX17" fmla="*/ 2321069 w 2362864"/>
                                  <a:gd name="connsiteY17" fmla="*/ 529723 h 1028823"/>
                                  <a:gd name="connsiteX18" fmla="*/ 2340125 w 2362864"/>
                                  <a:gd name="connsiteY18" fmla="*/ 542558 h 1028823"/>
                                  <a:gd name="connsiteX0" fmla="*/ 2340125 w 2371702"/>
                                  <a:gd name="connsiteY0" fmla="*/ 542558 h 1028823"/>
                                  <a:gd name="connsiteX1" fmla="*/ 2077257 w 2371702"/>
                                  <a:gd name="connsiteY1" fmla="*/ 254933 h 1028823"/>
                                  <a:gd name="connsiteX2" fmla="*/ 1811110 w 2371702"/>
                                  <a:gd name="connsiteY2" fmla="*/ 109423 h 1028823"/>
                                  <a:gd name="connsiteX3" fmla="*/ 1380985 w 2371702"/>
                                  <a:gd name="connsiteY3" fmla="*/ 24057 h 1028823"/>
                                  <a:gd name="connsiteX4" fmla="*/ 1057134 w 2371702"/>
                                  <a:gd name="connsiteY4" fmla="*/ 5008 h 1028823"/>
                                  <a:gd name="connsiteX5" fmla="*/ 677082 w 2371702"/>
                                  <a:gd name="connsiteY5" fmla="*/ 102533 h 1028823"/>
                                  <a:gd name="connsiteX6" fmla="*/ 372282 w 2371702"/>
                                  <a:gd name="connsiteY6" fmla="*/ 273983 h 1028823"/>
                                  <a:gd name="connsiteX7" fmla="*/ 124632 w 2371702"/>
                                  <a:gd name="connsiteY7" fmla="*/ 626408 h 1028823"/>
                                  <a:gd name="connsiteX8" fmla="*/ 807 w 2371702"/>
                                  <a:gd name="connsiteY8" fmla="*/ 921683 h 1028823"/>
                                  <a:gd name="connsiteX9" fmla="*/ 77007 w 2371702"/>
                                  <a:gd name="connsiteY9" fmla="*/ 1026458 h 1028823"/>
                                  <a:gd name="connsiteX10" fmla="*/ 191307 w 2371702"/>
                                  <a:gd name="connsiteY10" fmla="*/ 835958 h 1028823"/>
                                  <a:gd name="connsiteX11" fmla="*/ 381807 w 2371702"/>
                                  <a:gd name="connsiteY11" fmla="*/ 607358 h 1028823"/>
                                  <a:gd name="connsiteX12" fmla="*/ 858057 w 2371702"/>
                                  <a:gd name="connsiteY12" fmla="*/ 416858 h 1028823"/>
                                  <a:gd name="connsiteX13" fmla="*/ 1267632 w 2371702"/>
                                  <a:gd name="connsiteY13" fmla="*/ 245408 h 1028823"/>
                                  <a:gd name="connsiteX14" fmla="*/ 1661668 w 2371702"/>
                                  <a:gd name="connsiteY14" fmla="*/ 254933 h 1028823"/>
                                  <a:gd name="connsiteX15" fmla="*/ 1927620 w 2371702"/>
                                  <a:gd name="connsiteY15" fmla="*/ 484233 h 1028823"/>
                                  <a:gd name="connsiteX16" fmla="*/ 2321069 w 2371702"/>
                                  <a:gd name="connsiteY16" fmla="*/ 529723 h 1028823"/>
                                  <a:gd name="connsiteX17" fmla="*/ 2340125 w 2371702"/>
                                  <a:gd name="connsiteY17" fmla="*/ 542558 h 1028823"/>
                                  <a:gd name="connsiteX0" fmla="*/ 2340125 w 2372729"/>
                                  <a:gd name="connsiteY0" fmla="*/ 542558 h 1028823"/>
                                  <a:gd name="connsiteX1" fmla="*/ 2077257 w 2372729"/>
                                  <a:gd name="connsiteY1" fmla="*/ 254933 h 1028823"/>
                                  <a:gd name="connsiteX2" fmla="*/ 1811110 w 2372729"/>
                                  <a:gd name="connsiteY2" fmla="*/ 109423 h 1028823"/>
                                  <a:gd name="connsiteX3" fmla="*/ 1380985 w 2372729"/>
                                  <a:gd name="connsiteY3" fmla="*/ 24057 h 1028823"/>
                                  <a:gd name="connsiteX4" fmla="*/ 1057134 w 2372729"/>
                                  <a:gd name="connsiteY4" fmla="*/ 5008 h 1028823"/>
                                  <a:gd name="connsiteX5" fmla="*/ 677082 w 2372729"/>
                                  <a:gd name="connsiteY5" fmla="*/ 102533 h 1028823"/>
                                  <a:gd name="connsiteX6" fmla="*/ 372282 w 2372729"/>
                                  <a:gd name="connsiteY6" fmla="*/ 273983 h 1028823"/>
                                  <a:gd name="connsiteX7" fmla="*/ 124632 w 2372729"/>
                                  <a:gd name="connsiteY7" fmla="*/ 626408 h 1028823"/>
                                  <a:gd name="connsiteX8" fmla="*/ 807 w 2372729"/>
                                  <a:gd name="connsiteY8" fmla="*/ 921683 h 1028823"/>
                                  <a:gd name="connsiteX9" fmla="*/ 77007 w 2372729"/>
                                  <a:gd name="connsiteY9" fmla="*/ 1026458 h 1028823"/>
                                  <a:gd name="connsiteX10" fmla="*/ 191307 w 2372729"/>
                                  <a:gd name="connsiteY10" fmla="*/ 835958 h 1028823"/>
                                  <a:gd name="connsiteX11" fmla="*/ 381807 w 2372729"/>
                                  <a:gd name="connsiteY11" fmla="*/ 607358 h 1028823"/>
                                  <a:gd name="connsiteX12" fmla="*/ 858057 w 2372729"/>
                                  <a:gd name="connsiteY12" fmla="*/ 416858 h 1028823"/>
                                  <a:gd name="connsiteX13" fmla="*/ 1267632 w 2372729"/>
                                  <a:gd name="connsiteY13" fmla="*/ 245408 h 1028823"/>
                                  <a:gd name="connsiteX14" fmla="*/ 1661668 w 2372729"/>
                                  <a:gd name="connsiteY14" fmla="*/ 254933 h 1028823"/>
                                  <a:gd name="connsiteX15" fmla="*/ 1910509 w 2372729"/>
                                  <a:gd name="connsiteY15" fmla="*/ 361036 h 1028823"/>
                                  <a:gd name="connsiteX16" fmla="*/ 2321069 w 2372729"/>
                                  <a:gd name="connsiteY16" fmla="*/ 529723 h 1028823"/>
                                  <a:gd name="connsiteX17" fmla="*/ 2340125 w 2372729"/>
                                  <a:gd name="connsiteY17" fmla="*/ 542558 h 1028823"/>
                                  <a:gd name="connsiteX0" fmla="*/ 2340125 w 2372729"/>
                                  <a:gd name="connsiteY0" fmla="*/ 542558 h 1028823"/>
                                  <a:gd name="connsiteX1" fmla="*/ 2077257 w 2372729"/>
                                  <a:gd name="connsiteY1" fmla="*/ 254933 h 1028823"/>
                                  <a:gd name="connsiteX2" fmla="*/ 1811110 w 2372729"/>
                                  <a:gd name="connsiteY2" fmla="*/ 109423 h 1028823"/>
                                  <a:gd name="connsiteX3" fmla="*/ 1380985 w 2372729"/>
                                  <a:gd name="connsiteY3" fmla="*/ 24057 h 1028823"/>
                                  <a:gd name="connsiteX4" fmla="*/ 1057134 w 2372729"/>
                                  <a:gd name="connsiteY4" fmla="*/ 5008 h 1028823"/>
                                  <a:gd name="connsiteX5" fmla="*/ 677082 w 2372729"/>
                                  <a:gd name="connsiteY5" fmla="*/ 102533 h 1028823"/>
                                  <a:gd name="connsiteX6" fmla="*/ 372282 w 2372729"/>
                                  <a:gd name="connsiteY6" fmla="*/ 273983 h 1028823"/>
                                  <a:gd name="connsiteX7" fmla="*/ 124632 w 2372729"/>
                                  <a:gd name="connsiteY7" fmla="*/ 626408 h 1028823"/>
                                  <a:gd name="connsiteX8" fmla="*/ 807 w 2372729"/>
                                  <a:gd name="connsiteY8" fmla="*/ 921683 h 1028823"/>
                                  <a:gd name="connsiteX9" fmla="*/ 77007 w 2372729"/>
                                  <a:gd name="connsiteY9" fmla="*/ 1026458 h 1028823"/>
                                  <a:gd name="connsiteX10" fmla="*/ 191307 w 2372729"/>
                                  <a:gd name="connsiteY10" fmla="*/ 835958 h 1028823"/>
                                  <a:gd name="connsiteX11" fmla="*/ 381807 w 2372729"/>
                                  <a:gd name="connsiteY11" fmla="*/ 607358 h 1028823"/>
                                  <a:gd name="connsiteX12" fmla="*/ 858057 w 2372729"/>
                                  <a:gd name="connsiteY12" fmla="*/ 416858 h 1028823"/>
                                  <a:gd name="connsiteX13" fmla="*/ 1191421 w 2372729"/>
                                  <a:gd name="connsiteY13" fmla="*/ 158045 h 1028823"/>
                                  <a:gd name="connsiteX14" fmla="*/ 1661668 w 2372729"/>
                                  <a:gd name="connsiteY14" fmla="*/ 254933 h 1028823"/>
                                  <a:gd name="connsiteX15" fmla="*/ 1910509 w 2372729"/>
                                  <a:gd name="connsiteY15" fmla="*/ 361036 h 1028823"/>
                                  <a:gd name="connsiteX16" fmla="*/ 2321069 w 2372729"/>
                                  <a:gd name="connsiteY16" fmla="*/ 529723 h 1028823"/>
                                  <a:gd name="connsiteX17" fmla="*/ 2340125 w 2372729"/>
                                  <a:gd name="connsiteY17" fmla="*/ 542558 h 1028823"/>
                                  <a:gd name="connsiteX0" fmla="*/ 2359106 w 2391710"/>
                                  <a:gd name="connsiteY0" fmla="*/ 542558 h 1029512"/>
                                  <a:gd name="connsiteX1" fmla="*/ 2096238 w 2391710"/>
                                  <a:gd name="connsiteY1" fmla="*/ 254933 h 1029512"/>
                                  <a:gd name="connsiteX2" fmla="*/ 1830091 w 2391710"/>
                                  <a:gd name="connsiteY2" fmla="*/ 109423 h 1029512"/>
                                  <a:gd name="connsiteX3" fmla="*/ 1399966 w 2391710"/>
                                  <a:gd name="connsiteY3" fmla="*/ 24057 h 1029512"/>
                                  <a:gd name="connsiteX4" fmla="*/ 1076115 w 2391710"/>
                                  <a:gd name="connsiteY4" fmla="*/ 5008 h 1029512"/>
                                  <a:gd name="connsiteX5" fmla="*/ 696063 w 2391710"/>
                                  <a:gd name="connsiteY5" fmla="*/ 102533 h 1029512"/>
                                  <a:gd name="connsiteX6" fmla="*/ 391263 w 2391710"/>
                                  <a:gd name="connsiteY6" fmla="*/ 273983 h 1029512"/>
                                  <a:gd name="connsiteX7" fmla="*/ 35281 w 2391710"/>
                                  <a:gd name="connsiteY7" fmla="*/ 528052 h 1029512"/>
                                  <a:gd name="connsiteX8" fmla="*/ 19788 w 2391710"/>
                                  <a:gd name="connsiteY8" fmla="*/ 921683 h 1029512"/>
                                  <a:gd name="connsiteX9" fmla="*/ 95988 w 2391710"/>
                                  <a:gd name="connsiteY9" fmla="*/ 1026458 h 1029512"/>
                                  <a:gd name="connsiteX10" fmla="*/ 210288 w 2391710"/>
                                  <a:gd name="connsiteY10" fmla="*/ 835958 h 1029512"/>
                                  <a:gd name="connsiteX11" fmla="*/ 400788 w 2391710"/>
                                  <a:gd name="connsiteY11" fmla="*/ 607358 h 1029512"/>
                                  <a:gd name="connsiteX12" fmla="*/ 877038 w 2391710"/>
                                  <a:gd name="connsiteY12" fmla="*/ 416858 h 1029512"/>
                                  <a:gd name="connsiteX13" fmla="*/ 1210402 w 2391710"/>
                                  <a:gd name="connsiteY13" fmla="*/ 158045 h 1029512"/>
                                  <a:gd name="connsiteX14" fmla="*/ 1680649 w 2391710"/>
                                  <a:gd name="connsiteY14" fmla="*/ 254933 h 1029512"/>
                                  <a:gd name="connsiteX15" fmla="*/ 1929490 w 2391710"/>
                                  <a:gd name="connsiteY15" fmla="*/ 361036 h 1029512"/>
                                  <a:gd name="connsiteX16" fmla="*/ 2340050 w 2391710"/>
                                  <a:gd name="connsiteY16" fmla="*/ 529723 h 1029512"/>
                                  <a:gd name="connsiteX17" fmla="*/ 2359106 w 2391710"/>
                                  <a:gd name="connsiteY17" fmla="*/ 542558 h 1029512"/>
                                  <a:gd name="connsiteX0" fmla="*/ 2546756 w 2579360"/>
                                  <a:gd name="connsiteY0" fmla="*/ 542558 h 1026906"/>
                                  <a:gd name="connsiteX1" fmla="*/ 2283888 w 2579360"/>
                                  <a:gd name="connsiteY1" fmla="*/ 254933 h 1026906"/>
                                  <a:gd name="connsiteX2" fmla="*/ 2017741 w 2579360"/>
                                  <a:gd name="connsiteY2" fmla="*/ 109423 h 1026906"/>
                                  <a:gd name="connsiteX3" fmla="*/ 1587616 w 2579360"/>
                                  <a:gd name="connsiteY3" fmla="*/ 24057 h 1026906"/>
                                  <a:gd name="connsiteX4" fmla="*/ 1263765 w 2579360"/>
                                  <a:gd name="connsiteY4" fmla="*/ 5008 h 1026906"/>
                                  <a:gd name="connsiteX5" fmla="*/ 883713 w 2579360"/>
                                  <a:gd name="connsiteY5" fmla="*/ 102533 h 1026906"/>
                                  <a:gd name="connsiteX6" fmla="*/ 578913 w 2579360"/>
                                  <a:gd name="connsiteY6" fmla="*/ 273983 h 1026906"/>
                                  <a:gd name="connsiteX7" fmla="*/ 222931 w 2579360"/>
                                  <a:gd name="connsiteY7" fmla="*/ 528052 h 1026906"/>
                                  <a:gd name="connsiteX8" fmla="*/ 533 w 2579360"/>
                                  <a:gd name="connsiteY8" fmla="*/ 781764 h 1026906"/>
                                  <a:gd name="connsiteX9" fmla="*/ 283638 w 2579360"/>
                                  <a:gd name="connsiteY9" fmla="*/ 1026458 h 1026906"/>
                                  <a:gd name="connsiteX10" fmla="*/ 397938 w 2579360"/>
                                  <a:gd name="connsiteY10" fmla="*/ 835958 h 1026906"/>
                                  <a:gd name="connsiteX11" fmla="*/ 588438 w 2579360"/>
                                  <a:gd name="connsiteY11" fmla="*/ 607358 h 1026906"/>
                                  <a:gd name="connsiteX12" fmla="*/ 1064688 w 2579360"/>
                                  <a:gd name="connsiteY12" fmla="*/ 416858 h 1026906"/>
                                  <a:gd name="connsiteX13" fmla="*/ 1398052 w 2579360"/>
                                  <a:gd name="connsiteY13" fmla="*/ 158045 h 1026906"/>
                                  <a:gd name="connsiteX14" fmla="*/ 1868299 w 2579360"/>
                                  <a:gd name="connsiteY14" fmla="*/ 254933 h 1026906"/>
                                  <a:gd name="connsiteX15" fmla="*/ 2117140 w 2579360"/>
                                  <a:gd name="connsiteY15" fmla="*/ 361036 h 1026906"/>
                                  <a:gd name="connsiteX16" fmla="*/ 2527700 w 2579360"/>
                                  <a:gd name="connsiteY16" fmla="*/ 529723 h 1026906"/>
                                  <a:gd name="connsiteX17" fmla="*/ 2546756 w 2579360"/>
                                  <a:gd name="connsiteY17" fmla="*/ 542558 h 1026906"/>
                                  <a:gd name="connsiteX0" fmla="*/ 2550761 w 2583365"/>
                                  <a:gd name="connsiteY0" fmla="*/ 542558 h 839265"/>
                                  <a:gd name="connsiteX1" fmla="*/ 2287893 w 2583365"/>
                                  <a:gd name="connsiteY1" fmla="*/ 254933 h 839265"/>
                                  <a:gd name="connsiteX2" fmla="*/ 2021746 w 2583365"/>
                                  <a:gd name="connsiteY2" fmla="*/ 109423 h 839265"/>
                                  <a:gd name="connsiteX3" fmla="*/ 1591621 w 2583365"/>
                                  <a:gd name="connsiteY3" fmla="*/ 24057 h 839265"/>
                                  <a:gd name="connsiteX4" fmla="*/ 1267770 w 2583365"/>
                                  <a:gd name="connsiteY4" fmla="*/ 5008 h 839265"/>
                                  <a:gd name="connsiteX5" fmla="*/ 887718 w 2583365"/>
                                  <a:gd name="connsiteY5" fmla="*/ 102533 h 839265"/>
                                  <a:gd name="connsiteX6" fmla="*/ 582918 w 2583365"/>
                                  <a:gd name="connsiteY6" fmla="*/ 273983 h 839265"/>
                                  <a:gd name="connsiteX7" fmla="*/ 226936 w 2583365"/>
                                  <a:gd name="connsiteY7" fmla="*/ 528052 h 839265"/>
                                  <a:gd name="connsiteX8" fmla="*/ 4538 w 2583365"/>
                                  <a:gd name="connsiteY8" fmla="*/ 781764 h 839265"/>
                                  <a:gd name="connsiteX9" fmla="*/ 102960 w 2583365"/>
                                  <a:gd name="connsiteY9" fmla="*/ 745515 h 839265"/>
                                  <a:gd name="connsiteX10" fmla="*/ 401943 w 2583365"/>
                                  <a:gd name="connsiteY10" fmla="*/ 835958 h 839265"/>
                                  <a:gd name="connsiteX11" fmla="*/ 592443 w 2583365"/>
                                  <a:gd name="connsiteY11" fmla="*/ 607358 h 839265"/>
                                  <a:gd name="connsiteX12" fmla="*/ 1068693 w 2583365"/>
                                  <a:gd name="connsiteY12" fmla="*/ 416858 h 839265"/>
                                  <a:gd name="connsiteX13" fmla="*/ 1402057 w 2583365"/>
                                  <a:gd name="connsiteY13" fmla="*/ 158045 h 839265"/>
                                  <a:gd name="connsiteX14" fmla="*/ 1872304 w 2583365"/>
                                  <a:gd name="connsiteY14" fmla="*/ 254933 h 839265"/>
                                  <a:gd name="connsiteX15" fmla="*/ 2121145 w 2583365"/>
                                  <a:gd name="connsiteY15" fmla="*/ 361036 h 839265"/>
                                  <a:gd name="connsiteX16" fmla="*/ 2531705 w 2583365"/>
                                  <a:gd name="connsiteY16" fmla="*/ 529723 h 839265"/>
                                  <a:gd name="connsiteX17" fmla="*/ 2550761 w 2583365"/>
                                  <a:gd name="connsiteY17" fmla="*/ 542558 h 839265"/>
                                  <a:gd name="connsiteX0" fmla="*/ 2590521 w 2623125"/>
                                  <a:gd name="connsiteY0" fmla="*/ 542558 h 873586"/>
                                  <a:gd name="connsiteX1" fmla="*/ 2327653 w 2623125"/>
                                  <a:gd name="connsiteY1" fmla="*/ 254933 h 873586"/>
                                  <a:gd name="connsiteX2" fmla="*/ 2061506 w 2623125"/>
                                  <a:gd name="connsiteY2" fmla="*/ 109423 h 873586"/>
                                  <a:gd name="connsiteX3" fmla="*/ 1631381 w 2623125"/>
                                  <a:gd name="connsiteY3" fmla="*/ 24057 h 873586"/>
                                  <a:gd name="connsiteX4" fmla="*/ 1307530 w 2623125"/>
                                  <a:gd name="connsiteY4" fmla="*/ 5008 h 873586"/>
                                  <a:gd name="connsiteX5" fmla="*/ 927478 w 2623125"/>
                                  <a:gd name="connsiteY5" fmla="*/ 102533 h 873586"/>
                                  <a:gd name="connsiteX6" fmla="*/ 622678 w 2623125"/>
                                  <a:gd name="connsiteY6" fmla="*/ 273983 h 873586"/>
                                  <a:gd name="connsiteX7" fmla="*/ 266696 w 2623125"/>
                                  <a:gd name="connsiteY7" fmla="*/ 528052 h 873586"/>
                                  <a:gd name="connsiteX8" fmla="*/ 3085 w 2623125"/>
                                  <a:gd name="connsiteY8" fmla="*/ 868051 h 873586"/>
                                  <a:gd name="connsiteX9" fmla="*/ 142720 w 2623125"/>
                                  <a:gd name="connsiteY9" fmla="*/ 745515 h 873586"/>
                                  <a:gd name="connsiteX10" fmla="*/ 441703 w 2623125"/>
                                  <a:gd name="connsiteY10" fmla="*/ 835958 h 873586"/>
                                  <a:gd name="connsiteX11" fmla="*/ 632203 w 2623125"/>
                                  <a:gd name="connsiteY11" fmla="*/ 607358 h 873586"/>
                                  <a:gd name="connsiteX12" fmla="*/ 1108453 w 2623125"/>
                                  <a:gd name="connsiteY12" fmla="*/ 416858 h 873586"/>
                                  <a:gd name="connsiteX13" fmla="*/ 1441817 w 2623125"/>
                                  <a:gd name="connsiteY13" fmla="*/ 158045 h 873586"/>
                                  <a:gd name="connsiteX14" fmla="*/ 1912064 w 2623125"/>
                                  <a:gd name="connsiteY14" fmla="*/ 254933 h 873586"/>
                                  <a:gd name="connsiteX15" fmla="*/ 2160905 w 2623125"/>
                                  <a:gd name="connsiteY15" fmla="*/ 361036 h 873586"/>
                                  <a:gd name="connsiteX16" fmla="*/ 2571465 w 2623125"/>
                                  <a:gd name="connsiteY16" fmla="*/ 529723 h 873586"/>
                                  <a:gd name="connsiteX17" fmla="*/ 2590521 w 2623125"/>
                                  <a:gd name="connsiteY17" fmla="*/ 542558 h 873586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630945 w 2621867"/>
                                  <a:gd name="connsiteY11" fmla="*/ 607358 h 874241"/>
                                  <a:gd name="connsiteX12" fmla="*/ 1107195 w 2621867"/>
                                  <a:gd name="connsiteY12" fmla="*/ 416858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630945 w 2621867"/>
                                  <a:gd name="connsiteY11" fmla="*/ 607358 h 874241"/>
                                  <a:gd name="connsiteX12" fmla="*/ 983961 w 2621867"/>
                                  <a:gd name="connsiteY12" fmla="*/ 203883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498611 w 2621867"/>
                                  <a:gd name="connsiteY11" fmla="*/ 407931 h 874241"/>
                                  <a:gd name="connsiteX12" fmla="*/ 630945 w 2621867"/>
                                  <a:gd name="connsiteY12" fmla="*/ 607358 h 874241"/>
                                  <a:gd name="connsiteX13" fmla="*/ 983961 w 2621867"/>
                                  <a:gd name="connsiteY13" fmla="*/ 203883 h 874241"/>
                                  <a:gd name="connsiteX14" fmla="*/ 1440559 w 2621867"/>
                                  <a:gd name="connsiteY14" fmla="*/ 158045 h 874241"/>
                                  <a:gd name="connsiteX15" fmla="*/ 1910806 w 2621867"/>
                                  <a:gd name="connsiteY15" fmla="*/ 254933 h 874241"/>
                                  <a:gd name="connsiteX16" fmla="*/ 2159647 w 2621867"/>
                                  <a:gd name="connsiteY16" fmla="*/ 361036 h 874241"/>
                                  <a:gd name="connsiteX17" fmla="*/ 2570207 w 2621867"/>
                                  <a:gd name="connsiteY17" fmla="*/ 529723 h 874241"/>
                                  <a:gd name="connsiteX18" fmla="*/ 2589263 w 2621867"/>
                                  <a:gd name="connsiteY18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498611 w 2621867"/>
                                  <a:gd name="connsiteY11" fmla="*/ 407931 h 874241"/>
                                  <a:gd name="connsiteX12" fmla="*/ 983961 w 2621867"/>
                                  <a:gd name="connsiteY12" fmla="*/ 203883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459 w 2622063"/>
                                  <a:gd name="connsiteY0" fmla="*/ 542558 h 877781"/>
                                  <a:gd name="connsiteX1" fmla="*/ 2326591 w 2622063"/>
                                  <a:gd name="connsiteY1" fmla="*/ 254933 h 877781"/>
                                  <a:gd name="connsiteX2" fmla="*/ 2060444 w 2622063"/>
                                  <a:gd name="connsiteY2" fmla="*/ 109423 h 877781"/>
                                  <a:gd name="connsiteX3" fmla="*/ 1630319 w 2622063"/>
                                  <a:gd name="connsiteY3" fmla="*/ 24057 h 877781"/>
                                  <a:gd name="connsiteX4" fmla="*/ 1306468 w 2622063"/>
                                  <a:gd name="connsiteY4" fmla="*/ 5008 h 877781"/>
                                  <a:gd name="connsiteX5" fmla="*/ 926416 w 2622063"/>
                                  <a:gd name="connsiteY5" fmla="*/ 102533 h 877781"/>
                                  <a:gd name="connsiteX6" fmla="*/ 621616 w 2622063"/>
                                  <a:gd name="connsiteY6" fmla="*/ 273983 h 877781"/>
                                  <a:gd name="connsiteX7" fmla="*/ 232408 w 2622063"/>
                                  <a:gd name="connsiteY7" fmla="*/ 512768 h 877781"/>
                                  <a:gd name="connsiteX8" fmla="*/ 2023 w 2622063"/>
                                  <a:gd name="connsiteY8" fmla="*/ 868051 h 877781"/>
                                  <a:gd name="connsiteX9" fmla="*/ 141658 w 2622063"/>
                                  <a:gd name="connsiteY9" fmla="*/ 745515 h 877781"/>
                                  <a:gd name="connsiteX10" fmla="*/ 498807 w 2622063"/>
                                  <a:gd name="connsiteY10" fmla="*/ 407931 h 877781"/>
                                  <a:gd name="connsiteX11" fmla="*/ 984157 w 2622063"/>
                                  <a:gd name="connsiteY11" fmla="*/ 203883 h 877781"/>
                                  <a:gd name="connsiteX12" fmla="*/ 1440755 w 2622063"/>
                                  <a:gd name="connsiteY12" fmla="*/ 158045 h 877781"/>
                                  <a:gd name="connsiteX13" fmla="*/ 1911002 w 2622063"/>
                                  <a:gd name="connsiteY13" fmla="*/ 254933 h 877781"/>
                                  <a:gd name="connsiteX14" fmla="*/ 2159843 w 2622063"/>
                                  <a:gd name="connsiteY14" fmla="*/ 361036 h 877781"/>
                                  <a:gd name="connsiteX15" fmla="*/ 2570403 w 2622063"/>
                                  <a:gd name="connsiteY15" fmla="*/ 529723 h 877781"/>
                                  <a:gd name="connsiteX16" fmla="*/ 2589459 w 2622063"/>
                                  <a:gd name="connsiteY16" fmla="*/ 542558 h 877781"/>
                                  <a:gd name="connsiteX0" fmla="*/ 2589459 w 2622063"/>
                                  <a:gd name="connsiteY0" fmla="*/ 518527 h 853750"/>
                                  <a:gd name="connsiteX1" fmla="*/ 2326591 w 2622063"/>
                                  <a:gd name="connsiteY1" fmla="*/ 230902 h 853750"/>
                                  <a:gd name="connsiteX2" fmla="*/ 2060444 w 2622063"/>
                                  <a:gd name="connsiteY2" fmla="*/ 85392 h 853750"/>
                                  <a:gd name="connsiteX3" fmla="*/ 1630319 w 2622063"/>
                                  <a:gd name="connsiteY3" fmla="*/ 26 h 853750"/>
                                  <a:gd name="connsiteX4" fmla="*/ 926416 w 2622063"/>
                                  <a:gd name="connsiteY4" fmla="*/ 78502 h 853750"/>
                                  <a:gd name="connsiteX5" fmla="*/ 621616 w 2622063"/>
                                  <a:gd name="connsiteY5" fmla="*/ 249952 h 853750"/>
                                  <a:gd name="connsiteX6" fmla="*/ 232408 w 2622063"/>
                                  <a:gd name="connsiteY6" fmla="*/ 488737 h 853750"/>
                                  <a:gd name="connsiteX7" fmla="*/ 2023 w 2622063"/>
                                  <a:gd name="connsiteY7" fmla="*/ 844020 h 853750"/>
                                  <a:gd name="connsiteX8" fmla="*/ 141658 w 2622063"/>
                                  <a:gd name="connsiteY8" fmla="*/ 721484 h 853750"/>
                                  <a:gd name="connsiteX9" fmla="*/ 498807 w 2622063"/>
                                  <a:gd name="connsiteY9" fmla="*/ 383900 h 853750"/>
                                  <a:gd name="connsiteX10" fmla="*/ 984157 w 2622063"/>
                                  <a:gd name="connsiteY10" fmla="*/ 179852 h 853750"/>
                                  <a:gd name="connsiteX11" fmla="*/ 1440755 w 2622063"/>
                                  <a:gd name="connsiteY11" fmla="*/ 134014 h 853750"/>
                                  <a:gd name="connsiteX12" fmla="*/ 1911002 w 2622063"/>
                                  <a:gd name="connsiteY12" fmla="*/ 230902 h 853750"/>
                                  <a:gd name="connsiteX13" fmla="*/ 2159843 w 2622063"/>
                                  <a:gd name="connsiteY13" fmla="*/ 337005 h 853750"/>
                                  <a:gd name="connsiteX14" fmla="*/ 2570403 w 2622063"/>
                                  <a:gd name="connsiteY14" fmla="*/ 505692 h 853750"/>
                                  <a:gd name="connsiteX15" fmla="*/ 2589459 w 2622063"/>
                                  <a:gd name="connsiteY15" fmla="*/ 518527 h 853750"/>
                                  <a:gd name="connsiteX0" fmla="*/ 2589459 w 2622063"/>
                                  <a:gd name="connsiteY0" fmla="*/ 456826 h 792049"/>
                                  <a:gd name="connsiteX1" fmla="*/ 2326591 w 2622063"/>
                                  <a:gd name="connsiteY1" fmla="*/ 169201 h 792049"/>
                                  <a:gd name="connsiteX2" fmla="*/ 2060444 w 2622063"/>
                                  <a:gd name="connsiteY2" fmla="*/ 23691 h 792049"/>
                                  <a:gd name="connsiteX3" fmla="*/ 926416 w 2622063"/>
                                  <a:gd name="connsiteY3" fmla="*/ 16801 h 792049"/>
                                  <a:gd name="connsiteX4" fmla="*/ 621616 w 2622063"/>
                                  <a:gd name="connsiteY4" fmla="*/ 188251 h 792049"/>
                                  <a:gd name="connsiteX5" fmla="*/ 232408 w 2622063"/>
                                  <a:gd name="connsiteY5" fmla="*/ 427036 h 792049"/>
                                  <a:gd name="connsiteX6" fmla="*/ 2023 w 2622063"/>
                                  <a:gd name="connsiteY6" fmla="*/ 782319 h 792049"/>
                                  <a:gd name="connsiteX7" fmla="*/ 141658 w 2622063"/>
                                  <a:gd name="connsiteY7" fmla="*/ 659783 h 792049"/>
                                  <a:gd name="connsiteX8" fmla="*/ 498807 w 2622063"/>
                                  <a:gd name="connsiteY8" fmla="*/ 322199 h 792049"/>
                                  <a:gd name="connsiteX9" fmla="*/ 984157 w 2622063"/>
                                  <a:gd name="connsiteY9" fmla="*/ 118151 h 792049"/>
                                  <a:gd name="connsiteX10" fmla="*/ 1440755 w 2622063"/>
                                  <a:gd name="connsiteY10" fmla="*/ 72313 h 792049"/>
                                  <a:gd name="connsiteX11" fmla="*/ 1911002 w 2622063"/>
                                  <a:gd name="connsiteY11" fmla="*/ 169201 h 792049"/>
                                  <a:gd name="connsiteX12" fmla="*/ 2159843 w 2622063"/>
                                  <a:gd name="connsiteY12" fmla="*/ 275304 h 792049"/>
                                  <a:gd name="connsiteX13" fmla="*/ 2570403 w 2622063"/>
                                  <a:gd name="connsiteY13" fmla="*/ 443991 h 792049"/>
                                  <a:gd name="connsiteX14" fmla="*/ 2589459 w 2622063"/>
                                  <a:gd name="connsiteY14" fmla="*/ 456826 h 792049"/>
                                  <a:gd name="connsiteX0" fmla="*/ 2589459 w 2622063"/>
                                  <a:gd name="connsiteY0" fmla="*/ 440115 h 775338"/>
                                  <a:gd name="connsiteX1" fmla="*/ 2326591 w 2622063"/>
                                  <a:gd name="connsiteY1" fmla="*/ 152490 h 775338"/>
                                  <a:gd name="connsiteX2" fmla="*/ 926416 w 2622063"/>
                                  <a:gd name="connsiteY2" fmla="*/ 90 h 775338"/>
                                  <a:gd name="connsiteX3" fmla="*/ 621616 w 2622063"/>
                                  <a:gd name="connsiteY3" fmla="*/ 171540 h 775338"/>
                                  <a:gd name="connsiteX4" fmla="*/ 232408 w 2622063"/>
                                  <a:gd name="connsiteY4" fmla="*/ 410325 h 775338"/>
                                  <a:gd name="connsiteX5" fmla="*/ 2023 w 2622063"/>
                                  <a:gd name="connsiteY5" fmla="*/ 765608 h 775338"/>
                                  <a:gd name="connsiteX6" fmla="*/ 141658 w 2622063"/>
                                  <a:gd name="connsiteY6" fmla="*/ 643072 h 775338"/>
                                  <a:gd name="connsiteX7" fmla="*/ 498807 w 2622063"/>
                                  <a:gd name="connsiteY7" fmla="*/ 305488 h 775338"/>
                                  <a:gd name="connsiteX8" fmla="*/ 984157 w 2622063"/>
                                  <a:gd name="connsiteY8" fmla="*/ 101440 h 775338"/>
                                  <a:gd name="connsiteX9" fmla="*/ 1440755 w 2622063"/>
                                  <a:gd name="connsiteY9" fmla="*/ 55602 h 775338"/>
                                  <a:gd name="connsiteX10" fmla="*/ 1911002 w 2622063"/>
                                  <a:gd name="connsiteY10" fmla="*/ 152490 h 775338"/>
                                  <a:gd name="connsiteX11" fmla="*/ 2159843 w 2622063"/>
                                  <a:gd name="connsiteY11" fmla="*/ 258593 h 775338"/>
                                  <a:gd name="connsiteX12" fmla="*/ 2570403 w 2622063"/>
                                  <a:gd name="connsiteY12" fmla="*/ 427280 h 775338"/>
                                  <a:gd name="connsiteX13" fmla="*/ 2589459 w 2622063"/>
                                  <a:gd name="connsiteY13" fmla="*/ 440115 h 775338"/>
                                  <a:gd name="connsiteX0" fmla="*/ 2589459 w 2632818"/>
                                  <a:gd name="connsiteY0" fmla="*/ 440111 h 775334"/>
                                  <a:gd name="connsiteX1" fmla="*/ 2166129 w 2632818"/>
                                  <a:gd name="connsiteY1" fmla="*/ 192742 h 775334"/>
                                  <a:gd name="connsiteX2" fmla="*/ 926416 w 2632818"/>
                                  <a:gd name="connsiteY2" fmla="*/ 86 h 775334"/>
                                  <a:gd name="connsiteX3" fmla="*/ 621616 w 2632818"/>
                                  <a:gd name="connsiteY3" fmla="*/ 171536 h 775334"/>
                                  <a:gd name="connsiteX4" fmla="*/ 232408 w 2632818"/>
                                  <a:gd name="connsiteY4" fmla="*/ 410321 h 775334"/>
                                  <a:gd name="connsiteX5" fmla="*/ 2023 w 2632818"/>
                                  <a:gd name="connsiteY5" fmla="*/ 765604 h 775334"/>
                                  <a:gd name="connsiteX6" fmla="*/ 141658 w 2632818"/>
                                  <a:gd name="connsiteY6" fmla="*/ 643068 h 775334"/>
                                  <a:gd name="connsiteX7" fmla="*/ 498807 w 2632818"/>
                                  <a:gd name="connsiteY7" fmla="*/ 305484 h 775334"/>
                                  <a:gd name="connsiteX8" fmla="*/ 984157 w 2632818"/>
                                  <a:gd name="connsiteY8" fmla="*/ 101436 h 775334"/>
                                  <a:gd name="connsiteX9" fmla="*/ 1440755 w 2632818"/>
                                  <a:gd name="connsiteY9" fmla="*/ 55598 h 775334"/>
                                  <a:gd name="connsiteX10" fmla="*/ 1911002 w 2632818"/>
                                  <a:gd name="connsiteY10" fmla="*/ 152486 h 775334"/>
                                  <a:gd name="connsiteX11" fmla="*/ 2159843 w 2632818"/>
                                  <a:gd name="connsiteY11" fmla="*/ 258589 h 775334"/>
                                  <a:gd name="connsiteX12" fmla="*/ 2570403 w 2632818"/>
                                  <a:gd name="connsiteY12" fmla="*/ 427276 h 775334"/>
                                  <a:gd name="connsiteX13" fmla="*/ 2589459 w 2632818"/>
                                  <a:gd name="connsiteY13" fmla="*/ 440111 h 775334"/>
                                  <a:gd name="connsiteX0" fmla="*/ 2589459 w 2632818"/>
                                  <a:gd name="connsiteY0" fmla="*/ 445171 h 780394"/>
                                  <a:gd name="connsiteX1" fmla="*/ 2166129 w 2632818"/>
                                  <a:gd name="connsiteY1" fmla="*/ 197802 h 780394"/>
                                  <a:gd name="connsiteX2" fmla="*/ 926416 w 2632818"/>
                                  <a:gd name="connsiteY2" fmla="*/ 5146 h 780394"/>
                                  <a:gd name="connsiteX3" fmla="*/ 621616 w 2632818"/>
                                  <a:gd name="connsiteY3" fmla="*/ 176596 h 780394"/>
                                  <a:gd name="connsiteX4" fmla="*/ 232408 w 2632818"/>
                                  <a:gd name="connsiteY4" fmla="*/ 415381 h 780394"/>
                                  <a:gd name="connsiteX5" fmla="*/ 2023 w 2632818"/>
                                  <a:gd name="connsiteY5" fmla="*/ 770664 h 780394"/>
                                  <a:gd name="connsiteX6" fmla="*/ 141658 w 2632818"/>
                                  <a:gd name="connsiteY6" fmla="*/ 648128 h 780394"/>
                                  <a:gd name="connsiteX7" fmla="*/ 498807 w 2632818"/>
                                  <a:gd name="connsiteY7" fmla="*/ 310544 h 780394"/>
                                  <a:gd name="connsiteX8" fmla="*/ 984157 w 2632818"/>
                                  <a:gd name="connsiteY8" fmla="*/ 106496 h 780394"/>
                                  <a:gd name="connsiteX9" fmla="*/ 1444845 w 2632818"/>
                                  <a:gd name="connsiteY9" fmla="*/ 782 h 780394"/>
                                  <a:gd name="connsiteX10" fmla="*/ 1911002 w 2632818"/>
                                  <a:gd name="connsiteY10" fmla="*/ 157546 h 780394"/>
                                  <a:gd name="connsiteX11" fmla="*/ 2159843 w 2632818"/>
                                  <a:gd name="connsiteY11" fmla="*/ 263649 h 780394"/>
                                  <a:gd name="connsiteX12" fmla="*/ 2570403 w 2632818"/>
                                  <a:gd name="connsiteY12" fmla="*/ 432336 h 780394"/>
                                  <a:gd name="connsiteX13" fmla="*/ 2589459 w 2632818"/>
                                  <a:gd name="connsiteY13" fmla="*/ 445171 h 780394"/>
                                  <a:gd name="connsiteX0" fmla="*/ 2589459 w 2632818"/>
                                  <a:gd name="connsiteY0" fmla="*/ 440111 h 775334"/>
                                  <a:gd name="connsiteX1" fmla="*/ 2166129 w 2632818"/>
                                  <a:gd name="connsiteY1" fmla="*/ 192742 h 775334"/>
                                  <a:gd name="connsiteX2" fmla="*/ 926416 w 2632818"/>
                                  <a:gd name="connsiteY2" fmla="*/ 86 h 775334"/>
                                  <a:gd name="connsiteX3" fmla="*/ 621616 w 2632818"/>
                                  <a:gd name="connsiteY3" fmla="*/ 171536 h 775334"/>
                                  <a:gd name="connsiteX4" fmla="*/ 232408 w 2632818"/>
                                  <a:gd name="connsiteY4" fmla="*/ 410321 h 775334"/>
                                  <a:gd name="connsiteX5" fmla="*/ 2023 w 2632818"/>
                                  <a:gd name="connsiteY5" fmla="*/ 765604 h 775334"/>
                                  <a:gd name="connsiteX6" fmla="*/ 141658 w 2632818"/>
                                  <a:gd name="connsiteY6" fmla="*/ 643068 h 775334"/>
                                  <a:gd name="connsiteX7" fmla="*/ 498807 w 2632818"/>
                                  <a:gd name="connsiteY7" fmla="*/ 305484 h 775334"/>
                                  <a:gd name="connsiteX8" fmla="*/ 984157 w 2632818"/>
                                  <a:gd name="connsiteY8" fmla="*/ 101436 h 775334"/>
                                  <a:gd name="connsiteX9" fmla="*/ 1429644 w 2632818"/>
                                  <a:gd name="connsiteY9" fmla="*/ 126113 h 775334"/>
                                  <a:gd name="connsiteX10" fmla="*/ 1911002 w 2632818"/>
                                  <a:gd name="connsiteY10" fmla="*/ 152486 h 775334"/>
                                  <a:gd name="connsiteX11" fmla="*/ 2159843 w 2632818"/>
                                  <a:gd name="connsiteY11" fmla="*/ 258589 h 775334"/>
                                  <a:gd name="connsiteX12" fmla="*/ 2570403 w 2632818"/>
                                  <a:gd name="connsiteY12" fmla="*/ 427276 h 775334"/>
                                  <a:gd name="connsiteX13" fmla="*/ 2589459 w 2632818"/>
                                  <a:gd name="connsiteY13" fmla="*/ 440111 h 775334"/>
                                  <a:gd name="connsiteX0" fmla="*/ 2589459 w 2646289"/>
                                  <a:gd name="connsiteY0" fmla="*/ 441260 h 776483"/>
                                  <a:gd name="connsiteX1" fmla="*/ 1974706 w 2646289"/>
                                  <a:gd name="connsiteY1" fmla="*/ 114032 h 776483"/>
                                  <a:gd name="connsiteX2" fmla="*/ 926416 w 2646289"/>
                                  <a:gd name="connsiteY2" fmla="*/ 1235 h 776483"/>
                                  <a:gd name="connsiteX3" fmla="*/ 621616 w 2646289"/>
                                  <a:gd name="connsiteY3" fmla="*/ 172685 h 776483"/>
                                  <a:gd name="connsiteX4" fmla="*/ 232408 w 2646289"/>
                                  <a:gd name="connsiteY4" fmla="*/ 411470 h 776483"/>
                                  <a:gd name="connsiteX5" fmla="*/ 2023 w 2646289"/>
                                  <a:gd name="connsiteY5" fmla="*/ 766753 h 776483"/>
                                  <a:gd name="connsiteX6" fmla="*/ 141658 w 2646289"/>
                                  <a:gd name="connsiteY6" fmla="*/ 644217 h 776483"/>
                                  <a:gd name="connsiteX7" fmla="*/ 498807 w 2646289"/>
                                  <a:gd name="connsiteY7" fmla="*/ 306633 h 776483"/>
                                  <a:gd name="connsiteX8" fmla="*/ 984157 w 2646289"/>
                                  <a:gd name="connsiteY8" fmla="*/ 102585 h 776483"/>
                                  <a:gd name="connsiteX9" fmla="*/ 1429644 w 2646289"/>
                                  <a:gd name="connsiteY9" fmla="*/ 127262 h 776483"/>
                                  <a:gd name="connsiteX10" fmla="*/ 1911002 w 2646289"/>
                                  <a:gd name="connsiteY10" fmla="*/ 153635 h 776483"/>
                                  <a:gd name="connsiteX11" fmla="*/ 2159843 w 2646289"/>
                                  <a:gd name="connsiteY11" fmla="*/ 259738 h 776483"/>
                                  <a:gd name="connsiteX12" fmla="*/ 2570403 w 2646289"/>
                                  <a:gd name="connsiteY12" fmla="*/ 428425 h 776483"/>
                                  <a:gd name="connsiteX13" fmla="*/ 2589459 w 2646289"/>
                                  <a:gd name="connsiteY13" fmla="*/ 441260 h 776483"/>
                                  <a:gd name="connsiteX0" fmla="*/ 2589459 w 2646289"/>
                                  <a:gd name="connsiteY0" fmla="*/ 430390 h 765613"/>
                                  <a:gd name="connsiteX1" fmla="*/ 1974706 w 2646289"/>
                                  <a:gd name="connsiteY1" fmla="*/ 103162 h 765613"/>
                                  <a:gd name="connsiteX2" fmla="*/ 1202616 w 2646289"/>
                                  <a:gd name="connsiteY2" fmla="*/ 1458 h 765613"/>
                                  <a:gd name="connsiteX3" fmla="*/ 621616 w 2646289"/>
                                  <a:gd name="connsiteY3" fmla="*/ 161815 h 765613"/>
                                  <a:gd name="connsiteX4" fmla="*/ 232408 w 2646289"/>
                                  <a:gd name="connsiteY4" fmla="*/ 400600 h 765613"/>
                                  <a:gd name="connsiteX5" fmla="*/ 2023 w 2646289"/>
                                  <a:gd name="connsiteY5" fmla="*/ 755883 h 765613"/>
                                  <a:gd name="connsiteX6" fmla="*/ 141658 w 2646289"/>
                                  <a:gd name="connsiteY6" fmla="*/ 633347 h 765613"/>
                                  <a:gd name="connsiteX7" fmla="*/ 498807 w 2646289"/>
                                  <a:gd name="connsiteY7" fmla="*/ 295763 h 765613"/>
                                  <a:gd name="connsiteX8" fmla="*/ 984157 w 2646289"/>
                                  <a:gd name="connsiteY8" fmla="*/ 91715 h 765613"/>
                                  <a:gd name="connsiteX9" fmla="*/ 1429644 w 2646289"/>
                                  <a:gd name="connsiteY9" fmla="*/ 116392 h 765613"/>
                                  <a:gd name="connsiteX10" fmla="*/ 1911002 w 2646289"/>
                                  <a:gd name="connsiteY10" fmla="*/ 142765 h 765613"/>
                                  <a:gd name="connsiteX11" fmla="*/ 2159843 w 2646289"/>
                                  <a:gd name="connsiteY11" fmla="*/ 248868 h 765613"/>
                                  <a:gd name="connsiteX12" fmla="*/ 2570403 w 2646289"/>
                                  <a:gd name="connsiteY12" fmla="*/ 417555 h 765613"/>
                                  <a:gd name="connsiteX13" fmla="*/ 2589459 w 2646289"/>
                                  <a:gd name="connsiteY13" fmla="*/ 430390 h 765613"/>
                                  <a:gd name="connsiteX0" fmla="*/ 2589459 w 2646289"/>
                                  <a:gd name="connsiteY0" fmla="*/ 429481 h 764704"/>
                                  <a:gd name="connsiteX1" fmla="*/ 1974706 w 2646289"/>
                                  <a:gd name="connsiteY1" fmla="*/ 102253 h 764704"/>
                                  <a:gd name="connsiteX2" fmla="*/ 1202616 w 2646289"/>
                                  <a:gd name="connsiteY2" fmla="*/ 549 h 764704"/>
                                  <a:gd name="connsiteX3" fmla="*/ 614981 w 2646289"/>
                                  <a:gd name="connsiteY3" fmla="*/ 135166 h 764704"/>
                                  <a:gd name="connsiteX4" fmla="*/ 232408 w 2646289"/>
                                  <a:gd name="connsiteY4" fmla="*/ 399691 h 764704"/>
                                  <a:gd name="connsiteX5" fmla="*/ 2023 w 2646289"/>
                                  <a:gd name="connsiteY5" fmla="*/ 754974 h 764704"/>
                                  <a:gd name="connsiteX6" fmla="*/ 141658 w 2646289"/>
                                  <a:gd name="connsiteY6" fmla="*/ 632438 h 764704"/>
                                  <a:gd name="connsiteX7" fmla="*/ 498807 w 2646289"/>
                                  <a:gd name="connsiteY7" fmla="*/ 294854 h 764704"/>
                                  <a:gd name="connsiteX8" fmla="*/ 984157 w 2646289"/>
                                  <a:gd name="connsiteY8" fmla="*/ 90806 h 764704"/>
                                  <a:gd name="connsiteX9" fmla="*/ 1429644 w 2646289"/>
                                  <a:gd name="connsiteY9" fmla="*/ 115483 h 764704"/>
                                  <a:gd name="connsiteX10" fmla="*/ 1911002 w 2646289"/>
                                  <a:gd name="connsiteY10" fmla="*/ 141856 h 764704"/>
                                  <a:gd name="connsiteX11" fmla="*/ 2159843 w 2646289"/>
                                  <a:gd name="connsiteY11" fmla="*/ 247959 h 764704"/>
                                  <a:gd name="connsiteX12" fmla="*/ 2570403 w 2646289"/>
                                  <a:gd name="connsiteY12" fmla="*/ 416646 h 764704"/>
                                  <a:gd name="connsiteX13" fmla="*/ 2589459 w 2646289"/>
                                  <a:gd name="connsiteY13" fmla="*/ 429481 h 764704"/>
                                  <a:gd name="connsiteX0" fmla="*/ 2589459 w 2646289"/>
                                  <a:gd name="connsiteY0" fmla="*/ 429481 h 764704"/>
                                  <a:gd name="connsiteX1" fmla="*/ 1974706 w 2646289"/>
                                  <a:gd name="connsiteY1" fmla="*/ 102253 h 764704"/>
                                  <a:gd name="connsiteX2" fmla="*/ 1202616 w 2646289"/>
                                  <a:gd name="connsiteY2" fmla="*/ 549 h 764704"/>
                                  <a:gd name="connsiteX3" fmla="*/ 614981 w 2646289"/>
                                  <a:gd name="connsiteY3" fmla="*/ 135166 h 764704"/>
                                  <a:gd name="connsiteX4" fmla="*/ 232408 w 2646289"/>
                                  <a:gd name="connsiteY4" fmla="*/ 399691 h 764704"/>
                                  <a:gd name="connsiteX5" fmla="*/ 2023 w 2646289"/>
                                  <a:gd name="connsiteY5" fmla="*/ 754974 h 764704"/>
                                  <a:gd name="connsiteX6" fmla="*/ 141658 w 2646289"/>
                                  <a:gd name="connsiteY6" fmla="*/ 632438 h 764704"/>
                                  <a:gd name="connsiteX7" fmla="*/ 498807 w 2646289"/>
                                  <a:gd name="connsiteY7" fmla="*/ 294854 h 764704"/>
                                  <a:gd name="connsiteX8" fmla="*/ 984157 w 2646289"/>
                                  <a:gd name="connsiteY8" fmla="*/ 90806 h 764704"/>
                                  <a:gd name="connsiteX9" fmla="*/ 1416566 w 2646289"/>
                                  <a:gd name="connsiteY9" fmla="*/ 45818 h 764704"/>
                                  <a:gd name="connsiteX10" fmla="*/ 1911002 w 2646289"/>
                                  <a:gd name="connsiteY10" fmla="*/ 141856 h 764704"/>
                                  <a:gd name="connsiteX11" fmla="*/ 2159843 w 2646289"/>
                                  <a:gd name="connsiteY11" fmla="*/ 247959 h 764704"/>
                                  <a:gd name="connsiteX12" fmla="*/ 2570403 w 2646289"/>
                                  <a:gd name="connsiteY12" fmla="*/ 416646 h 764704"/>
                                  <a:gd name="connsiteX13" fmla="*/ 2589459 w 2646289"/>
                                  <a:gd name="connsiteY13" fmla="*/ 429481 h 764704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84157 w 2646289"/>
                                  <a:gd name="connsiteY8" fmla="*/ 112935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8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31168 w 2646289"/>
                                  <a:gd name="connsiteY8" fmla="*/ 115660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8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31168 w 2646289"/>
                                  <a:gd name="connsiteY8" fmla="*/ 115660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9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7424"/>
                                  <a:gd name="connsiteY0" fmla="*/ 451610 h 786833"/>
                                  <a:gd name="connsiteX1" fmla="*/ 1974706 w 2647424"/>
                                  <a:gd name="connsiteY1" fmla="*/ 124382 h 786833"/>
                                  <a:gd name="connsiteX2" fmla="*/ 1221273 w 2647424"/>
                                  <a:gd name="connsiteY2" fmla="*/ 381 h 786833"/>
                                  <a:gd name="connsiteX3" fmla="*/ 614981 w 2647424"/>
                                  <a:gd name="connsiteY3" fmla="*/ 157295 h 786833"/>
                                  <a:gd name="connsiteX4" fmla="*/ 232408 w 2647424"/>
                                  <a:gd name="connsiteY4" fmla="*/ 421820 h 786833"/>
                                  <a:gd name="connsiteX5" fmla="*/ 2023 w 2647424"/>
                                  <a:gd name="connsiteY5" fmla="*/ 777103 h 786833"/>
                                  <a:gd name="connsiteX6" fmla="*/ 141658 w 2647424"/>
                                  <a:gd name="connsiteY6" fmla="*/ 654567 h 786833"/>
                                  <a:gd name="connsiteX7" fmla="*/ 498807 w 2647424"/>
                                  <a:gd name="connsiteY7" fmla="*/ 316983 h 786833"/>
                                  <a:gd name="connsiteX8" fmla="*/ 931168 w 2647424"/>
                                  <a:gd name="connsiteY8" fmla="*/ 115660 h 786833"/>
                                  <a:gd name="connsiteX9" fmla="*/ 1416566 w 2647424"/>
                                  <a:gd name="connsiteY9" fmla="*/ 67947 h 786833"/>
                                  <a:gd name="connsiteX10" fmla="*/ 1911002 w 2647424"/>
                                  <a:gd name="connsiteY10" fmla="*/ 163985 h 786833"/>
                                  <a:gd name="connsiteX11" fmla="*/ 2137147 w 2647424"/>
                                  <a:gd name="connsiteY11" fmla="*/ 238853 h 786833"/>
                                  <a:gd name="connsiteX12" fmla="*/ 2570403 w 2647424"/>
                                  <a:gd name="connsiteY12" fmla="*/ 438775 h 786833"/>
                                  <a:gd name="connsiteX13" fmla="*/ 2589459 w 2647424"/>
                                  <a:gd name="connsiteY13" fmla="*/ 451610 h 786833"/>
                                  <a:gd name="connsiteX0" fmla="*/ 2587968 w 2646420"/>
                                  <a:gd name="connsiteY0" fmla="*/ 483729 h 786869"/>
                                  <a:gd name="connsiteX1" fmla="*/ 1974706 w 2646420"/>
                                  <a:gd name="connsiteY1" fmla="*/ 124418 h 786869"/>
                                  <a:gd name="connsiteX2" fmla="*/ 1221273 w 2646420"/>
                                  <a:gd name="connsiteY2" fmla="*/ 417 h 786869"/>
                                  <a:gd name="connsiteX3" fmla="*/ 614981 w 2646420"/>
                                  <a:gd name="connsiteY3" fmla="*/ 157331 h 786869"/>
                                  <a:gd name="connsiteX4" fmla="*/ 232408 w 2646420"/>
                                  <a:gd name="connsiteY4" fmla="*/ 421856 h 786869"/>
                                  <a:gd name="connsiteX5" fmla="*/ 2023 w 2646420"/>
                                  <a:gd name="connsiteY5" fmla="*/ 777139 h 786869"/>
                                  <a:gd name="connsiteX6" fmla="*/ 141658 w 2646420"/>
                                  <a:gd name="connsiteY6" fmla="*/ 654603 h 786869"/>
                                  <a:gd name="connsiteX7" fmla="*/ 498807 w 2646420"/>
                                  <a:gd name="connsiteY7" fmla="*/ 317019 h 786869"/>
                                  <a:gd name="connsiteX8" fmla="*/ 931168 w 2646420"/>
                                  <a:gd name="connsiteY8" fmla="*/ 115696 h 786869"/>
                                  <a:gd name="connsiteX9" fmla="*/ 1416566 w 2646420"/>
                                  <a:gd name="connsiteY9" fmla="*/ 67983 h 786869"/>
                                  <a:gd name="connsiteX10" fmla="*/ 1911002 w 2646420"/>
                                  <a:gd name="connsiteY10" fmla="*/ 164021 h 786869"/>
                                  <a:gd name="connsiteX11" fmla="*/ 2137147 w 2646420"/>
                                  <a:gd name="connsiteY11" fmla="*/ 238889 h 786869"/>
                                  <a:gd name="connsiteX12" fmla="*/ 2570403 w 2646420"/>
                                  <a:gd name="connsiteY12" fmla="*/ 438811 h 786869"/>
                                  <a:gd name="connsiteX13" fmla="*/ 2587968 w 2646420"/>
                                  <a:gd name="connsiteY13" fmla="*/ 483729 h 786869"/>
                                  <a:gd name="connsiteX0" fmla="*/ 2608311 w 2660652"/>
                                  <a:gd name="connsiteY0" fmla="*/ 411088 h 786796"/>
                                  <a:gd name="connsiteX1" fmla="*/ 1974706 w 2660652"/>
                                  <a:gd name="connsiteY1" fmla="*/ 124345 h 786796"/>
                                  <a:gd name="connsiteX2" fmla="*/ 1221273 w 2660652"/>
                                  <a:gd name="connsiteY2" fmla="*/ 344 h 786796"/>
                                  <a:gd name="connsiteX3" fmla="*/ 614981 w 2660652"/>
                                  <a:gd name="connsiteY3" fmla="*/ 157258 h 786796"/>
                                  <a:gd name="connsiteX4" fmla="*/ 232408 w 2660652"/>
                                  <a:gd name="connsiteY4" fmla="*/ 421783 h 786796"/>
                                  <a:gd name="connsiteX5" fmla="*/ 2023 w 2660652"/>
                                  <a:gd name="connsiteY5" fmla="*/ 777066 h 786796"/>
                                  <a:gd name="connsiteX6" fmla="*/ 141658 w 2660652"/>
                                  <a:gd name="connsiteY6" fmla="*/ 654530 h 786796"/>
                                  <a:gd name="connsiteX7" fmla="*/ 498807 w 2660652"/>
                                  <a:gd name="connsiteY7" fmla="*/ 316946 h 786796"/>
                                  <a:gd name="connsiteX8" fmla="*/ 931168 w 2660652"/>
                                  <a:gd name="connsiteY8" fmla="*/ 115623 h 786796"/>
                                  <a:gd name="connsiteX9" fmla="*/ 1416566 w 2660652"/>
                                  <a:gd name="connsiteY9" fmla="*/ 67910 h 786796"/>
                                  <a:gd name="connsiteX10" fmla="*/ 1911002 w 2660652"/>
                                  <a:gd name="connsiteY10" fmla="*/ 163948 h 786796"/>
                                  <a:gd name="connsiteX11" fmla="*/ 2137147 w 2660652"/>
                                  <a:gd name="connsiteY11" fmla="*/ 238816 h 786796"/>
                                  <a:gd name="connsiteX12" fmla="*/ 2570403 w 2660652"/>
                                  <a:gd name="connsiteY12" fmla="*/ 438738 h 786796"/>
                                  <a:gd name="connsiteX13" fmla="*/ 2608311 w 2660652"/>
                                  <a:gd name="connsiteY13" fmla="*/ 411088 h 786796"/>
                                  <a:gd name="connsiteX0" fmla="*/ 2608311 w 2662255"/>
                                  <a:gd name="connsiteY0" fmla="*/ 411088 h 786796"/>
                                  <a:gd name="connsiteX1" fmla="*/ 1974706 w 2662255"/>
                                  <a:gd name="connsiteY1" fmla="*/ 124345 h 786796"/>
                                  <a:gd name="connsiteX2" fmla="*/ 1221273 w 2662255"/>
                                  <a:gd name="connsiteY2" fmla="*/ 344 h 786796"/>
                                  <a:gd name="connsiteX3" fmla="*/ 614981 w 2662255"/>
                                  <a:gd name="connsiteY3" fmla="*/ 157258 h 786796"/>
                                  <a:gd name="connsiteX4" fmla="*/ 232408 w 2662255"/>
                                  <a:gd name="connsiteY4" fmla="*/ 421783 h 786796"/>
                                  <a:gd name="connsiteX5" fmla="*/ 2023 w 2662255"/>
                                  <a:gd name="connsiteY5" fmla="*/ 777066 h 786796"/>
                                  <a:gd name="connsiteX6" fmla="*/ 141658 w 2662255"/>
                                  <a:gd name="connsiteY6" fmla="*/ 654530 h 786796"/>
                                  <a:gd name="connsiteX7" fmla="*/ 498807 w 2662255"/>
                                  <a:gd name="connsiteY7" fmla="*/ 316946 h 786796"/>
                                  <a:gd name="connsiteX8" fmla="*/ 931168 w 2662255"/>
                                  <a:gd name="connsiteY8" fmla="*/ 115623 h 786796"/>
                                  <a:gd name="connsiteX9" fmla="*/ 1416566 w 2662255"/>
                                  <a:gd name="connsiteY9" fmla="*/ 67910 h 786796"/>
                                  <a:gd name="connsiteX10" fmla="*/ 1911002 w 2662255"/>
                                  <a:gd name="connsiteY10" fmla="*/ 163948 h 786796"/>
                                  <a:gd name="connsiteX11" fmla="*/ 2137147 w 2662255"/>
                                  <a:gd name="connsiteY11" fmla="*/ 238816 h 786796"/>
                                  <a:gd name="connsiteX12" fmla="*/ 2574438 w 2662255"/>
                                  <a:gd name="connsiteY12" fmla="*/ 492272 h 786796"/>
                                  <a:gd name="connsiteX13" fmla="*/ 2608311 w 2662255"/>
                                  <a:gd name="connsiteY13" fmla="*/ 411088 h 786796"/>
                                  <a:gd name="connsiteX0" fmla="*/ 2496995 w 2603238"/>
                                  <a:gd name="connsiteY0" fmla="*/ 376872 h 786769"/>
                                  <a:gd name="connsiteX1" fmla="*/ 1974706 w 2603238"/>
                                  <a:gd name="connsiteY1" fmla="*/ 124318 h 786769"/>
                                  <a:gd name="connsiteX2" fmla="*/ 1221273 w 2603238"/>
                                  <a:gd name="connsiteY2" fmla="*/ 317 h 786769"/>
                                  <a:gd name="connsiteX3" fmla="*/ 614981 w 2603238"/>
                                  <a:gd name="connsiteY3" fmla="*/ 157231 h 786769"/>
                                  <a:gd name="connsiteX4" fmla="*/ 232408 w 2603238"/>
                                  <a:gd name="connsiteY4" fmla="*/ 421756 h 786769"/>
                                  <a:gd name="connsiteX5" fmla="*/ 2023 w 2603238"/>
                                  <a:gd name="connsiteY5" fmla="*/ 777039 h 786769"/>
                                  <a:gd name="connsiteX6" fmla="*/ 141658 w 2603238"/>
                                  <a:gd name="connsiteY6" fmla="*/ 654503 h 786769"/>
                                  <a:gd name="connsiteX7" fmla="*/ 498807 w 2603238"/>
                                  <a:gd name="connsiteY7" fmla="*/ 316919 h 786769"/>
                                  <a:gd name="connsiteX8" fmla="*/ 931168 w 2603238"/>
                                  <a:gd name="connsiteY8" fmla="*/ 115596 h 786769"/>
                                  <a:gd name="connsiteX9" fmla="*/ 1416566 w 2603238"/>
                                  <a:gd name="connsiteY9" fmla="*/ 67883 h 786769"/>
                                  <a:gd name="connsiteX10" fmla="*/ 1911002 w 2603238"/>
                                  <a:gd name="connsiteY10" fmla="*/ 163921 h 786769"/>
                                  <a:gd name="connsiteX11" fmla="*/ 2137147 w 2603238"/>
                                  <a:gd name="connsiteY11" fmla="*/ 238789 h 786769"/>
                                  <a:gd name="connsiteX12" fmla="*/ 2574438 w 2603238"/>
                                  <a:gd name="connsiteY12" fmla="*/ 492245 h 786769"/>
                                  <a:gd name="connsiteX13" fmla="*/ 2496995 w 2603238"/>
                                  <a:gd name="connsiteY13" fmla="*/ 376872 h 786769"/>
                                  <a:gd name="connsiteX0" fmla="*/ 2496995 w 2614345"/>
                                  <a:gd name="connsiteY0" fmla="*/ 376872 h 786769"/>
                                  <a:gd name="connsiteX1" fmla="*/ 1974706 w 2614345"/>
                                  <a:gd name="connsiteY1" fmla="*/ 124318 h 786769"/>
                                  <a:gd name="connsiteX2" fmla="*/ 1221273 w 2614345"/>
                                  <a:gd name="connsiteY2" fmla="*/ 317 h 786769"/>
                                  <a:gd name="connsiteX3" fmla="*/ 614981 w 2614345"/>
                                  <a:gd name="connsiteY3" fmla="*/ 157231 h 786769"/>
                                  <a:gd name="connsiteX4" fmla="*/ 232408 w 2614345"/>
                                  <a:gd name="connsiteY4" fmla="*/ 421756 h 786769"/>
                                  <a:gd name="connsiteX5" fmla="*/ 2023 w 2614345"/>
                                  <a:gd name="connsiteY5" fmla="*/ 777039 h 786769"/>
                                  <a:gd name="connsiteX6" fmla="*/ 141658 w 2614345"/>
                                  <a:gd name="connsiteY6" fmla="*/ 654503 h 786769"/>
                                  <a:gd name="connsiteX7" fmla="*/ 498807 w 2614345"/>
                                  <a:gd name="connsiteY7" fmla="*/ 316919 h 786769"/>
                                  <a:gd name="connsiteX8" fmla="*/ 931168 w 2614345"/>
                                  <a:gd name="connsiteY8" fmla="*/ 115596 h 786769"/>
                                  <a:gd name="connsiteX9" fmla="*/ 1416566 w 2614345"/>
                                  <a:gd name="connsiteY9" fmla="*/ 67883 h 786769"/>
                                  <a:gd name="connsiteX10" fmla="*/ 1911002 w 2614345"/>
                                  <a:gd name="connsiteY10" fmla="*/ 163921 h 786769"/>
                                  <a:gd name="connsiteX11" fmla="*/ 2137147 w 2614345"/>
                                  <a:gd name="connsiteY11" fmla="*/ 238789 h 786769"/>
                                  <a:gd name="connsiteX12" fmla="*/ 2588286 w 2614345"/>
                                  <a:gd name="connsiteY12" fmla="*/ 489162 h 786769"/>
                                  <a:gd name="connsiteX13" fmla="*/ 2496995 w 2614345"/>
                                  <a:gd name="connsiteY13" fmla="*/ 376872 h 786769"/>
                                  <a:gd name="connsiteX0" fmla="*/ 2496995 w 2611741"/>
                                  <a:gd name="connsiteY0" fmla="*/ 376872 h 786769"/>
                                  <a:gd name="connsiteX1" fmla="*/ 1974706 w 2611741"/>
                                  <a:gd name="connsiteY1" fmla="*/ 124318 h 786769"/>
                                  <a:gd name="connsiteX2" fmla="*/ 1221273 w 2611741"/>
                                  <a:gd name="connsiteY2" fmla="*/ 317 h 786769"/>
                                  <a:gd name="connsiteX3" fmla="*/ 614981 w 2611741"/>
                                  <a:gd name="connsiteY3" fmla="*/ 157231 h 786769"/>
                                  <a:gd name="connsiteX4" fmla="*/ 232408 w 2611741"/>
                                  <a:gd name="connsiteY4" fmla="*/ 421756 h 786769"/>
                                  <a:gd name="connsiteX5" fmla="*/ 2023 w 2611741"/>
                                  <a:gd name="connsiteY5" fmla="*/ 777039 h 786769"/>
                                  <a:gd name="connsiteX6" fmla="*/ 141658 w 2611741"/>
                                  <a:gd name="connsiteY6" fmla="*/ 654503 h 786769"/>
                                  <a:gd name="connsiteX7" fmla="*/ 498807 w 2611741"/>
                                  <a:gd name="connsiteY7" fmla="*/ 316919 h 786769"/>
                                  <a:gd name="connsiteX8" fmla="*/ 931168 w 2611741"/>
                                  <a:gd name="connsiteY8" fmla="*/ 115596 h 786769"/>
                                  <a:gd name="connsiteX9" fmla="*/ 1416566 w 2611741"/>
                                  <a:gd name="connsiteY9" fmla="*/ 67883 h 786769"/>
                                  <a:gd name="connsiteX10" fmla="*/ 1911002 w 2611741"/>
                                  <a:gd name="connsiteY10" fmla="*/ 163921 h 786769"/>
                                  <a:gd name="connsiteX11" fmla="*/ 2137147 w 2611741"/>
                                  <a:gd name="connsiteY11" fmla="*/ 238789 h 786769"/>
                                  <a:gd name="connsiteX12" fmla="*/ 2588286 w 2611741"/>
                                  <a:gd name="connsiteY12" fmla="*/ 489162 h 786769"/>
                                  <a:gd name="connsiteX13" fmla="*/ 2496995 w 2611741"/>
                                  <a:gd name="connsiteY13" fmla="*/ 376872 h 786769"/>
                                  <a:gd name="connsiteX0" fmla="*/ 2467474 w 2607081"/>
                                  <a:gd name="connsiteY0" fmla="*/ 338057 h 786743"/>
                                  <a:gd name="connsiteX1" fmla="*/ 1974706 w 2607081"/>
                                  <a:gd name="connsiteY1" fmla="*/ 124292 h 786743"/>
                                  <a:gd name="connsiteX2" fmla="*/ 1221273 w 2607081"/>
                                  <a:gd name="connsiteY2" fmla="*/ 291 h 786743"/>
                                  <a:gd name="connsiteX3" fmla="*/ 614981 w 2607081"/>
                                  <a:gd name="connsiteY3" fmla="*/ 157205 h 786743"/>
                                  <a:gd name="connsiteX4" fmla="*/ 232408 w 2607081"/>
                                  <a:gd name="connsiteY4" fmla="*/ 421730 h 786743"/>
                                  <a:gd name="connsiteX5" fmla="*/ 2023 w 2607081"/>
                                  <a:gd name="connsiteY5" fmla="*/ 777013 h 786743"/>
                                  <a:gd name="connsiteX6" fmla="*/ 141658 w 2607081"/>
                                  <a:gd name="connsiteY6" fmla="*/ 654477 h 786743"/>
                                  <a:gd name="connsiteX7" fmla="*/ 498807 w 2607081"/>
                                  <a:gd name="connsiteY7" fmla="*/ 316893 h 786743"/>
                                  <a:gd name="connsiteX8" fmla="*/ 931168 w 2607081"/>
                                  <a:gd name="connsiteY8" fmla="*/ 115570 h 786743"/>
                                  <a:gd name="connsiteX9" fmla="*/ 1416566 w 2607081"/>
                                  <a:gd name="connsiteY9" fmla="*/ 67857 h 786743"/>
                                  <a:gd name="connsiteX10" fmla="*/ 1911002 w 2607081"/>
                                  <a:gd name="connsiteY10" fmla="*/ 163895 h 786743"/>
                                  <a:gd name="connsiteX11" fmla="*/ 2137147 w 2607081"/>
                                  <a:gd name="connsiteY11" fmla="*/ 238763 h 786743"/>
                                  <a:gd name="connsiteX12" fmla="*/ 2588286 w 2607081"/>
                                  <a:gd name="connsiteY12" fmla="*/ 489136 h 786743"/>
                                  <a:gd name="connsiteX13" fmla="*/ 2467474 w 2607081"/>
                                  <a:gd name="connsiteY13" fmla="*/ 338057 h 786743"/>
                                  <a:gd name="connsiteX0" fmla="*/ 2467474 w 2620397"/>
                                  <a:gd name="connsiteY0" fmla="*/ 338057 h 786743"/>
                                  <a:gd name="connsiteX1" fmla="*/ 1974706 w 2620397"/>
                                  <a:gd name="connsiteY1" fmla="*/ 124292 h 786743"/>
                                  <a:gd name="connsiteX2" fmla="*/ 1221273 w 2620397"/>
                                  <a:gd name="connsiteY2" fmla="*/ 291 h 786743"/>
                                  <a:gd name="connsiteX3" fmla="*/ 614981 w 2620397"/>
                                  <a:gd name="connsiteY3" fmla="*/ 157205 h 786743"/>
                                  <a:gd name="connsiteX4" fmla="*/ 232408 w 2620397"/>
                                  <a:gd name="connsiteY4" fmla="*/ 421730 h 786743"/>
                                  <a:gd name="connsiteX5" fmla="*/ 2023 w 2620397"/>
                                  <a:gd name="connsiteY5" fmla="*/ 777013 h 786743"/>
                                  <a:gd name="connsiteX6" fmla="*/ 141658 w 2620397"/>
                                  <a:gd name="connsiteY6" fmla="*/ 654477 h 786743"/>
                                  <a:gd name="connsiteX7" fmla="*/ 498807 w 2620397"/>
                                  <a:gd name="connsiteY7" fmla="*/ 316893 h 786743"/>
                                  <a:gd name="connsiteX8" fmla="*/ 931168 w 2620397"/>
                                  <a:gd name="connsiteY8" fmla="*/ 115570 h 786743"/>
                                  <a:gd name="connsiteX9" fmla="*/ 1416566 w 2620397"/>
                                  <a:gd name="connsiteY9" fmla="*/ 67857 h 786743"/>
                                  <a:gd name="connsiteX10" fmla="*/ 1911002 w 2620397"/>
                                  <a:gd name="connsiteY10" fmla="*/ 163895 h 786743"/>
                                  <a:gd name="connsiteX11" fmla="*/ 2137147 w 2620397"/>
                                  <a:gd name="connsiteY11" fmla="*/ 238763 h 786743"/>
                                  <a:gd name="connsiteX12" fmla="*/ 2603241 w 2620397"/>
                                  <a:gd name="connsiteY12" fmla="*/ 490344 h 786743"/>
                                  <a:gd name="connsiteX13" fmla="*/ 2467474 w 2620397"/>
                                  <a:gd name="connsiteY13" fmla="*/ 338057 h 786743"/>
                                  <a:gd name="connsiteX0" fmla="*/ 2467474 w 2604023"/>
                                  <a:gd name="connsiteY0" fmla="*/ 338057 h 786743"/>
                                  <a:gd name="connsiteX1" fmla="*/ 1974706 w 2604023"/>
                                  <a:gd name="connsiteY1" fmla="*/ 124292 h 786743"/>
                                  <a:gd name="connsiteX2" fmla="*/ 1221273 w 2604023"/>
                                  <a:gd name="connsiteY2" fmla="*/ 291 h 786743"/>
                                  <a:gd name="connsiteX3" fmla="*/ 614981 w 2604023"/>
                                  <a:gd name="connsiteY3" fmla="*/ 157205 h 786743"/>
                                  <a:gd name="connsiteX4" fmla="*/ 232408 w 2604023"/>
                                  <a:gd name="connsiteY4" fmla="*/ 421730 h 786743"/>
                                  <a:gd name="connsiteX5" fmla="*/ 2023 w 2604023"/>
                                  <a:gd name="connsiteY5" fmla="*/ 777013 h 786743"/>
                                  <a:gd name="connsiteX6" fmla="*/ 141658 w 2604023"/>
                                  <a:gd name="connsiteY6" fmla="*/ 654477 h 786743"/>
                                  <a:gd name="connsiteX7" fmla="*/ 498807 w 2604023"/>
                                  <a:gd name="connsiteY7" fmla="*/ 316893 h 786743"/>
                                  <a:gd name="connsiteX8" fmla="*/ 931168 w 2604023"/>
                                  <a:gd name="connsiteY8" fmla="*/ 115570 h 786743"/>
                                  <a:gd name="connsiteX9" fmla="*/ 1416566 w 2604023"/>
                                  <a:gd name="connsiteY9" fmla="*/ 67857 h 786743"/>
                                  <a:gd name="connsiteX10" fmla="*/ 1911002 w 2604023"/>
                                  <a:gd name="connsiteY10" fmla="*/ 163895 h 786743"/>
                                  <a:gd name="connsiteX11" fmla="*/ 2137147 w 2604023"/>
                                  <a:gd name="connsiteY11" fmla="*/ 238763 h 786743"/>
                                  <a:gd name="connsiteX12" fmla="*/ 2603241 w 2604023"/>
                                  <a:gd name="connsiteY12" fmla="*/ 490344 h 786743"/>
                                  <a:gd name="connsiteX13" fmla="*/ 2467474 w 2604023"/>
                                  <a:gd name="connsiteY13" fmla="*/ 338057 h 786743"/>
                                  <a:gd name="connsiteX0" fmla="*/ 2423908 w 2613900"/>
                                  <a:gd name="connsiteY0" fmla="*/ 320529 h 786733"/>
                                  <a:gd name="connsiteX1" fmla="*/ 1974706 w 2613900"/>
                                  <a:gd name="connsiteY1" fmla="*/ 124282 h 786733"/>
                                  <a:gd name="connsiteX2" fmla="*/ 1221273 w 2613900"/>
                                  <a:gd name="connsiteY2" fmla="*/ 281 h 786733"/>
                                  <a:gd name="connsiteX3" fmla="*/ 614981 w 2613900"/>
                                  <a:gd name="connsiteY3" fmla="*/ 157195 h 786733"/>
                                  <a:gd name="connsiteX4" fmla="*/ 232408 w 2613900"/>
                                  <a:gd name="connsiteY4" fmla="*/ 421720 h 786733"/>
                                  <a:gd name="connsiteX5" fmla="*/ 2023 w 2613900"/>
                                  <a:gd name="connsiteY5" fmla="*/ 777003 h 786733"/>
                                  <a:gd name="connsiteX6" fmla="*/ 141658 w 2613900"/>
                                  <a:gd name="connsiteY6" fmla="*/ 654467 h 786733"/>
                                  <a:gd name="connsiteX7" fmla="*/ 498807 w 2613900"/>
                                  <a:gd name="connsiteY7" fmla="*/ 316883 h 786733"/>
                                  <a:gd name="connsiteX8" fmla="*/ 931168 w 2613900"/>
                                  <a:gd name="connsiteY8" fmla="*/ 115560 h 786733"/>
                                  <a:gd name="connsiteX9" fmla="*/ 1416566 w 2613900"/>
                                  <a:gd name="connsiteY9" fmla="*/ 67847 h 786733"/>
                                  <a:gd name="connsiteX10" fmla="*/ 1911002 w 2613900"/>
                                  <a:gd name="connsiteY10" fmla="*/ 163885 h 786733"/>
                                  <a:gd name="connsiteX11" fmla="*/ 2137147 w 2613900"/>
                                  <a:gd name="connsiteY11" fmla="*/ 238753 h 786733"/>
                                  <a:gd name="connsiteX12" fmla="*/ 2603241 w 2613900"/>
                                  <a:gd name="connsiteY12" fmla="*/ 490334 h 786733"/>
                                  <a:gd name="connsiteX13" fmla="*/ 2423908 w 2613900"/>
                                  <a:gd name="connsiteY13" fmla="*/ 320529 h 786733"/>
                                  <a:gd name="connsiteX0" fmla="*/ 2423908 w 2613900"/>
                                  <a:gd name="connsiteY0" fmla="*/ 320529 h 786733"/>
                                  <a:gd name="connsiteX1" fmla="*/ 1974706 w 2613900"/>
                                  <a:gd name="connsiteY1" fmla="*/ 124282 h 786733"/>
                                  <a:gd name="connsiteX2" fmla="*/ 1221273 w 2613900"/>
                                  <a:gd name="connsiteY2" fmla="*/ 281 h 786733"/>
                                  <a:gd name="connsiteX3" fmla="*/ 614981 w 2613900"/>
                                  <a:gd name="connsiteY3" fmla="*/ 157195 h 786733"/>
                                  <a:gd name="connsiteX4" fmla="*/ 232408 w 2613900"/>
                                  <a:gd name="connsiteY4" fmla="*/ 421720 h 786733"/>
                                  <a:gd name="connsiteX5" fmla="*/ 2023 w 2613900"/>
                                  <a:gd name="connsiteY5" fmla="*/ 777003 h 786733"/>
                                  <a:gd name="connsiteX6" fmla="*/ 141658 w 2613900"/>
                                  <a:gd name="connsiteY6" fmla="*/ 654467 h 786733"/>
                                  <a:gd name="connsiteX7" fmla="*/ 498807 w 2613900"/>
                                  <a:gd name="connsiteY7" fmla="*/ 316883 h 786733"/>
                                  <a:gd name="connsiteX8" fmla="*/ 931168 w 2613900"/>
                                  <a:gd name="connsiteY8" fmla="*/ 115560 h 786733"/>
                                  <a:gd name="connsiteX9" fmla="*/ 1416566 w 2613900"/>
                                  <a:gd name="connsiteY9" fmla="*/ 67847 h 786733"/>
                                  <a:gd name="connsiteX10" fmla="*/ 2137147 w 2613900"/>
                                  <a:gd name="connsiteY10" fmla="*/ 238753 h 786733"/>
                                  <a:gd name="connsiteX11" fmla="*/ 2603241 w 2613900"/>
                                  <a:gd name="connsiteY11" fmla="*/ 490334 h 786733"/>
                                  <a:gd name="connsiteX12" fmla="*/ 2423908 w 2613900"/>
                                  <a:gd name="connsiteY12" fmla="*/ 320529 h 78673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</a:cxnLst>
                                <a:rect l="l" t="t" r="r" b="b"/>
                                <a:pathLst>
                                  <a:path w="2613900" h="786733">
                                    <a:moveTo>
                                      <a:pt x="2423908" y="320529"/>
                                    </a:moveTo>
                                    <a:cubicBezTo>
                                      <a:pt x="2319152" y="259520"/>
                                      <a:pt x="2175145" y="177657"/>
                                      <a:pt x="1974706" y="124282"/>
                                    </a:cubicBezTo>
                                    <a:cubicBezTo>
                                      <a:pt x="1774267" y="70907"/>
                                      <a:pt x="1447894" y="-5204"/>
                                      <a:pt x="1221273" y="281"/>
                                    </a:cubicBezTo>
                                    <a:cubicBezTo>
                                      <a:pt x="994652" y="5766"/>
                                      <a:pt x="779792" y="86955"/>
                                      <a:pt x="614981" y="157195"/>
                                    </a:cubicBezTo>
                                    <a:cubicBezTo>
                                      <a:pt x="450170" y="227435"/>
                                      <a:pt x="334568" y="318419"/>
                                      <a:pt x="232408" y="421720"/>
                                    </a:cubicBezTo>
                                    <a:cubicBezTo>
                                      <a:pt x="130248" y="525021"/>
                                      <a:pt x="17148" y="738212"/>
                                      <a:pt x="2023" y="777003"/>
                                    </a:cubicBezTo>
                                    <a:cubicBezTo>
                                      <a:pt x="-13102" y="815794"/>
                                      <a:pt x="58861" y="731154"/>
                                      <a:pt x="141658" y="654467"/>
                                    </a:cubicBezTo>
                                    <a:cubicBezTo>
                                      <a:pt x="224455" y="577780"/>
                                      <a:pt x="358391" y="407155"/>
                                      <a:pt x="498807" y="316883"/>
                                    </a:cubicBezTo>
                                    <a:cubicBezTo>
                                      <a:pt x="639223" y="226611"/>
                                      <a:pt x="778208" y="157066"/>
                                      <a:pt x="931168" y="115560"/>
                                    </a:cubicBezTo>
                                    <a:cubicBezTo>
                                      <a:pt x="1084128" y="74054"/>
                                      <a:pt x="1215570" y="47315"/>
                                      <a:pt x="1416566" y="67847"/>
                                    </a:cubicBezTo>
                                    <a:cubicBezTo>
                                      <a:pt x="1617562" y="88379"/>
                                      <a:pt x="1939368" y="168338"/>
                                      <a:pt x="2137147" y="238753"/>
                                    </a:cubicBezTo>
                                    <a:cubicBezTo>
                                      <a:pt x="2334926" y="309168"/>
                                      <a:pt x="2555448" y="476705"/>
                                      <a:pt x="2603241" y="490334"/>
                                    </a:cubicBezTo>
                                    <a:cubicBezTo>
                                      <a:pt x="2651035" y="503963"/>
                                      <a:pt x="2528664" y="381538"/>
                                      <a:pt x="2423908" y="32052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002060"/>
                              </a:solidFill>
                              <a:ln w="9525">
                                <a:solidFill>
                                  <a:sysClr val="windowText" lastClr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marL="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endParaRPr lang="ja-JP" altLang="en-US"/>
                              </a:p>
                            </p:txBody>
                          </p:sp>
                        </p:grpSp>
                        <p:sp>
                          <p:nvSpPr>
                            <p:cNvPr id="1182" name="楕円 1181">
                              <a:extLst>
                                <a:ext uri="{FF2B5EF4-FFF2-40B4-BE49-F238E27FC236}">
                                  <a16:creationId xmlns:a16="http://schemas.microsoft.com/office/drawing/2014/main" id="{A3D23B07-ADB7-4AE1-A93B-953B4214CEED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047189" y="0"/>
                              <a:ext cx="99324" cy="35717"/>
                            </a:xfrm>
                            <a:prstGeom prst="ellipse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rtlCol="0" anchor="ctr"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l"/>
                              <a:endParaRPr kumimoji="1" lang="ja-JP" altLang="en-US" sz="1100"/>
                            </a:p>
                          </p:txBody>
                        </p:sp>
                      </p:grpSp>
                    </p:grpSp>
                    <p:sp>
                      <p:nvSpPr>
                        <p:cNvPr id="1177" name="フリーフォーム: 図形 1176">
                          <a:extLst>
                            <a:ext uri="{FF2B5EF4-FFF2-40B4-BE49-F238E27FC236}">
                              <a16:creationId xmlns:a16="http://schemas.microsoft.com/office/drawing/2014/main" id="{FD29410D-D2F4-41EE-8FCB-881B8D634ED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914362" y="2297618"/>
                          <a:ext cx="109978" cy="105592"/>
                        </a:xfrm>
                        <a:custGeom>
                          <a:avLst/>
                          <a:gdLst>
                            <a:gd name="connsiteX0" fmla="*/ 0 w 123825"/>
                            <a:gd name="connsiteY0" fmla="*/ 123825 h 123825"/>
                            <a:gd name="connsiteX1" fmla="*/ 123825 w 123825"/>
                            <a:gd name="connsiteY1" fmla="*/ 0 h 1238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23825" h="123825">
                              <a:moveTo>
                                <a:pt x="0" y="123825"/>
                              </a:moveTo>
                              <a:lnTo>
                                <a:pt x="123825" y="0"/>
                              </a:lnTo>
                            </a:path>
                          </a:pathLst>
                        </a:custGeom>
                        <a:noFill/>
                        <a:ln w="571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tlCol="0" anchor="t"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kumimoji="1" lang="ja-JP" altLang="en-US" sz="1100"/>
                        </a:p>
                      </p:txBody>
                    </p:sp>
                  </p:grpSp>
                </p:grpSp>
              </p:grpSp>
              <p:grpSp>
                <p:nvGrpSpPr>
                  <p:cNvPr id="1151" name="グループ化 1150">
                    <a:extLst>
                      <a:ext uri="{FF2B5EF4-FFF2-40B4-BE49-F238E27FC236}">
                        <a16:creationId xmlns:a16="http://schemas.microsoft.com/office/drawing/2014/main" id="{1509586A-70FB-4A84-AB2A-0B8574381D57}"/>
                      </a:ext>
                    </a:extLst>
                  </p:cNvPr>
                  <p:cNvGrpSpPr/>
                  <p:nvPr/>
                </p:nvGrpSpPr>
                <p:grpSpPr>
                  <a:xfrm>
                    <a:off x="8734488" y="1196080"/>
                    <a:ext cx="714697" cy="1535442"/>
                    <a:chOff x="7667800" y="948408"/>
                    <a:chExt cx="714697" cy="1535442"/>
                  </a:xfrm>
                </p:grpSpPr>
                <p:sp>
                  <p:nvSpPr>
                    <p:cNvPr id="1152" name="部分円 1151">
                      <a:extLst>
                        <a:ext uri="{FF2B5EF4-FFF2-40B4-BE49-F238E27FC236}">
                          <a16:creationId xmlns:a16="http://schemas.microsoft.com/office/drawing/2014/main" id="{003A2ACF-632A-412B-A7FE-D7137527879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580924" y="1780318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53" name="楕円 1152">
                      <a:extLst>
                        <a:ext uri="{FF2B5EF4-FFF2-40B4-BE49-F238E27FC236}">
                          <a16:creationId xmlns:a16="http://schemas.microsoft.com/office/drawing/2014/main" id="{E49D3230-7EE6-4E0E-AF2E-463E268A6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7319" y="1161774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54" name="グループ化 1153">
                      <a:extLst>
                        <a:ext uri="{FF2B5EF4-FFF2-40B4-BE49-F238E27FC236}">
                          <a16:creationId xmlns:a16="http://schemas.microsoft.com/office/drawing/2014/main" id="{36063E45-524F-4A65-B5E7-C19B8D4189FD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667800" y="948408"/>
                      <a:ext cx="714697" cy="523875"/>
                      <a:chOff x="7766084" y="1371572"/>
                      <a:chExt cx="2225261" cy="1561456"/>
                    </a:xfrm>
                  </p:grpSpPr>
                  <p:grpSp>
                    <p:nvGrpSpPr>
                      <p:cNvPr id="1155" name="グループ化 1154">
                        <a:extLst>
                          <a:ext uri="{FF2B5EF4-FFF2-40B4-BE49-F238E27FC236}">
                            <a16:creationId xmlns:a16="http://schemas.microsoft.com/office/drawing/2014/main" id="{09FA4147-0FBE-4820-87DE-F7942522E1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084" y="1371572"/>
                        <a:ext cx="2225261" cy="1561456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157" name="フリーフォーム 339">
                          <a:extLst>
                            <a:ext uri="{FF2B5EF4-FFF2-40B4-BE49-F238E27FC236}">
                              <a16:creationId xmlns:a16="http://schemas.microsoft.com/office/drawing/2014/main" id="{D4804C4F-9817-4A3D-843B-3DE9514506B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158" name="グループ化 1157">
                          <a:extLst>
                            <a:ext uri="{FF2B5EF4-FFF2-40B4-BE49-F238E27FC236}">
                              <a16:creationId xmlns:a16="http://schemas.microsoft.com/office/drawing/2014/main" id="{D4EF7D59-1606-4F4A-92F9-957FA6DD6F5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159" name="フリーフォーム: 図形 1158">
                            <a:extLst>
                              <a:ext uri="{FF2B5EF4-FFF2-40B4-BE49-F238E27FC236}">
                                <a16:creationId xmlns:a16="http://schemas.microsoft.com/office/drawing/2014/main" id="{D558B0AA-E398-44FF-B905-2082248EB09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160" name="グループ化 1159">
                            <a:extLst>
                              <a:ext uri="{FF2B5EF4-FFF2-40B4-BE49-F238E27FC236}">
                                <a16:creationId xmlns:a16="http://schemas.microsoft.com/office/drawing/2014/main" id="{35F000D6-39EA-44DB-ADE3-7EDC1C41DF3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162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75C3E0C7-93CB-42A8-9967-E4554903D981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163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5410D4BA-8462-4B18-B13E-2DA6B1B6D0E9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164" name="図 1163">
                              <a:extLst>
                                <a:ext uri="{FF2B5EF4-FFF2-40B4-BE49-F238E27FC236}">
                                  <a16:creationId xmlns:a16="http://schemas.microsoft.com/office/drawing/2014/main" id="{1A6F9CA1-EA90-4B34-8710-5399D0EC5D6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165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67F39BC1-EA50-4849-B495-0A96A6CD904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161" name="楕円 1160">
                            <a:extLst>
                              <a:ext uri="{FF2B5EF4-FFF2-40B4-BE49-F238E27FC236}">
                                <a16:creationId xmlns:a16="http://schemas.microsoft.com/office/drawing/2014/main" id="{77EFA080-4969-45F9-A0A8-9A654FC943F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156" name="フリーフォーム: 図形 1155">
                        <a:extLst>
                          <a:ext uri="{FF2B5EF4-FFF2-40B4-BE49-F238E27FC236}">
                            <a16:creationId xmlns:a16="http://schemas.microsoft.com/office/drawing/2014/main" id="{6D8D7DA9-EE77-4504-80EF-202747DBED9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8"/>
                        <a:ext cx="109978" cy="105592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</p:grpSp>
            </p:grpSp>
            <p:grpSp>
              <p:nvGrpSpPr>
                <p:cNvPr id="19" name="グループ化 18">
                  <a:extLst>
                    <a:ext uri="{FF2B5EF4-FFF2-40B4-BE49-F238E27FC236}">
                      <a16:creationId xmlns:a16="http://schemas.microsoft.com/office/drawing/2014/main" id="{47DEF9AC-359B-4F09-B948-5284203E665C}"/>
                    </a:ext>
                  </a:extLst>
                </p:cNvPr>
                <p:cNvGrpSpPr/>
                <p:nvPr/>
              </p:nvGrpSpPr>
              <p:grpSpPr>
                <a:xfrm>
                  <a:off x="6105183" y="780289"/>
                  <a:ext cx="1305249" cy="1360414"/>
                  <a:chOff x="5927274" y="815218"/>
                  <a:chExt cx="1472387" cy="1534616"/>
                </a:xfrm>
              </p:grpSpPr>
              <p:sp>
                <p:nvSpPr>
                  <p:cNvPr id="371" name="部分円 370">
                    <a:extLst>
                      <a:ext uri="{FF2B5EF4-FFF2-40B4-BE49-F238E27FC236}">
                        <a16:creationId xmlns:a16="http://schemas.microsoft.com/office/drawing/2014/main" id="{E3F75F28-C77C-408B-82D1-9B2AD36241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42614" y="1637915"/>
                    <a:ext cx="849663" cy="557402"/>
                  </a:xfrm>
                  <a:prstGeom prst="pie">
                    <a:avLst>
                      <a:gd name="adj1" fmla="val 5270319"/>
                      <a:gd name="adj2" fmla="val 16200000"/>
                    </a:avLst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" name="部分円 9">
                    <a:extLst>
                      <a:ext uri="{FF2B5EF4-FFF2-40B4-BE49-F238E27FC236}">
                        <a16:creationId xmlns:a16="http://schemas.microsoft.com/office/drawing/2014/main" id="{E047F918-BB1A-4C9A-979C-8931617105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30616" y="1646302"/>
                    <a:ext cx="849663" cy="557402"/>
                  </a:xfrm>
                  <a:prstGeom prst="pie">
                    <a:avLst>
                      <a:gd name="adj1" fmla="val 5270319"/>
                      <a:gd name="adj2" fmla="val 16200000"/>
                    </a:avLst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8" name="グループ化 17">
                    <a:extLst>
                      <a:ext uri="{FF2B5EF4-FFF2-40B4-BE49-F238E27FC236}">
                        <a16:creationId xmlns:a16="http://schemas.microsoft.com/office/drawing/2014/main" id="{8C1DDB66-58F5-4FC6-BD48-208A56D09028}"/>
                      </a:ext>
                    </a:extLst>
                  </p:cNvPr>
                  <p:cNvGrpSpPr/>
                  <p:nvPr/>
                </p:nvGrpSpPr>
                <p:grpSpPr>
                  <a:xfrm>
                    <a:off x="5927274" y="815218"/>
                    <a:ext cx="1472387" cy="796527"/>
                    <a:chOff x="5927274" y="815218"/>
                    <a:chExt cx="1472387" cy="796527"/>
                  </a:xfrm>
                </p:grpSpPr>
                <p:sp>
                  <p:nvSpPr>
                    <p:cNvPr id="256" name="楕円 255">
                      <a:extLst>
                        <a:ext uri="{FF2B5EF4-FFF2-40B4-BE49-F238E27FC236}">
                          <a16:creationId xmlns:a16="http://schemas.microsoft.com/office/drawing/2014/main" id="{43EED71F-4C87-4ED2-965A-5DAD62DAA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3504" y="1007271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7" name="グループ化 6">
                      <a:extLst>
                        <a:ext uri="{FF2B5EF4-FFF2-40B4-BE49-F238E27FC236}">
                          <a16:creationId xmlns:a16="http://schemas.microsoft.com/office/drawing/2014/main" id="{61371715-98BC-4077-920B-0FD601B799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06171" y="815218"/>
                      <a:ext cx="693490" cy="471245"/>
                      <a:chOff x="10848681" y="2777656"/>
                      <a:chExt cx="848951" cy="576885"/>
                    </a:xfrm>
                  </p:grpSpPr>
                  <p:sp>
                    <p:nvSpPr>
                      <p:cNvPr id="208" name="フリーフォーム 339">
                        <a:extLst>
                          <a:ext uri="{FF2B5EF4-FFF2-40B4-BE49-F238E27FC236}">
                            <a16:creationId xmlns:a16="http://schemas.microsoft.com/office/drawing/2014/main" id="{00000000-0008-0000-0000-00003B87A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11881" y="2793344"/>
                        <a:ext cx="785751" cy="537145"/>
                      </a:xfrm>
                      <a:custGeom>
                        <a:avLst/>
                        <a:gdLst>
                          <a:gd name="T0" fmla="*/ 2621126 w 2621279"/>
                          <a:gd name="T1" fmla="*/ 1684147 h 1756316"/>
                          <a:gd name="T2" fmla="*/ 2495980 w 2621279"/>
                          <a:gd name="T3" fmla="*/ 1068856 h 1756316"/>
                          <a:gd name="T4" fmla="*/ 2370394 w 2621279"/>
                          <a:gd name="T5" fmla="*/ 690022 h 1756316"/>
                          <a:gd name="T6" fmla="*/ 2175294 w 2621279"/>
                          <a:gd name="T7" fmla="*/ 403766 h 1756316"/>
                          <a:gd name="T8" fmla="*/ 2070519 w 2621279"/>
                          <a:gd name="T9" fmla="*/ 260891 h 1756316"/>
                          <a:gd name="T10" fmla="*/ 1689519 w 2621279"/>
                          <a:gd name="T11" fmla="*/ 146591 h 1756316"/>
                          <a:gd name="T12" fmla="*/ 994194 w 2621279"/>
                          <a:gd name="T13" fmla="*/ 3716 h 1756316"/>
                          <a:gd name="T14" fmla="*/ 784644 w 2621279"/>
                          <a:gd name="T15" fmla="*/ 60866 h 1756316"/>
                          <a:gd name="T16" fmla="*/ 508419 w 2621279"/>
                          <a:gd name="T17" fmla="*/ 260891 h 1756316"/>
                          <a:gd name="T18" fmla="*/ 232194 w 2621279"/>
                          <a:gd name="T19" fmla="*/ 546641 h 1756316"/>
                          <a:gd name="T20" fmla="*/ 41694 w 2621279"/>
                          <a:gd name="T21" fmla="*/ 765716 h 1756316"/>
                          <a:gd name="T22" fmla="*/ 3594 w 2621279"/>
                          <a:gd name="T23" fmla="*/ 975266 h 1756316"/>
                          <a:gd name="T24" fmla="*/ 22644 w 2621279"/>
                          <a:gd name="T25" fmla="*/ 1451516 h 1756316"/>
                          <a:gd name="T26" fmla="*/ 13119 w 2621279"/>
                          <a:gd name="T27" fmla="*/ 1756316 h 1756316"/>
                          <a:gd name="T28" fmla="*/ 232194 w 2621279"/>
                          <a:gd name="T29" fmla="*/ 1451516 h 1756316"/>
                          <a:gd name="T30" fmla="*/ 451269 w 2621279"/>
                          <a:gd name="T31" fmla="*/ 1184816 h 1756316"/>
                          <a:gd name="T32" fmla="*/ 898944 w 2621279"/>
                          <a:gd name="T33" fmla="*/ 1041941 h 1756316"/>
                          <a:gd name="T34" fmla="*/ 975144 w 2621279"/>
                          <a:gd name="T35" fmla="*/ 1032416 h 1756316"/>
                          <a:gd name="T36" fmla="*/ 1318044 w 2621279"/>
                          <a:gd name="T37" fmla="*/ 1032416 h 1756316"/>
                          <a:gd name="T38" fmla="*/ 2013369 w 2621279"/>
                          <a:gd name="T39" fmla="*/ 1175291 h 1756316"/>
                          <a:gd name="T40" fmla="*/ 2422944 w 2621279"/>
                          <a:gd name="T41" fmla="*/ 1327691 h 1756316"/>
                          <a:gd name="T42" fmla="*/ 2519648 w 2621279"/>
                          <a:gd name="T43" fmla="*/ 1464344 h 1756316"/>
                          <a:gd name="T44" fmla="*/ 2621126 w 2621279"/>
                          <a:gd name="T45" fmla="*/ 1684147 h 175631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621279" h="1756316">
                            <a:moveTo>
                              <a:pt x="2621126" y="1684147"/>
                            </a:moveTo>
                            <a:cubicBezTo>
                              <a:pt x="2617181" y="1618232"/>
                              <a:pt x="2531591" y="1196702"/>
                              <a:pt x="2495980" y="1068856"/>
                            </a:cubicBezTo>
                            <a:cubicBezTo>
                              <a:pt x="2460369" y="941010"/>
                              <a:pt x="2423842" y="800870"/>
                              <a:pt x="2370394" y="690022"/>
                            </a:cubicBezTo>
                            <a:cubicBezTo>
                              <a:pt x="2316946" y="579174"/>
                              <a:pt x="2225273" y="475288"/>
                              <a:pt x="2175294" y="403766"/>
                            </a:cubicBezTo>
                            <a:cubicBezTo>
                              <a:pt x="2125315" y="332244"/>
                              <a:pt x="2151481" y="303753"/>
                              <a:pt x="2070519" y="260891"/>
                            </a:cubicBezTo>
                            <a:cubicBezTo>
                              <a:pt x="1989557" y="218029"/>
                              <a:pt x="1868907" y="189454"/>
                              <a:pt x="1689519" y="146591"/>
                            </a:cubicBezTo>
                            <a:cubicBezTo>
                              <a:pt x="1510131" y="103728"/>
                              <a:pt x="1145006" y="18003"/>
                              <a:pt x="994194" y="3716"/>
                            </a:cubicBezTo>
                            <a:cubicBezTo>
                              <a:pt x="843381" y="-10572"/>
                              <a:pt x="865606" y="18004"/>
                              <a:pt x="784644" y="60866"/>
                            </a:cubicBezTo>
                            <a:cubicBezTo>
                              <a:pt x="703682" y="103728"/>
                              <a:pt x="600494" y="179929"/>
                              <a:pt x="508419" y="260891"/>
                            </a:cubicBezTo>
                            <a:cubicBezTo>
                              <a:pt x="416344" y="341853"/>
                              <a:pt x="309982" y="462503"/>
                              <a:pt x="232194" y="546641"/>
                            </a:cubicBezTo>
                            <a:cubicBezTo>
                              <a:pt x="154406" y="630779"/>
                              <a:pt x="79794" y="694278"/>
                              <a:pt x="41694" y="765716"/>
                            </a:cubicBezTo>
                            <a:cubicBezTo>
                              <a:pt x="3594" y="837154"/>
                              <a:pt x="6769" y="860966"/>
                              <a:pt x="3594" y="975266"/>
                            </a:cubicBezTo>
                            <a:cubicBezTo>
                              <a:pt x="419" y="1089566"/>
                              <a:pt x="21056" y="1321341"/>
                              <a:pt x="22644" y="1451516"/>
                            </a:cubicBezTo>
                            <a:cubicBezTo>
                              <a:pt x="24231" y="1581691"/>
                              <a:pt x="-21806" y="1756316"/>
                              <a:pt x="13119" y="1756316"/>
                            </a:cubicBezTo>
                            <a:cubicBezTo>
                              <a:pt x="48044" y="1756316"/>
                              <a:pt x="159169" y="1546766"/>
                              <a:pt x="232194" y="1451516"/>
                            </a:cubicBezTo>
                            <a:cubicBezTo>
                              <a:pt x="305219" y="1356266"/>
                              <a:pt x="340144" y="1253078"/>
                              <a:pt x="451269" y="1184816"/>
                            </a:cubicBezTo>
                            <a:cubicBezTo>
                              <a:pt x="562394" y="1116554"/>
                              <a:pt x="811632" y="1067341"/>
                              <a:pt x="898944" y="1041941"/>
                            </a:cubicBezTo>
                            <a:cubicBezTo>
                              <a:pt x="986256" y="1016541"/>
                              <a:pt x="905294" y="1034003"/>
                              <a:pt x="975144" y="1032416"/>
                            </a:cubicBezTo>
                            <a:cubicBezTo>
                              <a:pt x="1044994" y="1030828"/>
                              <a:pt x="1145007" y="1008604"/>
                              <a:pt x="1318044" y="1032416"/>
                            </a:cubicBezTo>
                            <a:cubicBezTo>
                              <a:pt x="1491081" y="1056228"/>
                              <a:pt x="1829219" y="1126079"/>
                              <a:pt x="2013369" y="1175291"/>
                            </a:cubicBezTo>
                            <a:cubicBezTo>
                              <a:pt x="2197519" y="1224503"/>
                              <a:pt x="2324519" y="1278479"/>
                              <a:pt x="2422944" y="1327691"/>
                            </a:cubicBezTo>
                            <a:cubicBezTo>
                              <a:pt x="2521369" y="1376903"/>
                              <a:pt x="2486618" y="1404935"/>
                              <a:pt x="2519648" y="1464344"/>
                            </a:cubicBezTo>
                            <a:cubicBezTo>
                              <a:pt x="2552678" y="1523753"/>
                              <a:pt x="2625071" y="1750062"/>
                              <a:pt x="2621126" y="16841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10" name="フリーフォーム: 図形 209">
                        <a:extLst>
                          <a:ext uri="{FF2B5EF4-FFF2-40B4-BE49-F238E27FC236}">
                            <a16:creationId xmlns:a16="http://schemas.microsoft.com/office/drawing/2014/main" id="{00000000-0008-0000-0000-00005D04000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1449700">
                        <a:off x="11566023" y="3172598"/>
                        <a:ext cx="70516" cy="51679"/>
                      </a:xfrm>
                      <a:custGeom>
                        <a:avLst/>
                        <a:gdLst>
                          <a:gd name="connsiteX0" fmla="*/ 0 w 247650"/>
                          <a:gd name="connsiteY0" fmla="*/ 0 h 180975"/>
                          <a:gd name="connsiteX1" fmla="*/ 247650 w 247650"/>
                          <a:gd name="connsiteY1" fmla="*/ 180975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7650" h="180975">
                            <a:moveTo>
                              <a:pt x="0" y="0"/>
                            </a:moveTo>
                            <a:lnTo>
                              <a:pt x="247650" y="180975"/>
                            </a:lnTo>
                          </a:path>
                        </a:pathLst>
                      </a:custGeom>
                      <a:noFill/>
                      <a:ln w="19050" cap="rnd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  <p:sp>
                    <p:nvSpPr>
                      <p:cNvPr id="212" name="フリーフォーム 340">
                        <a:extLst>
                          <a:ext uri="{FF2B5EF4-FFF2-40B4-BE49-F238E27FC236}">
                            <a16:creationId xmlns:a16="http://schemas.microsoft.com/office/drawing/2014/main" id="{00000000-0008-0000-0000-00003C87A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28515" y="2777656"/>
                        <a:ext cx="670316" cy="438387"/>
                      </a:xfrm>
                      <a:custGeom>
                        <a:avLst/>
                        <a:gdLst>
                          <a:gd name="T0" fmla="*/ 2236186 w 2236186"/>
                          <a:gd name="T1" fmla="*/ 1243246 h 1433407"/>
                          <a:gd name="T2" fmla="*/ 2207611 w 2236186"/>
                          <a:gd name="T3" fmla="*/ 833671 h 1433407"/>
                          <a:gd name="T4" fmla="*/ 2140936 w 2236186"/>
                          <a:gd name="T5" fmla="*/ 481246 h 1433407"/>
                          <a:gd name="T6" fmla="*/ 2045686 w 2236186"/>
                          <a:gd name="T7" fmla="*/ 281221 h 1433407"/>
                          <a:gd name="T8" fmla="*/ 1721836 w 2236186"/>
                          <a:gd name="T9" fmla="*/ 176446 h 1433407"/>
                          <a:gd name="T10" fmla="*/ 1074136 w 2236186"/>
                          <a:gd name="T11" fmla="*/ 24046 h 1433407"/>
                          <a:gd name="T12" fmla="*/ 826486 w 2236186"/>
                          <a:gd name="T13" fmla="*/ 24046 h 1433407"/>
                          <a:gd name="T14" fmla="*/ 502636 w 2236186"/>
                          <a:gd name="T15" fmla="*/ 252646 h 1433407"/>
                          <a:gd name="T16" fmla="*/ 54961 w 2236186"/>
                          <a:gd name="T17" fmla="*/ 719371 h 1433407"/>
                          <a:gd name="T18" fmla="*/ 7336 w 2236186"/>
                          <a:gd name="T19" fmla="*/ 900346 h 1433407"/>
                          <a:gd name="T20" fmla="*/ 54961 w 2236186"/>
                          <a:gd name="T21" fmla="*/ 1348021 h 1433407"/>
                          <a:gd name="T22" fmla="*/ 74011 w 2236186"/>
                          <a:gd name="T23" fmla="*/ 1414696 h 1433407"/>
                          <a:gd name="T24" fmla="*/ 302611 w 2236186"/>
                          <a:gd name="T25" fmla="*/ 1119421 h 1433407"/>
                          <a:gd name="T26" fmla="*/ 750286 w 2236186"/>
                          <a:gd name="T27" fmla="*/ 976546 h 1433407"/>
                          <a:gd name="T28" fmla="*/ 1531336 w 2236186"/>
                          <a:gd name="T29" fmla="*/ 1005121 h 1433407"/>
                          <a:gd name="T30" fmla="*/ 1931386 w 2236186"/>
                          <a:gd name="T31" fmla="*/ 1128946 h 1433407"/>
                          <a:gd name="T32" fmla="*/ 2236186 w 2236186"/>
                          <a:gd name="T33" fmla="*/ 1243246 h 1433407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2236186" h="1433407">
                            <a:moveTo>
                              <a:pt x="2236186" y="1243246"/>
                            </a:moveTo>
                            <a:cubicBezTo>
                              <a:pt x="2229836" y="1101958"/>
                              <a:pt x="2223486" y="960671"/>
                              <a:pt x="2207611" y="833671"/>
                            </a:cubicBezTo>
                            <a:cubicBezTo>
                              <a:pt x="2191736" y="706671"/>
                              <a:pt x="2167923" y="573321"/>
                              <a:pt x="2140936" y="481246"/>
                            </a:cubicBezTo>
                            <a:cubicBezTo>
                              <a:pt x="2113949" y="389171"/>
                              <a:pt x="2115536" y="332021"/>
                              <a:pt x="2045686" y="281221"/>
                            </a:cubicBezTo>
                            <a:cubicBezTo>
                              <a:pt x="1975836" y="230421"/>
                              <a:pt x="1883761" y="219308"/>
                              <a:pt x="1721836" y="176446"/>
                            </a:cubicBezTo>
                            <a:cubicBezTo>
                              <a:pt x="1559911" y="133583"/>
                              <a:pt x="1223361" y="49446"/>
                              <a:pt x="1074136" y="24046"/>
                            </a:cubicBezTo>
                            <a:cubicBezTo>
                              <a:pt x="924911" y="-1354"/>
                              <a:pt x="921736" y="-14054"/>
                              <a:pt x="826486" y="24046"/>
                            </a:cubicBezTo>
                            <a:cubicBezTo>
                              <a:pt x="731236" y="62146"/>
                              <a:pt x="631223" y="136759"/>
                              <a:pt x="502636" y="252646"/>
                            </a:cubicBezTo>
                            <a:cubicBezTo>
                              <a:pt x="374049" y="368533"/>
                              <a:pt x="137511" y="611421"/>
                              <a:pt x="54961" y="719371"/>
                            </a:cubicBezTo>
                            <a:cubicBezTo>
                              <a:pt x="-27589" y="827321"/>
                              <a:pt x="7336" y="795571"/>
                              <a:pt x="7336" y="900346"/>
                            </a:cubicBezTo>
                            <a:cubicBezTo>
                              <a:pt x="7336" y="1005121"/>
                              <a:pt x="43849" y="1262296"/>
                              <a:pt x="54961" y="1348021"/>
                            </a:cubicBezTo>
                            <a:cubicBezTo>
                              <a:pt x="66073" y="1433746"/>
                              <a:pt x="32736" y="1452796"/>
                              <a:pt x="74011" y="1414696"/>
                            </a:cubicBezTo>
                            <a:cubicBezTo>
                              <a:pt x="115286" y="1376596"/>
                              <a:pt x="189899" y="1192446"/>
                              <a:pt x="302611" y="1119421"/>
                            </a:cubicBezTo>
                            <a:cubicBezTo>
                              <a:pt x="415323" y="1046396"/>
                              <a:pt x="545499" y="995596"/>
                              <a:pt x="750286" y="976546"/>
                            </a:cubicBezTo>
                            <a:cubicBezTo>
                              <a:pt x="955073" y="957496"/>
                              <a:pt x="1334486" y="979721"/>
                              <a:pt x="1531336" y="1005121"/>
                            </a:cubicBezTo>
                            <a:cubicBezTo>
                              <a:pt x="1728186" y="1030521"/>
                              <a:pt x="1931386" y="1128946"/>
                              <a:pt x="1931386" y="1128946"/>
                            </a:cubicBezTo>
                            <a:lnTo>
                              <a:pt x="2236186" y="1243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13" name="フリーフォーム 341">
                        <a:extLst>
                          <a:ext uri="{FF2B5EF4-FFF2-40B4-BE49-F238E27FC236}">
                            <a16:creationId xmlns:a16="http://schemas.microsoft.com/office/drawing/2014/main" id="{00000000-0008-0000-0000-00003D87A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888" y="3053770"/>
                        <a:ext cx="766569" cy="300771"/>
                      </a:xfrm>
                      <a:custGeom>
                        <a:avLst/>
                        <a:gdLst>
                          <a:gd name="T0" fmla="*/ 2553507 w 2557289"/>
                          <a:gd name="T1" fmla="*/ 428625 h 983440"/>
                          <a:gd name="T2" fmla="*/ 2077257 w 2557289"/>
                          <a:gd name="T3" fmla="*/ 209550 h 983440"/>
                          <a:gd name="T4" fmla="*/ 1801032 w 2557289"/>
                          <a:gd name="T5" fmla="*/ 114300 h 983440"/>
                          <a:gd name="T6" fmla="*/ 1391457 w 2557289"/>
                          <a:gd name="T7" fmla="*/ 19050 h 983440"/>
                          <a:gd name="T8" fmla="*/ 1067607 w 2557289"/>
                          <a:gd name="T9" fmla="*/ 0 h 983440"/>
                          <a:gd name="T10" fmla="*/ 677082 w 2557289"/>
                          <a:gd name="T11" fmla="*/ 57150 h 983440"/>
                          <a:gd name="T12" fmla="*/ 372282 w 2557289"/>
                          <a:gd name="T13" fmla="*/ 228600 h 983440"/>
                          <a:gd name="T14" fmla="*/ 124632 w 2557289"/>
                          <a:gd name="T15" fmla="*/ 581025 h 983440"/>
                          <a:gd name="T16" fmla="*/ 807 w 2557289"/>
                          <a:gd name="T17" fmla="*/ 876300 h 983440"/>
                          <a:gd name="T18" fmla="*/ 77007 w 2557289"/>
                          <a:gd name="T19" fmla="*/ 981075 h 983440"/>
                          <a:gd name="T20" fmla="*/ 191307 w 2557289"/>
                          <a:gd name="T21" fmla="*/ 790575 h 983440"/>
                          <a:gd name="T22" fmla="*/ 381807 w 2557289"/>
                          <a:gd name="T23" fmla="*/ 561975 h 983440"/>
                          <a:gd name="T24" fmla="*/ 762252 w 2557289"/>
                          <a:gd name="T25" fmla="*/ 311711 h 983440"/>
                          <a:gd name="T26" fmla="*/ 1267632 w 2557289"/>
                          <a:gd name="T27" fmla="*/ 200025 h 983440"/>
                          <a:gd name="T28" fmla="*/ 1661668 w 2557289"/>
                          <a:gd name="T29" fmla="*/ 209550 h 983440"/>
                          <a:gd name="T30" fmla="*/ 1927620 w 2557289"/>
                          <a:gd name="T31" fmla="*/ 438850 h 983440"/>
                          <a:gd name="T32" fmla="*/ 2097811 w 2557289"/>
                          <a:gd name="T33" fmla="*/ 512846 h 983440"/>
                          <a:gd name="T34" fmla="*/ 2289816 w 2557289"/>
                          <a:gd name="T35" fmla="*/ 475247 h 983440"/>
                          <a:gd name="T36" fmla="*/ 2553507 w 2557289"/>
                          <a:gd name="T37" fmla="*/ 428625 h 98344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2557289" h="983440">
                            <a:moveTo>
                              <a:pt x="2553507" y="428625"/>
                            </a:moveTo>
                            <a:cubicBezTo>
                              <a:pt x="2518081" y="384342"/>
                              <a:pt x="2202670" y="261938"/>
                              <a:pt x="2077257" y="209550"/>
                            </a:cubicBezTo>
                            <a:cubicBezTo>
                              <a:pt x="1951845" y="157163"/>
                              <a:pt x="1915332" y="146050"/>
                              <a:pt x="1801032" y="114300"/>
                            </a:cubicBezTo>
                            <a:cubicBezTo>
                              <a:pt x="1686732" y="82550"/>
                              <a:pt x="1513694" y="38100"/>
                              <a:pt x="1391457" y="19050"/>
                            </a:cubicBezTo>
                            <a:cubicBezTo>
                              <a:pt x="1269220" y="0"/>
                              <a:pt x="1186669" y="-6350"/>
                              <a:pt x="1067607" y="0"/>
                            </a:cubicBezTo>
                            <a:cubicBezTo>
                              <a:pt x="948545" y="6350"/>
                              <a:pt x="792969" y="19050"/>
                              <a:pt x="677082" y="57150"/>
                            </a:cubicBezTo>
                            <a:cubicBezTo>
                              <a:pt x="561194" y="95250"/>
                              <a:pt x="464357" y="141288"/>
                              <a:pt x="372282" y="228600"/>
                            </a:cubicBezTo>
                            <a:cubicBezTo>
                              <a:pt x="280207" y="315912"/>
                              <a:pt x="186545" y="473075"/>
                              <a:pt x="124632" y="581025"/>
                            </a:cubicBezTo>
                            <a:cubicBezTo>
                              <a:pt x="62719" y="688975"/>
                              <a:pt x="8744" y="809625"/>
                              <a:pt x="807" y="876300"/>
                            </a:cubicBezTo>
                            <a:cubicBezTo>
                              <a:pt x="-7130" y="942975"/>
                              <a:pt x="45257" y="995363"/>
                              <a:pt x="77007" y="981075"/>
                            </a:cubicBezTo>
                            <a:cubicBezTo>
                              <a:pt x="108757" y="966788"/>
                              <a:pt x="140507" y="860425"/>
                              <a:pt x="191307" y="790575"/>
                            </a:cubicBezTo>
                            <a:cubicBezTo>
                              <a:pt x="242107" y="720725"/>
                              <a:pt x="286650" y="641786"/>
                              <a:pt x="381807" y="561975"/>
                            </a:cubicBezTo>
                            <a:cubicBezTo>
                              <a:pt x="476964" y="482164"/>
                              <a:pt x="614615" y="372036"/>
                              <a:pt x="762252" y="311711"/>
                            </a:cubicBezTo>
                            <a:cubicBezTo>
                              <a:pt x="909889" y="251386"/>
                              <a:pt x="1117729" y="217052"/>
                              <a:pt x="1267632" y="200025"/>
                            </a:cubicBezTo>
                            <a:cubicBezTo>
                              <a:pt x="1417535" y="182998"/>
                              <a:pt x="1551670" y="169746"/>
                              <a:pt x="1661668" y="209550"/>
                            </a:cubicBezTo>
                            <a:cubicBezTo>
                              <a:pt x="1771666" y="249354"/>
                              <a:pt x="1860945" y="392813"/>
                              <a:pt x="1927620" y="438850"/>
                            </a:cubicBezTo>
                            <a:cubicBezTo>
                              <a:pt x="1994295" y="484887"/>
                              <a:pt x="2025414" y="488733"/>
                              <a:pt x="2097811" y="512846"/>
                            </a:cubicBezTo>
                            <a:cubicBezTo>
                              <a:pt x="2170209" y="536959"/>
                              <a:pt x="2213867" y="489284"/>
                              <a:pt x="2289816" y="475247"/>
                            </a:cubicBezTo>
                            <a:cubicBezTo>
                              <a:pt x="2365765" y="461210"/>
                              <a:pt x="2588934" y="472908"/>
                              <a:pt x="2553507" y="42862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14" name="フリーフォーム 337">
                        <a:extLst>
                          <a:ext uri="{FF2B5EF4-FFF2-40B4-BE49-F238E27FC236}">
                            <a16:creationId xmlns:a16="http://schemas.microsoft.com/office/drawing/2014/main" id="{00000000-0008-0000-0000-00003A87A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681" y="3058330"/>
                        <a:ext cx="666017" cy="285321"/>
                      </a:xfrm>
                      <a:custGeom>
                        <a:avLst/>
                        <a:gdLst>
                          <a:gd name="T0" fmla="*/ 2133831 w 2221843"/>
                          <a:gd name="T1" fmla="*/ 447322 h 932921"/>
                          <a:gd name="T2" fmla="*/ 1879665 w 2221843"/>
                          <a:gd name="T3" fmla="*/ 339539 h 932921"/>
                          <a:gd name="T4" fmla="*/ 1676631 w 2221843"/>
                          <a:gd name="T5" fmla="*/ 142522 h 932921"/>
                          <a:gd name="T6" fmla="*/ 1333731 w 2221843"/>
                          <a:gd name="T7" fmla="*/ 9172 h 932921"/>
                          <a:gd name="T8" fmla="*/ 838431 w 2221843"/>
                          <a:gd name="T9" fmla="*/ 28222 h 932921"/>
                          <a:gd name="T10" fmla="*/ 505056 w 2221843"/>
                          <a:gd name="T11" fmla="*/ 161572 h 932921"/>
                          <a:gd name="T12" fmla="*/ 305031 w 2221843"/>
                          <a:gd name="T13" fmla="*/ 342547 h 932921"/>
                          <a:gd name="T14" fmla="*/ 143106 w 2221843"/>
                          <a:gd name="T15" fmla="*/ 561622 h 932921"/>
                          <a:gd name="T16" fmla="*/ 231 w 2221843"/>
                          <a:gd name="T17" fmla="*/ 828322 h 932921"/>
                          <a:gd name="T18" fmla="*/ 114531 w 2221843"/>
                          <a:gd name="T19" fmla="*/ 923572 h 932921"/>
                          <a:gd name="T20" fmla="*/ 295506 w 2221843"/>
                          <a:gd name="T21" fmla="*/ 618772 h 932921"/>
                          <a:gd name="T22" fmla="*/ 524106 w 2221843"/>
                          <a:gd name="T23" fmla="*/ 437797 h 932921"/>
                          <a:gd name="T24" fmla="*/ 781281 w 2221843"/>
                          <a:gd name="T25" fmla="*/ 313972 h 932921"/>
                          <a:gd name="T26" fmla="*/ 1076556 w 2221843"/>
                          <a:gd name="T27" fmla="*/ 247297 h 932921"/>
                          <a:gd name="T28" fmla="*/ 1428981 w 2221843"/>
                          <a:gd name="T29" fmla="*/ 247297 h 932921"/>
                          <a:gd name="T30" fmla="*/ 1743306 w 2221843"/>
                          <a:gd name="T31" fmla="*/ 304447 h 932921"/>
                          <a:gd name="T32" fmla="*/ 1914756 w 2221843"/>
                          <a:gd name="T33" fmla="*/ 437797 h 932921"/>
                          <a:gd name="T34" fmla="*/ 2057631 w 2221843"/>
                          <a:gd name="T35" fmla="*/ 466372 h 932921"/>
                          <a:gd name="T36" fmla="*/ 2219556 w 2221843"/>
                          <a:gd name="T37" fmla="*/ 456847 h 932921"/>
                          <a:gd name="T38" fmla="*/ 2133831 w 2221843"/>
                          <a:gd name="T39" fmla="*/ 447322 h 932921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2221843" h="932921">
                            <a:moveTo>
                              <a:pt x="2133831" y="447322"/>
                            </a:moveTo>
                            <a:cubicBezTo>
                              <a:pt x="2077183" y="427771"/>
                              <a:pt x="1955865" y="390339"/>
                              <a:pt x="1879665" y="339539"/>
                            </a:cubicBezTo>
                            <a:cubicBezTo>
                              <a:pt x="1803465" y="288739"/>
                              <a:pt x="1767620" y="197583"/>
                              <a:pt x="1676631" y="142522"/>
                            </a:cubicBezTo>
                            <a:cubicBezTo>
                              <a:pt x="1585642" y="87461"/>
                              <a:pt x="1473431" y="28222"/>
                              <a:pt x="1333731" y="9172"/>
                            </a:cubicBezTo>
                            <a:cubicBezTo>
                              <a:pt x="1194031" y="-9878"/>
                              <a:pt x="976544" y="2822"/>
                              <a:pt x="838431" y="28222"/>
                            </a:cubicBezTo>
                            <a:cubicBezTo>
                              <a:pt x="700318" y="53622"/>
                              <a:pt x="593956" y="109185"/>
                              <a:pt x="505056" y="161572"/>
                            </a:cubicBezTo>
                            <a:cubicBezTo>
                              <a:pt x="416156" y="213959"/>
                              <a:pt x="365356" y="275872"/>
                              <a:pt x="305031" y="342547"/>
                            </a:cubicBezTo>
                            <a:cubicBezTo>
                              <a:pt x="244706" y="409222"/>
                              <a:pt x="193906" y="480660"/>
                              <a:pt x="143106" y="561622"/>
                            </a:cubicBezTo>
                            <a:cubicBezTo>
                              <a:pt x="92306" y="642584"/>
                              <a:pt x="4993" y="767997"/>
                              <a:pt x="231" y="828322"/>
                            </a:cubicBezTo>
                            <a:cubicBezTo>
                              <a:pt x="-4532" y="888647"/>
                              <a:pt x="65318" y="958497"/>
                              <a:pt x="114531" y="923572"/>
                            </a:cubicBezTo>
                            <a:cubicBezTo>
                              <a:pt x="163743" y="888647"/>
                              <a:pt x="227243" y="699735"/>
                              <a:pt x="295506" y="618772"/>
                            </a:cubicBezTo>
                            <a:cubicBezTo>
                              <a:pt x="363768" y="537810"/>
                              <a:pt x="443144" y="488597"/>
                              <a:pt x="524106" y="437797"/>
                            </a:cubicBezTo>
                            <a:cubicBezTo>
                              <a:pt x="605068" y="386997"/>
                              <a:pt x="689206" y="345722"/>
                              <a:pt x="781281" y="313972"/>
                            </a:cubicBezTo>
                            <a:cubicBezTo>
                              <a:pt x="873356" y="282222"/>
                              <a:pt x="968606" y="258409"/>
                              <a:pt x="1076556" y="247297"/>
                            </a:cubicBezTo>
                            <a:cubicBezTo>
                              <a:pt x="1184506" y="236184"/>
                              <a:pt x="1317856" y="237772"/>
                              <a:pt x="1428981" y="247297"/>
                            </a:cubicBezTo>
                            <a:cubicBezTo>
                              <a:pt x="1540106" y="256822"/>
                              <a:pt x="1662343" y="272697"/>
                              <a:pt x="1743306" y="304447"/>
                            </a:cubicBezTo>
                            <a:cubicBezTo>
                              <a:pt x="1824268" y="336197"/>
                              <a:pt x="1862369" y="410810"/>
                              <a:pt x="1914756" y="437797"/>
                            </a:cubicBezTo>
                            <a:cubicBezTo>
                              <a:pt x="1967144" y="464785"/>
                              <a:pt x="2006831" y="463197"/>
                              <a:pt x="2057631" y="466372"/>
                            </a:cubicBezTo>
                            <a:cubicBezTo>
                              <a:pt x="2108431" y="469547"/>
                              <a:pt x="2206856" y="460022"/>
                              <a:pt x="2219556" y="456847"/>
                            </a:cubicBezTo>
                            <a:cubicBezTo>
                              <a:pt x="2232256" y="453672"/>
                              <a:pt x="2190479" y="466873"/>
                              <a:pt x="2133831" y="447322"/>
                            </a:cubicBezTo>
                            <a:close/>
                          </a:path>
                        </a:pathLst>
                      </a:custGeom>
                      <a:solidFill>
                        <a:srgbClr val="D9D9D9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pic>
                    <p:nvPicPr>
                      <p:cNvPr id="253" name="図 252">
                        <a:extLst>
                          <a:ext uri="{FF2B5EF4-FFF2-40B4-BE49-F238E27FC236}">
                            <a16:creationId xmlns:a16="http://schemas.microsoft.com/office/drawing/2014/main" id="{7A45E619-5B90-4F5A-83C8-FB6DCDD486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 cstate="email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2551" b="90306" l="3541" r="97961">
                                    <a14:foregroundMark x1="13734" y1="47449" x2="12554" y2="50510"/>
                                    <a14:foregroundMark x1="31760" y1="36735" x2="29185" y2="58673"/>
                                    <a14:foregroundMark x1="3648" y1="90816" x2="23820" y2="83163"/>
                                    <a14:foregroundMark x1="23820" y1="83163" x2="26073" y2="78061"/>
                                    <a14:foregroundMark x1="55472" y1="19388" x2="71567" y2="3571"/>
                                    <a14:foregroundMark x1="41094" y1="33163" x2="43562" y2="30612"/>
                                    <a14:foregroundMark x1="71567" y1="3571" x2="92382" y2="3061"/>
                                    <a14:foregroundMark x1="92382" y1="3061" x2="97961" y2="9184"/>
                                    <a14:foregroundMark x1="33584" y1="41327" x2="34979" y2="63265"/>
                                    <a14:foregroundMark x1="15236" y1="59184" x2="16416" y2="65816"/>
                                    <a14:foregroundMark x1="14485" y1="55612" x2="14807" y2="57143"/>
                                    <a14:foregroundMark x1="14270" y1="54082" x2="14485" y2="55612"/>
                                    <a14:foregroundMark x1="47532" y1="40306" x2="42167" y2="67347"/>
                                    <a14:foregroundMark x1="54292" y1="35204" x2="55687" y2="35714"/>
                                    <a14:foregroundMark x1="48498" y1="33163" x2="49785" y2="33673"/>
                                    <a14:foregroundMark x1="47532" y1="32653" x2="48498" y2="33163"/>
                                    <a14:foregroundMark x1="55258" y1="42347" x2="51180" y2="60714"/>
                                    <a14:foregroundMark x1="70601" y1="50000" x2="69957" y2="54082"/>
                                    <a14:foregroundMark x1="69099" y1="50000" x2="68670" y2="51531"/>
                                    <a14:foregroundMark x1="63305" y1="50510" x2="62232" y2="53061"/>
                                    <a14:foregroundMark x1="69528" y1="36735" x2="68777" y2="38265"/>
                                    <a14:foregroundMark x1="91094" y1="42347" x2="89700" y2="44898"/>
                                    <a14:foregroundMark x1="89700" y1="50000" x2="88519" y2="53061"/>
                                    <a14:foregroundMark x1="91524" y1="44898" x2="90021" y2="48980"/>
                                    <a14:foregroundMark x1="89056" y1="40816" x2="91631" y2="41837"/>
                                    <a14:foregroundMark x1="81116" y1="37755" x2="84227" y2="38776"/>
                                    <a14:foregroundMark x1="68133" y1="32143" x2="73283" y2="34184"/>
                                    <a14:foregroundMark x1="81330" y1="61735" x2="78970" y2="65306"/>
                                    <a14:foregroundMark x1="91309" y1="44898" x2="89700" y2="47449"/>
                                    <a14:foregroundMark x1="67704" y1="38265" x2="67489" y2="31122"/>
                                    <a14:foregroundMark x1="68133" y1="55102" x2="67918" y2="48980"/>
                                    <a14:foregroundMark x1="68455" y1="69898" x2="68348" y2="63776"/>
                                    <a14:foregroundMark x1="13197" y1="48469" x2="12554" y2="41327"/>
                                    <a14:foregroundMark x1="13305" y1="37755" x2="14378" y2="36735"/>
                                    <a14:foregroundMark x1="16524" y1="34694" x2="17489" y2="34694"/>
                                    <a14:foregroundMark x1="32403" y1="36735" x2="32940" y2="36735"/>
                                    <a14:foregroundMark x1="38305" y1="39286" x2="38197" y2="40816"/>
                                    <a14:foregroundMark x1="37768" y1="40816" x2="37232" y2="41837"/>
                                    <a14:foregroundMark x1="32725" y1="37755" x2="33262" y2="38265"/>
                                    <a14:foregroundMark x1="14700" y1="55102" x2="15021" y2="56633"/>
                                    <a14:backgroundMark x1="68670" y1="82653" x2="71996" y2="82653"/>
                                    <a14:backgroundMark x1="10515" y1="55102" x2="12661" y2="58673"/>
                                    <a14:backgroundMark x1="10730" y1="52551" x2="12554" y2="54082"/>
                                    <a14:backgroundMark x1="14378" y1="59184" x2="14485" y2="59694"/>
                                    <a14:backgroundMark x1="14485" y1="57143" x2="13519" y2="55102"/>
                                    <a14:backgroundMark x1="9764" y1="57143" x2="10515" y2="58673"/>
                                    <a14:backgroundMark x1="15129" y1="40306" x2="16309" y2="43367"/>
                                    <a14:backgroundMark x1="17167" y1="40306" x2="16309" y2="39286"/>
                                    <a14:backgroundMark x1="14700" y1="43878" x2="14700" y2="43878"/>
                                    <a14:backgroundMark x1="14163" y1="43878" x2="14914" y2="45408"/>
                                    <a14:backgroundMark x1="54506" y1="28571" x2="54506" y2="28571"/>
                                    <a14:backgroundMark x1="52468" y1="26020" x2="52468" y2="26020"/>
                                    <a14:backgroundMark x1="51609" y1="26531" x2="51609" y2="26531"/>
                                    <a14:backgroundMark x1="51931" y1="31122" x2="51931" y2="33163"/>
                                    <a14:backgroundMark x1="53112" y1="33163" x2="52897" y2="36735"/>
                                    <a14:backgroundMark x1="51288" y1="30102" x2="51073" y2="32143"/>
                                    <a14:backgroundMark x1="51502" y1="33163" x2="51502" y2="33163"/>
                                    <a14:backgroundMark x1="50858" y1="33163" x2="50858" y2="33163"/>
                                    <a14:backgroundMark x1="51073" y1="34184" x2="51073" y2="34184"/>
                                    <a14:backgroundMark x1="50429" y1="33163" x2="50429" y2="33163"/>
                                    <a14:backgroundMark x1="50644" y1="35204" x2="50644" y2="35204"/>
                                    <a14:backgroundMark x1="50322" y1="32143" x2="50858" y2="34184"/>
                                    <a14:backgroundMark x1="51931" y1="32143" x2="51931" y2="32143"/>
                                    <a14:backgroundMark x1="51288" y1="33673" x2="51288" y2="33673"/>
                                    <a14:backgroundMark x1="51288" y1="33673" x2="51931" y2="35714"/>
                                    <a14:backgroundMark x1="46245" y1="28571" x2="46245" y2="28571"/>
                                    <a14:backgroundMark x1="28433" y1="63776" x2="28433" y2="63776"/>
                                    <a14:backgroundMark x1="28755" y1="63265" x2="28755" y2="63265"/>
                                    <a14:backgroundMark x1="28004" y1="66327" x2="28004" y2="66327"/>
                                    <a14:backgroundMark x1="27790" y1="67857" x2="27790" y2="67857"/>
                                    <a14:backgroundMark x1="28648" y1="64286" x2="28648" y2="64286"/>
                                    <a14:backgroundMark x1="28112" y1="63776" x2="28112" y2="63776"/>
                                    <a14:backgroundMark x1="28433" y1="61224" x2="28433" y2="61224"/>
                                    <a14:backgroundMark x1="28755" y1="61735" x2="28112" y2="62245"/>
                                    <a14:backgroundMark x1="29399" y1="63265" x2="28755" y2="65306"/>
                                    <a14:backgroundMark x1="40236" y1="70408" x2="41309" y2="75510"/>
                                    <a14:backgroundMark x1="71996" y1="72959" x2="71996" y2="72959"/>
                                    <a14:backgroundMark x1="70494" y1="73469" x2="68777" y2="77551"/>
                                    <a14:backgroundMark x1="70708" y1="75000" x2="67704" y2="78061"/>
                                    <a14:backgroundMark x1="72961" y1="73469" x2="74571" y2="77551"/>
                                    <a14:backgroundMark x1="76395" y1="70408" x2="77575" y2="72959"/>
                                    <a14:backgroundMark x1="76609" y1="65816" x2="76824" y2="72959"/>
                                    <a14:backgroundMark x1="75107" y1="69388" x2="74034" y2="76531"/>
                                    <a14:backgroundMark x1="71352" y1="75510" x2="71030" y2="78061"/>
                                    <a14:backgroundMark x1="69528" y1="76531" x2="68133" y2="78571"/>
                                    <a14:backgroundMark x1="71567" y1="78061" x2="71030" y2="80612"/>
                                    <a14:backgroundMark x1="72318" y1="76020" x2="70386" y2="77041"/>
                                    <a14:backgroundMark x1="68348" y1="81633" x2="69206" y2="82143"/>
                                    <a14:backgroundMark x1="68348" y1="73980" x2="68348" y2="73980"/>
                                    <a14:backgroundMark x1="68884" y1="71939" x2="68348" y2="71939"/>
                                    <a14:backgroundMark x1="64807" y1="29082" x2="62768" y2="35204"/>
                                    <a14:backgroundMark x1="62446" y1="30612" x2="64163" y2="30612"/>
                                    <a14:backgroundMark x1="67382" y1="30612" x2="67382" y2="30612"/>
                                    <a14:backgroundMark x1="62124" y1="28571" x2="62124" y2="28571"/>
                                    <a14:backgroundMark x1="61910" y1="30612" x2="61910" y2="30612"/>
                                    <a14:backgroundMark x1="62983" y1="31122" x2="62983" y2="31122"/>
                                    <a14:backgroundMark x1="62124" y1="25000" x2="62124" y2="30102"/>
                                    <a14:backgroundMark x1="66524" y1="30612" x2="65343" y2="32143"/>
                                    <a14:backgroundMark x1="66953" y1="31122" x2="67597" y2="31122"/>
                                    <a14:backgroundMark x1="77468" y1="34184" x2="77468" y2="41837"/>
                                    <a14:backgroundMark x1="79614" y1="34184" x2="77790" y2="40306"/>
                                    <a14:backgroundMark x1="75751" y1="33163" x2="75429" y2="36735"/>
                                    <a14:backgroundMark x1="71137" y1="43367" x2="71137" y2="43367"/>
                                    <a14:backgroundMark x1="69742" y1="43367" x2="69742" y2="43367"/>
                                    <a14:backgroundMark x1="67382" y1="44898" x2="67382" y2="44898"/>
                                    <a14:backgroundMark x1="66524" y1="52551" x2="66524" y2="52551"/>
                                    <a14:backgroundMark x1="66953" y1="60714" x2="66953" y2="60714"/>
                                    <a14:backgroundMark x1="68562" y1="57653" x2="68562" y2="57653"/>
                                    <a14:backgroundMark x1="67918" y1="56122" x2="67918" y2="56122"/>
                                    <a14:backgroundMark x1="67918" y1="58673" x2="67918" y2="58673"/>
                                    <a14:backgroundMark x1="68562" y1="57143" x2="68348" y2="59694"/>
                                    <a14:backgroundMark x1="68348" y1="44898" x2="68348" y2="44898"/>
                                    <a14:backgroundMark x1="68133" y1="43878" x2="73176" y2="43878"/>
                                    <a14:backgroundMark x1="66738" y1="46429" x2="69206" y2="46429"/>
                                    <a14:backgroundMark x1="67918" y1="41837" x2="66524" y2="43878"/>
                                    <a14:backgroundMark x1="65558" y1="45408" x2="64914" y2="48469"/>
                                    <a14:backgroundMark x1="65987" y1="44388" x2="65987" y2="44388"/>
                                    <a14:backgroundMark x1="65987" y1="43367" x2="65558" y2="46429"/>
                                    <a14:backgroundMark x1="66738" y1="41837" x2="68884" y2="42857"/>
                                    <a14:backgroundMark x1="71352" y1="40306" x2="71996" y2="40306"/>
                                    <a14:backgroundMark x1="74034" y1="35204" x2="74034" y2="35204"/>
                                    <a14:backgroundMark x1="74571" y1="34694" x2="74356" y2="38776"/>
                                    <a14:backgroundMark x1="77575" y1="66837" x2="78755" y2="69388"/>
                                    <a14:backgroundMark x1="84871" y1="51020" x2="84871" y2="51020"/>
                                    <a14:backgroundMark x1="86588" y1="43878" x2="85408" y2="52041"/>
                                    <a14:backgroundMark x1="86803" y1="46429" x2="86588" y2="53061"/>
                                    <a14:backgroundMark x1="87232" y1="42857" x2="87232" y2="50000"/>
                                    <a14:backgroundMark x1="86588" y1="42857" x2="87232" y2="52041"/>
                                    <a14:backgroundMark x1="86803" y1="52551" x2="85837" y2="58673"/>
                                    <a14:backgroundMark x1="85622" y1="57653" x2="82618" y2="58163"/>
                                    <a14:backgroundMark x1="86266" y1="38265" x2="85193" y2="40816"/>
                                    <a14:backgroundMark x1="87017" y1="41327" x2="88627" y2="44898"/>
                                    <a14:backgroundMark x1="87232" y1="38776" x2="87768" y2="41837"/>
                                    <a14:backgroundMark x1="88305" y1="49490" x2="87768" y2="53571"/>
                                    <a14:backgroundMark x1="88412" y1="47449" x2="85837" y2="57143"/>
                                    <a14:backgroundMark x1="82403" y1="58673" x2="84871" y2="61224"/>
                                    <a14:backgroundMark x1="86803" y1="57143" x2="85622" y2="61224"/>
                                    <a14:backgroundMark x1="85837" y1="59184" x2="84979" y2="61224"/>
                                    <a14:backgroundMark x1="84013" y1="62245" x2="84871" y2="62755"/>
                                    <a14:backgroundMark x1="84979" y1="62245" x2="85622" y2="62245"/>
                                    <a14:backgroundMark x1="81438" y1="59184" x2="81545" y2="62755"/>
                                    <a14:backgroundMark x1="82618" y1="58163" x2="82403" y2="60714"/>
                                    <a14:backgroundMark x1="82403" y1="57653" x2="82403" y2="60714"/>
                                    <a14:backgroundMark x1="88627" y1="46429" x2="88627" y2="46429"/>
                                    <a14:backgroundMark x1="92704" y1="40816" x2="92918" y2="43367"/>
                                    <a14:backgroundMark x1="16953" y1="68367" x2="16953" y2="68367"/>
                                    <a14:backgroundMark x1="17811" y1="68367" x2="16953" y2="68367"/>
                                    <a14:backgroundMark x1="28112" y1="66837" x2="28112" y2="66837"/>
                                    <a14:backgroundMark x1="28112" y1="66327" x2="28112" y2="66327"/>
                                    <a14:backgroundMark x1="41631" y1="69388" x2="41631" y2="69388"/>
                                    <a14:backgroundMark x1="28755" y1="66327" x2="28004" y2="66327"/>
                                    <a14:backgroundMark x1="27790" y1="68878" x2="27790" y2="68878"/>
                                    <a14:backgroundMark x1="28433" y1="67857" x2="27575" y2="68878"/>
                                    <a14:backgroundMark x1="28755" y1="62755" x2="28755" y2="62755"/>
                                    <a14:backgroundMark x1="29936" y1="61735" x2="28755" y2="61735"/>
                                    <a14:backgroundMark x1="67811" y1="60714" x2="67811" y2="60714"/>
                                    <a14:backgroundMark x1="68348" y1="60714" x2="67811" y2="60714"/>
                                    <a14:backgroundMark x1="80794" y1="36224" x2="79828" y2="36735"/>
                                    <a14:backgroundMark x1="92811" y1="39286" x2="93026" y2="42347"/>
                                    <a14:backgroundMark x1="92275" y1="41837" x2="92811" y2="45408"/>
                                    <a14:backgroundMark x1="87446" y1="56122" x2="88197" y2="56122"/>
                                    <a14:backgroundMark x1="88841" y1="46939" x2="88734" y2="49490"/>
                                    <a14:backgroundMark x1="88197" y1="43878" x2="88519" y2="46429"/>
                                    <a14:backgroundMark x1="81652" y1="59184" x2="82082" y2="61224"/>
                                    <a14:backgroundMark x1="82082" y1="61224" x2="81652" y2="59694"/>
                                    <a14:backgroundMark x1="68348" y1="40306" x2="67597" y2="39796"/>
                                    <a14:backgroundMark x1="69957" y1="41327" x2="68348" y2="40816"/>
                                    <a14:backgroundMark x1="69742" y1="46939" x2="71567" y2="46939"/>
                                    <a14:backgroundMark x1="68133" y1="57143" x2="68133" y2="57143"/>
                                    <a14:backgroundMark x1="68133" y1="55102" x2="68133" y2="58163"/>
                                    <a14:backgroundMark x1="64592" y1="48469" x2="64592" y2="52551"/>
                                    <a14:backgroundMark x1="49785" y1="23980" x2="49785" y2="23980"/>
                                    <a14:backgroundMark x1="53648" y1="22449" x2="50000" y2="25510"/>
                                    <a14:backgroundMark x1="56116" y1="21429" x2="54292" y2="23469"/>
                                    <a14:backgroundMark x1="53648" y1="22449" x2="45386" y2="31122"/>
                                    <a14:backgroundMark x1="45923" y1="30612" x2="44099" y2="32143"/>
                                    <a14:backgroundMark x1="53433" y1="22449" x2="54506" y2="21429"/>
                                    <a14:backgroundMark x1="52361" y1="23469" x2="54292" y2="23469"/>
                                    <a14:backgroundMark x1="16524" y1="38265" x2="17489" y2="38265"/>
                                    <a14:backgroundMark x1="41309" y1="68878" x2="41309" y2="68878"/>
                                    <a14:backgroundMark x1="41738" y1="67347" x2="41738" y2="69898"/>
                                    <a14:backgroundMark x1="33262" y1="38265" x2="33047" y2="40816"/>
                                    <a14:backgroundMark x1="64592" y1="46939" x2="64378" y2="48469"/>
                                    <a14:backgroundMark x1="67811" y1="62755" x2="68562" y2="62755"/>
                                    <a14:backgroundMark x1="68026" y1="56122" x2="68026" y2="53061"/>
                                    <a14:backgroundMark x1="67811" y1="30612" x2="66845" y2="30612"/>
                                    <a14:backgroundMark x1="82082" y1="60714" x2="81545" y2="58673"/>
                                    <a14:backgroundMark x1="82082" y1="58673" x2="81867" y2="61735"/>
                                    <a14:backgroundMark x1="68026" y1="55102" x2="67489" y2="55102"/>
                                    <a14:backgroundMark x1="14378" y1="57143" x2="14700" y2="5918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1068130" y="2914981"/>
                        <a:ext cx="282063" cy="95126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59" name="楕円 258">
                      <a:extLst>
                        <a:ext uri="{FF2B5EF4-FFF2-40B4-BE49-F238E27FC236}">
                          <a16:creationId xmlns:a16="http://schemas.microsoft.com/office/drawing/2014/main" id="{0FAFBC94-A608-4EDD-8772-3FA3322DB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607" y="1007271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260" name="グループ化 259">
                      <a:extLst>
                        <a:ext uri="{FF2B5EF4-FFF2-40B4-BE49-F238E27FC236}">
                          <a16:creationId xmlns:a16="http://schemas.microsoft.com/office/drawing/2014/main" id="{4A56FC89-6F43-41C1-898E-D524304E96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27274" y="815218"/>
                      <a:ext cx="693490" cy="471245"/>
                      <a:chOff x="10848681" y="2777656"/>
                      <a:chExt cx="848951" cy="576885"/>
                    </a:xfrm>
                  </p:grpSpPr>
                  <p:sp>
                    <p:nvSpPr>
                      <p:cNvPr id="261" name="フリーフォーム 339">
                        <a:extLst>
                          <a:ext uri="{FF2B5EF4-FFF2-40B4-BE49-F238E27FC236}">
                            <a16:creationId xmlns:a16="http://schemas.microsoft.com/office/drawing/2014/main" id="{CD537905-CF3C-4E4D-97C5-110B0FB70D3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11881" y="2793344"/>
                        <a:ext cx="785751" cy="537145"/>
                      </a:xfrm>
                      <a:custGeom>
                        <a:avLst/>
                        <a:gdLst>
                          <a:gd name="T0" fmla="*/ 2621126 w 2621279"/>
                          <a:gd name="T1" fmla="*/ 1684147 h 1756316"/>
                          <a:gd name="T2" fmla="*/ 2495980 w 2621279"/>
                          <a:gd name="T3" fmla="*/ 1068856 h 1756316"/>
                          <a:gd name="T4" fmla="*/ 2370394 w 2621279"/>
                          <a:gd name="T5" fmla="*/ 690022 h 1756316"/>
                          <a:gd name="T6" fmla="*/ 2175294 w 2621279"/>
                          <a:gd name="T7" fmla="*/ 403766 h 1756316"/>
                          <a:gd name="T8" fmla="*/ 2070519 w 2621279"/>
                          <a:gd name="T9" fmla="*/ 260891 h 1756316"/>
                          <a:gd name="T10" fmla="*/ 1689519 w 2621279"/>
                          <a:gd name="T11" fmla="*/ 146591 h 1756316"/>
                          <a:gd name="T12" fmla="*/ 994194 w 2621279"/>
                          <a:gd name="T13" fmla="*/ 3716 h 1756316"/>
                          <a:gd name="T14" fmla="*/ 784644 w 2621279"/>
                          <a:gd name="T15" fmla="*/ 60866 h 1756316"/>
                          <a:gd name="T16" fmla="*/ 508419 w 2621279"/>
                          <a:gd name="T17" fmla="*/ 260891 h 1756316"/>
                          <a:gd name="T18" fmla="*/ 232194 w 2621279"/>
                          <a:gd name="T19" fmla="*/ 546641 h 1756316"/>
                          <a:gd name="T20" fmla="*/ 41694 w 2621279"/>
                          <a:gd name="T21" fmla="*/ 765716 h 1756316"/>
                          <a:gd name="T22" fmla="*/ 3594 w 2621279"/>
                          <a:gd name="T23" fmla="*/ 975266 h 1756316"/>
                          <a:gd name="T24" fmla="*/ 22644 w 2621279"/>
                          <a:gd name="T25" fmla="*/ 1451516 h 1756316"/>
                          <a:gd name="T26" fmla="*/ 13119 w 2621279"/>
                          <a:gd name="T27" fmla="*/ 1756316 h 1756316"/>
                          <a:gd name="T28" fmla="*/ 232194 w 2621279"/>
                          <a:gd name="T29" fmla="*/ 1451516 h 1756316"/>
                          <a:gd name="T30" fmla="*/ 451269 w 2621279"/>
                          <a:gd name="T31" fmla="*/ 1184816 h 1756316"/>
                          <a:gd name="T32" fmla="*/ 898944 w 2621279"/>
                          <a:gd name="T33" fmla="*/ 1041941 h 1756316"/>
                          <a:gd name="T34" fmla="*/ 975144 w 2621279"/>
                          <a:gd name="T35" fmla="*/ 1032416 h 1756316"/>
                          <a:gd name="T36" fmla="*/ 1318044 w 2621279"/>
                          <a:gd name="T37" fmla="*/ 1032416 h 1756316"/>
                          <a:gd name="T38" fmla="*/ 2013369 w 2621279"/>
                          <a:gd name="T39" fmla="*/ 1175291 h 1756316"/>
                          <a:gd name="T40" fmla="*/ 2422944 w 2621279"/>
                          <a:gd name="T41" fmla="*/ 1327691 h 1756316"/>
                          <a:gd name="T42" fmla="*/ 2519648 w 2621279"/>
                          <a:gd name="T43" fmla="*/ 1464344 h 1756316"/>
                          <a:gd name="T44" fmla="*/ 2621126 w 2621279"/>
                          <a:gd name="T45" fmla="*/ 1684147 h 175631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621279" h="1756316">
                            <a:moveTo>
                              <a:pt x="2621126" y="1684147"/>
                            </a:moveTo>
                            <a:cubicBezTo>
                              <a:pt x="2617181" y="1618232"/>
                              <a:pt x="2531591" y="1196702"/>
                              <a:pt x="2495980" y="1068856"/>
                            </a:cubicBezTo>
                            <a:cubicBezTo>
                              <a:pt x="2460369" y="941010"/>
                              <a:pt x="2423842" y="800870"/>
                              <a:pt x="2370394" y="690022"/>
                            </a:cubicBezTo>
                            <a:cubicBezTo>
                              <a:pt x="2316946" y="579174"/>
                              <a:pt x="2225273" y="475288"/>
                              <a:pt x="2175294" y="403766"/>
                            </a:cubicBezTo>
                            <a:cubicBezTo>
                              <a:pt x="2125315" y="332244"/>
                              <a:pt x="2151481" y="303753"/>
                              <a:pt x="2070519" y="260891"/>
                            </a:cubicBezTo>
                            <a:cubicBezTo>
                              <a:pt x="1989557" y="218029"/>
                              <a:pt x="1868907" y="189454"/>
                              <a:pt x="1689519" y="146591"/>
                            </a:cubicBezTo>
                            <a:cubicBezTo>
                              <a:pt x="1510131" y="103728"/>
                              <a:pt x="1145006" y="18003"/>
                              <a:pt x="994194" y="3716"/>
                            </a:cubicBezTo>
                            <a:cubicBezTo>
                              <a:pt x="843381" y="-10572"/>
                              <a:pt x="865606" y="18004"/>
                              <a:pt x="784644" y="60866"/>
                            </a:cubicBezTo>
                            <a:cubicBezTo>
                              <a:pt x="703682" y="103728"/>
                              <a:pt x="600494" y="179929"/>
                              <a:pt x="508419" y="260891"/>
                            </a:cubicBezTo>
                            <a:cubicBezTo>
                              <a:pt x="416344" y="341853"/>
                              <a:pt x="309982" y="462503"/>
                              <a:pt x="232194" y="546641"/>
                            </a:cubicBezTo>
                            <a:cubicBezTo>
                              <a:pt x="154406" y="630779"/>
                              <a:pt x="79794" y="694278"/>
                              <a:pt x="41694" y="765716"/>
                            </a:cubicBezTo>
                            <a:cubicBezTo>
                              <a:pt x="3594" y="837154"/>
                              <a:pt x="6769" y="860966"/>
                              <a:pt x="3594" y="975266"/>
                            </a:cubicBezTo>
                            <a:cubicBezTo>
                              <a:pt x="419" y="1089566"/>
                              <a:pt x="21056" y="1321341"/>
                              <a:pt x="22644" y="1451516"/>
                            </a:cubicBezTo>
                            <a:cubicBezTo>
                              <a:pt x="24231" y="1581691"/>
                              <a:pt x="-21806" y="1756316"/>
                              <a:pt x="13119" y="1756316"/>
                            </a:cubicBezTo>
                            <a:cubicBezTo>
                              <a:pt x="48044" y="1756316"/>
                              <a:pt x="159169" y="1546766"/>
                              <a:pt x="232194" y="1451516"/>
                            </a:cubicBezTo>
                            <a:cubicBezTo>
                              <a:pt x="305219" y="1356266"/>
                              <a:pt x="340144" y="1253078"/>
                              <a:pt x="451269" y="1184816"/>
                            </a:cubicBezTo>
                            <a:cubicBezTo>
                              <a:pt x="562394" y="1116554"/>
                              <a:pt x="811632" y="1067341"/>
                              <a:pt x="898944" y="1041941"/>
                            </a:cubicBezTo>
                            <a:cubicBezTo>
                              <a:pt x="986256" y="1016541"/>
                              <a:pt x="905294" y="1034003"/>
                              <a:pt x="975144" y="1032416"/>
                            </a:cubicBezTo>
                            <a:cubicBezTo>
                              <a:pt x="1044994" y="1030828"/>
                              <a:pt x="1145007" y="1008604"/>
                              <a:pt x="1318044" y="1032416"/>
                            </a:cubicBezTo>
                            <a:cubicBezTo>
                              <a:pt x="1491081" y="1056228"/>
                              <a:pt x="1829219" y="1126079"/>
                              <a:pt x="2013369" y="1175291"/>
                            </a:cubicBezTo>
                            <a:cubicBezTo>
                              <a:pt x="2197519" y="1224503"/>
                              <a:pt x="2324519" y="1278479"/>
                              <a:pt x="2422944" y="1327691"/>
                            </a:cubicBezTo>
                            <a:cubicBezTo>
                              <a:pt x="2521369" y="1376903"/>
                              <a:pt x="2486618" y="1404935"/>
                              <a:pt x="2519648" y="1464344"/>
                            </a:cubicBezTo>
                            <a:cubicBezTo>
                              <a:pt x="2552678" y="1523753"/>
                              <a:pt x="2625071" y="1750062"/>
                              <a:pt x="2621126" y="16841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62" name="フリーフォーム: 図形 261">
                        <a:extLst>
                          <a:ext uri="{FF2B5EF4-FFF2-40B4-BE49-F238E27FC236}">
                            <a16:creationId xmlns:a16="http://schemas.microsoft.com/office/drawing/2014/main" id="{99E46285-178B-48A9-81A4-71E815D93BC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1449700">
                        <a:off x="11566023" y="3172598"/>
                        <a:ext cx="70516" cy="51679"/>
                      </a:xfrm>
                      <a:custGeom>
                        <a:avLst/>
                        <a:gdLst>
                          <a:gd name="connsiteX0" fmla="*/ 0 w 247650"/>
                          <a:gd name="connsiteY0" fmla="*/ 0 h 180975"/>
                          <a:gd name="connsiteX1" fmla="*/ 247650 w 247650"/>
                          <a:gd name="connsiteY1" fmla="*/ 180975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7650" h="180975">
                            <a:moveTo>
                              <a:pt x="0" y="0"/>
                            </a:moveTo>
                            <a:lnTo>
                              <a:pt x="247650" y="180975"/>
                            </a:lnTo>
                          </a:path>
                        </a:pathLst>
                      </a:custGeom>
                      <a:noFill/>
                      <a:ln w="19050" cap="rnd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  <p:sp>
                    <p:nvSpPr>
                      <p:cNvPr id="263" name="フリーフォーム 340">
                        <a:extLst>
                          <a:ext uri="{FF2B5EF4-FFF2-40B4-BE49-F238E27FC236}">
                            <a16:creationId xmlns:a16="http://schemas.microsoft.com/office/drawing/2014/main" id="{9F0DF09A-11AE-4967-B4A4-2E792A584A8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28515" y="2777656"/>
                        <a:ext cx="670316" cy="438387"/>
                      </a:xfrm>
                      <a:custGeom>
                        <a:avLst/>
                        <a:gdLst>
                          <a:gd name="T0" fmla="*/ 2236186 w 2236186"/>
                          <a:gd name="T1" fmla="*/ 1243246 h 1433407"/>
                          <a:gd name="T2" fmla="*/ 2207611 w 2236186"/>
                          <a:gd name="T3" fmla="*/ 833671 h 1433407"/>
                          <a:gd name="T4" fmla="*/ 2140936 w 2236186"/>
                          <a:gd name="T5" fmla="*/ 481246 h 1433407"/>
                          <a:gd name="T6" fmla="*/ 2045686 w 2236186"/>
                          <a:gd name="T7" fmla="*/ 281221 h 1433407"/>
                          <a:gd name="T8" fmla="*/ 1721836 w 2236186"/>
                          <a:gd name="T9" fmla="*/ 176446 h 1433407"/>
                          <a:gd name="T10" fmla="*/ 1074136 w 2236186"/>
                          <a:gd name="T11" fmla="*/ 24046 h 1433407"/>
                          <a:gd name="T12" fmla="*/ 826486 w 2236186"/>
                          <a:gd name="T13" fmla="*/ 24046 h 1433407"/>
                          <a:gd name="T14" fmla="*/ 502636 w 2236186"/>
                          <a:gd name="T15" fmla="*/ 252646 h 1433407"/>
                          <a:gd name="T16" fmla="*/ 54961 w 2236186"/>
                          <a:gd name="T17" fmla="*/ 719371 h 1433407"/>
                          <a:gd name="T18" fmla="*/ 7336 w 2236186"/>
                          <a:gd name="T19" fmla="*/ 900346 h 1433407"/>
                          <a:gd name="T20" fmla="*/ 54961 w 2236186"/>
                          <a:gd name="T21" fmla="*/ 1348021 h 1433407"/>
                          <a:gd name="T22" fmla="*/ 74011 w 2236186"/>
                          <a:gd name="T23" fmla="*/ 1414696 h 1433407"/>
                          <a:gd name="T24" fmla="*/ 302611 w 2236186"/>
                          <a:gd name="T25" fmla="*/ 1119421 h 1433407"/>
                          <a:gd name="T26" fmla="*/ 750286 w 2236186"/>
                          <a:gd name="T27" fmla="*/ 976546 h 1433407"/>
                          <a:gd name="T28" fmla="*/ 1531336 w 2236186"/>
                          <a:gd name="T29" fmla="*/ 1005121 h 1433407"/>
                          <a:gd name="T30" fmla="*/ 1931386 w 2236186"/>
                          <a:gd name="T31" fmla="*/ 1128946 h 1433407"/>
                          <a:gd name="T32" fmla="*/ 2236186 w 2236186"/>
                          <a:gd name="T33" fmla="*/ 1243246 h 1433407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2236186" h="1433407">
                            <a:moveTo>
                              <a:pt x="2236186" y="1243246"/>
                            </a:moveTo>
                            <a:cubicBezTo>
                              <a:pt x="2229836" y="1101958"/>
                              <a:pt x="2223486" y="960671"/>
                              <a:pt x="2207611" y="833671"/>
                            </a:cubicBezTo>
                            <a:cubicBezTo>
                              <a:pt x="2191736" y="706671"/>
                              <a:pt x="2167923" y="573321"/>
                              <a:pt x="2140936" y="481246"/>
                            </a:cubicBezTo>
                            <a:cubicBezTo>
                              <a:pt x="2113949" y="389171"/>
                              <a:pt x="2115536" y="332021"/>
                              <a:pt x="2045686" y="281221"/>
                            </a:cubicBezTo>
                            <a:cubicBezTo>
                              <a:pt x="1975836" y="230421"/>
                              <a:pt x="1883761" y="219308"/>
                              <a:pt x="1721836" y="176446"/>
                            </a:cubicBezTo>
                            <a:cubicBezTo>
                              <a:pt x="1559911" y="133583"/>
                              <a:pt x="1223361" y="49446"/>
                              <a:pt x="1074136" y="24046"/>
                            </a:cubicBezTo>
                            <a:cubicBezTo>
                              <a:pt x="924911" y="-1354"/>
                              <a:pt x="921736" y="-14054"/>
                              <a:pt x="826486" y="24046"/>
                            </a:cubicBezTo>
                            <a:cubicBezTo>
                              <a:pt x="731236" y="62146"/>
                              <a:pt x="631223" y="136759"/>
                              <a:pt x="502636" y="252646"/>
                            </a:cubicBezTo>
                            <a:cubicBezTo>
                              <a:pt x="374049" y="368533"/>
                              <a:pt x="137511" y="611421"/>
                              <a:pt x="54961" y="719371"/>
                            </a:cubicBezTo>
                            <a:cubicBezTo>
                              <a:pt x="-27589" y="827321"/>
                              <a:pt x="7336" y="795571"/>
                              <a:pt x="7336" y="900346"/>
                            </a:cubicBezTo>
                            <a:cubicBezTo>
                              <a:pt x="7336" y="1005121"/>
                              <a:pt x="43849" y="1262296"/>
                              <a:pt x="54961" y="1348021"/>
                            </a:cubicBezTo>
                            <a:cubicBezTo>
                              <a:pt x="66073" y="1433746"/>
                              <a:pt x="32736" y="1452796"/>
                              <a:pt x="74011" y="1414696"/>
                            </a:cubicBezTo>
                            <a:cubicBezTo>
                              <a:pt x="115286" y="1376596"/>
                              <a:pt x="189899" y="1192446"/>
                              <a:pt x="302611" y="1119421"/>
                            </a:cubicBezTo>
                            <a:cubicBezTo>
                              <a:pt x="415323" y="1046396"/>
                              <a:pt x="545499" y="995596"/>
                              <a:pt x="750286" y="976546"/>
                            </a:cubicBezTo>
                            <a:cubicBezTo>
                              <a:pt x="955073" y="957496"/>
                              <a:pt x="1334486" y="979721"/>
                              <a:pt x="1531336" y="1005121"/>
                            </a:cubicBezTo>
                            <a:cubicBezTo>
                              <a:pt x="1728186" y="1030521"/>
                              <a:pt x="1931386" y="1128946"/>
                              <a:pt x="1931386" y="1128946"/>
                            </a:cubicBezTo>
                            <a:lnTo>
                              <a:pt x="2236186" y="1243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64" name="フリーフォーム 341">
                        <a:extLst>
                          <a:ext uri="{FF2B5EF4-FFF2-40B4-BE49-F238E27FC236}">
                            <a16:creationId xmlns:a16="http://schemas.microsoft.com/office/drawing/2014/main" id="{1CF2813A-9660-4E5B-9662-BA2D52A7640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888" y="3053770"/>
                        <a:ext cx="766569" cy="300771"/>
                      </a:xfrm>
                      <a:custGeom>
                        <a:avLst/>
                        <a:gdLst>
                          <a:gd name="T0" fmla="*/ 2553507 w 2557289"/>
                          <a:gd name="T1" fmla="*/ 428625 h 983440"/>
                          <a:gd name="T2" fmla="*/ 2077257 w 2557289"/>
                          <a:gd name="T3" fmla="*/ 209550 h 983440"/>
                          <a:gd name="T4" fmla="*/ 1801032 w 2557289"/>
                          <a:gd name="T5" fmla="*/ 114300 h 983440"/>
                          <a:gd name="T6" fmla="*/ 1391457 w 2557289"/>
                          <a:gd name="T7" fmla="*/ 19050 h 983440"/>
                          <a:gd name="T8" fmla="*/ 1067607 w 2557289"/>
                          <a:gd name="T9" fmla="*/ 0 h 983440"/>
                          <a:gd name="T10" fmla="*/ 677082 w 2557289"/>
                          <a:gd name="T11" fmla="*/ 57150 h 983440"/>
                          <a:gd name="T12" fmla="*/ 372282 w 2557289"/>
                          <a:gd name="T13" fmla="*/ 228600 h 983440"/>
                          <a:gd name="T14" fmla="*/ 124632 w 2557289"/>
                          <a:gd name="T15" fmla="*/ 581025 h 983440"/>
                          <a:gd name="T16" fmla="*/ 807 w 2557289"/>
                          <a:gd name="T17" fmla="*/ 876300 h 983440"/>
                          <a:gd name="T18" fmla="*/ 77007 w 2557289"/>
                          <a:gd name="T19" fmla="*/ 981075 h 983440"/>
                          <a:gd name="T20" fmla="*/ 191307 w 2557289"/>
                          <a:gd name="T21" fmla="*/ 790575 h 983440"/>
                          <a:gd name="T22" fmla="*/ 381807 w 2557289"/>
                          <a:gd name="T23" fmla="*/ 561975 h 983440"/>
                          <a:gd name="T24" fmla="*/ 762252 w 2557289"/>
                          <a:gd name="T25" fmla="*/ 311711 h 983440"/>
                          <a:gd name="T26" fmla="*/ 1267632 w 2557289"/>
                          <a:gd name="T27" fmla="*/ 200025 h 983440"/>
                          <a:gd name="T28" fmla="*/ 1661668 w 2557289"/>
                          <a:gd name="T29" fmla="*/ 209550 h 983440"/>
                          <a:gd name="T30" fmla="*/ 1927620 w 2557289"/>
                          <a:gd name="T31" fmla="*/ 438850 h 983440"/>
                          <a:gd name="T32" fmla="*/ 2097811 w 2557289"/>
                          <a:gd name="T33" fmla="*/ 512846 h 983440"/>
                          <a:gd name="T34" fmla="*/ 2289816 w 2557289"/>
                          <a:gd name="T35" fmla="*/ 475247 h 983440"/>
                          <a:gd name="T36" fmla="*/ 2553507 w 2557289"/>
                          <a:gd name="T37" fmla="*/ 428625 h 98344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2557289" h="983440">
                            <a:moveTo>
                              <a:pt x="2553507" y="428625"/>
                            </a:moveTo>
                            <a:cubicBezTo>
                              <a:pt x="2518081" y="384342"/>
                              <a:pt x="2202670" y="261938"/>
                              <a:pt x="2077257" y="209550"/>
                            </a:cubicBezTo>
                            <a:cubicBezTo>
                              <a:pt x="1951845" y="157163"/>
                              <a:pt x="1915332" y="146050"/>
                              <a:pt x="1801032" y="114300"/>
                            </a:cubicBezTo>
                            <a:cubicBezTo>
                              <a:pt x="1686732" y="82550"/>
                              <a:pt x="1513694" y="38100"/>
                              <a:pt x="1391457" y="19050"/>
                            </a:cubicBezTo>
                            <a:cubicBezTo>
                              <a:pt x="1269220" y="0"/>
                              <a:pt x="1186669" y="-6350"/>
                              <a:pt x="1067607" y="0"/>
                            </a:cubicBezTo>
                            <a:cubicBezTo>
                              <a:pt x="948545" y="6350"/>
                              <a:pt x="792969" y="19050"/>
                              <a:pt x="677082" y="57150"/>
                            </a:cubicBezTo>
                            <a:cubicBezTo>
                              <a:pt x="561194" y="95250"/>
                              <a:pt x="464357" y="141288"/>
                              <a:pt x="372282" y="228600"/>
                            </a:cubicBezTo>
                            <a:cubicBezTo>
                              <a:pt x="280207" y="315912"/>
                              <a:pt x="186545" y="473075"/>
                              <a:pt x="124632" y="581025"/>
                            </a:cubicBezTo>
                            <a:cubicBezTo>
                              <a:pt x="62719" y="688975"/>
                              <a:pt x="8744" y="809625"/>
                              <a:pt x="807" y="876300"/>
                            </a:cubicBezTo>
                            <a:cubicBezTo>
                              <a:pt x="-7130" y="942975"/>
                              <a:pt x="45257" y="995363"/>
                              <a:pt x="77007" y="981075"/>
                            </a:cubicBezTo>
                            <a:cubicBezTo>
                              <a:pt x="108757" y="966788"/>
                              <a:pt x="140507" y="860425"/>
                              <a:pt x="191307" y="790575"/>
                            </a:cubicBezTo>
                            <a:cubicBezTo>
                              <a:pt x="242107" y="720725"/>
                              <a:pt x="286650" y="641786"/>
                              <a:pt x="381807" y="561975"/>
                            </a:cubicBezTo>
                            <a:cubicBezTo>
                              <a:pt x="476964" y="482164"/>
                              <a:pt x="614615" y="372036"/>
                              <a:pt x="762252" y="311711"/>
                            </a:cubicBezTo>
                            <a:cubicBezTo>
                              <a:pt x="909889" y="251386"/>
                              <a:pt x="1117729" y="217052"/>
                              <a:pt x="1267632" y="200025"/>
                            </a:cubicBezTo>
                            <a:cubicBezTo>
                              <a:pt x="1417535" y="182998"/>
                              <a:pt x="1551670" y="169746"/>
                              <a:pt x="1661668" y="209550"/>
                            </a:cubicBezTo>
                            <a:cubicBezTo>
                              <a:pt x="1771666" y="249354"/>
                              <a:pt x="1860945" y="392813"/>
                              <a:pt x="1927620" y="438850"/>
                            </a:cubicBezTo>
                            <a:cubicBezTo>
                              <a:pt x="1994295" y="484887"/>
                              <a:pt x="2025414" y="488733"/>
                              <a:pt x="2097811" y="512846"/>
                            </a:cubicBezTo>
                            <a:cubicBezTo>
                              <a:pt x="2170209" y="536959"/>
                              <a:pt x="2213867" y="489284"/>
                              <a:pt x="2289816" y="475247"/>
                            </a:cubicBezTo>
                            <a:cubicBezTo>
                              <a:pt x="2365765" y="461210"/>
                              <a:pt x="2588934" y="472908"/>
                              <a:pt x="2553507" y="42862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65" name="フリーフォーム 337">
                        <a:extLst>
                          <a:ext uri="{FF2B5EF4-FFF2-40B4-BE49-F238E27FC236}">
                            <a16:creationId xmlns:a16="http://schemas.microsoft.com/office/drawing/2014/main" id="{FE3ABA0A-B745-40AA-9786-6F3F8A7F7B6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681" y="3058330"/>
                        <a:ext cx="666017" cy="285321"/>
                      </a:xfrm>
                      <a:custGeom>
                        <a:avLst/>
                        <a:gdLst>
                          <a:gd name="T0" fmla="*/ 2133831 w 2221843"/>
                          <a:gd name="T1" fmla="*/ 447322 h 932921"/>
                          <a:gd name="T2" fmla="*/ 1879665 w 2221843"/>
                          <a:gd name="T3" fmla="*/ 339539 h 932921"/>
                          <a:gd name="T4" fmla="*/ 1676631 w 2221843"/>
                          <a:gd name="T5" fmla="*/ 142522 h 932921"/>
                          <a:gd name="T6" fmla="*/ 1333731 w 2221843"/>
                          <a:gd name="T7" fmla="*/ 9172 h 932921"/>
                          <a:gd name="T8" fmla="*/ 838431 w 2221843"/>
                          <a:gd name="T9" fmla="*/ 28222 h 932921"/>
                          <a:gd name="T10" fmla="*/ 505056 w 2221843"/>
                          <a:gd name="T11" fmla="*/ 161572 h 932921"/>
                          <a:gd name="T12" fmla="*/ 305031 w 2221843"/>
                          <a:gd name="T13" fmla="*/ 342547 h 932921"/>
                          <a:gd name="T14" fmla="*/ 143106 w 2221843"/>
                          <a:gd name="T15" fmla="*/ 561622 h 932921"/>
                          <a:gd name="T16" fmla="*/ 231 w 2221843"/>
                          <a:gd name="T17" fmla="*/ 828322 h 932921"/>
                          <a:gd name="T18" fmla="*/ 114531 w 2221843"/>
                          <a:gd name="T19" fmla="*/ 923572 h 932921"/>
                          <a:gd name="T20" fmla="*/ 295506 w 2221843"/>
                          <a:gd name="T21" fmla="*/ 618772 h 932921"/>
                          <a:gd name="T22" fmla="*/ 524106 w 2221843"/>
                          <a:gd name="T23" fmla="*/ 437797 h 932921"/>
                          <a:gd name="T24" fmla="*/ 781281 w 2221843"/>
                          <a:gd name="T25" fmla="*/ 313972 h 932921"/>
                          <a:gd name="T26" fmla="*/ 1076556 w 2221843"/>
                          <a:gd name="T27" fmla="*/ 247297 h 932921"/>
                          <a:gd name="T28" fmla="*/ 1428981 w 2221843"/>
                          <a:gd name="T29" fmla="*/ 247297 h 932921"/>
                          <a:gd name="T30" fmla="*/ 1743306 w 2221843"/>
                          <a:gd name="T31" fmla="*/ 304447 h 932921"/>
                          <a:gd name="T32" fmla="*/ 1914756 w 2221843"/>
                          <a:gd name="T33" fmla="*/ 437797 h 932921"/>
                          <a:gd name="T34" fmla="*/ 2057631 w 2221843"/>
                          <a:gd name="T35" fmla="*/ 466372 h 932921"/>
                          <a:gd name="T36" fmla="*/ 2219556 w 2221843"/>
                          <a:gd name="T37" fmla="*/ 456847 h 932921"/>
                          <a:gd name="T38" fmla="*/ 2133831 w 2221843"/>
                          <a:gd name="T39" fmla="*/ 447322 h 932921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2221843" h="932921">
                            <a:moveTo>
                              <a:pt x="2133831" y="447322"/>
                            </a:moveTo>
                            <a:cubicBezTo>
                              <a:pt x="2077183" y="427771"/>
                              <a:pt x="1955865" y="390339"/>
                              <a:pt x="1879665" y="339539"/>
                            </a:cubicBezTo>
                            <a:cubicBezTo>
                              <a:pt x="1803465" y="288739"/>
                              <a:pt x="1767620" y="197583"/>
                              <a:pt x="1676631" y="142522"/>
                            </a:cubicBezTo>
                            <a:cubicBezTo>
                              <a:pt x="1585642" y="87461"/>
                              <a:pt x="1473431" y="28222"/>
                              <a:pt x="1333731" y="9172"/>
                            </a:cubicBezTo>
                            <a:cubicBezTo>
                              <a:pt x="1194031" y="-9878"/>
                              <a:pt x="976544" y="2822"/>
                              <a:pt x="838431" y="28222"/>
                            </a:cubicBezTo>
                            <a:cubicBezTo>
                              <a:pt x="700318" y="53622"/>
                              <a:pt x="593956" y="109185"/>
                              <a:pt x="505056" y="161572"/>
                            </a:cubicBezTo>
                            <a:cubicBezTo>
                              <a:pt x="416156" y="213959"/>
                              <a:pt x="365356" y="275872"/>
                              <a:pt x="305031" y="342547"/>
                            </a:cubicBezTo>
                            <a:cubicBezTo>
                              <a:pt x="244706" y="409222"/>
                              <a:pt x="193906" y="480660"/>
                              <a:pt x="143106" y="561622"/>
                            </a:cubicBezTo>
                            <a:cubicBezTo>
                              <a:pt x="92306" y="642584"/>
                              <a:pt x="4993" y="767997"/>
                              <a:pt x="231" y="828322"/>
                            </a:cubicBezTo>
                            <a:cubicBezTo>
                              <a:pt x="-4532" y="888647"/>
                              <a:pt x="65318" y="958497"/>
                              <a:pt x="114531" y="923572"/>
                            </a:cubicBezTo>
                            <a:cubicBezTo>
                              <a:pt x="163743" y="888647"/>
                              <a:pt x="227243" y="699735"/>
                              <a:pt x="295506" y="618772"/>
                            </a:cubicBezTo>
                            <a:cubicBezTo>
                              <a:pt x="363768" y="537810"/>
                              <a:pt x="443144" y="488597"/>
                              <a:pt x="524106" y="437797"/>
                            </a:cubicBezTo>
                            <a:cubicBezTo>
                              <a:pt x="605068" y="386997"/>
                              <a:pt x="689206" y="345722"/>
                              <a:pt x="781281" y="313972"/>
                            </a:cubicBezTo>
                            <a:cubicBezTo>
                              <a:pt x="873356" y="282222"/>
                              <a:pt x="968606" y="258409"/>
                              <a:pt x="1076556" y="247297"/>
                            </a:cubicBezTo>
                            <a:cubicBezTo>
                              <a:pt x="1184506" y="236184"/>
                              <a:pt x="1317856" y="237772"/>
                              <a:pt x="1428981" y="247297"/>
                            </a:cubicBezTo>
                            <a:cubicBezTo>
                              <a:pt x="1540106" y="256822"/>
                              <a:pt x="1662343" y="272697"/>
                              <a:pt x="1743306" y="304447"/>
                            </a:cubicBezTo>
                            <a:cubicBezTo>
                              <a:pt x="1824268" y="336197"/>
                              <a:pt x="1862369" y="410810"/>
                              <a:pt x="1914756" y="437797"/>
                            </a:cubicBezTo>
                            <a:cubicBezTo>
                              <a:pt x="1967144" y="464785"/>
                              <a:pt x="2006831" y="463197"/>
                              <a:pt x="2057631" y="466372"/>
                            </a:cubicBezTo>
                            <a:cubicBezTo>
                              <a:pt x="2108431" y="469547"/>
                              <a:pt x="2206856" y="460022"/>
                              <a:pt x="2219556" y="456847"/>
                            </a:cubicBezTo>
                            <a:cubicBezTo>
                              <a:pt x="2232256" y="453672"/>
                              <a:pt x="2190479" y="466873"/>
                              <a:pt x="2133831" y="447322"/>
                            </a:cubicBezTo>
                            <a:close/>
                          </a:path>
                        </a:pathLst>
                      </a:custGeom>
                      <a:solidFill>
                        <a:srgbClr val="D9D9D9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pic>
                    <p:nvPicPr>
                      <p:cNvPr id="266" name="図 265">
                        <a:extLst>
                          <a:ext uri="{FF2B5EF4-FFF2-40B4-BE49-F238E27FC236}">
                            <a16:creationId xmlns:a16="http://schemas.microsoft.com/office/drawing/2014/main" id="{C3FF8091-42A1-48D1-909E-575A25F69A7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 cstate="email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2551" b="90306" l="3541" r="97961">
                                    <a14:foregroundMark x1="13734" y1="47449" x2="12554" y2="50510"/>
                                    <a14:foregroundMark x1="31760" y1="36735" x2="29185" y2="58673"/>
                                    <a14:foregroundMark x1="3648" y1="90816" x2="23820" y2="83163"/>
                                    <a14:foregroundMark x1="23820" y1="83163" x2="26073" y2="78061"/>
                                    <a14:foregroundMark x1="55472" y1="19388" x2="71567" y2="3571"/>
                                    <a14:foregroundMark x1="41094" y1="33163" x2="43562" y2="30612"/>
                                    <a14:foregroundMark x1="71567" y1="3571" x2="92382" y2="3061"/>
                                    <a14:foregroundMark x1="92382" y1="3061" x2="97961" y2="9184"/>
                                    <a14:foregroundMark x1="33584" y1="41327" x2="34979" y2="63265"/>
                                    <a14:foregroundMark x1="15236" y1="59184" x2="16416" y2="65816"/>
                                    <a14:foregroundMark x1="14485" y1="55612" x2="14807" y2="57143"/>
                                    <a14:foregroundMark x1="14270" y1="54082" x2="14485" y2="55612"/>
                                    <a14:foregroundMark x1="47532" y1="40306" x2="42167" y2="67347"/>
                                    <a14:foregroundMark x1="54292" y1="35204" x2="55687" y2="35714"/>
                                    <a14:foregroundMark x1="48498" y1="33163" x2="49785" y2="33673"/>
                                    <a14:foregroundMark x1="47532" y1="32653" x2="48498" y2="33163"/>
                                    <a14:foregroundMark x1="55258" y1="42347" x2="51180" y2="60714"/>
                                    <a14:foregroundMark x1="70601" y1="50000" x2="69957" y2="54082"/>
                                    <a14:foregroundMark x1="69099" y1="50000" x2="68670" y2="51531"/>
                                    <a14:foregroundMark x1="63305" y1="50510" x2="62232" y2="53061"/>
                                    <a14:foregroundMark x1="69528" y1="36735" x2="68777" y2="38265"/>
                                    <a14:foregroundMark x1="91094" y1="42347" x2="89700" y2="44898"/>
                                    <a14:foregroundMark x1="89700" y1="50000" x2="88519" y2="53061"/>
                                    <a14:foregroundMark x1="91524" y1="44898" x2="90021" y2="48980"/>
                                    <a14:foregroundMark x1="89056" y1="40816" x2="91631" y2="41837"/>
                                    <a14:foregroundMark x1="81116" y1="37755" x2="84227" y2="38776"/>
                                    <a14:foregroundMark x1="68133" y1="32143" x2="73283" y2="34184"/>
                                    <a14:foregroundMark x1="81330" y1="61735" x2="78970" y2="65306"/>
                                    <a14:foregroundMark x1="91309" y1="44898" x2="89700" y2="47449"/>
                                    <a14:foregroundMark x1="67704" y1="38265" x2="67489" y2="31122"/>
                                    <a14:foregroundMark x1="68133" y1="55102" x2="67918" y2="48980"/>
                                    <a14:foregroundMark x1="68455" y1="69898" x2="68348" y2="63776"/>
                                    <a14:foregroundMark x1="13197" y1="48469" x2="12554" y2="41327"/>
                                    <a14:foregroundMark x1="13305" y1="37755" x2="14378" y2="36735"/>
                                    <a14:foregroundMark x1="16524" y1="34694" x2="17489" y2="34694"/>
                                    <a14:foregroundMark x1="32403" y1="36735" x2="32940" y2="36735"/>
                                    <a14:foregroundMark x1="38305" y1="39286" x2="38197" y2="40816"/>
                                    <a14:foregroundMark x1="37768" y1="40816" x2="37232" y2="41837"/>
                                    <a14:foregroundMark x1="32725" y1="37755" x2="33262" y2="38265"/>
                                    <a14:foregroundMark x1="14700" y1="55102" x2="15021" y2="56633"/>
                                    <a14:backgroundMark x1="68670" y1="82653" x2="71996" y2="82653"/>
                                    <a14:backgroundMark x1="10515" y1="55102" x2="12661" y2="58673"/>
                                    <a14:backgroundMark x1="10730" y1="52551" x2="12554" y2="54082"/>
                                    <a14:backgroundMark x1="14378" y1="59184" x2="14485" y2="59694"/>
                                    <a14:backgroundMark x1="14485" y1="57143" x2="13519" y2="55102"/>
                                    <a14:backgroundMark x1="9764" y1="57143" x2="10515" y2="58673"/>
                                    <a14:backgroundMark x1="15129" y1="40306" x2="16309" y2="43367"/>
                                    <a14:backgroundMark x1="17167" y1="40306" x2="16309" y2="39286"/>
                                    <a14:backgroundMark x1="14700" y1="43878" x2="14700" y2="43878"/>
                                    <a14:backgroundMark x1="14163" y1="43878" x2="14914" y2="45408"/>
                                    <a14:backgroundMark x1="54506" y1="28571" x2="54506" y2="28571"/>
                                    <a14:backgroundMark x1="52468" y1="26020" x2="52468" y2="26020"/>
                                    <a14:backgroundMark x1="51609" y1="26531" x2="51609" y2="26531"/>
                                    <a14:backgroundMark x1="51931" y1="31122" x2="51931" y2="33163"/>
                                    <a14:backgroundMark x1="53112" y1="33163" x2="52897" y2="36735"/>
                                    <a14:backgroundMark x1="51288" y1="30102" x2="51073" y2="32143"/>
                                    <a14:backgroundMark x1="51502" y1="33163" x2="51502" y2="33163"/>
                                    <a14:backgroundMark x1="50858" y1="33163" x2="50858" y2="33163"/>
                                    <a14:backgroundMark x1="51073" y1="34184" x2="51073" y2="34184"/>
                                    <a14:backgroundMark x1="50429" y1="33163" x2="50429" y2="33163"/>
                                    <a14:backgroundMark x1="50644" y1="35204" x2="50644" y2="35204"/>
                                    <a14:backgroundMark x1="50322" y1="32143" x2="50858" y2="34184"/>
                                    <a14:backgroundMark x1="51931" y1="32143" x2="51931" y2="32143"/>
                                    <a14:backgroundMark x1="51288" y1="33673" x2="51288" y2="33673"/>
                                    <a14:backgroundMark x1="51288" y1="33673" x2="51931" y2="35714"/>
                                    <a14:backgroundMark x1="46245" y1="28571" x2="46245" y2="28571"/>
                                    <a14:backgroundMark x1="28433" y1="63776" x2="28433" y2="63776"/>
                                    <a14:backgroundMark x1="28755" y1="63265" x2="28755" y2="63265"/>
                                    <a14:backgroundMark x1="28004" y1="66327" x2="28004" y2="66327"/>
                                    <a14:backgroundMark x1="27790" y1="67857" x2="27790" y2="67857"/>
                                    <a14:backgroundMark x1="28648" y1="64286" x2="28648" y2="64286"/>
                                    <a14:backgroundMark x1="28112" y1="63776" x2="28112" y2="63776"/>
                                    <a14:backgroundMark x1="28433" y1="61224" x2="28433" y2="61224"/>
                                    <a14:backgroundMark x1="28755" y1="61735" x2="28112" y2="62245"/>
                                    <a14:backgroundMark x1="29399" y1="63265" x2="28755" y2="65306"/>
                                    <a14:backgroundMark x1="40236" y1="70408" x2="41309" y2="75510"/>
                                    <a14:backgroundMark x1="71996" y1="72959" x2="71996" y2="72959"/>
                                    <a14:backgroundMark x1="70494" y1="73469" x2="68777" y2="77551"/>
                                    <a14:backgroundMark x1="70708" y1="75000" x2="67704" y2="78061"/>
                                    <a14:backgroundMark x1="72961" y1="73469" x2="74571" y2="77551"/>
                                    <a14:backgroundMark x1="76395" y1="70408" x2="77575" y2="72959"/>
                                    <a14:backgroundMark x1="76609" y1="65816" x2="76824" y2="72959"/>
                                    <a14:backgroundMark x1="75107" y1="69388" x2="74034" y2="76531"/>
                                    <a14:backgroundMark x1="71352" y1="75510" x2="71030" y2="78061"/>
                                    <a14:backgroundMark x1="69528" y1="76531" x2="68133" y2="78571"/>
                                    <a14:backgroundMark x1="71567" y1="78061" x2="71030" y2="80612"/>
                                    <a14:backgroundMark x1="72318" y1="76020" x2="70386" y2="77041"/>
                                    <a14:backgroundMark x1="68348" y1="81633" x2="69206" y2="82143"/>
                                    <a14:backgroundMark x1="68348" y1="73980" x2="68348" y2="73980"/>
                                    <a14:backgroundMark x1="68884" y1="71939" x2="68348" y2="71939"/>
                                    <a14:backgroundMark x1="64807" y1="29082" x2="62768" y2="35204"/>
                                    <a14:backgroundMark x1="62446" y1="30612" x2="64163" y2="30612"/>
                                    <a14:backgroundMark x1="67382" y1="30612" x2="67382" y2="30612"/>
                                    <a14:backgroundMark x1="62124" y1="28571" x2="62124" y2="28571"/>
                                    <a14:backgroundMark x1="61910" y1="30612" x2="61910" y2="30612"/>
                                    <a14:backgroundMark x1="62983" y1="31122" x2="62983" y2="31122"/>
                                    <a14:backgroundMark x1="62124" y1="25000" x2="62124" y2="30102"/>
                                    <a14:backgroundMark x1="66524" y1="30612" x2="65343" y2="32143"/>
                                    <a14:backgroundMark x1="66953" y1="31122" x2="67597" y2="31122"/>
                                    <a14:backgroundMark x1="77468" y1="34184" x2="77468" y2="41837"/>
                                    <a14:backgroundMark x1="79614" y1="34184" x2="77790" y2="40306"/>
                                    <a14:backgroundMark x1="75751" y1="33163" x2="75429" y2="36735"/>
                                    <a14:backgroundMark x1="71137" y1="43367" x2="71137" y2="43367"/>
                                    <a14:backgroundMark x1="69742" y1="43367" x2="69742" y2="43367"/>
                                    <a14:backgroundMark x1="67382" y1="44898" x2="67382" y2="44898"/>
                                    <a14:backgroundMark x1="66524" y1="52551" x2="66524" y2="52551"/>
                                    <a14:backgroundMark x1="66953" y1="60714" x2="66953" y2="60714"/>
                                    <a14:backgroundMark x1="68562" y1="57653" x2="68562" y2="57653"/>
                                    <a14:backgroundMark x1="67918" y1="56122" x2="67918" y2="56122"/>
                                    <a14:backgroundMark x1="67918" y1="58673" x2="67918" y2="58673"/>
                                    <a14:backgroundMark x1="68562" y1="57143" x2="68348" y2="59694"/>
                                    <a14:backgroundMark x1="68348" y1="44898" x2="68348" y2="44898"/>
                                    <a14:backgroundMark x1="68133" y1="43878" x2="73176" y2="43878"/>
                                    <a14:backgroundMark x1="66738" y1="46429" x2="69206" y2="46429"/>
                                    <a14:backgroundMark x1="67918" y1="41837" x2="66524" y2="43878"/>
                                    <a14:backgroundMark x1="65558" y1="45408" x2="64914" y2="48469"/>
                                    <a14:backgroundMark x1="65987" y1="44388" x2="65987" y2="44388"/>
                                    <a14:backgroundMark x1="65987" y1="43367" x2="65558" y2="46429"/>
                                    <a14:backgroundMark x1="66738" y1="41837" x2="68884" y2="42857"/>
                                    <a14:backgroundMark x1="71352" y1="40306" x2="71996" y2="40306"/>
                                    <a14:backgroundMark x1="74034" y1="35204" x2="74034" y2="35204"/>
                                    <a14:backgroundMark x1="74571" y1="34694" x2="74356" y2="38776"/>
                                    <a14:backgroundMark x1="77575" y1="66837" x2="78755" y2="69388"/>
                                    <a14:backgroundMark x1="84871" y1="51020" x2="84871" y2="51020"/>
                                    <a14:backgroundMark x1="86588" y1="43878" x2="85408" y2="52041"/>
                                    <a14:backgroundMark x1="86803" y1="46429" x2="86588" y2="53061"/>
                                    <a14:backgroundMark x1="87232" y1="42857" x2="87232" y2="50000"/>
                                    <a14:backgroundMark x1="86588" y1="42857" x2="87232" y2="52041"/>
                                    <a14:backgroundMark x1="86803" y1="52551" x2="85837" y2="58673"/>
                                    <a14:backgroundMark x1="85622" y1="57653" x2="82618" y2="58163"/>
                                    <a14:backgroundMark x1="86266" y1="38265" x2="85193" y2="40816"/>
                                    <a14:backgroundMark x1="87017" y1="41327" x2="88627" y2="44898"/>
                                    <a14:backgroundMark x1="87232" y1="38776" x2="87768" y2="41837"/>
                                    <a14:backgroundMark x1="88305" y1="49490" x2="87768" y2="53571"/>
                                    <a14:backgroundMark x1="88412" y1="47449" x2="85837" y2="57143"/>
                                    <a14:backgroundMark x1="82403" y1="58673" x2="84871" y2="61224"/>
                                    <a14:backgroundMark x1="86803" y1="57143" x2="85622" y2="61224"/>
                                    <a14:backgroundMark x1="85837" y1="59184" x2="84979" y2="61224"/>
                                    <a14:backgroundMark x1="84013" y1="62245" x2="84871" y2="62755"/>
                                    <a14:backgroundMark x1="84979" y1="62245" x2="85622" y2="62245"/>
                                    <a14:backgroundMark x1="81438" y1="59184" x2="81545" y2="62755"/>
                                    <a14:backgroundMark x1="82618" y1="58163" x2="82403" y2="60714"/>
                                    <a14:backgroundMark x1="82403" y1="57653" x2="82403" y2="60714"/>
                                    <a14:backgroundMark x1="88627" y1="46429" x2="88627" y2="46429"/>
                                    <a14:backgroundMark x1="92704" y1="40816" x2="92918" y2="43367"/>
                                    <a14:backgroundMark x1="16953" y1="68367" x2="16953" y2="68367"/>
                                    <a14:backgroundMark x1="17811" y1="68367" x2="16953" y2="68367"/>
                                    <a14:backgroundMark x1="28112" y1="66837" x2="28112" y2="66837"/>
                                    <a14:backgroundMark x1="28112" y1="66327" x2="28112" y2="66327"/>
                                    <a14:backgroundMark x1="41631" y1="69388" x2="41631" y2="69388"/>
                                    <a14:backgroundMark x1="28755" y1="66327" x2="28004" y2="66327"/>
                                    <a14:backgroundMark x1="27790" y1="68878" x2="27790" y2="68878"/>
                                    <a14:backgroundMark x1="28433" y1="67857" x2="27575" y2="68878"/>
                                    <a14:backgroundMark x1="28755" y1="62755" x2="28755" y2="62755"/>
                                    <a14:backgroundMark x1="29936" y1="61735" x2="28755" y2="61735"/>
                                    <a14:backgroundMark x1="67811" y1="60714" x2="67811" y2="60714"/>
                                    <a14:backgroundMark x1="68348" y1="60714" x2="67811" y2="60714"/>
                                    <a14:backgroundMark x1="80794" y1="36224" x2="79828" y2="36735"/>
                                    <a14:backgroundMark x1="92811" y1="39286" x2="93026" y2="42347"/>
                                    <a14:backgroundMark x1="92275" y1="41837" x2="92811" y2="45408"/>
                                    <a14:backgroundMark x1="87446" y1="56122" x2="88197" y2="56122"/>
                                    <a14:backgroundMark x1="88841" y1="46939" x2="88734" y2="49490"/>
                                    <a14:backgroundMark x1="88197" y1="43878" x2="88519" y2="46429"/>
                                    <a14:backgroundMark x1="81652" y1="59184" x2="82082" y2="61224"/>
                                    <a14:backgroundMark x1="82082" y1="61224" x2="81652" y2="59694"/>
                                    <a14:backgroundMark x1="68348" y1="40306" x2="67597" y2="39796"/>
                                    <a14:backgroundMark x1="69957" y1="41327" x2="68348" y2="40816"/>
                                    <a14:backgroundMark x1="69742" y1="46939" x2="71567" y2="46939"/>
                                    <a14:backgroundMark x1="68133" y1="57143" x2="68133" y2="57143"/>
                                    <a14:backgroundMark x1="68133" y1="55102" x2="68133" y2="58163"/>
                                    <a14:backgroundMark x1="64592" y1="48469" x2="64592" y2="52551"/>
                                    <a14:backgroundMark x1="49785" y1="23980" x2="49785" y2="23980"/>
                                    <a14:backgroundMark x1="53648" y1="22449" x2="50000" y2="25510"/>
                                    <a14:backgroundMark x1="56116" y1="21429" x2="54292" y2="23469"/>
                                    <a14:backgroundMark x1="53648" y1="22449" x2="45386" y2="31122"/>
                                    <a14:backgroundMark x1="45923" y1="30612" x2="44099" y2="32143"/>
                                    <a14:backgroundMark x1="53433" y1="22449" x2="54506" y2="21429"/>
                                    <a14:backgroundMark x1="52361" y1="23469" x2="54292" y2="23469"/>
                                    <a14:backgroundMark x1="16524" y1="38265" x2="17489" y2="38265"/>
                                    <a14:backgroundMark x1="41309" y1="68878" x2="41309" y2="68878"/>
                                    <a14:backgroundMark x1="41738" y1="67347" x2="41738" y2="69898"/>
                                    <a14:backgroundMark x1="33262" y1="38265" x2="33047" y2="40816"/>
                                    <a14:backgroundMark x1="64592" y1="46939" x2="64378" y2="48469"/>
                                    <a14:backgroundMark x1="67811" y1="62755" x2="68562" y2="62755"/>
                                    <a14:backgroundMark x1="68026" y1="56122" x2="68026" y2="53061"/>
                                    <a14:backgroundMark x1="67811" y1="30612" x2="66845" y2="30612"/>
                                    <a14:backgroundMark x1="82082" y1="60714" x2="81545" y2="58673"/>
                                    <a14:backgroundMark x1="82082" y1="58673" x2="81867" y2="61735"/>
                                    <a14:backgroundMark x1="68026" y1="55102" x2="67489" y2="55102"/>
                                    <a14:backgroundMark x1="14378" y1="57143" x2="14700" y2="5918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1068130" y="2914981"/>
                        <a:ext cx="282063" cy="95126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grpSp>
              <p:nvGrpSpPr>
                <p:cNvPr id="17" name="グループ化 16">
                  <a:extLst>
                    <a:ext uri="{FF2B5EF4-FFF2-40B4-BE49-F238E27FC236}">
                      <a16:creationId xmlns:a16="http://schemas.microsoft.com/office/drawing/2014/main" id="{79A008D2-983A-4CAD-84EA-09CC09A362F0}"/>
                    </a:ext>
                  </a:extLst>
                </p:cNvPr>
                <p:cNvGrpSpPr/>
                <p:nvPr/>
              </p:nvGrpSpPr>
              <p:grpSpPr>
                <a:xfrm>
                  <a:off x="8147569" y="671476"/>
                  <a:ext cx="1714272" cy="1717670"/>
                  <a:chOff x="7515400" y="793904"/>
                  <a:chExt cx="1933785" cy="1937618"/>
                </a:xfrm>
              </p:grpSpPr>
              <p:grpSp>
                <p:nvGrpSpPr>
                  <p:cNvPr id="16" name="グループ化 15">
                    <a:extLst>
                      <a:ext uri="{FF2B5EF4-FFF2-40B4-BE49-F238E27FC236}">
                        <a16:creationId xmlns:a16="http://schemas.microsoft.com/office/drawing/2014/main" id="{542CC3B2-76C8-4FBB-A555-2905A90FE78F}"/>
                      </a:ext>
                    </a:extLst>
                  </p:cNvPr>
                  <p:cNvGrpSpPr/>
                  <p:nvPr/>
                </p:nvGrpSpPr>
                <p:grpSpPr>
                  <a:xfrm>
                    <a:off x="7515400" y="793904"/>
                    <a:ext cx="1503312" cy="1907473"/>
                    <a:chOff x="7515400" y="793904"/>
                    <a:chExt cx="1503312" cy="1907473"/>
                  </a:xfrm>
                </p:grpSpPr>
                <p:sp>
                  <p:nvSpPr>
                    <p:cNvPr id="372" name="部分円 371">
                      <a:extLst>
                        <a:ext uri="{FF2B5EF4-FFF2-40B4-BE49-F238E27FC236}">
                          <a16:creationId xmlns:a16="http://schemas.microsoft.com/office/drawing/2014/main" id="{3414D311-602D-4AD7-8D11-703AE5CAEE6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428524" y="1627918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3" name="部分円 372">
                      <a:extLst>
                        <a:ext uri="{FF2B5EF4-FFF2-40B4-BE49-F238E27FC236}">
                          <a16:creationId xmlns:a16="http://schemas.microsoft.com/office/drawing/2014/main" id="{EABBFA1A-5328-4CF9-84C1-D8E8DF6FB1B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229543" y="1616143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" name="楕円 2">
                      <a:extLst>
                        <a:ext uri="{FF2B5EF4-FFF2-40B4-BE49-F238E27FC236}">
                          <a16:creationId xmlns:a16="http://schemas.microsoft.com/office/drawing/2014/main" id="{01248A32-D738-4BFD-8AD0-1BFABE566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4919" y="1009374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6" name="グループ化 5">
                      <a:extLst>
                        <a:ext uri="{FF2B5EF4-FFF2-40B4-BE49-F238E27FC236}">
                          <a16:creationId xmlns:a16="http://schemas.microsoft.com/office/drawing/2014/main" id="{ACEFEE0C-B682-4756-BFA4-D5A91DAEC497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15400" y="796008"/>
                      <a:ext cx="714697" cy="523875"/>
                      <a:chOff x="7766084" y="1371572"/>
                      <a:chExt cx="2225261" cy="1561456"/>
                    </a:xfrm>
                  </p:grpSpPr>
                  <p:grpSp>
                    <p:nvGrpSpPr>
                      <p:cNvPr id="98" name="グループ化 97">
                        <a:extLst>
                          <a:ext uri="{FF2B5EF4-FFF2-40B4-BE49-F238E27FC236}">
                            <a16:creationId xmlns:a16="http://schemas.microsoft.com/office/drawing/2014/main" id="{00000000-0008-0000-0400-00004C0000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084" y="1371572"/>
                        <a:ext cx="2225261" cy="1561456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99" name="フリーフォーム 339">
                          <a:extLst>
                            <a:ext uri="{FF2B5EF4-FFF2-40B4-BE49-F238E27FC236}">
                              <a16:creationId xmlns:a16="http://schemas.microsoft.com/office/drawing/2014/main" id="{00000000-0008-0000-0400-000005020000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00" name="グループ化 99">
                          <a:extLst>
                            <a:ext uri="{FF2B5EF4-FFF2-40B4-BE49-F238E27FC236}">
                              <a16:creationId xmlns:a16="http://schemas.microsoft.com/office/drawing/2014/main" id="{00000000-0008-0000-0400-00004B00000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01" name="フリーフォーム: 図形 100">
                            <a:extLst>
                              <a:ext uri="{FF2B5EF4-FFF2-40B4-BE49-F238E27FC236}">
                                <a16:creationId xmlns:a16="http://schemas.microsoft.com/office/drawing/2014/main" id="{00000000-0008-0000-0400-00000E02000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02" name="グループ化 101">
                            <a:extLst>
                              <a:ext uri="{FF2B5EF4-FFF2-40B4-BE49-F238E27FC236}">
                                <a16:creationId xmlns:a16="http://schemas.microsoft.com/office/drawing/2014/main" id="{00000000-0008-0000-0400-00004A00000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04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00000000-0008-0000-0400-00000602000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05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00000000-0008-0000-0400-00000902000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06" name="図 105">
                              <a:extLst>
                                <a:ext uri="{FF2B5EF4-FFF2-40B4-BE49-F238E27FC236}">
                                  <a16:creationId xmlns:a16="http://schemas.microsoft.com/office/drawing/2014/main" id="{00000000-0008-0000-0400-00000B02000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07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00000000-0008-0000-0400-00000C02000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03" name="楕円 102">
                            <a:extLst>
                              <a:ext uri="{FF2B5EF4-FFF2-40B4-BE49-F238E27FC236}">
                                <a16:creationId xmlns:a16="http://schemas.microsoft.com/office/drawing/2014/main" id="{00000000-0008-0000-0400-00000A02000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59" name="フリーフォーム: 図形 158">
                        <a:extLst>
                          <a:ext uri="{FF2B5EF4-FFF2-40B4-BE49-F238E27FC236}">
                            <a16:creationId xmlns:a16="http://schemas.microsoft.com/office/drawing/2014/main" id="{72679393-684F-4ED2-925C-3573A398221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8"/>
                        <a:ext cx="109978" cy="105592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  <p:sp>
                  <p:nvSpPr>
                    <p:cNvPr id="162" name="楕円 161">
                      <a:extLst>
                        <a:ext uri="{FF2B5EF4-FFF2-40B4-BE49-F238E27FC236}">
                          <a16:creationId xmlns:a16="http://schemas.microsoft.com/office/drawing/2014/main" id="{3B425332-CF05-4E34-9461-6AAB09F35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3534" y="1007270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63" name="グループ化 162">
                      <a:extLst>
                        <a:ext uri="{FF2B5EF4-FFF2-40B4-BE49-F238E27FC236}">
                          <a16:creationId xmlns:a16="http://schemas.microsoft.com/office/drawing/2014/main" id="{AA16F2DD-7BAC-4BA5-A623-D9C53716F421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8304015" y="793904"/>
                      <a:ext cx="714697" cy="523875"/>
                      <a:chOff x="7766112" y="1371569"/>
                      <a:chExt cx="2225269" cy="1561451"/>
                    </a:xfrm>
                  </p:grpSpPr>
                  <p:grpSp>
                    <p:nvGrpSpPr>
                      <p:cNvPr id="164" name="グループ化 163">
                        <a:extLst>
                          <a:ext uri="{FF2B5EF4-FFF2-40B4-BE49-F238E27FC236}">
                            <a16:creationId xmlns:a16="http://schemas.microsoft.com/office/drawing/2014/main" id="{47DB26FC-BE8E-4F88-8E36-9479AD76BB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112" y="1371569"/>
                        <a:ext cx="2225269" cy="1561451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66" name="フリーフォーム 339">
                          <a:extLst>
                            <a:ext uri="{FF2B5EF4-FFF2-40B4-BE49-F238E27FC236}">
                              <a16:creationId xmlns:a16="http://schemas.microsoft.com/office/drawing/2014/main" id="{4CAA03E2-A0C6-452C-9A78-F14E300CFEA7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67" name="グループ化 166">
                          <a:extLst>
                            <a:ext uri="{FF2B5EF4-FFF2-40B4-BE49-F238E27FC236}">
                              <a16:creationId xmlns:a16="http://schemas.microsoft.com/office/drawing/2014/main" id="{9A573EBA-3671-4AD7-BB08-F81F8449919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68" name="フリーフォーム: 図形 167">
                            <a:extLst>
                              <a:ext uri="{FF2B5EF4-FFF2-40B4-BE49-F238E27FC236}">
                                <a16:creationId xmlns:a16="http://schemas.microsoft.com/office/drawing/2014/main" id="{E4FCAF2D-7BF4-4809-A7BF-4A76F08EB30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69" name="グループ化 168">
                            <a:extLst>
                              <a:ext uri="{FF2B5EF4-FFF2-40B4-BE49-F238E27FC236}">
                                <a16:creationId xmlns:a16="http://schemas.microsoft.com/office/drawing/2014/main" id="{C42796B1-ADE3-42BB-B82E-28B3D6FEE29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71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FD8D9D6C-49A1-4D7E-AFB0-EDAC54046E83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72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14986F5A-D6B3-43A6-8180-4CE109944B4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73" name="図 172">
                              <a:extLst>
                                <a:ext uri="{FF2B5EF4-FFF2-40B4-BE49-F238E27FC236}">
                                  <a16:creationId xmlns:a16="http://schemas.microsoft.com/office/drawing/2014/main" id="{C7F527E4-FABF-43FE-933F-E5DB8DA9DC0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74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44E81309-7A67-4CB4-9945-7F1AD2E4555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70" name="楕円 169">
                            <a:extLst>
                              <a:ext uri="{FF2B5EF4-FFF2-40B4-BE49-F238E27FC236}">
                                <a16:creationId xmlns:a16="http://schemas.microsoft.com/office/drawing/2014/main" id="{AD70FF49-57A5-4B99-93AF-5F355E561A6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65" name="フリーフォーム: 図形 164">
                        <a:extLst>
                          <a:ext uri="{FF2B5EF4-FFF2-40B4-BE49-F238E27FC236}">
                            <a16:creationId xmlns:a16="http://schemas.microsoft.com/office/drawing/2014/main" id="{5FF7F424-9C20-43FB-A13F-AB3355E6768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7"/>
                        <a:ext cx="109978" cy="105593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  <p:grpSp>
                  <p:nvGrpSpPr>
                    <p:cNvPr id="12" name="グループ化 11">
                      <a:extLst>
                        <a:ext uri="{FF2B5EF4-FFF2-40B4-BE49-F238E27FC236}">
                          <a16:creationId xmlns:a16="http://schemas.microsoft.com/office/drawing/2014/main" id="{B6917500-68C5-4B9E-B980-404682522E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41370" y="1165935"/>
                      <a:ext cx="714697" cy="1535442"/>
                      <a:chOff x="7667800" y="948408"/>
                      <a:chExt cx="714697" cy="1535442"/>
                    </a:xfrm>
                  </p:grpSpPr>
                  <p:sp>
                    <p:nvSpPr>
                      <p:cNvPr id="1120" name="部分円 1119">
                        <a:extLst>
                          <a:ext uri="{FF2B5EF4-FFF2-40B4-BE49-F238E27FC236}">
                            <a16:creationId xmlns:a16="http://schemas.microsoft.com/office/drawing/2014/main" id="{924285F5-3F7A-4272-8BCF-BC1E6703A00F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580924" y="1780318"/>
                        <a:ext cx="849663" cy="557402"/>
                      </a:xfrm>
                      <a:prstGeom prst="pie">
                        <a:avLst>
                          <a:gd name="adj1" fmla="val 5270319"/>
                          <a:gd name="adj2" fmla="val 16200000"/>
                        </a:avLst>
                      </a:prstGeom>
                      <a:solidFill>
                        <a:srgbClr val="CCFFFF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21" name="楕円 1120">
                        <a:extLst>
                          <a:ext uri="{FF2B5EF4-FFF2-40B4-BE49-F238E27FC236}">
                            <a16:creationId xmlns:a16="http://schemas.microsoft.com/office/drawing/2014/main" id="{E9266D05-5DC8-4268-9E37-E2A0A8DE15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07319" y="1161774"/>
                        <a:ext cx="604475" cy="604474"/>
                      </a:xfrm>
                      <a:prstGeom prst="ellipse">
                        <a:avLst/>
                      </a:prstGeom>
                      <a:solidFill>
                        <a:srgbClr val="FFB265"/>
                      </a:solid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122" name="グループ化 1121">
                        <a:extLst>
                          <a:ext uri="{FF2B5EF4-FFF2-40B4-BE49-F238E27FC236}">
                            <a16:creationId xmlns:a16="http://schemas.microsoft.com/office/drawing/2014/main" id="{838627C2-3903-4360-99EA-BC486C71567D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7667800" y="948408"/>
                        <a:ext cx="714697" cy="523875"/>
                        <a:chOff x="7766084" y="1371572"/>
                        <a:chExt cx="2225261" cy="1561456"/>
                      </a:xfrm>
                    </p:grpSpPr>
                    <p:grpSp>
                      <p:nvGrpSpPr>
                        <p:cNvPr id="1123" name="グループ化 1122">
                          <a:extLst>
                            <a:ext uri="{FF2B5EF4-FFF2-40B4-BE49-F238E27FC236}">
                              <a16:creationId xmlns:a16="http://schemas.microsoft.com/office/drawing/2014/main" id="{B300B194-CA8C-4CAE-88EF-5CB4162FFEF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766084" y="1371572"/>
                          <a:ext cx="2225261" cy="1561456"/>
                          <a:chOff x="0" y="0"/>
                          <a:chExt cx="2227764" cy="1554410"/>
                        </a:xfr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125" name="フリーフォーム 339">
                            <a:extLst>
                              <a:ext uri="{FF2B5EF4-FFF2-40B4-BE49-F238E27FC236}">
                                <a16:creationId xmlns:a16="http://schemas.microsoft.com/office/drawing/2014/main" id="{976342EB-8C2C-40C8-B197-5BAF5E6253C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791747" flipH="1">
                            <a:off x="0" y="77465"/>
                            <a:ext cx="1903264" cy="1287674"/>
                          </a:xfrm>
                          <a:custGeom>
                            <a:avLst/>
                            <a:gdLst>
                              <a:gd name="T0" fmla="*/ 2622969 w 2642491"/>
                              <a:gd name="T1" fmla="*/ 1527716 h 1756316"/>
                              <a:gd name="T2" fmla="*/ 2375319 w 2642491"/>
                              <a:gd name="T3" fmla="*/ 822866 h 1756316"/>
                              <a:gd name="T4" fmla="*/ 2175294 w 2642491"/>
                              <a:gd name="T5" fmla="*/ 403766 h 1756316"/>
                              <a:gd name="T6" fmla="*/ 2070519 w 2642491"/>
                              <a:gd name="T7" fmla="*/ 260891 h 1756316"/>
                              <a:gd name="T8" fmla="*/ 1689519 w 2642491"/>
                              <a:gd name="T9" fmla="*/ 146591 h 1756316"/>
                              <a:gd name="T10" fmla="*/ 994194 w 2642491"/>
                              <a:gd name="T11" fmla="*/ 3716 h 1756316"/>
                              <a:gd name="T12" fmla="*/ 784644 w 2642491"/>
                              <a:gd name="T13" fmla="*/ 60866 h 1756316"/>
                              <a:gd name="T14" fmla="*/ 508419 w 2642491"/>
                              <a:gd name="T15" fmla="*/ 260891 h 1756316"/>
                              <a:gd name="T16" fmla="*/ 232194 w 2642491"/>
                              <a:gd name="T17" fmla="*/ 546641 h 1756316"/>
                              <a:gd name="T18" fmla="*/ 41694 w 2642491"/>
                              <a:gd name="T19" fmla="*/ 765716 h 1756316"/>
                              <a:gd name="T20" fmla="*/ 3594 w 2642491"/>
                              <a:gd name="T21" fmla="*/ 975266 h 1756316"/>
                              <a:gd name="T22" fmla="*/ 22644 w 2642491"/>
                              <a:gd name="T23" fmla="*/ 1451516 h 1756316"/>
                              <a:gd name="T24" fmla="*/ 13119 w 2642491"/>
                              <a:gd name="T25" fmla="*/ 1756316 h 1756316"/>
                              <a:gd name="T26" fmla="*/ 232194 w 2642491"/>
                              <a:gd name="T27" fmla="*/ 1451516 h 1756316"/>
                              <a:gd name="T28" fmla="*/ 451269 w 2642491"/>
                              <a:gd name="T29" fmla="*/ 1184816 h 1756316"/>
                              <a:gd name="T30" fmla="*/ 898944 w 2642491"/>
                              <a:gd name="T31" fmla="*/ 1041941 h 1756316"/>
                              <a:gd name="T32" fmla="*/ 975144 w 2642491"/>
                              <a:gd name="T33" fmla="*/ 1032416 h 1756316"/>
                              <a:gd name="T34" fmla="*/ 1318044 w 2642491"/>
                              <a:gd name="T35" fmla="*/ 1032416 h 1756316"/>
                              <a:gd name="T36" fmla="*/ 2013369 w 2642491"/>
                              <a:gd name="T37" fmla="*/ 1175291 h 1756316"/>
                              <a:gd name="T38" fmla="*/ 2422944 w 2642491"/>
                              <a:gd name="T39" fmla="*/ 1327691 h 1756316"/>
                              <a:gd name="T40" fmla="*/ 2603919 w 2642491"/>
                              <a:gd name="T41" fmla="*/ 1470566 h 1756316"/>
                              <a:gd name="T42" fmla="*/ 2622969 w 2642491"/>
                              <a:gd name="T43" fmla="*/ 1527716 h 175631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connsiteX0" fmla="*/ 2603919 w 2604405"/>
                              <a:gd name="connsiteY0" fmla="*/ 1470566 h 1756316"/>
                              <a:gd name="connsiteX1" fmla="*/ 2375319 w 2604405"/>
                              <a:gd name="connsiteY1" fmla="*/ 822866 h 1756316"/>
                              <a:gd name="connsiteX2" fmla="*/ 2175294 w 2604405"/>
                              <a:gd name="connsiteY2" fmla="*/ 403766 h 1756316"/>
                              <a:gd name="connsiteX3" fmla="*/ 2070519 w 2604405"/>
                              <a:gd name="connsiteY3" fmla="*/ 260891 h 1756316"/>
                              <a:gd name="connsiteX4" fmla="*/ 1689519 w 2604405"/>
                              <a:gd name="connsiteY4" fmla="*/ 146591 h 1756316"/>
                              <a:gd name="connsiteX5" fmla="*/ 994194 w 2604405"/>
                              <a:gd name="connsiteY5" fmla="*/ 3716 h 1756316"/>
                              <a:gd name="connsiteX6" fmla="*/ 784644 w 2604405"/>
                              <a:gd name="connsiteY6" fmla="*/ 60866 h 1756316"/>
                              <a:gd name="connsiteX7" fmla="*/ 508419 w 2604405"/>
                              <a:gd name="connsiteY7" fmla="*/ 260891 h 1756316"/>
                              <a:gd name="connsiteX8" fmla="*/ 232194 w 2604405"/>
                              <a:gd name="connsiteY8" fmla="*/ 546641 h 1756316"/>
                              <a:gd name="connsiteX9" fmla="*/ 41694 w 2604405"/>
                              <a:gd name="connsiteY9" fmla="*/ 765716 h 1756316"/>
                              <a:gd name="connsiteX10" fmla="*/ 3594 w 2604405"/>
                              <a:gd name="connsiteY10" fmla="*/ 975266 h 1756316"/>
                              <a:gd name="connsiteX11" fmla="*/ 22644 w 2604405"/>
                              <a:gd name="connsiteY11" fmla="*/ 1451516 h 1756316"/>
                              <a:gd name="connsiteX12" fmla="*/ 13119 w 2604405"/>
                              <a:gd name="connsiteY12" fmla="*/ 1756316 h 1756316"/>
                              <a:gd name="connsiteX13" fmla="*/ 232194 w 2604405"/>
                              <a:gd name="connsiteY13" fmla="*/ 1451516 h 1756316"/>
                              <a:gd name="connsiteX14" fmla="*/ 451269 w 2604405"/>
                              <a:gd name="connsiteY14" fmla="*/ 1184816 h 1756316"/>
                              <a:gd name="connsiteX15" fmla="*/ 898944 w 2604405"/>
                              <a:gd name="connsiteY15" fmla="*/ 1041941 h 1756316"/>
                              <a:gd name="connsiteX16" fmla="*/ 975144 w 2604405"/>
                              <a:gd name="connsiteY16" fmla="*/ 1032416 h 1756316"/>
                              <a:gd name="connsiteX17" fmla="*/ 1318044 w 2604405"/>
                              <a:gd name="connsiteY17" fmla="*/ 1032416 h 1756316"/>
                              <a:gd name="connsiteX18" fmla="*/ 2013369 w 2604405"/>
                              <a:gd name="connsiteY18" fmla="*/ 1175291 h 1756316"/>
                              <a:gd name="connsiteX19" fmla="*/ 2422944 w 2604405"/>
                              <a:gd name="connsiteY19" fmla="*/ 1327691 h 1756316"/>
                              <a:gd name="connsiteX20" fmla="*/ 2603919 w 2604405"/>
                              <a:gd name="connsiteY20" fmla="*/ 1470566 h 1756316"/>
                              <a:gd name="connsiteX0" fmla="*/ 2611603 w 2612054"/>
                              <a:gd name="connsiteY0" fmla="*/ 1501223 h 1756316"/>
                              <a:gd name="connsiteX1" fmla="*/ 2375319 w 2612054"/>
                              <a:gd name="connsiteY1" fmla="*/ 822866 h 1756316"/>
                              <a:gd name="connsiteX2" fmla="*/ 2175294 w 2612054"/>
                              <a:gd name="connsiteY2" fmla="*/ 403766 h 1756316"/>
                              <a:gd name="connsiteX3" fmla="*/ 2070519 w 2612054"/>
                              <a:gd name="connsiteY3" fmla="*/ 260891 h 1756316"/>
                              <a:gd name="connsiteX4" fmla="*/ 1689519 w 2612054"/>
                              <a:gd name="connsiteY4" fmla="*/ 146591 h 1756316"/>
                              <a:gd name="connsiteX5" fmla="*/ 994194 w 2612054"/>
                              <a:gd name="connsiteY5" fmla="*/ 3716 h 1756316"/>
                              <a:gd name="connsiteX6" fmla="*/ 784644 w 2612054"/>
                              <a:gd name="connsiteY6" fmla="*/ 60866 h 1756316"/>
                              <a:gd name="connsiteX7" fmla="*/ 508419 w 2612054"/>
                              <a:gd name="connsiteY7" fmla="*/ 260891 h 1756316"/>
                              <a:gd name="connsiteX8" fmla="*/ 232194 w 2612054"/>
                              <a:gd name="connsiteY8" fmla="*/ 546641 h 1756316"/>
                              <a:gd name="connsiteX9" fmla="*/ 41694 w 2612054"/>
                              <a:gd name="connsiteY9" fmla="*/ 765716 h 1756316"/>
                              <a:gd name="connsiteX10" fmla="*/ 3594 w 2612054"/>
                              <a:gd name="connsiteY10" fmla="*/ 975266 h 1756316"/>
                              <a:gd name="connsiteX11" fmla="*/ 22644 w 2612054"/>
                              <a:gd name="connsiteY11" fmla="*/ 1451516 h 1756316"/>
                              <a:gd name="connsiteX12" fmla="*/ 13119 w 2612054"/>
                              <a:gd name="connsiteY12" fmla="*/ 1756316 h 1756316"/>
                              <a:gd name="connsiteX13" fmla="*/ 232194 w 2612054"/>
                              <a:gd name="connsiteY13" fmla="*/ 1451516 h 1756316"/>
                              <a:gd name="connsiteX14" fmla="*/ 451269 w 2612054"/>
                              <a:gd name="connsiteY14" fmla="*/ 1184816 h 1756316"/>
                              <a:gd name="connsiteX15" fmla="*/ 898944 w 2612054"/>
                              <a:gd name="connsiteY15" fmla="*/ 1041941 h 1756316"/>
                              <a:gd name="connsiteX16" fmla="*/ 975144 w 2612054"/>
                              <a:gd name="connsiteY16" fmla="*/ 1032416 h 1756316"/>
                              <a:gd name="connsiteX17" fmla="*/ 1318044 w 2612054"/>
                              <a:gd name="connsiteY17" fmla="*/ 1032416 h 1756316"/>
                              <a:gd name="connsiteX18" fmla="*/ 2013369 w 2612054"/>
                              <a:gd name="connsiteY18" fmla="*/ 1175291 h 1756316"/>
                              <a:gd name="connsiteX19" fmla="*/ 2422944 w 2612054"/>
                              <a:gd name="connsiteY19" fmla="*/ 1327691 h 1756316"/>
                              <a:gd name="connsiteX20" fmla="*/ 2611603 w 2612054"/>
                              <a:gd name="connsiteY20" fmla="*/ 1501223 h 1756316"/>
                              <a:gd name="connsiteX0" fmla="*/ 2611603 w 2613264"/>
                              <a:gd name="connsiteY0" fmla="*/ 1501223 h 1756316"/>
                              <a:gd name="connsiteX1" fmla="*/ 2375319 w 2613264"/>
                              <a:gd name="connsiteY1" fmla="*/ 822866 h 1756316"/>
                              <a:gd name="connsiteX2" fmla="*/ 2175294 w 2613264"/>
                              <a:gd name="connsiteY2" fmla="*/ 403766 h 1756316"/>
                              <a:gd name="connsiteX3" fmla="*/ 2070519 w 2613264"/>
                              <a:gd name="connsiteY3" fmla="*/ 260891 h 1756316"/>
                              <a:gd name="connsiteX4" fmla="*/ 1689519 w 2613264"/>
                              <a:gd name="connsiteY4" fmla="*/ 146591 h 1756316"/>
                              <a:gd name="connsiteX5" fmla="*/ 994194 w 2613264"/>
                              <a:gd name="connsiteY5" fmla="*/ 3716 h 1756316"/>
                              <a:gd name="connsiteX6" fmla="*/ 784644 w 2613264"/>
                              <a:gd name="connsiteY6" fmla="*/ 60866 h 1756316"/>
                              <a:gd name="connsiteX7" fmla="*/ 508419 w 2613264"/>
                              <a:gd name="connsiteY7" fmla="*/ 260891 h 1756316"/>
                              <a:gd name="connsiteX8" fmla="*/ 232194 w 2613264"/>
                              <a:gd name="connsiteY8" fmla="*/ 546641 h 1756316"/>
                              <a:gd name="connsiteX9" fmla="*/ 41694 w 2613264"/>
                              <a:gd name="connsiteY9" fmla="*/ 765716 h 1756316"/>
                              <a:gd name="connsiteX10" fmla="*/ 3594 w 2613264"/>
                              <a:gd name="connsiteY10" fmla="*/ 975266 h 1756316"/>
                              <a:gd name="connsiteX11" fmla="*/ 22644 w 2613264"/>
                              <a:gd name="connsiteY11" fmla="*/ 1451516 h 1756316"/>
                              <a:gd name="connsiteX12" fmla="*/ 13119 w 2613264"/>
                              <a:gd name="connsiteY12" fmla="*/ 1756316 h 1756316"/>
                              <a:gd name="connsiteX13" fmla="*/ 232194 w 2613264"/>
                              <a:gd name="connsiteY13" fmla="*/ 1451516 h 1756316"/>
                              <a:gd name="connsiteX14" fmla="*/ 451269 w 2613264"/>
                              <a:gd name="connsiteY14" fmla="*/ 1184816 h 1756316"/>
                              <a:gd name="connsiteX15" fmla="*/ 898944 w 2613264"/>
                              <a:gd name="connsiteY15" fmla="*/ 1041941 h 1756316"/>
                              <a:gd name="connsiteX16" fmla="*/ 975144 w 2613264"/>
                              <a:gd name="connsiteY16" fmla="*/ 1032416 h 1756316"/>
                              <a:gd name="connsiteX17" fmla="*/ 1318044 w 2613264"/>
                              <a:gd name="connsiteY17" fmla="*/ 1032416 h 1756316"/>
                              <a:gd name="connsiteX18" fmla="*/ 2013369 w 2613264"/>
                              <a:gd name="connsiteY18" fmla="*/ 1175291 h 1756316"/>
                              <a:gd name="connsiteX19" fmla="*/ 2422944 w 2613264"/>
                              <a:gd name="connsiteY19" fmla="*/ 1327691 h 1756316"/>
                              <a:gd name="connsiteX20" fmla="*/ 2611603 w 2613264"/>
                              <a:gd name="connsiteY20" fmla="*/ 1501223 h 1756316"/>
                              <a:gd name="connsiteX0" fmla="*/ 2608341 w 2610002"/>
                              <a:gd name="connsiteY0" fmla="*/ 1501223 h 1797114"/>
                              <a:gd name="connsiteX1" fmla="*/ 2372057 w 2610002"/>
                              <a:gd name="connsiteY1" fmla="*/ 822866 h 1797114"/>
                              <a:gd name="connsiteX2" fmla="*/ 2172032 w 2610002"/>
                              <a:gd name="connsiteY2" fmla="*/ 403766 h 1797114"/>
                              <a:gd name="connsiteX3" fmla="*/ 2067257 w 2610002"/>
                              <a:gd name="connsiteY3" fmla="*/ 260891 h 1797114"/>
                              <a:gd name="connsiteX4" fmla="*/ 1686257 w 2610002"/>
                              <a:gd name="connsiteY4" fmla="*/ 146591 h 1797114"/>
                              <a:gd name="connsiteX5" fmla="*/ 990932 w 2610002"/>
                              <a:gd name="connsiteY5" fmla="*/ 3716 h 1797114"/>
                              <a:gd name="connsiteX6" fmla="*/ 781382 w 2610002"/>
                              <a:gd name="connsiteY6" fmla="*/ 60866 h 1797114"/>
                              <a:gd name="connsiteX7" fmla="*/ 505157 w 2610002"/>
                              <a:gd name="connsiteY7" fmla="*/ 260891 h 1797114"/>
                              <a:gd name="connsiteX8" fmla="*/ 228932 w 2610002"/>
                              <a:gd name="connsiteY8" fmla="*/ 546641 h 1797114"/>
                              <a:gd name="connsiteX9" fmla="*/ 38432 w 2610002"/>
                              <a:gd name="connsiteY9" fmla="*/ 765716 h 1797114"/>
                              <a:gd name="connsiteX10" fmla="*/ 332 w 2610002"/>
                              <a:gd name="connsiteY10" fmla="*/ 975266 h 1797114"/>
                              <a:gd name="connsiteX11" fmla="*/ 19382 w 2610002"/>
                              <a:gd name="connsiteY11" fmla="*/ 1451516 h 1797114"/>
                              <a:gd name="connsiteX12" fmla="*/ 66674 w 2610002"/>
                              <a:gd name="connsiteY12" fmla="*/ 1797114 h 1797114"/>
                              <a:gd name="connsiteX13" fmla="*/ 228932 w 2610002"/>
                              <a:gd name="connsiteY13" fmla="*/ 1451516 h 1797114"/>
                              <a:gd name="connsiteX14" fmla="*/ 448007 w 2610002"/>
                              <a:gd name="connsiteY14" fmla="*/ 1184816 h 1797114"/>
                              <a:gd name="connsiteX15" fmla="*/ 895682 w 2610002"/>
                              <a:gd name="connsiteY15" fmla="*/ 1041941 h 1797114"/>
                              <a:gd name="connsiteX16" fmla="*/ 971882 w 2610002"/>
                              <a:gd name="connsiteY16" fmla="*/ 1032416 h 1797114"/>
                              <a:gd name="connsiteX17" fmla="*/ 1314782 w 2610002"/>
                              <a:gd name="connsiteY17" fmla="*/ 1032416 h 1797114"/>
                              <a:gd name="connsiteX18" fmla="*/ 2010107 w 2610002"/>
                              <a:gd name="connsiteY18" fmla="*/ 1175291 h 1797114"/>
                              <a:gd name="connsiteX19" fmla="*/ 2419682 w 2610002"/>
                              <a:gd name="connsiteY19" fmla="*/ 1327691 h 1797114"/>
                              <a:gd name="connsiteX20" fmla="*/ 2608341 w 2610002"/>
                              <a:gd name="connsiteY20" fmla="*/ 1501223 h 1797114"/>
                              <a:gd name="connsiteX0" fmla="*/ 2608341 w 2610002"/>
                              <a:gd name="connsiteY0" fmla="*/ 1501223 h 1739603"/>
                              <a:gd name="connsiteX1" fmla="*/ 2372057 w 2610002"/>
                              <a:gd name="connsiteY1" fmla="*/ 822866 h 1739603"/>
                              <a:gd name="connsiteX2" fmla="*/ 2172032 w 2610002"/>
                              <a:gd name="connsiteY2" fmla="*/ 403766 h 1739603"/>
                              <a:gd name="connsiteX3" fmla="*/ 2067257 w 2610002"/>
                              <a:gd name="connsiteY3" fmla="*/ 260891 h 1739603"/>
                              <a:gd name="connsiteX4" fmla="*/ 1686257 w 2610002"/>
                              <a:gd name="connsiteY4" fmla="*/ 146591 h 1739603"/>
                              <a:gd name="connsiteX5" fmla="*/ 990932 w 2610002"/>
                              <a:gd name="connsiteY5" fmla="*/ 3716 h 1739603"/>
                              <a:gd name="connsiteX6" fmla="*/ 781382 w 2610002"/>
                              <a:gd name="connsiteY6" fmla="*/ 60866 h 1739603"/>
                              <a:gd name="connsiteX7" fmla="*/ 505157 w 2610002"/>
                              <a:gd name="connsiteY7" fmla="*/ 260891 h 1739603"/>
                              <a:gd name="connsiteX8" fmla="*/ 228932 w 2610002"/>
                              <a:gd name="connsiteY8" fmla="*/ 546641 h 1739603"/>
                              <a:gd name="connsiteX9" fmla="*/ 38432 w 2610002"/>
                              <a:gd name="connsiteY9" fmla="*/ 765716 h 1739603"/>
                              <a:gd name="connsiteX10" fmla="*/ 332 w 2610002"/>
                              <a:gd name="connsiteY10" fmla="*/ 975266 h 1739603"/>
                              <a:gd name="connsiteX11" fmla="*/ 19382 w 2610002"/>
                              <a:gd name="connsiteY11" fmla="*/ 1451516 h 1739603"/>
                              <a:gd name="connsiteX12" fmla="*/ 109545 w 2610002"/>
                              <a:gd name="connsiteY12" fmla="*/ 1739602 h 1739603"/>
                              <a:gd name="connsiteX13" fmla="*/ 228932 w 2610002"/>
                              <a:gd name="connsiteY13" fmla="*/ 1451516 h 1739603"/>
                              <a:gd name="connsiteX14" fmla="*/ 448007 w 2610002"/>
                              <a:gd name="connsiteY14" fmla="*/ 1184816 h 1739603"/>
                              <a:gd name="connsiteX15" fmla="*/ 895682 w 2610002"/>
                              <a:gd name="connsiteY15" fmla="*/ 1041941 h 1739603"/>
                              <a:gd name="connsiteX16" fmla="*/ 971882 w 2610002"/>
                              <a:gd name="connsiteY16" fmla="*/ 1032416 h 1739603"/>
                              <a:gd name="connsiteX17" fmla="*/ 1314782 w 2610002"/>
                              <a:gd name="connsiteY17" fmla="*/ 1032416 h 1739603"/>
                              <a:gd name="connsiteX18" fmla="*/ 2010107 w 2610002"/>
                              <a:gd name="connsiteY18" fmla="*/ 1175291 h 1739603"/>
                              <a:gd name="connsiteX19" fmla="*/ 2419682 w 2610002"/>
                              <a:gd name="connsiteY19" fmla="*/ 1327691 h 1739603"/>
                              <a:gd name="connsiteX20" fmla="*/ 2608341 w 2610002"/>
                              <a:gd name="connsiteY20" fmla="*/ 1501223 h 1739603"/>
                              <a:gd name="connsiteX0" fmla="*/ 2619736 w 2621292"/>
                              <a:gd name="connsiteY0" fmla="*/ 1545879 h 1739602"/>
                              <a:gd name="connsiteX1" fmla="*/ 2372057 w 2621292"/>
                              <a:gd name="connsiteY1" fmla="*/ 822866 h 1739602"/>
                              <a:gd name="connsiteX2" fmla="*/ 2172032 w 2621292"/>
                              <a:gd name="connsiteY2" fmla="*/ 403766 h 1739602"/>
                              <a:gd name="connsiteX3" fmla="*/ 2067257 w 2621292"/>
                              <a:gd name="connsiteY3" fmla="*/ 260891 h 1739602"/>
                              <a:gd name="connsiteX4" fmla="*/ 1686257 w 2621292"/>
                              <a:gd name="connsiteY4" fmla="*/ 146591 h 1739602"/>
                              <a:gd name="connsiteX5" fmla="*/ 990932 w 2621292"/>
                              <a:gd name="connsiteY5" fmla="*/ 3716 h 1739602"/>
                              <a:gd name="connsiteX6" fmla="*/ 781382 w 2621292"/>
                              <a:gd name="connsiteY6" fmla="*/ 60866 h 1739602"/>
                              <a:gd name="connsiteX7" fmla="*/ 505157 w 2621292"/>
                              <a:gd name="connsiteY7" fmla="*/ 260891 h 1739602"/>
                              <a:gd name="connsiteX8" fmla="*/ 228932 w 2621292"/>
                              <a:gd name="connsiteY8" fmla="*/ 546641 h 1739602"/>
                              <a:gd name="connsiteX9" fmla="*/ 38432 w 2621292"/>
                              <a:gd name="connsiteY9" fmla="*/ 765716 h 1739602"/>
                              <a:gd name="connsiteX10" fmla="*/ 332 w 2621292"/>
                              <a:gd name="connsiteY10" fmla="*/ 975266 h 1739602"/>
                              <a:gd name="connsiteX11" fmla="*/ 19382 w 2621292"/>
                              <a:gd name="connsiteY11" fmla="*/ 1451516 h 1739602"/>
                              <a:gd name="connsiteX12" fmla="*/ 109545 w 2621292"/>
                              <a:gd name="connsiteY12" fmla="*/ 1739602 h 1739602"/>
                              <a:gd name="connsiteX13" fmla="*/ 228932 w 2621292"/>
                              <a:gd name="connsiteY13" fmla="*/ 1451516 h 1739602"/>
                              <a:gd name="connsiteX14" fmla="*/ 448007 w 2621292"/>
                              <a:gd name="connsiteY14" fmla="*/ 1184816 h 1739602"/>
                              <a:gd name="connsiteX15" fmla="*/ 895682 w 2621292"/>
                              <a:gd name="connsiteY15" fmla="*/ 1041941 h 1739602"/>
                              <a:gd name="connsiteX16" fmla="*/ 971882 w 2621292"/>
                              <a:gd name="connsiteY16" fmla="*/ 1032416 h 1739602"/>
                              <a:gd name="connsiteX17" fmla="*/ 1314782 w 2621292"/>
                              <a:gd name="connsiteY17" fmla="*/ 1032416 h 1739602"/>
                              <a:gd name="connsiteX18" fmla="*/ 2010107 w 2621292"/>
                              <a:gd name="connsiteY18" fmla="*/ 1175291 h 1739602"/>
                              <a:gd name="connsiteX19" fmla="*/ 2419682 w 2621292"/>
                              <a:gd name="connsiteY19" fmla="*/ 1327691 h 1739602"/>
                              <a:gd name="connsiteX20" fmla="*/ 2619736 w 2621292"/>
                              <a:gd name="connsiteY20" fmla="*/ 1545879 h 1739602"/>
                              <a:gd name="connsiteX0" fmla="*/ 2619736 w 2619755"/>
                              <a:gd name="connsiteY0" fmla="*/ 1545879 h 1739602"/>
                              <a:gd name="connsiteX1" fmla="*/ 2430087 w 2619755"/>
                              <a:gd name="connsiteY1" fmla="*/ 833428 h 1739602"/>
                              <a:gd name="connsiteX2" fmla="*/ 2172032 w 2619755"/>
                              <a:gd name="connsiteY2" fmla="*/ 403766 h 1739602"/>
                              <a:gd name="connsiteX3" fmla="*/ 2067257 w 2619755"/>
                              <a:gd name="connsiteY3" fmla="*/ 260891 h 1739602"/>
                              <a:gd name="connsiteX4" fmla="*/ 1686257 w 2619755"/>
                              <a:gd name="connsiteY4" fmla="*/ 146591 h 1739602"/>
                              <a:gd name="connsiteX5" fmla="*/ 990932 w 2619755"/>
                              <a:gd name="connsiteY5" fmla="*/ 3716 h 1739602"/>
                              <a:gd name="connsiteX6" fmla="*/ 781382 w 2619755"/>
                              <a:gd name="connsiteY6" fmla="*/ 60866 h 1739602"/>
                              <a:gd name="connsiteX7" fmla="*/ 505157 w 2619755"/>
                              <a:gd name="connsiteY7" fmla="*/ 260891 h 1739602"/>
                              <a:gd name="connsiteX8" fmla="*/ 228932 w 2619755"/>
                              <a:gd name="connsiteY8" fmla="*/ 546641 h 1739602"/>
                              <a:gd name="connsiteX9" fmla="*/ 38432 w 2619755"/>
                              <a:gd name="connsiteY9" fmla="*/ 765716 h 1739602"/>
                              <a:gd name="connsiteX10" fmla="*/ 332 w 2619755"/>
                              <a:gd name="connsiteY10" fmla="*/ 975266 h 1739602"/>
                              <a:gd name="connsiteX11" fmla="*/ 19382 w 2619755"/>
                              <a:gd name="connsiteY11" fmla="*/ 1451516 h 1739602"/>
                              <a:gd name="connsiteX12" fmla="*/ 109545 w 2619755"/>
                              <a:gd name="connsiteY12" fmla="*/ 1739602 h 1739602"/>
                              <a:gd name="connsiteX13" fmla="*/ 228932 w 2619755"/>
                              <a:gd name="connsiteY13" fmla="*/ 1451516 h 1739602"/>
                              <a:gd name="connsiteX14" fmla="*/ 448007 w 2619755"/>
                              <a:gd name="connsiteY14" fmla="*/ 1184816 h 1739602"/>
                              <a:gd name="connsiteX15" fmla="*/ 895682 w 2619755"/>
                              <a:gd name="connsiteY15" fmla="*/ 1041941 h 1739602"/>
                              <a:gd name="connsiteX16" fmla="*/ 971882 w 2619755"/>
                              <a:gd name="connsiteY16" fmla="*/ 1032416 h 1739602"/>
                              <a:gd name="connsiteX17" fmla="*/ 1314782 w 2619755"/>
                              <a:gd name="connsiteY17" fmla="*/ 1032416 h 1739602"/>
                              <a:gd name="connsiteX18" fmla="*/ 2010107 w 2619755"/>
                              <a:gd name="connsiteY18" fmla="*/ 1175291 h 1739602"/>
                              <a:gd name="connsiteX19" fmla="*/ 2419682 w 2619755"/>
                              <a:gd name="connsiteY19" fmla="*/ 1327691 h 1739602"/>
                              <a:gd name="connsiteX20" fmla="*/ 2619736 w 2619755"/>
                              <a:gd name="connsiteY20" fmla="*/ 1545879 h 1739602"/>
                              <a:gd name="connsiteX0" fmla="*/ 2619736 w 2619754"/>
                              <a:gd name="connsiteY0" fmla="*/ 1545879 h 1739602"/>
                              <a:gd name="connsiteX1" fmla="*/ 2430087 w 2619754"/>
                              <a:gd name="connsiteY1" fmla="*/ 833428 h 1739602"/>
                              <a:gd name="connsiteX2" fmla="*/ 2218069 w 2619754"/>
                              <a:gd name="connsiteY2" fmla="*/ 426469 h 1739602"/>
                              <a:gd name="connsiteX3" fmla="*/ 2067257 w 2619754"/>
                              <a:gd name="connsiteY3" fmla="*/ 260891 h 1739602"/>
                              <a:gd name="connsiteX4" fmla="*/ 1686257 w 2619754"/>
                              <a:gd name="connsiteY4" fmla="*/ 146591 h 1739602"/>
                              <a:gd name="connsiteX5" fmla="*/ 990932 w 2619754"/>
                              <a:gd name="connsiteY5" fmla="*/ 3716 h 1739602"/>
                              <a:gd name="connsiteX6" fmla="*/ 781382 w 2619754"/>
                              <a:gd name="connsiteY6" fmla="*/ 60866 h 1739602"/>
                              <a:gd name="connsiteX7" fmla="*/ 505157 w 2619754"/>
                              <a:gd name="connsiteY7" fmla="*/ 260891 h 1739602"/>
                              <a:gd name="connsiteX8" fmla="*/ 228932 w 2619754"/>
                              <a:gd name="connsiteY8" fmla="*/ 546641 h 1739602"/>
                              <a:gd name="connsiteX9" fmla="*/ 38432 w 2619754"/>
                              <a:gd name="connsiteY9" fmla="*/ 765716 h 1739602"/>
                              <a:gd name="connsiteX10" fmla="*/ 332 w 2619754"/>
                              <a:gd name="connsiteY10" fmla="*/ 975266 h 1739602"/>
                              <a:gd name="connsiteX11" fmla="*/ 19382 w 2619754"/>
                              <a:gd name="connsiteY11" fmla="*/ 1451516 h 1739602"/>
                              <a:gd name="connsiteX12" fmla="*/ 109545 w 2619754"/>
                              <a:gd name="connsiteY12" fmla="*/ 1739602 h 1739602"/>
                              <a:gd name="connsiteX13" fmla="*/ 228932 w 2619754"/>
                              <a:gd name="connsiteY13" fmla="*/ 1451516 h 1739602"/>
                              <a:gd name="connsiteX14" fmla="*/ 448007 w 2619754"/>
                              <a:gd name="connsiteY14" fmla="*/ 1184816 h 1739602"/>
                              <a:gd name="connsiteX15" fmla="*/ 895682 w 2619754"/>
                              <a:gd name="connsiteY15" fmla="*/ 1041941 h 1739602"/>
                              <a:gd name="connsiteX16" fmla="*/ 971882 w 2619754"/>
                              <a:gd name="connsiteY16" fmla="*/ 1032416 h 1739602"/>
                              <a:gd name="connsiteX17" fmla="*/ 1314782 w 2619754"/>
                              <a:gd name="connsiteY17" fmla="*/ 1032416 h 1739602"/>
                              <a:gd name="connsiteX18" fmla="*/ 2010107 w 2619754"/>
                              <a:gd name="connsiteY18" fmla="*/ 1175291 h 1739602"/>
                              <a:gd name="connsiteX19" fmla="*/ 2419682 w 2619754"/>
                              <a:gd name="connsiteY19" fmla="*/ 1327691 h 1739602"/>
                              <a:gd name="connsiteX20" fmla="*/ 2619736 w 2619754"/>
                              <a:gd name="connsiteY20" fmla="*/ 1545879 h 1739602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314782 w 2619753"/>
                              <a:gd name="connsiteY17" fmla="*/ 1032416 h 1663687"/>
                              <a:gd name="connsiteX18" fmla="*/ 2010107 w 2619753"/>
                              <a:gd name="connsiteY18" fmla="*/ 1175291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314782 w 2619753"/>
                              <a:gd name="connsiteY17" fmla="*/ 1032416 h 1663687"/>
                              <a:gd name="connsiteX18" fmla="*/ 1871652 w 2619753"/>
                              <a:gd name="connsiteY18" fmla="*/ 1026992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213591 w 2619753"/>
                              <a:gd name="connsiteY17" fmla="*/ 951287 h 1663687"/>
                              <a:gd name="connsiteX18" fmla="*/ 1871652 w 2619753"/>
                              <a:gd name="connsiteY18" fmla="*/ 1026992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1213591 w 2619753"/>
                              <a:gd name="connsiteY16" fmla="*/ 951287 h 1663687"/>
                              <a:gd name="connsiteX17" fmla="*/ 1871652 w 2619753"/>
                              <a:gd name="connsiteY17" fmla="*/ 1026992 h 1663687"/>
                              <a:gd name="connsiteX18" fmla="*/ 2419682 w 2619753"/>
                              <a:gd name="connsiteY18" fmla="*/ 1327691 h 1663687"/>
                              <a:gd name="connsiteX19" fmla="*/ 2619736 w 2619753"/>
                              <a:gd name="connsiteY19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1213591 w 2619753"/>
                              <a:gd name="connsiteY15" fmla="*/ 951287 h 1663687"/>
                              <a:gd name="connsiteX16" fmla="*/ 1871652 w 2619753"/>
                              <a:gd name="connsiteY16" fmla="*/ 1026992 h 1663687"/>
                              <a:gd name="connsiteX17" fmla="*/ 2419682 w 2619753"/>
                              <a:gd name="connsiteY17" fmla="*/ 1327691 h 1663687"/>
                              <a:gd name="connsiteX18" fmla="*/ 2619736 w 2619753"/>
                              <a:gd name="connsiteY18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517485 w 2619753"/>
                              <a:gd name="connsiteY14" fmla="*/ 1121976 h 1663687"/>
                              <a:gd name="connsiteX15" fmla="*/ 1213591 w 2619753"/>
                              <a:gd name="connsiteY15" fmla="*/ 951287 h 1663687"/>
                              <a:gd name="connsiteX16" fmla="*/ 1871652 w 2619753"/>
                              <a:gd name="connsiteY16" fmla="*/ 1026992 h 1663687"/>
                              <a:gd name="connsiteX17" fmla="*/ 2419682 w 2619753"/>
                              <a:gd name="connsiteY17" fmla="*/ 1327691 h 1663687"/>
                              <a:gd name="connsiteX18" fmla="*/ 2619736 w 2619753"/>
                              <a:gd name="connsiteY18" fmla="*/ 1545879 h 166368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619753" h="1663687">
                                <a:moveTo>
                                  <a:pt x="2619736" y="1545879"/>
                                </a:moveTo>
                                <a:cubicBezTo>
                                  <a:pt x="2621470" y="1463502"/>
                                  <a:pt x="2497031" y="1019996"/>
                                  <a:pt x="2430087" y="833428"/>
                                </a:cubicBezTo>
                                <a:cubicBezTo>
                                  <a:pt x="2363143" y="646860"/>
                                  <a:pt x="2278541" y="521892"/>
                                  <a:pt x="2218069" y="426469"/>
                                </a:cubicBezTo>
                                <a:cubicBezTo>
                                  <a:pt x="2157597" y="331046"/>
                                  <a:pt x="2155892" y="307537"/>
                                  <a:pt x="2067257" y="260891"/>
                                </a:cubicBezTo>
                                <a:cubicBezTo>
                                  <a:pt x="1978622" y="214245"/>
                                  <a:pt x="1865645" y="189454"/>
                                  <a:pt x="1686257" y="146591"/>
                                </a:cubicBezTo>
                                <a:cubicBezTo>
                                  <a:pt x="1506869" y="103728"/>
                                  <a:pt x="1141744" y="18003"/>
                                  <a:pt x="990932" y="3716"/>
                                </a:cubicBezTo>
                                <a:cubicBezTo>
                                  <a:pt x="840119" y="-10572"/>
                                  <a:pt x="862344" y="18004"/>
                                  <a:pt x="781382" y="60866"/>
                                </a:cubicBezTo>
                                <a:cubicBezTo>
                                  <a:pt x="700420" y="103728"/>
                                  <a:pt x="597232" y="179929"/>
                                  <a:pt x="505157" y="260891"/>
                                </a:cubicBezTo>
                                <a:cubicBezTo>
                                  <a:pt x="413082" y="341853"/>
                                  <a:pt x="306720" y="462503"/>
                                  <a:pt x="228932" y="546641"/>
                                </a:cubicBezTo>
                                <a:cubicBezTo>
                                  <a:pt x="151144" y="630779"/>
                                  <a:pt x="76532" y="694278"/>
                                  <a:pt x="38432" y="765716"/>
                                </a:cubicBezTo>
                                <a:cubicBezTo>
                                  <a:pt x="332" y="837154"/>
                                  <a:pt x="3507" y="860966"/>
                                  <a:pt x="332" y="975266"/>
                                </a:cubicBezTo>
                                <a:cubicBezTo>
                                  <a:pt x="-2843" y="1089566"/>
                                  <a:pt x="17794" y="1321341"/>
                                  <a:pt x="19382" y="1451516"/>
                                </a:cubicBezTo>
                                <a:cubicBezTo>
                                  <a:pt x="20969" y="1581691"/>
                                  <a:pt x="55247" y="1663687"/>
                                  <a:pt x="90172" y="1663687"/>
                                </a:cubicBezTo>
                                <a:cubicBezTo>
                                  <a:pt x="125097" y="1663687"/>
                                  <a:pt x="157713" y="1541801"/>
                                  <a:pt x="228932" y="1451516"/>
                                </a:cubicBezTo>
                                <a:cubicBezTo>
                                  <a:pt x="300151" y="1361231"/>
                                  <a:pt x="353375" y="1205348"/>
                                  <a:pt x="517485" y="1121976"/>
                                </a:cubicBezTo>
                                <a:cubicBezTo>
                                  <a:pt x="681595" y="1038605"/>
                                  <a:pt x="987897" y="967118"/>
                                  <a:pt x="1213591" y="951287"/>
                                </a:cubicBezTo>
                                <a:cubicBezTo>
                                  <a:pt x="1439285" y="935456"/>
                                  <a:pt x="1687502" y="977780"/>
                                  <a:pt x="1871652" y="1026992"/>
                                </a:cubicBezTo>
                                <a:cubicBezTo>
                                  <a:pt x="2055802" y="1076204"/>
                                  <a:pt x="2295001" y="1241210"/>
                                  <a:pt x="2419682" y="1327691"/>
                                </a:cubicBezTo>
                                <a:cubicBezTo>
                                  <a:pt x="2544363" y="1414172"/>
                                  <a:pt x="2618002" y="1628256"/>
                                  <a:pt x="2619736" y="15458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ja-JP" altLang="en-US"/>
                          </a:p>
                        </p:txBody>
                      </p:sp>
                      <p:grpSp>
                        <p:nvGrpSpPr>
                          <p:cNvPr id="1126" name="グループ化 1125">
                            <a:extLst>
                              <a:ext uri="{FF2B5EF4-FFF2-40B4-BE49-F238E27FC236}">
                                <a16:creationId xmlns:a16="http://schemas.microsoft.com/office/drawing/2014/main" id="{245BD2E0-E8AB-4E8A-AFB1-36D13FE57CA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0"/>
                            <a:ext cx="2095288" cy="1554410"/>
                            <a:chOff x="132476" y="0"/>
                            <a:chExt cx="2095288" cy="1554410"/>
                          </a:xfrm>
                        </p:grpSpPr>
                        <p:sp>
                          <p:nvSpPr>
                            <p:cNvPr id="1127" name="フリーフォーム: 図形 1126">
                              <a:extLst>
                                <a:ext uri="{FF2B5EF4-FFF2-40B4-BE49-F238E27FC236}">
                                  <a16:creationId xmlns:a16="http://schemas.microsoft.com/office/drawing/2014/main" id="{2D37DC41-F417-4B29-91A9-60570A5380CD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52070" y="1051312"/>
                              <a:ext cx="110102" cy="105116"/>
                            </a:xfrm>
                            <a:custGeom>
                              <a:avLst/>
                              <a:gdLst>
                                <a:gd name="connsiteX0" fmla="*/ 0 w 123825"/>
                                <a:gd name="connsiteY0" fmla="*/ 123825 h 123825"/>
                                <a:gd name="connsiteX1" fmla="*/ 123825 w 123825"/>
                                <a:gd name="connsiteY1" fmla="*/ 0 h 1238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3825" h="123825">
                                  <a:moveTo>
                                    <a:pt x="0" y="123825"/>
                                  </a:moveTo>
                                  <a:lnTo>
                                    <a:pt x="123825" y="0"/>
                                  </a:lnTo>
                                </a:path>
                              </a:pathLst>
                            </a:custGeom>
                            <a:noFill/>
                            <a:ln w="57150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rtlCol="0" anchor="t"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l"/>
                              <a:endParaRPr kumimoji="1" lang="ja-JP" altLang="en-US" sz="1100"/>
                            </a:p>
                          </p:txBody>
                        </p:sp>
                        <p:grpSp>
                          <p:nvGrpSpPr>
                            <p:cNvPr id="1128" name="グループ化 1127">
                              <a:extLst>
                                <a:ext uri="{FF2B5EF4-FFF2-40B4-BE49-F238E27FC236}">
                                  <a16:creationId xmlns:a16="http://schemas.microsoft.com/office/drawing/2014/main" id="{1AE39E04-600A-4A03-B93C-E99C5FF9B1B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32476" y="55235"/>
                              <a:ext cx="2095288" cy="1499175"/>
                              <a:chOff x="132476" y="55235"/>
                              <a:chExt cx="2095288" cy="1499175"/>
                            </a:xfrm>
                          </p:grpSpPr>
                          <p:sp>
                            <p:nvSpPr>
                              <p:cNvPr id="1130" name="フリーフォーム 340">
                                <a:extLst>
                                  <a:ext uri="{FF2B5EF4-FFF2-40B4-BE49-F238E27FC236}">
                                    <a16:creationId xmlns:a16="http://schemas.microsoft.com/office/drawing/2014/main" id="{83085332-A12D-42F9-B1E1-A88AB3FAB3E4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132476" y="55235"/>
                                <a:ext cx="1728493" cy="1155816"/>
                              </a:xfrm>
                              <a:custGeom>
                                <a:avLst/>
                                <a:gdLst>
                                  <a:gd name="T0" fmla="*/ 2236186 w 2236186"/>
                                  <a:gd name="T1" fmla="*/ 1243246 h 1433407"/>
                                  <a:gd name="T2" fmla="*/ 2207611 w 2236186"/>
                                  <a:gd name="T3" fmla="*/ 833671 h 1433407"/>
                                  <a:gd name="T4" fmla="*/ 2140936 w 2236186"/>
                                  <a:gd name="T5" fmla="*/ 481246 h 1433407"/>
                                  <a:gd name="T6" fmla="*/ 2045686 w 2236186"/>
                                  <a:gd name="T7" fmla="*/ 281221 h 1433407"/>
                                  <a:gd name="T8" fmla="*/ 1721836 w 2236186"/>
                                  <a:gd name="T9" fmla="*/ 176446 h 1433407"/>
                                  <a:gd name="T10" fmla="*/ 1074136 w 2236186"/>
                                  <a:gd name="T11" fmla="*/ 24046 h 1433407"/>
                                  <a:gd name="T12" fmla="*/ 826486 w 2236186"/>
                                  <a:gd name="T13" fmla="*/ 24046 h 1433407"/>
                                  <a:gd name="T14" fmla="*/ 502636 w 2236186"/>
                                  <a:gd name="T15" fmla="*/ 252646 h 1433407"/>
                                  <a:gd name="T16" fmla="*/ 54961 w 2236186"/>
                                  <a:gd name="T17" fmla="*/ 719371 h 1433407"/>
                                  <a:gd name="T18" fmla="*/ 7336 w 2236186"/>
                                  <a:gd name="T19" fmla="*/ 900346 h 1433407"/>
                                  <a:gd name="T20" fmla="*/ 54961 w 2236186"/>
                                  <a:gd name="T21" fmla="*/ 1348021 h 1433407"/>
                                  <a:gd name="T22" fmla="*/ 74011 w 2236186"/>
                                  <a:gd name="T23" fmla="*/ 1414696 h 1433407"/>
                                  <a:gd name="T24" fmla="*/ 302611 w 2236186"/>
                                  <a:gd name="T25" fmla="*/ 1119421 h 1433407"/>
                                  <a:gd name="T26" fmla="*/ 750286 w 2236186"/>
                                  <a:gd name="T27" fmla="*/ 976546 h 1433407"/>
                                  <a:gd name="T28" fmla="*/ 1531336 w 2236186"/>
                                  <a:gd name="T29" fmla="*/ 1005121 h 1433407"/>
                                  <a:gd name="T30" fmla="*/ 1931386 w 2236186"/>
                                  <a:gd name="T31" fmla="*/ 1128946 h 1433407"/>
                                  <a:gd name="T32" fmla="*/ 2236186 w 2236186"/>
                                  <a:gd name="T33" fmla="*/ 1243246 h 1433407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connsiteX0" fmla="*/ 2236186 w 2236186"/>
                                  <a:gd name="connsiteY0" fmla="*/ 1243246 h 1433407"/>
                                  <a:gd name="connsiteX1" fmla="*/ 2207611 w 2236186"/>
                                  <a:gd name="connsiteY1" fmla="*/ 833671 h 1433407"/>
                                  <a:gd name="connsiteX2" fmla="*/ 2140936 w 2236186"/>
                                  <a:gd name="connsiteY2" fmla="*/ 481246 h 1433407"/>
                                  <a:gd name="connsiteX3" fmla="*/ 1961296 w 2236186"/>
                                  <a:gd name="connsiteY3" fmla="*/ 313617 h 1433407"/>
                                  <a:gd name="connsiteX4" fmla="*/ 1721836 w 2236186"/>
                                  <a:gd name="connsiteY4" fmla="*/ 176446 h 1433407"/>
                                  <a:gd name="connsiteX5" fmla="*/ 1074136 w 2236186"/>
                                  <a:gd name="connsiteY5" fmla="*/ 24046 h 1433407"/>
                                  <a:gd name="connsiteX6" fmla="*/ 826486 w 2236186"/>
                                  <a:gd name="connsiteY6" fmla="*/ 24046 h 1433407"/>
                                  <a:gd name="connsiteX7" fmla="*/ 502636 w 2236186"/>
                                  <a:gd name="connsiteY7" fmla="*/ 252646 h 1433407"/>
                                  <a:gd name="connsiteX8" fmla="*/ 54961 w 2236186"/>
                                  <a:gd name="connsiteY8" fmla="*/ 719371 h 1433407"/>
                                  <a:gd name="connsiteX9" fmla="*/ 7336 w 2236186"/>
                                  <a:gd name="connsiteY9" fmla="*/ 900346 h 1433407"/>
                                  <a:gd name="connsiteX10" fmla="*/ 54961 w 2236186"/>
                                  <a:gd name="connsiteY10" fmla="*/ 1348021 h 1433407"/>
                                  <a:gd name="connsiteX11" fmla="*/ 74011 w 2236186"/>
                                  <a:gd name="connsiteY11" fmla="*/ 1414696 h 1433407"/>
                                  <a:gd name="connsiteX12" fmla="*/ 302611 w 2236186"/>
                                  <a:gd name="connsiteY12" fmla="*/ 1119421 h 1433407"/>
                                  <a:gd name="connsiteX13" fmla="*/ 750286 w 2236186"/>
                                  <a:gd name="connsiteY13" fmla="*/ 976546 h 1433407"/>
                                  <a:gd name="connsiteX14" fmla="*/ 1531336 w 2236186"/>
                                  <a:gd name="connsiteY14" fmla="*/ 1005121 h 1433407"/>
                                  <a:gd name="connsiteX15" fmla="*/ 1931386 w 2236186"/>
                                  <a:gd name="connsiteY15" fmla="*/ 1128946 h 1433407"/>
                                  <a:gd name="connsiteX16" fmla="*/ 2236186 w 2236186"/>
                                  <a:gd name="connsiteY16" fmla="*/ 1243246 h 1433407"/>
                                  <a:gd name="connsiteX0" fmla="*/ 2236186 w 2236186"/>
                                  <a:gd name="connsiteY0" fmla="*/ 1244496 h 1434657"/>
                                  <a:gd name="connsiteX1" fmla="*/ 2207611 w 2236186"/>
                                  <a:gd name="connsiteY1" fmla="*/ 834921 h 1434657"/>
                                  <a:gd name="connsiteX2" fmla="*/ 2140936 w 2236186"/>
                                  <a:gd name="connsiteY2" fmla="*/ 482496 h 1434657"/>
                                  <a:gd name="connsiteX3" fmla="*/ 1961296 w 2236186"/>
                                  <a:gd name="connsiteY3" fmla="*/ 314867 h 1434657"/>
                                  <a:gd name="connsiteX4" fmla="*/ 1664036 w 2236186"/>
                                  <a:gd name="connsiteY4" fmla="*/ 199634 h 1434657"/>
                                  <a:gd name="connsiteX5" fmla="*/ 1074136 w 2236186"/>
                                  <a:gd name="connsiteY5" fmla="*/ 25296 h 1434657"/>
                                  <a:gd name="connsiteX6" fmla="*/ 826486 w 2236186"/>
                                  <a:gd name="connsiteY6" fmla="*/ 25296 h 1434657"/>
                                  <a:gd name="connsiteX7" fmla="*/ 502636 w 2236186"/>
                                  <a:gd name="connsiteY7" fmla="*/ 253896 h 1434657"/>
                                  <a:gd name="connsiteX8" fmla="*/ 54961 w 2236186"/>
                                  <a:gd name="connsiteY8" fmla="*/ 720621 h 1434657"/>
                                  <a:gd name="connsiteX9" fmla="*/ 7336 w 2236186"/>
                                  <a:gd name="connsiteY9" fmla="*/ 901596 h 1434657"/>
                                  <a:gd name="connsiteX10" fmla="*/ 54961 w 2236186"/>
                                  <a:gd name="connsiteY10" fmla="*/ 1349271 h 1434657"/>
                                  <a:gd name="connsiteX11" fmla="*/ 74011 w 2236186"/>
                                  <a:gd name="connsiteY11" fmla="*/ 1415946 h 1434657"/>
                                  <a:gd name="connsiteX12" fmla="*/ 302611 w 2236186"/>
                                  <a:gd name="connsiteY12" fmla="*/ 1120671 h 1434657"/>
                                  <a:gd name="connsiteX13" fmla="*/ 750286 w 2236186"/>
                                  <a:gd name="connsiteY13" fmla="*/ 977796 h 1434657"/>
                                  <a:gd name="connsiteX14" fmla="*/ 1531336 w 2236186"/>
                                  <a:gd name="connsiteY14" fmla="*/ 1006371 h 1434657"/>
                                  <a:gd name="connsiteX15" fmla="*/ 1931386 w 2236186"/>
                                  <a:gd name="connsiteY15" fmla="*/ 1130196 h 1434657"/>
                                  <a:gd name="connsiteX16" fmla="*/ 2236186 w 2236186"/>
                                  <a:gd name="connsiteY16" fmla="*/ 1244496 h 1434657"/>
                                  <a:gd name="connsiteX0" fmla="*/ 2236758 w 2236758"/>
                                  <a:gd name="connsiteY0" fmla="*/ 1247095 h 1437256"/>
                                  <a:gd name="connsiteX1" fmla="*/ 2208183 w 2236758"/>
                                  <a:gd name="connsiteY1" fmla="*/ 837520 h 1437256"/>
                                  <a:gd name="connsiteX2" fmla="*/ 2141508 w 2236758"/>
                                  <a:gd name="connsiteY2" fmla="*/ 485095 h 1437256"/>
                                  <a:gd name="connsiteX3" fmla="*/ 1961868 w 2236758"/>
                                  <a:gd name="connsiteY3" fmla="*/ 317466 h 1437256"/>
                                  <a:gd name="connsiteX4" fmla="*/ 1664608 w 2236758"/>
                                  <a:gd name="connsiteY4" fmla="*/ 202233 h 1437256"/>
                                  <a:gd name="connsiteX5" fmla="*/ 1074708 w 2236758"/>
                                  <a:gd name="connsiteY5" fmla="*/ 27895 h 1437256"/>
                                  <a:gd name="connsiteX6" fmla="*/ 827058 w 2236758"/>
                                  <a:gd name="connsiteY6" fmla="*/ 27895 h 1437256"/>
                                  <a:gd name="connsiteX7" fmla="*/ 513158 w 2236758"/>
                                  <a:gd name="connsiteY7" fmla="*/ 295104 h 1437256"/>
                                  <a:gd name="connsiteX8" fmla="*/ 55533 w 2236758"/>
                                  <a:gd name="connsiteY8" fmla="*/ 723220 h 1437256"/>
                                  <a:gd name="connsiteX9" fmla="*/ 7908 w 2236758"/>
                                  <a:gd name="connsiteY9" fmla="*/ 904195 h 1437256"/>
                                  <a:gd name="connsiteX10" fmla="*/ 55533 w 2236758"/>
                                  <a:gd name="connsiteY10" fmla="*/ 1351870 h 1437256"/>
                                  <a:gd name="connsiteX11" fmla="*/ 74583 w 2236758"/>
                                  <a:gd name="connsiteY11" fmla="*/ 1418545 h 1437256"/>
                                  <a:gd name="connsiteX12" fmla="*/ 303183 w 2236758"/>
                                  <a:gd name="connsiteY12" fmla="*/ 1123270 h 1437256"/>
                                  <a:gd name="connsiteX13" fmla="*/ 750858 w 2236758"/>
                                  <a:gd name="connsiteY13" fmla="*/ 980395 h 1437256"/>
                                  <a:gd name="connsiteX14" fmla="*/ 1531908 w 2236758"/>
                                  <a:gd name="connsiteY14" fmla="*/ 1008970 h 1437256"/>
                                  <a:gd name="connsiteX15" fmla="*/ 1931958 w 2236758"/>
                                  <a:gd name="connsiteY15" fmla="*/ 1132795 h 1437256"/>
                                  <a:gd name="connsiteX16" fmla="*/ 2236758 w 2236758"/>
                                  <a:gd name="connsiteY16" fmla="*/ 1247095 h 1437256"/>
                                  <a:gd name="connsiteX0" fmla="*/ 2229277 w 2229277"/>
                                  <a:gd name="connsiteY0" fmla="*/ 1247095 h 1437256"/>
                                  <a:gd name="connsiteX1" fmla="*/ 2200702 w 2229277"/>
                                  <a:gd name="connsiteY1" fmla="*/ 837520 h 1437256"/>
                                  <a:gd name="connsiteX2" fmla="*/ 2134027 w 2229277"/>
                                  <a:gd name="connsiteY2" fmla="*/ 485095 h 1437256"/>
                                  <a:gd name="connsiteX3" fmla="*/ 1954387 w 2229277"/>
                                  <a:gd name="connsiteY3" fmla="*/ 317466 h 1437256"/>
                                  <a:gd name="connsiteX4" fmla="*/ 1657127 w 2229277"/>
                                  <a:gd name="connsiteY4" fmla="*/ 202233 h 1437256"/>
                                  <a:gd name="connsiteX5" fmla="*/ 1067227 w 2229277"/>
                                  <a:gd name="connsiteY5" fmla="*/ 27895 h 1437256"/>
                                  <a:gd name="connsiteX6" fmla="*/ 819577 w 2229277"/>
                                  <a:gd name="connsiteY6" fmla="*/ 27895 h 1437256"/>
                                  <a:gd name="connsiteX7" fmla="*/ 505677 w 2229277"/>
                                  <a:gd name="connsiteY7" fmla="*/ 295104 h 1437256"/>
                                  <a:gd name="connsiteX8" fmla="*/ 78488 w 2229277"/>
                                  <a:gd name="connsiteY8" fmla="*/ 784483 h 1437256"/>
                                  <a:gd name="connsiteX9" fmla="*/ 427 w 2229277"/>
                                  <a:gd name="connsiteY9" fmla="*/ 904195 h 1437256"/>
                                  <a:gd name="connsiteX10" fmla="*/ 48052 w 2229277"/>
                                  <a:gd name="connsiteY10" fmla="*/ 1351870 h 1437256"/>
                                  <a:gd name="connsiteX11" fmla="*/ 67102 w 2229277"/>
                                  <a:gd name="connsiteY11" fmla="*/ 1418545 h 1437256"/>
                                  <a:gd name="connsiteX12" fmla="*/ 295702 w 2229277"/>
                                  <a:gd name="connsiteY12" fmla="*/ 1123270 h 1437256"/>
                                  <a:gd name="connsiteX13" fmla="*/ 743377 w 2229277"/>
                                  <a:gd name="connsiteY13" fmla="*/ 980395 h 1437256"/>
                                  <a:gd name="connsiteX14" fmla="*/ 1524427 w 2229277"/>
                                  <a:gd name="connsiteY14" fmla="*/ 1008970 h 1437256"/>
                                  <a:gd name="connsiteX15" fmla="*/ 1924477 w 2229277"/>
                                  <a:gd name="connsiteY15" fmla="*/ 1132795 h 1437256"/>
                                  <a:gd name="connsiteX16" fmla="*/ 2229277 w 2229277"/>
                                  <a:gd name="connsiteY16" fmla="*/ 1247095 h 1437256"/>
                                  <a:gd name="connsiteX0" fmla="*/ 2197823 w 2197823"/>
                                  <a:gd name="connsiteY0" fmla="*/ 1247095 h 1435417"/>
                                  <a:gd name="connsiteX1" fmla="*/ 2169248 w 2197823"/>
                                  <a:gd name="connsiteY1" fmla="*/ 837520 h 1435417"/>
                                  <a:gd name="connsiteX2" fmla="*/ 2102573 w 2197823"/>
                                  <a:gd name="connsiteY2" fmla="*/ 485095 h 1435417"/>
                                  <a:gd name="connsiteX3" fmla="*/ 1922933 w 2197823"/>
                                  <a:gd name="connsiteY3" fmla="*/ 317466 h 1435417"/>
                                  <a:gd name="connsiteX4" fmla="*/ 1625673 w 2197823"/>
                                  <a:gd name="connsiteY4" fmla="*/ 202233 h 1435417"/>
                                  <a:gd name="connsiteX5" fmla="*/ 1035773 w 2197823"/>
                                  <a:gd name="connsiteY5" fmla="*/ 27895 h 1435417"/>
                                  <a:gd name="connsiteX6" fmla="*/ 788123 w 2197823"/>
                                  <a:gd name="connsiteY6" fmla="*/ 27895 h 1435417"/>
                                  <a:gd name="connsiteX7" fmla="*/ 474223 w 2197823"/>
                                  <a:gd name="connsiteY7" fmla="*/ 295104 h 1435417"/>
                                  <a:gd name="connsiteX8" fmla="*/ 47034 w 2197823"/>
                                  <a:gd name="connsiteY8" fmla="*/ 784483 h 1435417"/>
                                  <a:gd name="connsiteX9" fmla="*/ 7536 w 2197823"/>
                                  <a:gd name="connsiteY9" fmla="*/ 959114 h 1435417"/>
                                  <a:gd name="connsiteX10" fmla="*/ 16598 w 2197823"/>
                                  <a:gd name="connsiteY10" fmla="*/ 1351870 h 1435417"/>
                                  <a:gd name="connsiteX11" fmla="*/ 35648 w 2197823"/>
                                  <a:gd name="connsiteY11" fmla="*/ 1418545 h 1435417"/>
                                  <a:gd name="connsiteX12" fmla="*/ 264248 w 2197823"/>
                                  <a:gd name="connsiteY12" fmla="*/ 1123270 h 1435417"/>
                                  <a:gd name="connsiteX13" fmla="*/ 711923 w 2197823"/>
                                  <a:gd name="connsiteY13" fmla="*/ 980395 h 1435417"/>
                                  <a:gd name="connsiteX14" fmla="*/ 1492973 w 2197823"/>
                                  <a:gd name="connsiteY14" fmla="*/ 1008970 h 1435417"/>
                                  <a:gd name="connsiteX15" fmla="*/ 1893023 w 2197823"/>
                                  <a:gd name="connsiteY15" fmla="*/ 1132795 h 1435417"/>
                                  <a:gd name="connsiteX16" fmla="*/ 2197823 w 2197823"/>
                                  <a:gd name="connsiteY16" fmla="*/ 1247095 h 1435417"/>
                                  <a:gd name="connsiteX0" fmla="*/ 2198671 w 2198671"/>
                                  <a:gd name="connsiteY0" fmla="*/ 1247095 h 1434548"/>
                                  <a:gd name="connsiteX1" fmla="*/ 2170096 w 2198671"/>
                                  <a:gd name="connsiteY1" fmla="*/ 837520 h 1434548"/>
                                  <a:gd name="connsiteX2" fmla="*/ 2103421 w 2198671"/>
                                  <a:gd name="connsiteY2" fmla="*/ 485095 h 1434548"/>
                                  <a:gd name="connsiteX3" fmla="*/ 1923781 w 2198671"/>
                                  <a:gd name="connsiteY3" fmla="*/ 317466 h 1434548"/>
                                  <a:gd name="connsiteX4" fmla="*/ 1626521 w 2198671"/>
                                  <a:gd name="connsiteY4" fmla="*/ 202233 h 1434548"/>
                                  <a:gd name="connsiteX5" fmla="*/ 1036621 w 2198671"/>
                                  <a:gd name="connsiteY5" fmla="*/ 27895 h 1434548"/>
                                  <a:gd name="connsiteX6" fmla="*/ 788971 w 2198671"/>
                                  <a:gd name="connsiteY6" fmla="*/ 27895 h 1434548"/>
                                  <a:gd name="connsiteX7" fmla="*/ 475071 w 2198671"/>
                                  <a:gd name="connsiteY7" fmla="*/ 295104 h 1434548"/>
                                  <a:gd name="connsiteX8" fmla="*/ 47882 w 2198671"/>
                                  <a:gd name="connsiteY8" fmla="*/ 784483 h 1434548"/>
                                  <a:gd name="connsiteX9" fmla="*/ 8384 w 2198671"/>
                                  <a:gd name="connsiteY9" fmla="*/ 959114 h 1434548"/>
                                  <a:gd name="connsiteX10" fmla="*/ 31295 w 2198671"/>
                                  <a:gd name="connsiteY10" fmla="*/ 1348786 h 1434548"/>
                                  <a:gd name="connsiteX11" fmla="*/ 36496 w 2198671"/>
                                  <a:gd name="connsiteY11" fmla="*/ 1418545 h 1434548"/>
                                  <a:gd name="connsiteX12" fmla="*/ 265096 w 2198671"/>
                                  <a:gd name="connsiteY12" fmla="*/ 1123270 h 1434548"/>
                                  <a:gd name="connsiteX13" fmla="*/ 712771 w 2198671"/>
                                  <a:gd name="connsiteY13" fmla="*/ 980395 h 1434548"/>
                                  <a:gd name="connsiteX14" fmla="*/ 1493821 w 2198671"/>
                                  <a:gd name="connsiteY14" fmla="*/ 1008970 h 1434548"/>
                                  <a:gd name="connsiteX15" fmla="*/ 1893871 w 2198671"/>
                                  <a:gd name="connsiteY15" fmla="*/ 1132795 h 1434548"/>
                                  <a:gd name="connsiteX16" fmla="*/ 2198671 w 2198671"/>
                                  <a:gd name="connsiteY16" fmla="*/ 1247095 h 1434548"/>
                                  <a:gd name="connsiteX0" fmla="*/ 2198671 w 2259108"/>
                                  <a:gd name="connsiteY0" fmla="*/ 1247095 h 1434548"/>
                                  <a:gd name="connsiteX1" fmla="*/ 2257033 w 2259108"/>
                                  <a:gd name="connsiteY1" fmla="*/ 890743 h 1434548"/>
                                  <a:gd name="connsiteX2" fmla="*/ 2103421 w 2259108"/>
                                  <a:gd name="connsiteY2" fmla="*/ 485095 h 1434548"/>
                                  <a:gd name="connsiteX3" fmla="*/ 1923781 w 2259108"/>
                                  <a:gd name="connsiteY3" fmla="*/ 317466 h 1434548"/>
                                  <a:gd name="connsiteX4" fmla="*/ 1626521 w 2259108"/>
                                  <a:gd name="connsiteY4" fmla="*/ 202233 h 1434548"/>
                                  <a:gd name="connsiteX5" fmla="*/ 1036621 w 2259108"/>
                                  <a:gd name="connsiteY5" fmla="*/ 27895 h 1434548"/>
                                  <a:gd name="connsiteX6" fmla="*/ 788971 w 2259108"/>
                                  <a:gd name="connsiteY6" fmla="*/ 27895 h 1434548"/>
                                  <a:gd name="connsiteX7" fmla="*/ 475071 w 2259108"/>
                                  <a:gd name="connsiteY7" fmla="*/ 295104 h 1434548"/>
                                  <a:gd name="connsiteX8" fmla="*/ 47882 w 2259108"/>
                                  <a:gd name="connsiteY8" fmla="*/ 784483 h 1434548"/>
                                  <a:gd name="connsiteX9" fmla="*/ 8384 w 2259108"/>
                                  <a:gd name="connsiteY9" fmla="*/ 959114 h 1434548"/>
                                  <a:gd name="connsiteX10" fmla="*/ 31295 w 2259108"/>
                                  <a:gd name="connsiteY10" fmla="*/ 1348786 h 1434548"/>
                                  <a:gd name="connsiteX11" fmla="*/ 36496 w 2259108"/>
                                  <a:gd name="connsiteY11" fmla="*/ 1418545 h 1434548"/>
                                  <a:gd name="connsiteX12" fmla="*/ 265096 w 2259108"/>
                                  <a:gd name="connsiteY12" fmla="*/ 1123270 h 1434548"/>
                                  <a:gd name="connsiteX13" fmla="*/ 712771 w 2259108"/>
                                  <a:gd name="connsiteY13" fmla="*/ 980395 h 1434548"/>
                                  <a:gd name="connsiteX14" fmla="*/ 1493821 w 2259108"/>
                                  <a:gd name="connsiteY14" fmla="*/ 1008970 h 1434548"/>
                                  <a:gd name="connsiteX15" fmla="*/ 1893871 w 2259108"/>
                                  <a:gd name="connsiteY15" fmla="*/ 1132795 h 1434548"/>
                                  <a:gd name="connsiteX16" fmla="*/ 2198671 w 2259108"/>
                                  <a:gd name="connsiteY16" fmla="*/ 1247095 h 1434548"/>
                                  <a:gd name="connsiteX0" fmla="*/ 2308548 w 2308547"/>
                                  <a:gd name="connsiteY0" fmla="*/ 1199956 h 1434548"/>
                                  <a:gd name="connsiteX1" fmla="*/ 2257033 w 2308547"/>
                                  <a:gd name="connsiteY1" fmla="*/ 890743 h 1434548"/>
                                  <a:gd name="connsiteX2" fmla="*/ 2103421 w 2308547"/>
                                  <a:gd name="connsiteY2" fmla="*/ 485095 h 1434548"/>
                                  <a:gd name="connsiteX3" fmla="*/ 1923781 w 2308547"/>
                                  <a:gd name="connsiteY3" fmla="*/ 317466 h 1434548"/>
                                  <a:gd name="connsiteX4" fmla="*/ 1626521 w 2308547"/>
                                  <a:gd name="connsiteY4" fmla="*/ 202233 h 1434548"/>
                                  <a:gd name="connsiteX5" fmla="*/ 1036621 w 2308547"/>
                                  <a:gd name="connsiteY5" fmla="*/ 27895 h 1434548"/>
                                  <a:gd name="connsiteX6" fmla="*/ 788971 w 2308547"/>
                                  <a:gd name="connsiteY6" fmla="*/ 27895 h 1434548"/>
                                  <a:gd name="connsiteX7" fmla="*/ 475071 w 2308547"/>
                                  <a:gd name="connsiteY7" fmla="*/ 295104 h 1434548"/>
                                  <a:gd name="connsiteX8" fmla="*/ 47882 w 2308547"/>
                                  <a:gd name="connsiteY8" fmla="*/ 784483 h 1434548"/>
                                  <a:gd name="connsiteX9" fmla="*/ 8384 w 2308547"/>
                                  <a:gd name="connsiteY9" fmla="*/ 959114 h 1434548"/>
                                  <a:gd name="connsiteX10" fmla="*/ 31295 w 2308547"/>
                                  <a:gd name="connsiteY10" fmla="*/ 1348786 h 1434548"/>
                                  <a:gd name="connsiteX11" fmla="*/ 36496 w 2308547"/>
                                  <a:gd name="connsiteY11" fmla="*/ 1418545 h 1434548"/>
                                  <a:gd name="connsiteX12" fmla="*/ 265096 w 2308547"/>
                                  <a:gd name="connsiteY12" fmla="*/ 1123270 h 1434548"/>
                                  <a:gd name="connsiteX13" fmla="*/ 712771 w 2308547"/>
                                  <a:gd name="connsiteY13" fmla="*/ 980395 h 1434548"/>
                                  <a:gd name="connsiteX14" fmla="*/ 1493821 w 2308547"/>
                                  <a:gd name="connsiteY14" fmla="*/ 1008970 h 1434548"/>
                                  <a:gd name="connsiteX15" fmla="*/ 1893871 w 2308547"/>
                                  <a:gd name="connsiteY15" fmla="*/ 1132795 h 1434548"/>
                                  <a:gd name="connsiteX16" fmla="*/ 2308548 w 2308547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33951 w 2308548"/>
                                  <a:gd name="connsiteY1" fmla="*/ 895880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93871 w 2308548"/>
                                  <a:gd name="connsiteY15" fmla="*/ 1132795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33951 w 2308548"/>
                                  <a:gd name="connsiteY1" fmla="*/ 895880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55926 w 2308548"/>
                                  <a:gd name="connsiteY1" fmla="*/ 886453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55926 w 2308548"/>
                                  <a:gd name="connsiteY1" fmla="*/ 886453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39584 w 2308548"/>
                                  <a:gd name="connsiteY14" fmla="*/ 912179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</a:cxnLst>
                                <a:rect l="l" t="t" r="r" b="b"/>
                                <a:pathLst>
                                  <a:path w="2308548" h="1434548">
                                    <a:moveTo>
                                      <a:pt x="2308548" y="1199956"/>
                                    </a:moveTo>
                                    <a:cubicBezTo>
                                      <a:pt x="2302198" y="1058668"/>
                                      <a:pt x="2290114" y="1005597"/>
                                      <a:pt x="2255926" y="886453"/>
                                    </a:cubicBezTo>
                                    <a:cubicBezTo>
                                      <a:pt x="2221738" y="767310"/>
                                      <a:pt x="2158779" y="579926"/>
                                      <a:pt x="2103421" y="485095"/>
                                    </a:cubicBezTo>
                                    <a:cubicBezTo>
                                      <a:pt x="2048063" y="390264"/>
                                      <a:pt x="2003264" y="364610"/>
                                      <a:pt x="1923781" y="317466"/>
                                    </a:cubicBezTo>
                                    <a:cubicBezTo>
                                      <a:pt x="1844298" y="270322"/>
                                      <a:pt x="1774381" y="250495"/>
                                      <a:pt x="1626521" y="202233"/>
                                    </a:cubicBezTo>
                                    <a:cubicBezTo>
                                      <a:pt x="1478661" y="153971"/>
                                      <a:pt x="1176213" y="56951"/>
                                      <a:pt x="1036621" y="27895"/>
                                    </a:cubicBezTo>
                                    <a:cubicBezTo>
                                      <a:pt x="897029" y="-1161"/>
                                      <a:pt x="882563" y="-16640"/>
                                      <a:pt x="788971" y="27895"/>
                                    </a:cubicBezTo>
                                    <a:cubicBezTo>
                                      <a:pt x="695379" y="72430"/>
                                      <a:pt x="598586" y="169006"/>
                                      <a:pt x="475071" y="295104"/>
                                    </a:cubicBezTo>
                                    <a:cubicBezTo>
                                      <a:pt x="351556" y="421202"/>
                                      <a:pt x="125663" y="673815"/>
                                      <a:pt x="47882" y="784483"/>
                                    </a:cubicBezTo>
                                    <a:cubicBezTo>
                                      <a:pt x="-29899" y="895151"/>
                                      <a:pt x="11149" y="865064"/>
                                      <a:pt x="8384" y="959114"/>
                                    </a:cubicBezTo>
                                    <a:cubicBezTo>
                                      <a:pt x="5620" y="1053165"/>
                                      <a:pt x="26610" y="1272214"/>
                                      <a:pt x="31295" y="1348786"/>
                                    </a:cubicBezTo>
                                    <a:cubicBezTo>
                                      <a:pt x="35980" y="1425358"/>
                                      <a:pt x="-2471" y="1456131"/>
                                      <a:pt x="36496" y="1418545"/>
                                    </a:cubicBezTo>
                                    <a:cubicBezTo>
                                      <a:pt x="75463" y="1380959"/>
                                      <a:pt x="152384" y="1196295"/>
                                      <a:pt x="265096" y="1123270"/>
                                    </a:cubicBezTo>
                                    <a:cubicBezTo>
                                      <a:pt x="377808" y="1050245"/>
                                      <a:pt x="517023" y="1015577"/>
                                      <a:pt x="712771" y="980395"/>
                                    </a:cubicBezTo>
                                    <a:cubicBezTo>
                                      <a:pt x="908519" y="945213"/>
                                      <a:pt x="1242734" y="886779"/>
                                      <a:pt x="1439584" y="912179"/>
                                    </a:cubicBezTo>
                                    <a:cubicBezTo>
                                      <a:pt x="1636434" y="937579"/>
                                      <a:pt x="1877285" y="1068449"/>
                                      <a:pt x="1877285" y="1068449"/>
                                    </a:cubicBezTo>
                                    <a:lnTo>
                                      <a:pt x="2308548" y="119995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2060"/>
                              </a:solidFill>
                              <a:ln w="9525">
                                <a:solidFill>
  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ja-JP" altLang="en-US"/>
                              </a:p>
                            </p:txBody>
                          </p:sp>
                          <p:sp>
                            <p:nvSpPr>
                              <p:cNvPr id="1131" name="フリーフォーム 337">
                                <a:extLst>
                                  <a:ext uri="{FF2B5EF4-FFF2-40B4-BE49-F238E27FC236}">
                                    <a16:creationId xmlns:a16="http://schemas.microsoft.com/office/drawing/2014/main" id="{284E4033-6D58-416B-B825-49DA6F491E67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230711" y="647985"/>
                                <a:ext cx="1997053" cy="906425"/>
                              </a:xfrm>
                              <a:custGeom>
                                <a:avLst/>
                                <a:gdLst>
                                  <a:gd name="T0" fmla="*/ 2133831 w 2221843"/>
                                  <a:gd name="T1" fmla="*/ 447322 h 932921"/>
                                  <a:gd name="T2" fmla="*/ 1879665 w 2221843"/>
                                  <a:gd name="T3" fmla="*/ 339539 h 932921"/>
                                  <a:gd name="T4" fmla="*/ 1676631 w 2221843"/>
                                  <a:gd name="T5" fmla="*/ 142522 h 932921"/>
                                  <a:gd name="T6" fmla="*/ 1333731 w 2221843"/>
                                  <a:gd name="T7" fmla="*/ 9172 h 932921"/>
                                  <a:gd name="T8" fmla="*/ 838431 w 2221843"/>
                                  <a:gd name="T9" fmla="*/ 28222 h 932921"/>
                                  <a:gd name="T10" fmla="*/ 505056 w 2221843"/>
                                  <a:gd name="T11" fmla="*/ 161572 h 932921"/>
                                  <a:gd name="T12" fmla="*/ 305031 w 2221843"/>
                                  <a:gd name="T13" fmla="*/ 342547 h 932921"/>
                                  <a:gd name="T14" fmla="*/ 143106 w 2221843"/>
                                  <a:gd name="T15" fmla="*/ 561622 h 932921"/>
                                  <a:gd name="T16" fmla="*/ 231 w 2221843"/>
                                  <a:gd name="T17" fmla="*/ 828322 h 932921"/>
                                  <a:gd name="T18" fmla="*/ 114531 w 2221843"/>
                                  <a:gd name="T19" fmla="*/ 923572 h 932921"/>
                                  <a:gd name="T20" fmla="*/ 295506 w 2221843"/>
                                  <a:gd name="T21" fmla="*/ 618772 h 932921"/>
                                  <a:gd name="T22" fmla="*/ 524106 w 2221843"/>
                                  <a:gd name="T23" fmla="*/ 437797 h 932921"/>
                                  <a:gd name="T24" fmla="*/ 781281 w 2221843"/>
                                  <a:gd name="T25" fmla="*/ 313972 h 932921"/>
                                  <a:gd name="T26" fmla="*/ 1076556 w 2221843"/>
                                  <a:gd name="T27" fmla="*/ 247297 h 932921"/>
                                  <a:gd name="T28" fmla="*/ 1428981 w 2221843"/>
                                  <a:gd name="T29" fmla="*/ 247297 h 932921"/>
                                  <a:gd name="T30" fmla="*/ 1743306 w 2221843"/>
                                  <a:gd name="T31" fmla="*/ 304447 h 932921"/>
                                  <a:gd name="T32" fmla="*/ 1914756 w 2221843"/>
                                  <a:gd name="T33" fmla="*/ 437797 h 932921"/>
                                  <a:gd name="T34" fmla="*/ 2057631 w 2221843"/>
                                  <a:gd name="T35" fmla="*/ 466372 h 932921"/>
                                  <a:gd name="T36" fmla="*/ 2219556 w 2221843"/>
                                  <a:gd name="T37" fmla="*/ 456847 h 932921"/>
                                  <a:gd name="T38" fmla="*/ 2133831 w 2221843"/>
                                  <a:gd name="T39" fmla="*/ 447322 h 932921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connsiteX0" fmla="*/ 2133831 w 2221843"/>
                                  <a:gd name="connsiteY0" fmla="*/ 447322 h 932921"/>
                                  <a:gd name="connsiteX1" fmla="*/ 1879665 w 2221843"/>
                                  <a:gd name="connsiteY1" fmla="*/ 339539 h 932921"/>
                                  <a:gd name="connsiteX2" fmla="*/ 1676631 w 2221843"/>
                                  <a:gd name="connsiteY2" fmla="*/ 142522 h 932921"/>
                                  <a:gd name="connsiteX3" fmla="*/ 1333731 w 2221843"/>
                                  <a:gd name="connsiteY3" fmla="*/ 9172 h 932921"/>
                                  <a:gd name="connsiteX4" fmla="*/ 838431 w 2221843"/>
                                  <a:gd name="connsiteY4" fmla="*/ 28222 h 932921"/>
                                  <a:gd name="connsiteX5" fmla="*/ 505056 w 2221843"/>
                                  <a:gd name="connsiteY5" fmla="*/ 161572 h 932921"/>
                                  <a:gd name="connsiteX6" fmla="*/ 305031 w 2221843"/>
                                  <a:gd name="connsiteY6" fmla="*/ 342547 h 932921"/>
                                  <a:gd name="connsiteX7" fmla="*/ 143106 w 2221843"/>
                                  <a:gd name="connsiteY7" fmla="*/ 561622 h 932921"/>
                                  <a:gd name="connsiteX8" fmla="*/ 231 w 2221843"/>
                                  <a:gd name="connsiteY8" fmla="*/ 828322 h 932921"/>
                                  <a:gd name="connsiteX9" fmla="*/ 114531 w 2221843"/>
                                  <a:gd name="connsiteY9" fmla="*/ 923572 h 932921"/>
                                  <a:gd name="connsiteX10" fmla="*/ 295506 w 2221843"/>
                                  <a:gd name="connsiteY10" fmla="*/ 618772 h 932921"/>
                                  <a:gd name="connsiteX11" fmla="*/ 524106 w 2221843"/>
                                  <a:gd name="connsiteY11" fmla="*/ 437797 h 932921"/>
                                  <a:gd name="connsiteX12" fmla="*/ 787827 w 2221843"/>
                                  <a:gd name="connsiteY12" fmla="*/ 339208 h 932921"/>
                                  <a:gd name="connsiteX13" fmla="*/ 1076556 w 2221843"/>
                                  <a:gd name="connsiteY13" fmla="*/ 247297 h 932921"/>
                                  <a:gd name="connsiteX14" fmla="*/ 1428981 w 2221843"/>
                                  <a:gd name="connsiteY14" fmla="*/ 247297 h 932921"/>
                                  <a:gd name="connsiteX15" fmla="*/ 1743306 w 2221843"/>
                                  <a:gd name="connsiteY15" fmla="*/ 304447 h 932921"/>
                                  <a:gd name="connsiteX16" fmla="*/ 1914756 w 2221843"/>
                                  <a:gd name="connsiteY16" fmla="*/ 437797 h 932921"/>
                                  <a:gd name="connsiteX17" fmla="*/ 2057631 w 2221843"/>
                                  <a:gd name="connsiteY17" fmla="*/ 466372 h 932921"/>
                                  <a:gd name="connsiteX18" fmla="*/ 2219556 w 2221843"/>
                                  <a:gd name="connsiteY18" fmla="*/ 456847 h 932921"/>
                                  <a:gd name="connsiteX19" fmla="*/ 2133831 w 2221843"/>
                                  <a:gd name="connsiteY19" fmla="*/ 447322 h 932921"/>
                                  <a:gd name="connsiteX0" fmla="*/ 2133831 w 2221843"/>
                                  <a:gd name="connsiteY0" fmla="*/ 447322 h 932921"/>
                                  <a:gd name="connsiteX1" fmla="*/ 1879665 w 2221843"/>
                                  <a:gd name="connsiteY1" fmla="*/ 339539 h 932921"/>
                                  <a:gd name="connsiteX2" fmla="*/ 1676631 w 2221843"/>
                                  <a:gd name="connsiteY2" fmla="*/ 142522 h 932921"/>
                                  <a:gd name="connsiteX3" fmla="*/ 1333731 w 2221843"/>
                                  <a:gd name="connsiteY3" fmla="*/ 9172 h 932921"/>
                                  <a:gd name="connsiteX4" fmla="*/ 838431 w 2221843"/>
                                  <a:gd name="connsiteY4" fmla="*/ 28222 h 932921"/>
                                  <a:gd name="connsiteX5" fmla="*/ 505056 w 2221843"/>
                                  <a:gd name="connsiteY5" fmla="*/ 161572 h 932921"/>
                                  <a:gd name="connsiteX6" fmla="*/ 305031 w 2221843"/>
                                  <a:gd name="connsiteY6" fmla="*/ 342547 h 932921"/>
                                  <a:gd name="connsiteX7" fmla="*/ 143106 w 2221843"/>
                                  <a:gd name="connsiteY7" fmla="*/ 561622 h 932921"/>
                                  <a:gd name="connsiteX8" fmla="*/ 231 w 2221843"/>
                                  <a:gd name="connsiteY8" fmla="*/ 828322 h 932921"/>
                                  <a:gd name="connsiteX9" fmla="*/ 114531 w 2221843"/>
                                  <a:gd name="connsiteY9" fmla="*/ 923572 h 932921"/>
                                  <a:gd name="connsiteX10" fmla="*/ 295506 w 2221843"/>
                                  <a:gd name="connsiteY10" fmla="*/ 618772 h 932921"/>
                                  <a:gd name="connsiteX11" fmla="*/ 524106 w 2221843"/>
                                  <a:gd name="connsiteY11" fmla="*/ 437797 h 932921"/>
                                  <a:gd name="connsiteX12" fmla="*/ 787827 w 2221843"/>
                                  <a:gd name="connsiteY12" fmla="*/ 339208 h 932921"/>
                                  <a:gd name="connsiteX13" fmla="*/ 1147607 w 2221843"/>
                                  <a:gd name="connsiteY13" fmla="*/ 231579 h 932921"/>
                                  <a:gd name="connsiteX14" fmla="*/ 1428981 w 2221843"/>
                                  <a:gd name="connsiteY14" fmla="*/ 247297 h 932921"/>
                                  <a:gd name="connsiteX15" fmla="*/ 1743306 w 2221843"/>
                                  <a:gd name="connsiteY15" fmla="*/ 304447 h 932921"/>
                                  <a:gd name="connsiteX16" fmla="*/ 1914756 w 2221843"/>
                                  <a:gd name="connsiteY16" fmla="*/ 437797 h 932921"/>
                                  <a:gd name="connsiteX17" fmla="*/ 2057631 w 2221843"/>
                                  <a:gd name="connsiteY17" fmla="*/ 466372 h 932921"/>
                                  <a:gd name="connsiteX18" fmla="*/ 2219556 w 2221843"/>
                                  <a:gd name="connsiteY18" fmla="*/ 456847 h 932921"/>
                                  <a:gd name="connsiteX19" fmla="*/ 2133831 w 2221843"/>
                                  <a:gd name="connsiteY19" fmla="*/ 447322 h 932921"/>
                                  <a:gd name="connsiteX0" fmla="*/ 2133602 w 2221614"/>
                                  <a:gd name="connsiteY0" fmla="*/ 447322 h 927360"/>
                                  <a:gd name="connsiteX1" fmla="*/ 1879436 w 2221614"/>
                                  <a:gd name="connsiteY1" fmla="*/ 339539 h 927360"/>
                                  <a:gd name="connsiteX2" fmla="*/ 1676402 w 2221614"/>
                                  <a:gd name="connsiteY2" fmla="*/ 142522 h 927360"/>
                                  <a:gd name="connsiteX3" fmla="*/ 1333502 w 2221614"/>
                                  <a:gd name="connsiteY3" fmla="*/ 9172 h 927360"/>
                                  <a:gd name="connsiteX4" fmla="*/ 838202 w 2221614"/>
                                  <a:gd name="connsiteY4" fmla="*/ 28222 h 927360"/>
                                  <a:gd name="connsiteX5" fmla="*/ 504827 w 2221614"/>
                                  <a:gd name="connsiteY5" fmla="*/ 161572 h 927360"/>
                                  <a:gd name="connsiteX6" fmla="*/ 304802 w 2221614"/>
                                  <a:gd name="connsiteY6" fmla="*/ 342547 h 927360"/>
                                  <a:gd name="connsiteX7" fmla="*/ 142877 w 2221614"/>
                                  <a:gd name="connsiteY7" fmla="*/ 561622 h 927360"/>
                                  <a:gd name="connsiteX8" fmla="*/ 2 w 2221614"/>
                                  <a:gd name="connsiteY8" fmla="*/ 828322 h 927360"/>
                                  <a:gd name="connsiteX9" fmla="*/ 141629 w 2221614"/>
                                  <a:gd name="connsiteY9" fmla="*/ 917527 h 927360"/>
                                  <a:gd name="connsiteX10" fmla="*/ 295277 w 2221614"/>
                                  <a:gd name="connsiteY10" fmla="*/ 618772 h 927360"/>
                                  <a:gd name="connsiteX11" fmla="*/ 523877 w 2221614"/>
                                  <a:gd name="connsiteY11" fmla="*/ 437797 h 927360"/>
                                  <a:gd name="connsiteX12" fmla="*/ 787598 w 2221614"/>
                                  <a:gd name="connsiteY12" fmla="*/ 339208 h 927360"/>
                                  <a:gd name="connsiteX13" fmla="*/ 1147378 w 2221614"/>
                                  <a:gd name="connsiteY13" fmla="*/ 231579 h 927360"/>
                                  <a:gd name="connsiteX14" fmla="*/ 1428752 w 2221614"/>
                                  <a:gd name="connsiteY14" fmla="*/ 247297 h 927360"/>
                                  <a:gd name="connsiteX15" fmla="*/ 1743077 w 2221614"/>
                                  <a:gd name="connsiteY15" fmla="*/ 304447 h 927360"/>
                                  <a:gd name="connsiteX16" fmla="*/ 1914527 w 2221614"/>
                                  <a:gd name="connsiteY16" fmla="*/ 437797 h 927360"/>
                                  <a:gd name="connsiteX17" fmla="*/ 2057402 w 2221614"/>
                                  <a:gd name="connsiteY17" fmla="*/ 466372 h 927360"/>
                                  <a:gd name="connsiteX18" fmla="*/ 2219327 w 2221614"/>
                                  <a:gd name="connsiteY18" fmla="*/ 456847 h 927360"/>
                                  <a:gd name="connsiteX19" fmla="*/ 2133602 w 2221614"/>
                                  <a:gd name="connsiteY19" fmla="*/ 447322 h 927360"/>
                                  <a:gd name="connsiteX0" fmla="*/ 2133602 w 2221614"/>
                                  <a:gd name="connsiteY0" fmla="*/ 447322 h 920968"/>
                                  <a:gd name="connsiteX1" fmla="*/ 1879436 w 2221614"/>
                                  <a:gd name="connsiteY1" fmla="*/ 339539 h 920968"/>
                                  <a:gd name="connsiteX2" fmla="*/ 1676402 w 2221614"/>
                                  <a:gd name="connsiteY2" fmla="*/ 142522 h 920968"/>
                                  <a:gd name="connsiteX3" fmla="*/ 1333502 w 2221614"/>
                                  <a:gd name="connsiteY3" fmla="*/ 9172 h 920968"/>
                                  <a:gd name="connsiteX4" fmla="*/ 838202 w 2221614"/>
                                  <a:gd name="connsiteY4" fmla="*/ 28222 h 920968"/>
                                  <a:gd name="connsiteX5" fmla="*/ 504827 w 2221614"/>
                                  <a:gd name="connsiteY5" fmla="*/ 161572 h 920968"/>
                                  <a:gd name="connsiteX6" fmla="*/ 304802 w 2221614"/>
                                  <a:gd name="connsiteY6" fmla="*/ 342547 h 920968"/>
                                  <a:gd name="connsiteX7" fmla="*/ 142877 w 2221614"/>
                                  <a:gd name="connsiteY7" fmla="*/ 561622 h 920968"/>
                                  <a:gd name="connsiteX8" fmla="*/ 2 w 2221614"/>
                                  <a:gd name="connsiteY8" fmla="*/ 828322 h 920968"/>
                                  <a:gd name="connsiteX9" fmla="*/ 141629 w 2221614"/>
                                  <a:gd name="connsiteY9" fmla="*/ 917527 h 920968"/>
                                  <a:gd name="connsiteX10" fmla="*/ 295277 w 2221614"/>
                                  <a:gd name="connsiteY10" fmla="*/ 618772 h 920968"/>
                                  <a:gd name="connsiteX11" fmla="*/ 523877 w 2221614"/>
                                  <a:gd name="connsiteY11" fmla="*/ 437797 h 920968"/>
                                  <a:gd name="connsiteX12" fmla="*/ 787598 w 2221614"/>
                                  <a:gd name="connsiteY12" fmla="*/ 339208 h 920968"/>
                                  <a:gd name="connsiteX13" fmla="*/ 1147378 w 2221614"/>
                                  <a:gd name="connsiteY13" fmla="*/ 231579 h 920968"/>
                                  <a:gd name="connsiteX14" fmla="*/ 1428752 w 2221614"/>
                                  <a:gd name="connsiteY14" fmla="*/ 247297 h 920968"/>
                                  <a:gd name="connsiteX15" fmla="*/ 1743077 w 2221614"/>
                                  <a:gd name="connsiteY15" fmla="*/ 304447 h 920968"/>
                                  <a:gd name="connsiteX16" fmla="*/ 1914527 w 2221614"/>
                                  <a:gd name="connsiteY16" fmla="*/ 437797 h 920968"/>
                                  <a:gd name="connsiteX17" fmla="*/ 2057402 w 2221614"/>
                                  <a:gd name="connsiteY17" fmla="*/ 466372 h 920968"/>
                                  <a:gd name="connsiteX18" fmla="*/ 2219327 w 2221614"/>
                                  <a:gd name="connsiteY18" fmla="*/ 456847 h 920968"/>
                                  <a:gd name="connsiteX19" fmla="*/ 2133602 w 2221614"/>
                                  <a:gd name="connsiteY19" fmla="*/ 447322 h 920968"/>
                                  <a:gd name="connsiteX0" fmla="*/ 2133780 w 2221792"/>
                                  <a:gd name="connsiteY0" fmla="*/ 447322 h 1162135"/>
                                  <a:gd name="connsiteX1" fmla="*/ 1879614 w 2221792"/>
                                  <a:gd name="connsiteY1" fmla="*/ 339539 h 1162135"/>
                                  <a:gd name="connsiteX2" fmla="*/ 1676580 w 2221792"/>
                                  <a:gd name="connsiteY2" fmla="*/ 142522 h 1162135"/>
                                  <a:gd name="connsiteX3" fmla="*/ 1333680 w 2221792"/>
                                  <a:gd name="connsiteY3" fmla="*/ 9172 h 1162135"/>
                                  <a:gd name="connsiteX4" fmla="*/ 838380 w 2221792"/>
                                  <a:gd name="connsiteY4" fmla="*/ 28222 h 1162135"/>
                                  <a:gd name="connsiteX5" fmla="*/ 505005 w 2221792"/>
                                  <a:gd name="connsiteY5" fmla="*/ 161572 h 1162135"/>
                                  <a:gd name="connsiteX6" fmla="*/ 304980 w 2221792"/>
                                  <a:gd name="connsiteY6" fmla="*/ 342547 h 1162135"/>
                                  <a:gd name="connsiteX7" fmla="*/ 143055 w 2221792"/>
                                  <a:gd name="connsiteY7" fmla="*/ 561622 h 1162135"/>
                                  <a:gd name="connsiteX8" fmla="*/ 180 w 2221792"/>
                                  <a:gd name="connsiteY8" fmla="*/ 828322 h 1162135"/>
                                  <a:gd name="connsiteX9" fmla="*/ 128946 w 2221792"/>
                                  <a:gd name="connsiteY9" fmla="*/ 1161334 h 1162135"/>
                                  <a:gd name="connsiteX10" fmla="*/ 295455 w 2221792"/>
                                  <a:gd name="connsiteY10" fmla="*/ 618772 h 1162135"/>
                                  <a:gd name="connsiteX11" fmla="*/ 524055 w 2221792"/>
                                  <a:gd name="connsiteY11" fmla="*/ 437797 h 1162135"/>
                                  <a:gd name="connsiteX12" fmla="*/ 787776 w 2221792"/>
                                  <a:gd name="connsiteY12" fmla="*/ 339208 h 1162135"/>
                                  <a:gd name="connsiteX13" fmla="*/ 1147556 w 2221792"/>
                                  <a:gd name="connsiteY13" fmla="*/ 231579 h 1162135"/>
                                  <a:gd name="connsiteX14" fmla="*/ 1428930 w 2221792"/>
                                  <a:gd name="connsiteY14" fmla="*/ 247297 h 1162135"/>
                                  <a:gd name="connsiteX15" fmla="*/ 1743255 w 2221792"/>
                                  <a:gd name="connsiteY15" fmla="*/ 304447 h 1162135"/>
                                  <a:gd name="connsiteX16" fmla="*/ 1914705 w 2221792"/>
                                  <a:gd name="connsiteY16" fmla="*/ 437797 h 1162135"/>
                                  <a:gd name="connsiteX17" fmla="*/ 2057580 w 2221792"/>
                                  <a:gd name="connsiteY17" fmla="*/ 466372 h 1162135"/>
                                  <a:gd name="connsiteX18" fmla="*/ 2219505 w 2221792"/>
                                  <a:gd name="connsiteY18" fmla="*/ 456847 h 1162135"/>
                                  <a:gd name="connsiteX19" fmla="*/ 2133780 w 2221792"/>
                                  <a:gd name="connsiteY19" fmla="*/ 447322 h 1162135"/>
                                  <a:gd name="connsiteX0" fmla="*/ 2133661 w 2221673"/>
                                  <a:gd name="connsiteY0" fmla="*/ 447322 h 1163253"/>
                                  <a:gd name="connsiteX1" fmla="*/ 1879495 w 2221673"/>
                                  <a:gd name="connsiteY1" fmla="*/ 339539 h 1163253"/>
                                  <a:gd name="connsiteX2" fmla="*/ 1676461 w 2221673"/>
                                  <a:gd name="connsiteY2" fmla="*/ 142522 h 1163253"/>
                                  <a:gd name="connsiteX3" fmla="*/ 1333561 w 2221673"/>
                                  <a:gd name="connsiteY3" fmla="*/ 9172 h 1163253"/>
                                  <a:gd name="connsiteX4" fmla="*/ 838261 w 2221673"/>
                                  <a:gd name="connsiteY4" fmla="*/ 28222 h 1163253"/>
                                  <a:gd name="connsiteX5" fmla="*/ 504886 w 2221673"/>
                                  <a:gd name="connsiteY5" fmla="*/ 161572 h 1163253"/>
                                  <a:gd name="connsiteX6" fmla="*/ 304861 w 2221673"/>
                                  <a:gd name="connsiteY6" fmla="*/ 342547 h 1163253"/>
                                  <a:gd name="connsiteX7" fmla="*/ 142936 w 2221673"/>
                                  <a:gd name="connsiteY7" fmla="*/ 561622 h 1163253"/>
                                  <a:gd name="connsiteX8" fmla="*/ 61 w 2221673"/>
                                  <a:gd name="connsiteY8" fmla="*/ 828322 h 1163253"/>
                                  <a:gd name="connsiteX9" fmla="*/ 128827 w 2221673"/>
                                  <a:gd name="connsiteY9" fmla="*/ 1161334 h 1163253"/>
                                  <a:gd name="connsiteX10" fmla="*/ 384211 w 2221673"/>
                                  <a:gd name="connsiteY10" fmla="*/ 667886 h 1163253"/>
                                  <a:gd name="connsiteX11" fmla="*/ 523936 w 2221673"/>
                                  <a:gd name="connsiteY11" fmla="*/ 437797 h 1163253"/>
                                  <a:gd name="connsiteX12" fmla="*/ 787657 w 2221673"/>
                                  <a:gd name="connsiteY12" fmla="*/ 339208 h 1163253"/>
                                  <a:gd name="connsiteX13" fmla="*/ 1147437 w 2221673"/>
                                  <a:gd name="connsiteY13" fmla="*/ 231579 h 1163253"/>
                                  <a:gd name="connsiteX14" fmla="*/ 1428811 w 2221673"/>
                                  <a:gd name="connsiteY14" fmla="*/ 247297 h 1163253"/>
                                  <a:gd name="connsiteX15" fmla="*/ 1743136 w 2221673"/>
                                  <a:gd name="connsiteY15" fmla="*/ 304447 h 1163253"/>
                                  <a:gd name="connsiteX16" fmla="*/ 1914586 w 2221673"/>
                                  <a:gd name="connsiteY16" fmla="*/ 437797 h 1163253"/>
                                  <a:gd name="connsiteX17" fmla="*/ 2057461 w 2221673"/>
                                  <a:gd name="connsiteY17" fmla="*/ 466372 h 1163253"/>
                                  <a:gd name="connsiteX18" fmla="*/ 2219386 w 2221673"/>
                                  <a:gd name="connsiteY18" fmla="*/ 456847 h 1163253"/>
                                  <a:gd name="connsiteX19" fmla="*/ 2133661 w 2221673"/>
                                  <a:gd name="connsiteY19" fmla="*/ 447322 h 1163253"/>
                                  <a:gd name="connsiteX0" fmla="*/ 2133661 w 2221673"/>
                                  <a:gd name="connsiteY0" fmla="*/ 447322 h 1163253"/>
                                  <a:gd name="connsiteX1" fmla="*/ 1879495 w 2221673"/>
                                  <a:gd name="connsiteY1" fmla="*/ 339539 h 1163253"/>
                                  <a:gd name="connsiteX2" fmla="*/ 1676461 w 2221673"/>
                                  <a:gd name="connsiteY2" fmla="*/ 142522 h 1163253"/>
                                  <a:gd name="connsiteX3" fmla="*/ 1333561 w 2221673"/>
                                  <a:gd name="connsiteY3" fmla="*/ 9172 h 1163253"/>
                                  <a:gd name="connsiteX4" fmla="*/ 838261 w 2221673"/>
                                  <a:gd name="connsiteY4" fmla="*/ 28222 h 1163253"/>
                                  <a:gd name="connsiteX5" fmla="*/ 504886 w 2221673"/>
                                  <a:gd name="connsiteY5" fmla="*/ 161572 h 1163253"/>
                                  <a:gd name="connsiteX6" fmla="*/ 304861 w 2221673"/>
                                  <a:gd name="connsiteY6" fmla="*/ 342547 h 1163253"/>
                                  <a:gd name="connsiteX7" fmla="*/ 142936 w 2221673"/>
                                  <a:gd name="connsiteY7" fmla="*/ 561622 h 1163253"/>
                                  <a:gd name="connsiteX8" fmla="*/ 61 w 2221673"/>
                                  <a:gd name="connsiteY8" fmla="*/ 828322 h 1163253"/>
                                  <a:gd name="connsiteX9" fmla="*/ 128827 w 2221673"/>
                                  <a:gd name="connsiteY9" fmla="*/ 1161334 h 1163253"/>
                                  <a:gd name="connsiteX10" fmla="*/ 384211 w 2221673"/>
                                  <a:gd name="connsiteY10" fmla="*/ 667886 h 1163253"/>
                                  <a:gd name="connsiteX11" fmla="*/ 552885 w 2221673"/>
                                  <a:gd name="connsiteY11" fmla="*/ 457369 h 1163253"/>
                                  <a:gd name="connsiteX12" fmla="*/ 787657 w 2221673"/>
                                  <a:gd name="connsiteY12" fmla="*/ 339208 h 1163253"/>
                                  <a:gd name="connsiteX13" fmla="*/ 1147437 w 2221673"/>
                                  <a:gd name="connsiteY13" fmla="*/ 231579 h 1163253"/>
                                  <a:gd name="connsiteX14" fmla="*/ 1428811 w 2221673"/>
                                  <a:gd name="connsiteY14" fmla="*/ 247297 h 1163253"/>
                                  <a:gd name="connsiteX15" fmla="*/ 1743136 w 2221673"/>
                                  <a:gd name="connsiteY15" fmla="*/ 304447 h 1163253"/>
                                  <a:gd name="connsiteX16" fmla="*/ 1914586 w 2221673"/>
                                  <a:gd name="connsiteY16" fmla="*/ 437797 h 1163253"/>
                                  <a:gd name="connsiteX17" fmla="*/ 2057461 w 2221673"/>
                                  <a:gd name="connsiteY17" fmla="*/ 466372 h 1163253"/>
                                  <a:gd name="connsiteX18" fmla="*/ 2219386 w 2221673"/>
                                  <a:gd name="connsiteY18" fmla="*/ 456847 h 1163253"/>
                                  <a:gd name="connsiteX19" fmla="*/ 2133661 w 2221673"/>
                                  <a:gd name="connsiteY19" fmla="*/ 447322 h 1163253"/>
                                  <a:gd name="connsiteX0" fmla="*/ 2133661 w 2221443"/>
                                  <a:gd name="connsiteY0" fmla="*/ 447322 h 1163253"/>
                                  <a:gd name="connsiteX1" fmla="*/ 1918302 w 2221443"/>
                                  <a:gd name="connsiteY1" fmla="*/ 234039 h 1163253"/>
                                  <a:gd name="connsiteX2" fmla="*/ 1676461 w 2221443"/>
                                  <a:gd name="connsiteY2" fmla="*/ 142522 h 1163253"/>
                                  <a:gd name="connsiteX3" fmla="*/ 1333561 w 2221443"/>
                                  <a:gd name="connsiteY3" fmla="*/ 9172 h 1163253"/>
                                  <a:gd name="connsiteX4" fmla="*/ 838261 w 2221443"/>
                                  <a:gd name="connsiteY4" fmla="*/ 28222 h 1163253"/>
                                  <a:gd name="connsiteX5" fmla="*/ 504886 w 2221443"/>
                                  <a:gd name="connsiteY5" fmla="*/ 161572 h 1163253"/>
                                  <a:gd name="connsiteX6" fmla="*/ 304861 w 2221443"/>
                                  <a:gd name="connsiteY6" fmla="*/ 342547 h 1163253"/>
                                  <a:gd name="connsiteX7" fmla="*/ 142936 w 2221443"/>
                                  <a:gd name="connsiteY7" fmla="*/ 561622 h 1163253"/>
                                  <a:gd name="connsiteX8" fmla="*/ 61 w 2221443"/>
                                  <a:gd name="connsiteY8" fmla="*/ 828322 h 1163253"/>
                                  <a:gd name="connsiteX9" fmla="*/ 128827 w 2221443"/>
                                  <a:gd name="connsiteY9" fmla="*/ 1161334 h 1163253"/>
                                  <a:gd name="connsiteX10" fmla="*/ 384211 w 2221443"/>
                                  <a:gd name="connsiteY10" fmla="*/ 667886 h 1163253"/>
                                  <a:gd name="connsiteX11" fmla="*/ 552885 w 2221443"/>
                                  <a:gd name="connsiteY11" fmla="*/ 457369 h 1163253"/>
                                  <a:gd name="connsiteX12" fmla="*/ 787657 w 2221443"/>
                                  <a:gd name="connsiteY12" fmla="*/ 339208 h 1163253"/>
                                  <a:gd name="connsiteX13" fmla="*/ 1147437 w 2221443"/>
                                  <a:gd name="connsiteY13" fmla="*/ 231579 h 1163253"/>
                                  <a:gd name="connsiteX14" fmla="*/ 1428811 w 2221443"/>
                                  <a:gd name="connsiteY14" fmla="*/ 247297 h 1163253"/>
                                  <a:gd name="connsiteX15" fmla="*/ 1743136 w 2221443"/>
                                  <a:gd name="connsiteY15" fmla="*/ 304447 h 1163253"/>
                                  <a:gd name="connsiteX16" fmla="*/ 1914586 w 2221443"/>
                                  <a:gd name="connsiteY16" fmla="*/ 437797 h 1163253"/>
                                  <a:gd name="connsiteX17" fmla="*/ 2057461 w 2221443"/>
                                  <a:gd name="connsiteY17" fmla="*/ 466372 h 1163253"/>
                                  <a:gd name="connsiteX18" fmla="*/ 2219386 w 2221443"/>
                                  <a:gd name="connsiteY18" fmla="*/ 456847 h 1163253"/>
                                  <a:gd name="connsiteX19" fmla="*/ 2133661 w 2221443"/>
                                  <a:gd name="connsiteY19" fmla="*/ 447322 h 1163253"/>
                                  <a:gd name="connsiteX0" fmla="*/ 2133661 w 2221443"/>
                                  <a:gd name="connsiteY0" fmla="*/ 443013 h 1158944"/>
                                  <a:gd name="connsiteX1" fmla="*/ 1918302 w 2221443"/>
                                  <a:gd name="connsiteY1" fmla="*/ 229730 h 1158944"/>
                                  <a:gd name="connsiteX2" fmla="*/ 1639122 w 2221443"/>
                                  <a:gd name="connsiteY2" fmla="*/ 80031 h 1158944"/>
                                  <a:gd name="connsiteX3" fmla="*/ 1333561 w 2221443"/>
                                  <a:gd name="connsiteY3" fmla="*/ 4863 h 1158944"/>
                                  <a:gd name="connsiteX4" fmla="*/ 838261 w 2221443"/>
                                  <a:gd name="connsiteY4" fmla="*/ 23913 h 1158944"/>
                                  <a:gd name="connsiteX5" fmla="*/ 504886 w 2221443"/>
                                  <a:gd name="connsiteY5" fmla="*/ 157263 h 1158944"/>
                                  <a:gd name="connsiteX6" fmla="*/ 304861 w 2221443"/>
                                  <a:gd name="connsiteY6" fmla="*/ 338238 h 1158944"/>
                                  <a:gd name="connsiteX7" fmla="*/ 142936 w 2221443"/>
                                  <a:gd name="connsiteY7" fmla="*/ 557313 h 1158944"/>
                                  <a:gd name="connsiteX8" fmla="*/ 61 w 2221443"/>
                                  <a:gd name="connsiteY8" fmla="*/ 824013 h 1158944"/>
                                  <a:gd name="connsiteX9" fmla="*/ 128827 w 2221443"/>
                                  <a:gd name="connsiteY9" fmla="*/ 1157025 h 1158944"/>
                                  <a:gd name="connsiteX10" fmla="*/ 384211 w 2221443"/>
                                  <a:gd name="connsiteY10" fmla="*/ 663577 h 1158944"/>
                                  <a:gd name="connsiteX11" fmla="*/ 552885 w 2221443"/>
                                  <a:gd name="connsiteY11" fmla="*/ 453060 h 1158944"/>
                                  <a:gd name="connsiteX12" fmla="*/ 787657 w 2221443"/>
                                  <a:gd name="connsiteY12" fmla="*/ 334899 h 1158944"/>
                                  <a:gd name="connsiteX13" fmla="*/ 1147437 w 2221443"/>
                                  <a:gd name="connsiteY13" fmla="*/ 227270 h 1158944"/>
                                  <a:gd name="connsiteX14" fmla="*/ 1428811 w 2221443"/>
                                  <a:gd name="connsiteY14" fmla="*/ 242988 h 1158944"/>
                                  <a:gd name="connsiteX15" fmla="*/ 1743136 w 2221443"/>
                                  <a:gd name="connsiteY15" fmla="*/ 300138 h 1158944"/>
                                  <a:gd name="connsiteX16" fmla="*/ 1914586 w 2221443"/>
                                  <a:gd name="connsiteY16" fmla="*/ 433488 h 1158944"/>
                                  <a:gd name="connsiteX17" fmla="*/ 2057461 w 2221443"/>
                                  <a:gd name="connsiteY17" fmla="*/ 462063 h 1158944"/>
                                  <a:gd name="connsiteX18" fmla="*/ 2219386 w 2221443"/>
                                  <a:gd name="connsiteY18" fmla="*/ 452538 h 1158944"/>
                                  <a:gd name="connsiteX19" fmla="*/ 2133661 w 2221443"/>
                                  <a:gd name="connsiteY19" fmla="*/ 443013 h 1158944"/>
                                  <a:gd name="connsiteX0" fmla="*/ 2133661 w 2241662"/>
                                  <a:gd name="connsiteY0" fmla="*/ 443013 h 1158944"/>
                                  <a:gd name="connsiteX1" fmla="*/ 1918302 w 2241662"/>
                                  <a:gd name="connsiteY1" fmla="*/ 229730 h 1158944"/>
                                  <a:gd name="connsiteX2" fmla="*/ 1639122 w 2241662"/>
                                  <a:gd name="connsiteY2" fmla="*/ 80031 h 1158944"/>
                                  <a:gd name="connsiteX3" fmla="*/ 1333561 w 2241662"/>
                                  <a:gd name="connsiteY3" fmla="*/ 4863 h 1158944"/>
                                  <a:gd name="connsiteX4" fmla="*/ 838261 w 2241662"/>
                                  <a:gd name="connsiteY4" fmla="*/ 23913 h 1158944"/>
                                  <a:gd name="connsiteX5" fmla="*/ 504886 w 2241662"/>
                                  <a:gd name="connsiteY5" fmla="*/ 157263 h 1158944"/>
                                  <a:gd name="connsiteX6" fmla="*/ 304861 w 2241662"/>
                                  <a:gd name="connsiteY6" fmla="*/ 338238 h 1158944"/>
                                  <a:gd name="connsiteX7" fmla="*/ 142936 w 2241662"/>
                                  <a:gd name="connsiteY7" fmla="*/ 557313 h 1158944"/>
                                  <a:gd name="connsiteX8" fmla="*/ 61 w 2241662"/>
                                  <a:gd name="connsiteY8" fmla="*/ 824013 h 1158944"/>
                                  <a:gd name="connsiteX9" fmla="*/ 128827 w 2241662"/>
                                  <a:gd name="connsiteY9" fmla="*/ 1157025 h 1158944"/>
                                  <a:gd name="connsiteX10" fmla="*/ 384211 w 2241662"/>
                                  <a:gd name="connsiteY10" fmla="*/ 663577 h 1158944"/>
                                  <a:gd name="connsiteX11" fmla="*/ 552885 w 2241662"/>
                                  <a:gd name="connsiteY11" fmla="*/ 453060 h 1158944"/>
                                  <a:gd name="connsiteX12" fmla="*/ 787657 w 2241662"/>
                                  <a:gd name="connsiteY12" fmla="*/ 334899 h 1158944"/>
                                  <a:gd name="connsiteX13" fmla="*/ 1147437 w 2241662"/>
                                  <a:gd name="connsiteY13" fmla="*/ 227270 h 1158944"/>
                                  <a:gd name="connsiteX14" fmla="*/ 1428811 w 2241662"/>
                                  <a:gd name="connsiteY14" fmla="*/ 242988 h 1158944"/>
                                  <a:gd name="connsiteX15" fmla="*/ 1743136 w 2241662"/>
                                  <a:gd name="connsiteY15" fmla="*/ 300138 h 1158944"/>
                                  <a:gd name="connsiteX16" fmla="*/ 1914586 w 2241662"/>
                                  <a:gd name="connsiteY16" fmla="*/ 433488 h 1158944"/>
                                  <a:gd name="connsiteX17" fmla="*/ 2057461 w 2241662"/>
                                  <a:gd name="connsiteY17" fmla="*/ 462063 h 1158944"/>
                                  <a:gd name="connsiteX18" fmla="*/ 2240063 w 2241662"/>
                                  <a:gd name="connsiteY18" fmla="*/ 528726 h 1158944"/>
                                  <a:gd name="connsiteX19" fmla="*/ 2133661 w 2241662"/>
                                  <a:gd name="connsiteY19" fmla="*/ 443013 h 1158944"/>
                                  <a:gd name="connsiteX0" fmla="*/ 2130421 w 2241487"/>
                                  <a:gd name="connsiteY0" fmla="*/ 371291 h 1158944"/>
                                  <a:gd name="connsiteX1" fmla="*/ 1918302 w 2241487"/>
                                  <a:gd name="connsiteY1" fmla="*/ 229730 h 1158944"/>
                                  <a:gd name="connsiteX2" fmla="*/ 1639122 w 2241487"/>
                                  <a:gd name="connsiteY2" fmla="*/ 80031 h 1158944"/>
                                  <a:gd name="connsiteX3" fmla="*/ 1333561 w 2241487"/>
                                  <a:gd name="connsiteY3" fmla="*/ 4863 h 1158944"/>
                                  <a:gd name="connsiteX4" fmla="*/ 838261 w 2241487"/>
                                  <a:gd name="connsiteY4" fmla="*/ 23913 h 1158944"/>
                                  <a:gd name="connsiteX5" fmla="*/ 504886 w 2241487"/>
                                  <a:gd name="connsiteY5" fmla="*/ 157263 h 1158944"/>
                                  <a:gd name="connsiteX6" fmla="*/ 304861 w 2241487"/>
                                  <a:gd name="connsiteY6" fmla="*/ 338238 h 1158944"/>
                                  <a:gd name="connsiteX7" fmla="*/ 142936 w 2241487"/>
                                  <a:gd name="connsiteY7" fmla="*/ 557313 h 1158944"/>
                                  <a:gd name="connsiteX8" fmla="*/ 61 w 2241487"/>
                                  <a:gd name="connsiteY8" fmla="*/ 824013 h 1158944"/>
                                  <a:gd name="connsiteX9" fmla="*/ 128827 w 2241487"/>
                                  <a:gd name="connsiteY9" fmla="*/ 1157025 h 1158944"/>
                                  <a:gd name="connsiteX10" fmla="*/ 384211 w 2241487"/>
                                  <a:gd name="connsiteY10" fmla="*/ 663577 h 1158944"/>
                                  <a:gd name="connsiteX11" fmla="*/ 552885 w 2241487"/>
                                  <a:gd name="connsiteY11" fmla="*/ 453060 h 1158944"/>
                                  <a:gd name="connsiteX12" fmla="*/ 787657 w 2241487"/>
                                  <a:gd name="connsiteY12" fmla="*/ 334899 h 1158944"/>
                                  <a:gd name="connsiteX13" fmla="*/ 1147437 w 2241487"/>
                                  <a:gd name="connsiteY13" fmla="*/ 227270 h 1158944"/>
                                  <a:gd name="connsiteX14" fmla="*/ 1428811 w 2241487"/>
                                  <a:gd name="connsiteY14" fmla="*/ 242988 h 1158944"/>
                                  <a:gd name="connsiteX15" fmla="*/ 1743136 w 2241487"/>
                                  <a:gd name="connsiteY15" fmla="*/ 300138 h 1158944"/>
                                  <a:gd name="connsiteX16" fmla="*/ 1914586 w 2241487"/>
                                  <a:gd name="connsiteY16" fmla="*/ 433488 h 1158944"/>
                                  <a:gd name="connsiteX17" fmla="*/ 2057461 w 2241487"/>
                                  <a:gd name="connsiteY17" fmla="*/ 462063 h 1158944"/>
                                  <a:gd name="connsiteX18" fmla="*/ 2240063 w 2241487"/>
                                  <a:gd name="connsiteY18" fmla="*/ 528726 h 1158944"/>
                                  <a:gd name="connsiteX19" fmla="*/ 2130421 w 2241487"/>
                                  <a:gd name="connsiteY19" fmla="*/ 371291 h 1158944"/>
                                  <a:gd name="connsiteX0" fmla="*/ 2130421 w 2241487"/>
                                  <a:gd name="connsiteY0" fmla="*/ 371291 h 1158944"/>
                                  <a:gd name="connsiteX1" fmla="*/ 1918302 w 2241487"/>
                                  <a:gd name="connsiteY1" fmla="*/ 229730 h 1158944"/>
                                  <a:gd name="connsiteX2" fmla="*/ 1639122 w 2241487"/>
                                  <a:gd name="connsiteY2" fmla="*/ 80031 h 1158944"/>
                                  <a:gd name="connsiteX3" fmla="*/ 1333561 w 2241487"/>
                                  <a:gd name="connsiteY3" fmla="*/ 4863 h 1158944"/>
                                  <a:gd name="connsiteX4" fmla="*/ 838261 w 2241487"/>
                                  <a:gd name="connsiteY4" fmla="*/ 23913 h 1158944"/>
                                  <a:gd name="connsiteX5" fmla="*/ 504886 w 2241487"/>
                                  <a:gd name="connsiteY5" fmla="*/ 157263 h 1158944"/>
                                  <a:gd name="connsiteX6" fmla="*/ 304861 w 2241487"/>
                                  <a:gd name="connsiteY6" fmla="*/ 338238 h 1158944"/>
                                  <a:gd name="connsiteX7" fmla="*/ 142936 w 2241487"/>
                                  <a:gd name="connsiteY7" fmla="*/ 557313 h 1158944"/>
                                  <a:gd name="connsiteX8" fmla="*/ 61 w 2241487"/>
                                  <a:gd name="connsiteY8" fmla="*/ 824013 h 1158944"/>
                                  <a:gd name="connsiteX9" fmla="*/ 128827 w 2241487"/>
                                  <a:gd name="connsiteY9" fmla="*/ 1157025 h 1158944"/>
                                  <a:gd name="connsiteX10" fmla="*/ 384211 w 2241487"/>
                                  <a:gd name="connsiteY10" fmla="*/ 663577 h 1158944"/>
                                  <a:gd name="connsiteX11" fmla="*/ 552885 w 2241487"/>
                                  <a:gd name="connsiteY11" fmla="*/ 453060 h 1158944"/>
                                  <a:gd name="connsiteX12" fmla="*/ 787657 w 2241487"/>
                                  <a:gd name="connsiteY12" fmla="*/ 334899 h 1158944"/>
                                  <a:gd name="connsiteX13" fmla="*/ 1147437 w 2241487"/>
                                  <a:gd name="connsiteY13" fmla="*/ 227270 h 1158944"/>
                                  <a:gd name="connsiteX14" fmla="*/ 1428811 w 2241487"/>
                                  <a:gd name="connsiteY14" fmla="*/ 242988 h 1158944"/>
                                  <a:gd name="connsiteX15" fmla="*/ 1743136 w 2241487"/>
                                  <a:gd name="connsiteY15" fmla="*/ 300138 h 1158944"/>
                                  <a:gd name="connsiteX16" fmla="*/ 1910249 w 2241487"/>
                                  <a:gd name="connsiteY16" fmla="*/ 375665 h 1158944"/>
                                  <a:gd name="connsiteX17" fmla="*/ 2057461 w 2241487"/>
                                  <a:gd name="connsiteY17" fmla="*/ 462063 h 1158944"/>
                                  <a:gd name="connsiteX18" fmla="*/ 2240063 w 2241487"/>
                                  <a:gd name="connsiteY18" fmla="*/ 528726 h 1158944"/>
                                  <a:gd name="connsiteX19" fmla="*/ 2130421 w 2241487"/>
                                  <a:gd name="connsiteY19" fmla="*/ 371291 h 1158944"/>
                                  <a:gd name="connsiteX0" fmla="*/ 2130421 w 2241933"/>
                                  <a:gd name="connsiteY0" fmla="*/ 371291 h 1158944"/>
                                  <a:gd name="connsiteX1" fmla="*/ 1918302 w 2241933"/>
                                  <a:gd name="connsiteY1" fmla="*/ 229730 h 1158944"/>
                                  <a:gd name="connsiteX2" fmla="*/ 1639122 w 2241933"/>
                                  <a:gd name="connsiteY2" fmla="*/ 80031 h 1158944"/>
                                  <a:gd name="connsiteX3" fmla="*/ 1333561 w 2241933"/>
                                  <a:gd name="connsiteY3" fmla="*/ 4863 h 1158944"/>
                                  <a:gd name="connsiteX4" fmla="*/ 838261 w 2241933"/>
                                  <a:gd name="connsiteY4" fmla="*/ 23913 h 1158944"/>
                                  <a:gd name="connsiteX5" fmla="*/ 504886 w 2241933"/>
                                  <a:gd name="connsiteY5" fmla="*/ 157263 h 1158944"/>
                                  <a:gd name="connsiteX6" fmla="*/ 304861 w 2241933"/>
                                  <a:gd name="connsiteY6" fmla="*/ 338238 h 1158944"/>
                                  <a:gd name="connsiteX7" fmla="*/ 142936 w 2241933"/>
                                  <a:gd name="connsiteY7" fmla="*/ 557313 h 1158944"/>
                                  <a:gd name="connsiteX8" fmla="*/ 61 w 2241933"/>
                                  <a:gd name="connsiteY8" fmla="*/ 824013 h 1158944"/>
                                  <a:gd name="connsiteX9" fmla="*/ 128827 w 2241933"/>
                                  <a:gd name="connsiteY9" fmla="*/ 1157025 h 1158944"/>
                                  <a:gd name="connsiteX10" fmla="*/ 384211 w 2241933"/>
                                  <a:gd name="connsiteY10" fmla="*/ 663577 h 1158944"/>
                                  <a:gd name="connsiteX11" fmla="*/ 552885 w 2241933"/>
                                  <a:gd name="connsiteY11" fmla="*/ 453060 h 1158944"/>
                                  <a:gd name="connsiteX12" fmla="*/ 787657 w 2241933"/>
                                  <a:gd name="connsiteY12" fmla="*/ 334899 h 1158944"/>
                                  <a:gd name="connsiteX13" fmla="*/ 1147437 w 2241933"/>
                                  <a:gd name="connsiteY13" fmla="*/ 227270 h 1158944"/>
                                  <a:gd name="connsiteX14" fmla="*/ 1428811 w 2241933"/>
                                  <a:gd name="connsiteY14" fmla="*/ 242988 h 1158944"/>
                                  <a:gd name="connsiteX15" fmla="*/ 1743136 w 2241933"/>
                                  <a:gd name="connsiteY15" fmla="*/ 300138 h 1158944"/>
                                  <a:gd name="connsiteX16" fmla="*/ 1910249 w 2241933"/>
                                  <a:gd name="connsiteY16" fmla="*/ 375665 h 1158944"/>
                                  <a:gd name="connsiteX17" fmla="*/ 2044852 w 2241933"/>
                                  <a:gd name="connsiteY17" fmla="*/ 460857 h 1158944"/>
                                  <a:gd name="connsiteX18" fmla="*/ 2240063 w 2241933"/>
                                  <a:gd name="connsiteY18" fmla="*/ 528726 h 1158944"/>
                                  <a:gd name="connsiteX19" fmla="*/ 2130421 w 2241933"/>
                                  <a:gd name="connsiteY19" fmla="*/ 371291 h 1158944"/>
                                  <a:gd name="connsiteX0" fmla="*/ 2130421 w 2241933"/>
                                  <a:gd name="connsiteY0" fmla="*/ 371291 h 1158944"/>
                                  <a:gd name="connsiteX1" fmla="*/ 1918302 w 2241933"/>
                                  <a:gd name="connsiteY1" fmla="*/ 229730 h 1158944"/>
                                  <a:gd name="connsiteX2" fmla="*/ 1639122 w 2241933"/>
                                  <a:gd name="connsiteY2" fmla="*/ 80031 h 1158944"/>
                                  <a:gd name="connsiteX3" fmla="*/ 1333561 w 2241933"/>
                                  <a:gd name="connsiteY3" fmla="*/ 4863 h 1158944"/>
                                  <a:gd name="connsiteX4" fmla="*/ 838261 w 2241933"/>
                                  <a:gd name="connsiteY4" fmla="*/ 23913 h 1158944"/>
                                  <a:gd name="connsiteX5" fmla="*/ 504886 w 2241933"/>
                                  <a:gd name="connsiteY5" fmla="*/ 157263 h 1158944"/>
                                  <a:gd name="connsiteX6" fmla="*/ 304861 w 2241933"/>
                                  <a:gd name="connsiteY6" fmla="*/ 338238 h 1158944"/>
                                  <a:gd name="connsiteX7" fmla="*/ 142936 w 2241933"/>
                                  <a:gd name="connsiteY7" fmla="*/ 557313 h 1158944"/>
                                  <a:gd name="connsiteX8" fmla="*/ 61 w 2241933"/>
                                  <a:gd name="connsiteY8" fmla="*/ 824013 h 1158944"/>
                                  <a:gd name="connsiteX9" fmla="*/ 128827 w 2241933"/>
                                  <a:gd name="connsiteY9" fmla="*/ 1157025 h 1158944"/>
                                  <a:gd name="connsiteX10" fmla="*/ 384211 w 2241933"/>
                                  <a:gd name="connsiteY10" fmla="*/ 663577 h 1158944"/>
                                  <a:gd name="connsiteX11" fmla="*/ 552885 w 2241933"/>
                                  <a:gd name="connsiteY11" fmla="*/ 453060 h 1158944"/>
                                  <a:gd name="connsiteX12" fmla="*/ 787657 w 2241933"/>
                                  <a:gd name="connsiteY12" fmla="*/ 334899 h 1158944"/>
                                  <a:gd name="connsiteX13" fmla="*/ 1147437 w 2241933"/>
                                  <a:gd name="connsiteY13" fmla="*/ 227270 h 1158944"/>
                                  <a:gd name="connsiteX14" fmla="*/ 1428811 w 2241933"/>
                                  <a:gd name="connsiteY14" fmla="*/ 242988 h 1158944"/>
                                  <a:gd name="connsiteX15" fmla="*/ 1743136 w 2241933"/>
                                  <a:gd name="connsiteY15" fmla="*/ 300138 h 1158944"/>
                                  <a:gd name="connsiteX16" fmla="*/ 1899668 w 2241933"/>
                                  <a:gd name="connsiteY16" fmla="*/ 364851 h 1158944"/>
                                  <a:gd name="connsiteX17" fmla="*/ 2044852 w 2241933"/>
                                  <a:gd name="connsiteY17" fmla="*/ 460857 h 1158944"/>
                                  <a:gd name="connsiteX18" fmla="*/ 2240063 w 2241933"/>
                                  <a:gd name="connsiteY18" fmla="*/ 528726 h 1158944"/>
                                  <a:gd name="connsiteX19" fmla="*/ 2130421 w 2241933"/>
                                  <a:gd name="connsiteY19" fmla="*/ 371291 h 1158944"/>
                                  <a:gd name="connsiteX0" fmla="*/ 2130421 w 2242599"/>
                                  <a:gd name="connsiteY0" fmla="*/ 371291 h 1158944"/>
                                  <a:gd name="connsiteX1" fmla="*/ 1918302 w 2242599"/>
                                  <a:gd name="connsiteY1" fmla="*/ 229730 h 1158944"/>
                                  <a:gd name="connsiteX2" fmla="*/ 1639122 w 2242599"/>
                                  <a:gd name="connsiteY2" fmla="*/ 80031 h 1158944"/>
                                  <a:gd name="connsiteX3" fmla="*/ 1333561 w 2242599"/>
                                  <a:gd name="connsiteY3" fmla="*/ 4863 h 1158944"/>
                                  <a:gd name="connsiteX4" fmla="*/ 838261 w 2242599"/>
                                  <a:gd name="connsiteY4" fmla="*/ 23913 h 1158944"/>
                                  <a:gd name="connsiteX5" fmla="*/ 504886 w 2242599"/>
                                  <a:gd name="connsiteY5" fmla="*/ 157263 h 1158944"/>
                                  <a:gd name="connsiteX6" fmla="*/ 304861 w 2242599"/>
                                  <a:gd name="connsiteY6" fmla="*/ 338238 h 1158944"/>
                                  <a:gd name="connsiteX7" fmla="*/ 142936 w 2242599"/>
                                  <a:gd name="connsiteY7" fmla="*/ 557313 h 1158944"/>
                                  <a:gd name="connsiteX8" fmla="*/ 61 w 2242599"/>
                                  <a:gd name="connsiteY8" fmla="*/ 824013 h 1158944"/>
                                  <a:gd name="connsiteX9" fmla="*/ 128827 w 2242599"/>
                                  <a:gd name="connsiteY9" fmla="*/ 1157025 h 1158944"/>
                                  <a:gd name="connsiteX10" fmla="*/ 384211 w 2242599"/>
                                  <a:gd name="connsiteY10" fmla="*/ 663577 h 1158944"/>
                                  <a:gd name="connsiteX11" fmla="*/ 552885 w 2242599"/>
                                  <a:gd name="connsiteY11" fmla="*/ 453060 h 1158944"/>
                                  <a:gd name="connsiteX12" fmla="*/ 787657 w 2242599"/>
                                  <a:gd name="connsiteY12" fmla="*/ 334899 h 1158944"/>
                                  <a:gd name="connsiteX13" fmla="*/ 1147437 w 2242599"/>
                                  <a:gd name="connsiteY13" fmla="*/ 227270 h 1158944"/>
                                  <a:gd name="connsiteX14" fmla="*/ 1428811 w 2242599"/>
                                  <a:gd name="connsiteY14" fmla="*/ 242988 h 1158944"/>
                                  <a:gd name="connsiteX15" fmla="*/ 1743136 w 2242599"/>
                                  <a:gd name="connsiteY15" fmla="*/ 300138 h 1158944"/>
                                  <a:gd name="connsiteX16" fmla="*/ 1899668 w 2242599"/>
                                  <a:gd name="connsiteY16" fmla="*/ 364851 h 1158944"/>
                                  <a:gd name="connsiteX17" fmla="*/ 2027742 w 2242599"/>
                                  <a:gd name="connsiteY17" fmla="*/ 420015 h 1158944"/>
                                  <a:gd name="connsiteX18" fmla="*/ 2240063 w 2242599"/>
                                  <a:gd name="connsiteY18" fmla="*/ 528726 h 1158944"/>
                                  <a:gd name="connsiteX19" fmla="*/ 2130421 w 2242599"/>
                                  <a:gd name="connsiteY19" fmla="*/ 371291 h 1158944"/>
                                  <a:gd name="connsiteX0" fmla="*/ 2130421 w 2249026"/>
                                  <a:gd name="connsiteY0" fmla="*/ 371291 h 1158944"/>
                                  <a:gd name="connsiteX1" fmla="*/ 1918302 w 2249026"/>
                                  <a:gd name="connsiteY1" fmla="*/ 229730 h 1158944"/>
                                  <a:gd name="connsiteX2" fmla="*/ 1639122 w 2249026"/>
                                  <a:gd name="connsiteY2" fmla="*/ 80031 h 1158944"/>
                                  <a:gd name="connsiteX3" fmla="*/ 1333561 w 2249026"/>
                                  <a:gd name="connsiteY3" fmla="*/ 4863 h 1158944"/>
                                  <a:gd name="connsiteX4" fmla="*/ 838261 w 2249026"/>
                                  <a:gd name="connsiteY4" fmla="*/ 23913 h 1158944"/>
                                  <a:gd name="connsiteX5" fmla="*/ 504886 w 2249026"/>
                                  <a:gd name="connsiteY5" fmla="*/ 157263 h 1158944"/>
                                  <a:gd name="connsiteX6" fmla="*/ 304861 w 2249026"/>
                                  <a:gd name="connsiteY6" fmla="*/ 338238 h 1158944"/>
                                  <a:gd name="connsiteX7" fmla="*/ 142936 w 2249026"/>
                                  <a:gd name="connsiteY7" fmla="*/ 557313 h 1158944"/>
                                  <a:gd name="connsiteX8" fmla="*/ 61 w 2249026"/>
                                  <a:gd name="connsiteY8" fmla="*/ 824013 h 1158944"/>
                                  <a:gd name="connsiteX9" fmla="*/ 128827 w 2249026"/>
                                  <a:gd name="connsiteY9" fmla="*/ 1157025 h 1158944"/>
                                  <a:gd name="connsiteX10" fmla="*/ 384211 w 2249026"/>
                                  <a:gd name="connsiteY10" fmla="*/ 663577 h 1158944"/>
                                  <a:gd name="connsiteX11" fmla="*/ 552885 w 2249026"/>
                                  <a:gd name="connsiteY11" fmla="*/ 453060 h 1158944"/>
                                  <a:gd name="connsiteX12" fmla="*/ 787657 w 2249026"/>
                                  <a:gd name="connsiteY12" fmla="*/ 334899 h 1158944"/>
                                  <a:gd name="connsiteX13" fmla="*/ 1147437 w 2249026"/>
                                  <a:gd name="connsiteY13" fmla="*/ 227270 h 1158944"/>
                                  <a:gd name="connsiteX14" fmla="*/ 1428811 w 2249026"/>
                                  <a:gd name="connsiteY14" fmla="*/ 242988 h 1158944"/>
                                  <a:gd name="connsiteX15" fmla="*/ 1743136 w 2249026"/>
                                  <a:gd name="connsiteY15" fmla="*/ 300138 h 1158944"/>
                                  <a:gd name="connsiteX16" fmla="*/ 1899668 w 2249026"/>
                                  <a:gd name="connsiteY16" fmla="*/ 364851 h 1158944"/>
                                  <a:gd name="connsiteX17" fmla="*/ 2240063 w 2249026"/>
                                  <a:gd name="connsiteY17" fmla="*/ 528726 h 1158944"/>
                                  <a:gd name="connsiteX18" fmla="*/ 2130421 w 2249026"/>
                                  <a:gd name="connsiteY18" fmla="*/ 371291 h 1158944"/>
                                  <a:gd name="connsiteX0" fmla="*/ 2130421 w 2211781"/>
                                  <a:gd name="connsiteY0" fmla="*/ 371291 h 1158944"/>
                                  <a:gd name="connsiteX1" fmla="*/ 1918302 w 2211781"/>
                                  <a:gd name="connsiteY1" fmla="*/ 229730 h 1158944"/>
                                  <a:gd name="connsiteX2" fmla="*/ 1639122 w 2211781"/>
                                  <a:gd name="connsiteY2" fmla="*/ 80031 h 1158944"/>
                                  <a:gd name="connsiteX3" fmla="*/ 1333561 w 2211781"/>
                                  <a:gd name="connsiteY3" fmla="*/ 4863 h 1158944"/>
                                  <a:gd name="connsiteX4" fmla="*/ 838261 w 2211781"/>
                                  <a:gd name="connsiteY4" fmla="*/ 23913 h 1158944"/>
                                  <a:gd name="connsiteX5" fmla="*/ 504886 w 2211781"/>
                                  <a:gd name="connsiteY5" fmla="*/ 157263 h 1158944"/>
                                  <a:gd name="connsiteX6" fmla="*/ 304861 w 2211781"/>
                                  <a:gd name="connsiteY6" fmla="*/ 338238 h 1158944"/>
                                  <a:gd name="connsiteX7" fmla="*/ 142936 w 2211781"/>
                                  <a:gd name="connsiteY7" fmla="*/ 557313 h 1158944"/>
                                  <a:gd name="connsiteX8" fmla="*/ 61 w 2211781"/>
                                  <a:gd name="connsiteY8" fmla="*/ 824013 h 1158944"/>
                                  <a:gd name="connsiteX9" fmla="*/ 128827 w 2211781"/>
                                  <a:gd name="connsiteY9" fmla="*/ 1157025 h 1158944"/>
                                  <a:gd name="connsiteX10" fmla="*/ 384211 w 2211781"/>
                                  <a:gd name="connsiteY10" fmla="*/ 663577 h 1158944"/>
                                  <a:gd name="connsiteX11" fmla="*/ 552885 w 2211781"/>
                                  <a:gd name="connsiteY11" fmla="*/ 453060 h 1158944"/>
                                  <a:gd name="connsiteX12" fmla="*/ 787657 w 2211781"/>
                                  <a:gd name="connsiteY12" fmla="*/ 334899 h 1158944"/>
                                  <a:gd name="connsiteX13" fmla="*/ 1147437 w 2211781"/>
                                  <a:gd name="connsiteY13" fmla="*/ 227270 h 1158944"/>
                                  <a:gd name="connsiteX14" fmla="*/ 1428811 w 2211781"/>
                                  <a:gd name="connsiteY14" fmla="*/ 242988 h 1158944"/>
                                  <a:gd name="connsiteX15" fmla="*/ 1743136 w 2211781"/>
                                  <a:gd name="connsiteY15" fmla="*/ 300138 h 1158944"/>
                                  <a:gd name="connsiteX16" fmla="*/ 1899668 w 2211781"/>
                                  <a:gd name="connsiteY16" fmla="*/ 364851 h 1158944"/>
                                  <a:gd name="connsiteX17" fmla="*/ 2199600 w 2211781"/>
                                  <a:gd name="connsiteY17" fmla="*/ 494048 h 1158944"/>
                                  <a:gd name="connsiteX18" fmla="*/ 2130421 w 2211781"/>
                                  <a:gd name="connsiteY18" fmla="*/ 371291 h 1158944"/>
                                  <a:gd name="connsiteX0" fmla="*/ 2098720 w 2180080"/>
                                  <a:gd name="connsiteY0" fmla="*/ 371291 h 1160219"/>
                                  <a:gd name="connsiteX1" fmla="*/ 1886601 w 2180080"/>
                                  <a:gd name="connsiteY1" fmla="*/ 229730 h 1160219"/>
                                  <a:gd name="connsiteX2" fmla="*/ 1607421 w 2180080"/>
                                  <a:gd name="connsiteY2" fmla="*/ 80031 h 1160219"/>
                                  <a:gd name="connsiteX3" fmla="*/ 1301860 w 2180080"/>
                                  <a:gd name="connsiteY3" fmla="*/ 4863 h 1160219"/>
                                  <a:gd name="connsiteX4" fmla="*/ 806560 w 2180080"/>
                                  <a:gd name="connsiteY4" fmla="*/ 23913 h 1160219"/>
                                  <a:gd name="connsiteX5" fmla="*/ 473185 w 2180080"/>
                                  <a:gd name="connsiteY5" fmla="*/ 157263 h 1160219"/>
                                  <a:gd name="connsiteX6" fmla="*/ 273160 w 2180080"/>
                                  <a:gd name="connsiteY6" fmla="*/ 338238 h 1160219"/>
                                  <a:gd name="connsiteX7" fmla="*/ 111235 w 2180080"/>
                                  <a:gd name="connsiteY7" fmla="*/ 557313 h 1160219"/>
                                  <a:gd name="connsiteX8" fmla="*/ 98 w 2180080"/>
                                  <a:gd name="connsiteY8" fmla="*/ 860746 h 1160219"/>
                                  <a:gd name="connsiteX9" fmla="*/ 97126 w 2180080"/>
                                  <a:gd name="connsiteY9" fmla="*/ 1157025 h 1160219"/>
                                  <a:gd name="connsiteX10" fmla="*/ 352510 w 2180080"/>
                                  <a:gd name="connsiteY10" fmla="*/ 663577 h 1160219"/>
                                  <a:gd name="connsiteX11" fmla="*/ 521184 w 2180080"/>
                                  <a:gd name="connsiteY11" fmla="*/ 453060 h 1160219"/>
                                  <a:gd name="connsiteX12" fmla="*/ 755956 w 2180080"/>
                                  <a:gd name="connsiteY12" fmla="*/ 334899 h 1160219"/>
                                  <a:gd name="connsiteX13" fmla="*/ 1115736 w 2180080"/>
                                  <a:gd name="connsiteY13" fmla="*/ 227270 h 1160219"/>
                                  <a:gd name="connsiteX14" fmla="*/ 1397110 w 2180080"/>
                                  <a:gd name="connsiteY14" fmla="*/ 242988 h 1160219"/>
                                  <a:gd name="connsiteX15" fmla="*/ 1711435 w 2180080"/>
                                  <a:gd name="connsiteY15" fmla="*/ 300138 h 1160219"/>
                                  <a:gd name="connsiteX16" fmla="*/ 1867967 w 2180080"/>
                                  <a:gd name="connsiteY16" fmla="*/ 364851 h 1160219"/>
                                  <a:gd name="connsiteX17" fmla="*/ 2167899 w 2180080"/>
                                  <a:gd name="connsiteY17" fmla="*/ 494048 h 1160219"/>
                                  <a:gd name="connsiteX18" fmla="*/ 2098720 w 2180080"/>
                                  <a:gd name="connsiteY18" fmla="*/ 371291 h 1160219"/>
                                  <a:gd name="connsiteX0" fmla="*/ 2149261 w 2230621"/>
                                  <a:gd name="connsiteY0" fmla="*/ 371291 h 1160202"/>
                                  <a:gd name="connsiteX1" fmla="*/ 1937142 w 2230621"/>
                                  <a:gd name="connsiteY1" fmla="*/ 229730 h 1160202"/>
                                  <a:gd name="connsiteX2" fmla="*/ 1657962 w 2230621"/>
                                  <a:gd name="connsiteY2" fmla="*/ 80031 h 1160202"/>
                                  <a:gd name="connsiteX3" fmla="*/ 1352401 w 2230621"/>
                                  <a:gd name="connsiteY3" fmla="*/ 4863 h 1160202"/>
                                  <a:gd name="connsiteX4" fmla="*/ 857101 w 2230621"/>
                                  <a:gd name="connsiteY4" fmla="*/ 23913 h 1160202"/>
                                  <a:gd name="connsiteX5" fmla="*/ 523726 w 2230621"/>
                                  <a:gd name="connsiteY5" fmla="*/ 157263 h 1160202"/>
                                  <a:gd name="connsiteX6" fmla="*/ 323701 w 2230621"/>
                                  <a:gd name="connsiteY6" fmla="*/ 338238 h 1160202"/>
                                  <a:gd name="connsiteX7" fmla="*/ 161776 w 2230621"/>
                                  <a:gd name="connsiteY7" fmla="*/ 557313 h 1160202"/>
                                  <a:gd name="connsiteX8" fmla="*/ 50639 w 2230621"/>
                                  <a:gd name="connsiteY8" fmla="*/ 860746 h 1160202"/>
                                  <a:gd name="connsiteX9" fmla="*/ 147667 w 2230621"/>
                                  <a:gd name="connsiteY9" fmla="*/ 1157025 h 1160202"/>
                                  <a:gd name="connsiteX10" fmla="*/ 403051 w 2230621"/>
                                  <a:gd name="connsiteY10" fmla="*/ 663577 h 1160202"/>
                                  <a:gd name="connsiteX11" fmla="*/ 571725 w 2230621"/>
                                  <a:gd name="connsiteY11" fmla="*/ 453060 h 1160202"/>
                                  <a:gd name="connsiteX12" fmla="*/ 806497 w 2230621"/>
                                  <a:gd name="connsiteY12" fmla="*/ 334899 h 1160202"/>
                                  <a:gd name="connsiteX13" fmla="*/ 1166277 w 2230621"/>
                                  <a:gd name="connsiteY13" fmla="*/ 227270 h 1160202"/>
                                  <a:gd name="connsiteX14" fmla="*/ 1447651 w 2230621"/>
                                  <a:gd name="connsiteY14" fmla="*/ 242988 h 1160202"/>
                                  <a:gd name="connsiteX15" fmla="*/ 1761976 w 2230621"/>
                                  <a:gd name="connsiteY15" fmla="*/ 300138 h 1160202"/>
                                  <a:gd name="connsiteX16" fmla="*/ 1918508 w 2230621"/>
                                  <a:gd name="connsiteY16" fmla="*/ 364851 h 1160202"/>
                                  <a:gd name="connsiteX17" fmla="*/ 2218440 w 2230621"/>
                                  <a:gd name="connsiteY17" fmla="*/ 494048 h 1160202"/>
                                  <a:gd name="connsiteX18" fmla="*/ 2149261 w 2230621"/>
                                  <a:gd name="connsiteY18" fmla="*/ 371291 h 1160202"/>
                                  <a:gd name="connsiteX0" fmla="*/ 2104231 w 2185591"/>
                                  <a:gd name="connsiteY0" fmla="*/ 371291 h 1159423"/>
                                  <a:gd name="connsiteX1" fmla="*/ 1892112 w 2185591"/>
                                  <a:gd name="connsiteY1" fmla="*/ 229730 h 1159423"/>
                                  <a:gd name="connsiteX2" fmla="*/ 1612932 w 2185591"/>
                                  <a:gd name="connsiteY2" fmla="*/ 80031 h 1159423"/>
                                  <a:gd name="connsiteX3" fmla="*/ 1307371 w 2185591"/>
                                  <a:gd name="connsiteY3" fmla="*/ 4863 h 1159423"/>
                                  <a:gd name="connsiteX4" fmla="*/ 812071 w 2185591"/>
                                  <a:gd name="connsiteY4" fmla="*/ 23913 h 1159423"/>
                                  <a:gd name="connsiteX5" fmla="*/ 478696 w 2185591"/>
                                  <a:gd name="connsiteY5" fmla="*/ 157263 h 1159423"/>
                                  <a:gd name="connsiteX6" fmla="*/ 278671 w 2185591"/>
                                  <a:gd name="connsiteY6" fmla="*/ 338238 h 1159423"/>
                                  <a:gd name="connsiteX7" fmla="*/ 116746 w 2185591"/>
                                  <a:gd name="connsiteY7" fmla="*/ 557313 h 1159423"/>
                                  <a:gd name="connsiteX8" fmla="*/ 5609 w 2185591"/>
                                  <a:gd name="connsiteY8" fmla="*/ 860746 h 1159423"/>
                                  <a:gd name="connsiteX9" fmla="*/ 102637 w 2185591"/>
                                  <a:gd name="connsiteY9" fmla="*/ 1157025 h 1159423"/>
                                  <a:gd name="connsiteX10" fmla="*/ 358021 w 2185591"/>
                                  <a:gd name="connsiteY10" fmla="*/ 663577 h 1159423"/>
                                  <a:gd name="connsiteX11" fmla="*/ 526695 w 2185591"/>
                                  <a:gd name="connsiteY11" fmla="*/ 453060 h 1159423"/>
                                  <a:gd name="connsiteX12" fmla="*/ 761467 w 2185591"/>
                                  <a:gd name="connsiteY12" fmla="*/ 334899 h 1159423"/>
                                  <a:gd name="connsiteX13" fmla="*/ 1121247 w 2185591"/>
                                  <a:gd name="connsiteY13" fmla="*/ 227270 h 1159423"/>
                                  <a:gd name="connsiteX14" fmla="*/ 1402621 w 2185591"/>
                                  <a:gd name="connsiteY14" fmla="*/ 242988 h 1159423"/>
                                  <a:gd name="connsiteX15" fmla="*/ 1716946 w 2185591"/>
                                  <a:gd name="connsiteY15" fmla="*/ 300138 h 1159423"/>
                                  <a:gd name="connsiteX16" fmla="*/ 1873478 w 2185591"/>
                                  <a:gd name="connsiteY16" fmla="*/ 364851 h 1159423"/>
                                  <a:gd name="connsiteX17" fmla="*/ 2173410 w 2185591"/>
                                  <a:gd name="connsiteY17" fmla="*/ 494048 h 1159423"/>
                                  <a:gd name="connsiteX18" fmla="*/ 2104231 w 2185591"/>
                                  <a:gd name="connsiteY18" fmla="*/ 371291 h 1159423"/>
                                  <a:gd name="connsiteX0" fmla="*/ 2098727 w 2180087"/>
                                  <a:gd name="connsiteY0" fmla="*/ 371291 h 1158155"/>
                                  <a:gd name="connsiteX1" fmla="*/ 1886608 w 2180087"/>
                                  <a:gd name="connsiteY1" fmla="*/ 229730 h 1158155"/>
                                  <a:gd name="connsiteX2" fmla="*/ 1607428 w 2180087"/>
                                  <a:gd name="connsiteY2" fmla="*/ 80031 h 1158155"/>
                                  <a:gd name="connsiteX3" fmla="*/ 1301867 w 2180087"/>
                                  <a:gd name="connsiteY3" fmla="*/ 4863 h 1158155"/>
                                  <a:gd name="connsiteX4" fmla="*/ 806567 w 2180087"/>
                                  <a:gd name="connsiteY4" fmla="*/ 23913 h 1158155"/>
                                  <a:gd name="connsiteX5" fmla="*/ 473192 w 2180087"/>
                                  <a:gd name="connsiteY5" fmla="*/ 157263 h 1158155"/>
                                  <a:gd name="connsiteX6" fmla="*/ 273167 w 2180087"/>
                                  <a:gd name="connsiteY6" fmla="*/ 338238 h 1158155"/>
                                  <a:gd name="connsiteX7" fmla="*/ 111242 w 2180087"/>
                                  <a:gd name="connsiteY7" fmla="*/ 557313 h 1158155"/>
                                  <a:gd name="connsiteX8" fmla="*/ 105 w 2180087"/>
                                  <a:gd name="connsiteY8" fmla="*/ 860746 h 1158155"/>
                                  <a:gd name="connsiteX9" fmla="*/ 97133 w 2180087"/>
                                  <a:gd name="connsiteY9" fmla="*/ 1157025 h 1158155"/>
                                  <a:gd name="connsiteX10" fmla="*/ 370629 w 2180087"/>
                                  <a:gd name="connsiteY10" fmla="*/ 749373 h 1158155"/>
                                  <a:gd name="connsiteX11" fmla="*/ 521191 w 2180087"/>
                                  <a:gd name="connsiteY11" fmla="*/ 453060 h 1158155"/>
                                  <a:gd name="connsiteX12" fmla="*/ 755963 w 2180087"/>
                                  <a:gd name="connsiteY12" fmla="*/ 334899 h 1158155"/>
                                  <a:gd name="connsiteX13" fmla="*/ 1115743 w 2180087"/>
                                  <a:gd name="connsiteY13" fmla="*/ 227270 h 1158155"/>
                                  <a:gd name="connsiteX14" fmla="*/ 1397117 w 2180087"/>
                                  <a:gd name="connsiteY14" fmla="*/ 242988 h 1158155"/>
                                  <a:gd name="connsiteX15" fmla="*/ 1711442 w 2180087"/>
                                  <a:gd name="connsiteY15" fmla="*/ 300138 h 1158155"/>
                                  <a:gd name="connsiteX16" fmla="*/ 1867974 w 2180087"/>
                                  <a:gd name="connsiteY16" fmla="*/ 364851 h 1158155"/>
                                  <a:gd name="connsiteX17" fmla="*/ 2167906 w 2180087"/>
                                  <a:gd name="connsiteY17" fmla="*/ 494048 h 1158155"/>
                                  <a:gd name="connsiteX18" fmla="*/ 2098727 w 2180087"/>
                                  <a:gd name="connsiteY18" fmla="*/ 371291 h 1158155"/>
                                  <a:gd name="connsiteX0" fmla="*/ 2098700 w 2180060"/>
                                  <a:gd name="connsiteY0" fmla="*/ 371291 h 1165418"/>
                                  <a:gd name="connsiteX1" fmla="*/ 1886581 w 2180060"/>
                                  <a:gd name="connsiteY1" fmla="*/ 229730 h 1165418"/>
                                  <a:gd name="connsiteX2" fmla="*/ 1607401 w 2180060"/>
                                  <a:gd name="connsiteY2" fmla="*/ 80031 h 1165418"/>
                                  <a:gd name="connsiteX3" fmla="*/ 1301840 w 2180060"/>
                                  <a:gd name="connsiteY3" fmla="*/ 4863 h 1165418"/>
                                  <a:gd name="connsiteX4" fmla="*/ 806540 w 2180060"/>
                                  <a:gd name="connsiteY4" fmla="*/ 23913 h 1165418"/>
                                  <a:gd name="connsiteX5" fmla="*/ 473165 w 2180060"/>
                                  <a:gd name="connsiteY5" fmla="*/ 157263 h 1165418"/>
                                  <a:gd name="connsiteX6" fmla="*/ 273140 w 2180060"/>
                                  <a:gd name="connsiteY6" fmla="*/ 338238 h 1165418"/>
                                  <a:gd name="connsiteX7" fmla="*/ 111215 w 2180060"/>
                                  <a:gd name="connsiteY7" fmla="*/ 557313 h 1165418"/>
                                  <a:gd name="connsiteX8" fmla="*/ 78 w 2180060"/>
                                  <a:gd name="connsiteY8" fmla="*/ 860746 h 1165418"/>
                                  <a:gd name="connsiteX9" fmla="*/ 97106 w 2180060"/>
                                  <a:gd name="connsiteY9" fmla="*/ 1157025 h 1165418"/>
                                  <a:gd name="connsiteX10" fmla="*/ 288065 w 2180060"/>
                                  <a:gd name="connsiteY10" fmla="*/ 1054651 h 1165418"/>
                                  <a:gd name="connsiteX11" fmla="*/ 370602 w 2180060"/>
                                  <a:gd name="connsiteY11" fmla="*/ 749373 h 1165418"/>
                                  <a:gd name="connsiteX12" fmla="*/ 521164 w 2180060"/>
                                  <a:gd name="connsiteY12" fmla="*/ 453060 h 1165418"/>
                                  <a:gd name="connsiteX13" fmla="*/ 755936 w 2180060"/>
                                  <a:gd name="connsiteY13" fmla="*/ 334899 h 1165418"/>
                                  <a:gd name="connsiteX14" fmla="*/ 1115716 w 2180060"/>
                                  <a:gd name="connsiteY14" fmla="*/ 227270 h 1165418"/>
                                  <a:gd name="connsiteX15" fmla="*/ 1397090 w 2180060"/>
                                  <a:gd name="connsiteY15" fmla="*/ 242988 h 1165418"/>
                                  <a:gd name="connsiteX16" fmla="*/ 1711415 w 2180060"/>
                                  <a:gd name="connsiteY16" fmla="*/ 300138 h 1165418"/>
                                  <a:gd name="connsiteX17" fmla="*/ 1867947 w 2180060"/>
                                  <a:gd name="connsiteY17" fmla="*/ 364851 h 1165418"/>
                                  <a:gd name="connsiteX18" fmla="*/ 2167879 w 2180060"/>
                                  <a:gd name="connsiteY18" fmla="*/ 494048 h 1165418"/>
                                  <a:gd name="connsiteX19" fmla="*/ 2098700 w 2180060"/>
                                  <a:gd name="connsiteY19" fmla="*/ 371291 h 1165418"/>
                                  <a:gd name="connsiteX0" fmla="*/ 2099250 w 2180610"/>
                                  <a:gd name="connsiteY0" fmla="*/ 371291 h 1130823"/>
                                  <a:gd name="connsiteX1" fmla="*/ 1887131 w 2180610"/>
                                  <a:gd name="connsiteY1" fmla="*/ 229730 h 1130823"/>
                                  <a:gd name="connsiteX2" fmla="*/ 1607951 w 2180610"/>
                                  <a:gd name="connsiteY2" fmla="*/ 80031 h 1130823"/>
                                  <a:gd name="connsiteX3" fmla="*/ 1302390 w 2180610"/>
                                  <a:gd name="connsiteY3" fmla="*/ 4863 h 1130823"/>
                                  <a:gd name="connsiteX4" fmla="*/ 807090 w 2180610"/>
                                  <a:gd name="connsiteY4" fmla="*/ 23913 h 1130823"/>
                                  <a:gd name="connsiteX5" fmla="*/ 473715 w 2180610"/>
                                  <a:gd name="connsiteY5" fmla="*/ 157263 h 1130823"/>
                                  <a:gd name="connsiteX6" fmla="*/ 273690 w 2180610"/>
                                  <a:gd name="connsiteY6" fmla="*/ 338238 h 1130823"/>
                                  <a:gd name="connsiteX7" fmla="*/ 111765 w 2180610"/>
                                  <a:gd name="connsiteY7" fmla="*/ 557313 h 1130823"/>
                                  <a:gd name="connsiteX8" fmla="*/ 628 w 2180610"/>
                                  <a:gd name="connsiteY8" fmla="*/ 860746 h 1130823"/>
                                  <a:gd name="connsiteX9" fmla="*/ 77260 w 2180610"/>
                                  <a:gd name="connsiteY9" fmla="*/ 1117208 h 1130823"/>
                                  <a:gd name="connsiteX10" fmla="*/ 288615 w 2180610"/>
                                  <a:gd name="connsiteY10" fmla="*/ 1054651 h 1130823"/>
                                  <a:gd name="connsiteX11" fmla="*/ 371152 w 2180610"/>
                                  <a:gd name="connsiteY11" fmla="*/ 749373 h 1130823"/>
                                  <a:gd name="connsiteX12" fmla="*/ 521714 w 2180610"/>
                                  <a:gd name="connsiteY12" fmla="*/ 453060 h 1130823"/>
                                  <a:gd name="connsiteX13" fmla="*/ 756486 w 2180610"/>
                                  <a:gd name="connsiteY13" fmla="*/ 334899 h 1130823"/>
                                  <a:gd name="connsiteX14" fmla="*/ 1116266 w 2180610"/>
                                  <a:gd name="connsiteY14" fmla="*/ 227270 h 1130823"/>
                                  <a:gd name="connsiteX15" fmla="*/ 1397640 w 2180610"/>
                                  <a:gd name="connsiteY15" fmla="*/ 242988 h 1130823"/>
                                  <a:gd name="connsiteX16" fmla="*/ 1711965 w 2180610"/>
                                  <a:gd name="connsiteY16" fmla="*/ 300138 h 1130823"/>
                                  <a:gd name="connsiteX17" fmla="*/ 1868497 w 2180610"/>
                                  <a:gd name="connsiteY17" fmla="*/ 364851 h 1130823"/>
                                  <a:gd name="connsiteX18" fmla="*/ 2168429 w 2180610"/>
                                  <a:gd name="connsiteY18" fmla="*/ 494048 h 1130823"/>
                                  <a:gd name="connsiteX19" fmla="*/ 2099250 w 2180610"/>
                                  <a:gd name="connsiteY19" fmla="*/ 371291 h 1130823"/>
                                  <a:gd name="connsiteX0" fmla="*/ 2102967 w 2184327"/>
                                  <a:gd name="connsiteY0" fmla="*/ 371291 h 1125021"/>
                                  <a:gd name="connsiteX1" fmla="*/ 1890848 w 2184327"/>
                                  <a:gd name="connsiteY1" fmla="*/ 229730 h 1125021"/>
                                  <a:gd name="connsiteX2" fmla="*/ 1611668 w 2184327"/>
                                  <a:gd name="connsiteY2" fmla="*/ 80031 h 1125021"/>
                                  <a:gd name="connsiteX3" fmla="*/ 1306107 w 2184327"/>
                                  <a:gd name="connsiteY3" fmla="*/ 4863 h 1125021"/>
                                  <a:gd name="connsiteX4" fmla="*/ 810807 w 2184327"/>
                                  <a:gd name="connsiteY4" fmla="*/ 23913 h 1125021"/>
                                  <a:gd name="connsiteX5" fmla="*/ 477432 w 2184327"/>
                                  <a:gd name="connsiteY5" fmla="*/ 157263 h 1125021"/>
                                  <a:gd name="connsiteX6" fmla="*/ 277407 w 2184327"/>
                                  <a:gd name="connsiteY6" fmla="*/ 338238 h 1125021"/>
                                  <a:gd name="connsiteX7" fmla="*/ 115482 w 2184327"/>
                                  <a:gd name="connsiteY7" fmla="*/ 557313 h 1125021"/>
                                  <a:gd name="connsiteX8" fmla="*/ 4345 w 2184327"/>
                                  <a:gd name="connsiteY8" fmla="*/ 860746 h 1125021"/>
                                  <a:gd name="connsiteX9" fmla="*/ 80977 w 2184327"/>
                                  <a:gd name="connsiteY9" fmla="*/ 1117208 h 1125021"/>
                                  <a:gd name="connsiteX10" fmla="*/ 292332 w 2184327"/>
                                  <a:gd name="connsiteY10" fmla="*/ 1054651 h 1125021"/>
                                  <a:gd name="connsiteX11" fmla="*/ 374869 w 2184327"/>
                                  <a:gd name="connsiteY11" fmla="*/ 749373 h 1125021"/>
                                  <a:gd name="connsiteX12" fmla="*/ 525431 w 2184327"/>
                                  <a:gd name="connsiteY12" fmla="*/ 453060 h 1125021"/>
                                  <a:gd name="connsiteX13" fmla="*/ 760203 w 2184327"/>
                                  <a:gd name="connsiteY13" fmla="*/ 334899 h 1125021"/>
                                  <a:gd name="connsiteX14" fmla="*/ 1119983 w 2184327"/>
                                  <a:gd name="connsiteY14" fmla="*/ 227270 h 1125021"/>
                                  <a:gd name="connsiteX15" fmla="*/ 1401357 w 2184327"/>
                                  <a:gd name="connsiteY15" fmla="*/ 242988 h 1125021"/>
                                  <a:gd name="connsiteX16" fmla="*/ 1715682 w 2184327"/>
                                  <a:gd name="connsiteY16" fmla="*/ 300138 h 1125021"/>
                                  <a:gd name="connsiteX17" fmla="*/ 1872214 w 2184327"/>
                                  <a:gd name="connsiteY17" fmla="*/ 364851 h 1125021"/>
                                  <a:gd name="connsiteX18" fmla="*/ 2172146 w 2184327"/>
                                  <a:gd name="connsiteY18" fmla="*/ 494048 h 1125021"/>
                                  <a:gd name="connsiteX19" fmla="*/ 2102967 w 2184327"/>
                                  <a:gd name="connsiteY19" fmla="*/ 371291 h 1125021"/>
                                  <a:gd name="connsiteX0" fmla="*/ 2102967 w 2184327"/>
                                  <a:gd name="connsiteY0" fmla="*/ 371291 h 1125020"/>
                                  <a:gd name="connsiteX1" fmla="*/ 1890848 w 2184327"/>
                                  <a:gd name="connsiteY1" fmla="*/ 229730 h 1125020"/>
                                  <a:gd name="connsiteX2" fmla="*/ 1611668 w 2184327"/>
                                  <a:gd name="connsiteY2" fmla="*/ 80031 h 1125020"/>
                                  <a:gd name="connsiteX3" fmla="*/ 1306107 w 2184327"/>
                                  <a:gd name="connsiteY3" fmla="*/ 4863 h 1125020"/>
                                  <a:gd name="connsiteX4" fmla="*/ 810807 w 2184327"/>
                                  <a:gd name="connsiteY4" fmla="*/ 23913 h 1125020"/>
                                  <a:gd name="connsiteX5" fmla="*/ 477432 w 2184327"/>
                                  <a:gd name="connsiteY5" fmla="*/ 157263 h 1125020"/>
                                  <a:gd name="connsiteX6" fmla="*/ 277407 w 2184327"/>
                                  <a:gd name="connsiteY6" fmla="*/ 338238 h 1125020"/>
                                  <a:gd name="connsiteX7" fmla="*/ 115482 w 2184327"/>
                                  <a:gd name="connsiteY7" fmla="*/ 557313 h 1125020"/>
                                  <a:gd name="connsiteX8" fmla="*/ 4345 w 2184327"/>
                                  <a:gd name="connsiteY8" fmla="*/ 860746 h 1125020"/>
                                  <a:gd name="connsiteX9" fmla="*/ 80977 w 2184327"/>
                                  <a:gd name="connsiteY9" fmla="*/ 1117208 h 1125020"/>
                                  <a:gd name="connsiteX10" fmla="*/ 292332 w 2184327"/>
                                  <a:gd name="connsiteY10" fmla="*/ 1054651 h 1125020"/>
                                  <a:gd name="connsiteX11" fmla="*/ 374869 w 2184327"/>
                                  <a:gd name="connsiteY11" fmla="*/ 749373 h 1125020"/>
                                  <a:gd name="connsiteX12" fmla="*/ 555515 w 2184327"/>
                                  <a:gd name="connsiteY12" fmla="*/ 463026 h 1125020"/>
                                  <a:gd name="connsiteX13" fmla="*/ 760203 w 2184327"/>
                                  <a:gd name="connsiteY13" fmla="*/ 334899 h 1125020"/>
                                  <a:gd name="connsiteX14" fmla="*/ 1119983 w 2184327"/>
                                  <a:gd name="connsiteY14" fmla="*/ 227270 h 1125020"/>
                                  <a:gd name="connsiteX15" fmla="*/ 1401357 w 2184327"/>
                                  <a:gd name="connsiteY15" fmla="*/ 242988 h 1125020"/>
                                  <a:gd name="connsiteX16" fmla="*/ 1715682 w 2184327"/>
                                  <a:gd name="connsiteY16" fmla="*/ 300138 h 1125020"/>
                                  <a:gd name="connsiteX17" fmla="*/ 1872214 w 2184327"/>
                                  <a:gd name="connsiteY17" fmla="*/ 364851 h 1125020"/>
                                  <a:gd name="connsiteX18" fmla="*/ 2172146 w 2184327"/>
                                  <a:gd name="connsiteY18" fmla="*/ 494048 h 1125020"/>
                                  <a:gd name="connsiteX19" fmla="*/ 2102967 w 2184327"/>
                                  <a:gd name="connsiteY19" fmla="*/ 371291 h 1125020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</a:cxnLst>
                                <a:rect l="l" t="t" r="r" b="b"/>
                                <a:pathLst>
                                  <a:path w="2184327" h="1125020">
                                    <a:moveTo>
                                      <a:pt x="2102967" y="371291"/>
                                    </a:moveTo>
                                    <a:cubicBezTo>
                                      <a:pt x="2056084" y="327238"/>
                                      <a:pt x="1972731" y="278273"/>
                                      <a:pt x="1890848" y="229730"/>
                                    </a:cubicBezTo>
                                    <a:cubicBezTo>
                                      <a:pt x="1808965" y="181187"/>
                                      <a:pt x="1709125" y="117509"/>
                                      <a:pt x="1611668" y="80031"/>
                                    </a:cubicBezTo>
                                    <a:cubicBezTo>
                                      <a:pt x="1514211" y="42553"/>
                                      <a:pt x="1439584" y="14216"/>
                                      <a:pt x="1306107" y="4863"/>
                                    </a:cubicBezTo>
                                    <a:cubicBezTo>
                                      <a:pt x="1172630" y="-4490"/>
                                      <a:pt x="948920" y="-1487"/>
                                      <a:pt x="810807" y="23913"/>
                                    </a:cubicBezTo>
                                    <a:cubicBezTo>
                                      <a:pt x="672694" y="49313"/>
                                      <a:pt x="566332" y="104876"/>
                                      <a:pt x="477432" y="157263"/>
                                    </a:cubicBezTo>
                                    <a:cubicBezTo>
                                      <a:pt x="388532" y="209650"/>
                                      <a:pt x="337732" y="271563"/>
                                      <a:pt x="277407" y="338238"/>
                                    </a:cubicBezTo>
                                    <a:cubicBezTo>
                                      <a:pt x="217082" y="404913"/>
                                      <a:pt x="160992" y="470228"/>
                                      <a:pt x="115482" y="557313"/>
                                    </a:cubicBezTo>
                                    <a:cubicBezTo>
                                      <a:pt x="69972" y="644398"/>
                                      <a:pt x="10096" y="767430"/>
                                      <a:pt x="4345" y="860746"/>
                                    </a:cubicBezTo>
                                    <a:cubicBezTo>
                                      <a:pt x="-1406" y="954062"/>
                                      <a:pt x="-16167" y="1098250"/>
                                      <a:pt x="80977" y="1117208"/>
                                    </a:cubicBezTo>
                                    <a:cubicBezTo>
                                      <a:pt x="178121" y="1136166"/>
                                      <a:pt x="246749" y="1122593"/>
                                      <a:pt x="292332" y="1054651"/>
                                    </a:cubicBezTo>
                                    <a:cubicBezTo>
                                      <a:pt x="337915" y="986709"/>
                                      <a:pt x="331005" y="847977"/>
                                      <a:pt x="374869" y="749373"/>
                                    </a:cubicBezTo>
                                    <a:cubicBezTo>
                                      <a:pt x="418733" y="650769"/>
                                      <a:pt x="491293" y="532105"/>
                                      <a:pt x="555515" y="463026"/>
                                    </a:cubicBezTo>
                                    <a:cubicBezTo>
                                      <a:pt x="619737" y="393947"/>
                                      <a:pt x="666125" y="374192"/>
                                      <a:pt x="760203" y="334899"/>
                                    </a:cubicBezTo>
                                    <a:cubicBezTo>
                                      <a:pt x="854281" y="295606"/>
                                      <a:pt x="1013124" y="242589"/>
                                      <a:pt x="1119983" y="227270"/>
                                    </a:cubicBezTo>
                                    <a:cubicBezTo>
                                      <a:pt x="1226842" y="211951"/>
                                      <a:pt x="1302074" y="230843"/>
                                      <a:pt x="1401357" y="242988"/>
                                    </a:cubicBezTo>
                                    <a:cubicBezTo>
                                      <a:pt x="1500640" y="255133"/>
                                      <a:pt x="1637206" y="279827"/>
                                      <a:pt x="1715682" y="300138"/>
                                    </a:cubicBezTo>
                                    <a:cubicBezTo>
                                      <a:pt x="1794158" y="320449"/>
                                      <a:pt x="1796137" y="332533"/>
                                      <a:pt x="1872214" y="364851"/>
                                    </a:cubicBezTo>
                                    <a:cubicBezTo>
                                      <a:pt x="1948291" y="397169"/>
                                      <a:pt x="2133687" y="492975"/>
                                      <a:pt x="2172146" y="494048"/>
                                    </a:cubicBezTo>
                                    <a:cubicBezTo>
                                      <a:pt x="2210605" y="495121"/>
                                      <a:pt x="2149850" y="415344"/>
                                      <a:pt x="2102967" y="37129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00153E"/>
                              </a:solidFill>
                              <a:ln w="9525">
                                <a:solidFill>
  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marL="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endParaRPr lang="ja-JP" altLang="en-US"/>
                              </a:p>
                            </p:txBody>
                          </p:sp>
                          <p:pic>
                            <p:nvPicPr>
                              <p:cNvPr id="1132" name="図 1131">
                                <a:extLst>
                                  <a:ext uri="{FF2B5EF4-FFF2-40B4-BE49-F238E27FC236}">
                                    <a16:creationId xmlns:a16="http://schemas.microsoft.com/office/drawing/2014/main" id="{FB3A966D-B475-4D24-8693-2A7F22534C6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 cstate="email">
                                <a:extLst>
                                  <a:ext uri="{28A0092B-C50C-407E-A947-70E740481C1C}">
                                    <a14:useLocalDpi xmlns:a14="http://schemas.microsoft.com/office/drawing/2010/main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 rot="224202" flipH="1">
                                <a:off x="682183" y="328413"/>
                                <a:ext cx="874330" cy="318911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  <p:sp>
                            <p:nvSpPr>
                              <p:cNvPr id="1133" name="フリーフォーム 341">
                                <a:extLst>
                                  <a:ext uri="{FF2B5EF4-FFF2-40B4-BE49-F238E27FC236}">
                                    <a16:creationId xmlns:a16="http://schemas.microsoft.com/office/drawing/2014/main" id="{F5EC620C-D2E2-40BE-801A-6005C0648D22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195772" y="628195"/>
                                <a:ext cx="1957117" cy="633870"/>
                              </a:xfrm>
                              <a:custGeom>
                                <a:avLst/>
                                <a:gdLst>
                                  <a:gd name="T0" fmla="*/ 2553507 w 2557289"/>
                                  <a:gd name="T1" fmla="*/ 428625 h 983440"/>
                                  <a:gd name="T2" fmla="*/ 2077257 w 2557289"/>
                                  <a:gd name="T3" fmla="*/ 209550 h 983440"/>
                                  <a:gd name="T4" fmla="*/ 1801032 w 2557289"/>
                                  <a:gd name="T5" fmla="*/ 114300 h 983440"/>
                                  <a:gd name="T6" fmla="*/ 1391457 w 2557289"/>
                                  <a:gd name="T7" fmla="*/ 19050 h 983440"/>
                                  <a:gd name="T8" fmla="*/ 1067607 w 2557289"/>
                                  <a:gd name="T9" fmla="*/ 0 h 983440"/>
                                  <a:gd name="T10" fmla="*/ 677082 w 2557289"/>
                                  <a:gd name="T11" fmla="*/ 57150 h 983440"/>
                                  <a:gd name="T12" fmla="*/ 372282 w 2557289"/>
                                  <a:gd name="T13" fmla="*/ 228600 h 983440"/>
                                  <a:gd name="T14" fmla="*/ 124632 w 2557289"/>
                                  <a:gd name="T15" fmla="*/ 581025 h 983440"/>
                                  <a:gd name="T16" fmla="*/ 807 w 2557289"/>
                                  <a:gd name="T17" fmla="*/ 876300 h 983440"/>
                                  <a:gd name="T18" fmla="*/ 77007 w 2557289"/>
                                  <a:gd name="T19" fmla="*/ 981075 h 983440"/>
                                  <a:gd name="T20" fmla="*/ 191307 w 2557289"/>
                                  <a:gd name="T21" fmla="*/ 790575 h 983440"/>
                                  <a:gd name="T22" fmla="*/ 381807 w 2557289"/>
                                  <a:gd name="T23" fmla="*/ 561975 h 983440"/>
                                  <a:gd name="T24" fmla="*/ 858057 w 2557289"/>
                                  <a:gd name="T25" fmla="*/ 371475 h 983440"/>
                                  <a:gd name="T26" fmla="*/ 1267632 w 2557289"/>
                                  <a:gd name="T27" fmla="*/ 200025 h 983440"/>
                                  <a:gd name="T28" fmla="*/ 1661668 w 2557289"/>
                                  <a:gd name="T29" fmla="*/ 209550 h 983440"/>
                                  <a:gd name="T30" fmla="*/ 1927620 w 2557289"/>
                                  <a:gd name="T31" fmla="*/ 438850 h 983440"/>
                                  <a:gd name="T32" fmla="*/ 2097811 w 2557289"/>
                                  <a:gd name="T33" fmla="*/ 512846 h 983440"/>
                                  <a:gd name="T34" fmla="*/ 2289816 w 2557289"/>
                                  <a:gd name="T35" fmla="*/ 475247 h 983440"/>
                                  <a:gd name="T36" fmla="*/ 2553507 w 2557289"/>
                                  <a:gd name="T37" fmla="*/ 428625 h 983440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connsiteX0" fmla="*/ 2427573 w 2434080"/>
                                  <a:gd name="connsiteY0" fmla="*/ 480211 h 985822"/>
                                  <a:gd name="connsiteX1" fmla="*/ 2077257 w 2434080"/>
                                  <a:gd name="connsiteY1" fmla="*/ 211932 h 985822"/>
                                  <a:gd name="connsiteX2" fmla="*/ 1801032 w 2434080"/>
                                  <a:gd name="connsiteY2" fmla="*/ 116682 h 985822"/>
                                  <a:gd name="connsiteX3" fmla="*/ 1391457 w 2434080"/>
                                  <a:gd name="connsiteY3" fmla="*/ 21432 h 985822"/>
                                  <a:gd name="connsiteX4" fmla="*/ 1067607 w 2434080"/>
                                  <a:gd name="connsiteY4" fmla="*/ 2382 h 985822"/>
                                  <a:gd name="connsiteX5" fmla="*/ 677082 w 2434080"/>
                                  <a:gd name="connsiteY5" fmla="*/ 59532 h 985822"/>
                                  <a:gd name="connsiteX6" fmla="*/ 372282 w 2434080"/>
                                  <a:gd name="connsiteY6" fmla="*/ 230982 h 985822"/>
                                  <a:gd name="connsiteX7" fmla="*/ 124632 w 2434080"/>
                                  <a:gd name="connsiteY7" fmla="*/ 583407 h 985822"/>
                                  <a:gd name="connsiteX8" fmla="*/ 807 w 2434080"/>
                                  <a:gd name="connsiteY8" fmla="*/ 878682 h 985822"/>
                                  <a:gd name="connsiteX9" fmla="*/ 77007 w 2434080"/>
                                  <a:gd name="connsiteY9" fmla="*/ 983457 h 985822"/>
                                  <a:gd name="connsiteX10" fmla="*/ 191307 w 2434080"/>
                                  <a:gd name="connsiteY10" fmla="*/ 792957 h 985822"/>
                                  <a:gd name="connsiteX11" fmla="*/ 381807 w 2434080"/>
                                  <a:gd name="connsiteY11" fmla="*/ 564357 h 985822"/>
                                  <a:gd name="connsiteX12" fmla="*/ 858057 w 2434080"/>
                                  <a:gd name="connsiteY12" fmla="*/ 373857 h 985822"/>
                                  <a:gd name="connsiteX13" fmla="*/ 1267632 w 2434080"/>
                                  <a:gd name="connsiteY13" fmla="*/ 202407 h 985822"/>
                                  <a:gd name="connsiteX14" fmla="*/ 1661668 w 2434080"/>
                                  <a:gd name="connsiteY14" fmla="*/ 211932 h 985822"/>
                                  <a:gd name="connsiteX15" fmla="*/ 1927620 w 2434080"/>
                                  <a:gd name="connsiteY15" fmla="*/ 441232 h 985822"/>
                                  <a:gd name="connsiteX16" fmla="*/ 2097811 w 2434080"/>
                                  <a:gd name="connsiteY16" fmla="*/ 515228 h 985822"/>
                                  <a:gd name="connsiteX17" fmla="*/ 2289816 w 2434080"/>
                                  <a:gd name="connsiteY17" fmla="*/ 477629 h 985822"/>
                                  <a:gd name="connsiteX18" fmla="*/ 2427573 w 2434080"/>
                                  <a:gd name="connsiteY18" fmla="*/ 480211 h 985822"/>
                                  <a:gd name="connsiteX0" fmla="*/ 2326346 w 2341278"/>
                                  <a:gd name="connsiteY0" fmla="*/ 513276 h 985822"/>
                                  <a:gd name="connsiteX1" fmla="*/ 2077257 w 2341278"/>
                                  <a:gd name="connsiteY1" fmla="*/ 211932 h 985822"/>
                                  <a:gd name="connsiteX2" fmla="*/ 1801032 w 2341278"/>
                                  <a:gd name="connsiteY2" fmla="*/ 116682 h 985822"/>
                                  <a:gd name="connsiteX3" fmla="*/ 1391457 w 2341278"/>
                                  <a:gd name="connsiteY3" fmla="*/ 21432 h 985822"/>
                                  <a:gd name="connsiteX4" fmla="*/ 1067607 w 2341278"/>
                                  <a:gd name="connsiteY4" fmla="*/ 2382 h 985822"/>
                                  <a:gd name="connsiteX5" fmla="*/ 677082 w 2341278"/>
                                  <a:gd name="connsiteY5" fmla="*/ 59532 h 985822"/>
                                  <a:gd name="connsiteX6" fmla="*/ 372282 w 2341278"/>
                                  <a:gd name="connsiteY6" fmla="*/ 230982 h 985822"/>
                                  <a:gd name="connsiteX7" fmla="*/ 124632 w 2341278"/>
                                  <a:gd name="connsiteY7" fmla="*/ 583407 h 985822"/>
                                  <a:gd name="connsiteX8" fmla="*/ 807 w 2341278"/>
                                  <a:gd name="connsiteY8" fmla="*/ 878682 h 985822"/>
                                  <a:gd name="connsiteX9" fmla="*/ 77007 w 2341278"/>
                                  <a:gd name="connsiteY9" fmla="*/ 983457 h 985822"/>
                                  <a:gd name="connsiteX10" fmla="*/ 191307 w 2341278"/>
                                  <a:gd name="connsiteY10" fmla="*/ 792957 h 985822"/>
                                  <a:gd name="connsiteX11" fmla="*/ 381807 w 2341278"/>
                                  <a:gd name="connsiteY11" fmla="*/ 564357 h 985822"/>
                                  <a:gd name="connsiteX12" fmla="*/ 858057 w 2341278"/>
                                  <a:gd name="connsiteY12" fmla="*/ 373857 h 985822"/>
                                  <a:gd name="connsiteX13" fmla="*/ 1267632 w 2341278"/>
                                  <a:gd name="connsiteY13" fmla="*/ 202407 h 985822"/>
                                  <a:gd name="connsiteX14" fmla="*/ 1661668 w 2341278"/>
                                  <a:gd name="connsiteY14" fmla="*/ 211932 h 985822"/>
                                  <a:gd name="connsiteX15" fmla="*/ 1927620 w 2341278"/>
                                  <a:gd name="connsiteY15" fmla="*/ 441232 h 985822"/>
                                  <a:gd name="connsiteX16" fmla="*/ 2097811 w 2341278"/>
                                  <a:gd name="connsiteY16" fmla="*/ 515228 h 985822"/>
                                  <a:gd name="connsiteX17" fmla="*/ 2289816 w 2341278"/>
                                  <a:gd name="connsiteY17" fmla="*/ 477629 h 985822"/>
                                  <a:gd name="connsiteX18" fmla="*/ 2326346 w 2341278"/>
                                  <a:gd name="connsiteY18" fmla="*/ 513276 h 985822"/>
                                  <a:gd name="connsiteX0" fmla="*/ 2359368 w 2369940"/>
                                  <a:gd name="connsiteY0" fmla="*/ 484626 h 985822"/>
                                  <a:gd name="connsiteX1" fmla="*/ 2077257 w 2369940"/>
                                  <a:gd name="connsiteY1" fmla="*/ 211932 h 985822"/>
                                  <a:gd name="connsiteX2" fmla="*/ 1801032 w 2369940"/>
                                  <a:gd name="connsiteY2" fmla="*/ 116682 h 985822"/>
                                  <a:gd name="connsiteX3" fmla="*/ 1391457 w 2369940"/>
                                  <a:gd name="connsiteY3" fmla="*/ 21432 h 985822"/>
                                  <a:gd name="connsiteX4" fmla="*/ 1067607 w 2369940"/>
                                  <a:gd name="connsiteY4" fmla="*/ 2382 h 985822"/>
                                  <a:gd name="connsiteX5" fmla="*/ 677082 w 2369940"/>
                                  <a:gd name="connsiteY5" fmla="*/ 59532 h 985822"/>
                                  <a:gd name="connsiteX6" fmla="*/ 372282 w 2369940"/>
                                  <a:gd name="connsiteY6" fmla="*/ 230982 h 985822"/>
                                  <a:gd name="connsiteX7" fmla="*/ 124632 w 2369940"/>
                                  <a:gd name="connsiteY7" fmla="*/ 583407 h 985822"/>
                                  <a:gd name="connsiteX8" fmla="*/ 807 w 2369940"/>
                                  <a:gd name="connsiteY8" fmla="*/ 878682 h 985822"/>
                                  <a:gd name="connsiteX9" fmla="*/ 77007 w 2369940"/>
                                  <a:gd name="connsiteY9" fmla="*/ 983457 h 985822"/>
                                  <a:gd name="connsiteX10" fmla="*/ 191307 w 2369940"/>
                                  <a:gd name="connsiteY10" fmla="*/ 792957 h 985822"/>
                                  <a:gd name="connsiteX11" fmla="*/ 381807 w 2369940"/>
                                  <a:gd name="connsiteY11" fmla="*/ 564357 h 985822"/>
                                  <a:gd name="connsiteX12" fmla="*/ 858057 w 2369940"/>
                                  <a:gd name="connsiteY12" fmla="*/ 373857 h 985822"/>
                                  <a:gd name="connsiteX13" fmla="*/ 1267632 w 2369940"/>
                                  <a:gd name="connsiteY13" fmla="*/ 202407 h 985822"/>
                                  <a:gd name="connsiteX14" fmla="*/ 1661668 w 2369940"/>
                                  <a:gd name="connsiteY14" fmla="*/ 211932 h 985822"/>
                                  <a:gd name="connsiteX15" fmla="*/ 1927620 w 2369940"/>
                                  <a:gd name="connsiteY15" fmla="*/ 441232 h 985822"/>
                                  <a:gd name="connsiteX16" fmla="*/ 2097811 w 2369940"/>
                                  <a:gd name="connsiteY16" fmla="*/ 515228 h 985822"/>
                                  <a:gd name="connsiteX17" fmla="*/ 2289816 w 2369940"/>
                                  <a:gd name="connsiteY17" fmla="*/ 477629 h 985822"/>
                                  <a:gd name="connsiteX18" fmla="*/ 2359368 w 2369940"/>
                                  <a:gd name="connsiteY18" fmla="*/ 484626 h 985822"/>
                                  <a:gd name="connsiteX0" fmla="*/ 2359368 w 2369940"/>
                                  <a:gd name="connsiteY0" fmla="*/ 483779 h 984975"/>
                                  <a:gd name="connsiteX1" fmla="*/ 2077257 w 2369940"/>
                                  <a:gd name="connsiteY1" fmla="*/ 211085 h 984975"/>
                                  <a:gd name="connsiteX2" fmla="*/ 1811110 w 2369940"/>
                                  <a:gd name="connsiteY2" fmla="*/ 65575 h 984975"/>
                                  <a:gd name="connsiteX3" fmla="*/ 1391457 w 2369940"/>
                                  <a:gd name="connsiteY3" fmla="*/ 20585 h 984975"/>
                                  <a:gd name="connsiteX4" fmla="*/ 1067607 w 2369940"/>
                                  <a:gd name="connsiteY4" fmla="*/ 1535 h 984975"/>
                                  <a:gd name="connsiteX5" fmla="*/ 677082 w 2369940"/>
                                  <a:gd name="connsiteY5" fmla="*/ 58685 h 984975"/>
                                  <a:gd name="connsiteX6" fmla="*/ 372282 w 2369940"/>
                                  <a:gd name="connsiteY6" fmla="*/ 230135 h 984975"/>
                                  <a:gd name="connsiteX7" fmla="*/ 124632 w 2369940"/>
                                  <a:gd name="connsiteY7" fmla="*/ 582560 h 984975"/>
                                  <a:gd name="connsiteX8" fmla="*/ 807 w 2369940"/>
                                  <a:gd name="connsiteY8" fmla="*/ 877835 h 984975"/>
                                  <a:gd name="connsiteX9" fmla="*/ 77007 w 2369940"/>
                                  <a:gd name="connsiteY9" fmla="*/ 982610 h 984975"/>
                                  <a:gd name="connsiteX10" fmla="*/ 191307 w 2369940"/>
                                  <a:gd name="connsiteY10" fmla="*/ 792110 h 984975"/>
                                  <a:gd name="connsiteX11" fmla="*/ 381807 w 2369940"/>
                                  <a:gd name="connsiteY11" fmla="*/ 563510 h 984975"/>
                                  <a:gd name="connsiteX12" fmla="*/ 858057 w 2369940"/>
                                  <a:gd name="connsiteY12" fmla="*/ 373010 h 984975"/>
                                  <a:gd name="connsiteX13" fmla="*/ 1267632 w 2369940"/>
                                  <a:gd name="connsiteY13" fmla="*/ 201560 h 984975"/>
                                  <a:gd name="connsiteX14" fmla="*/ 1661668 w 2369940"/>
                                  <a:gd name="connsiteY14" fmla="*/ 211085 h 984975"/>
                                  <a:gd name="connsiteX15" fmla="*/ 1927620 w 2369940"/>
                                  <a:gd name="connsiteY15" fmla="*/ 440385 h 984975"/>
                                  <a:gd name="connsiteX16" fmla="*/ 2097811 w 2369940"/>
                                  <a:gd name="connsiteY16" fmla="*/ 514381 h 984975"/>
                                  <a:gd name="connsiteX17" fmla="*/ 2289816 w 2369940"/>
                                  <a:gd name="connsiteY17" fmla="*/ 476782 h 984975"/>
                                  <a:gd name="connsiteX18" fmla="*/ 2359368 w 2369940"/>
                                  <a:gd name="connsiteY18" fmla="*/ 483779 h 984975"/>
                                  <a:gd name="connsiteX0" fmla="*/ 2359368 w 2369940"/>
                                  <a:gd name="connsiteY0" fmla="*/ 506708 h 1007904"/>
                                  <a:gd name="connsiteX1" fmla="*/ 2077257 w 2369940"/>
                                  <a:gd name="connsiteY1" fmla="*/ 234014 h 1007904"/>
                                  <a:gd name="connsiteX2" fmla="*/ 1811110 w 2369940"/>
                                  <a:gd name="connsiteY2" fmla="*/ 88504 h 1007904"/>
                                  <a:gd name="connsiteX3" fmla="*/ 1380985 w 2369940"/>
                                  <a:gd name="connsiteY3" fmla="*/ 3138 h 1007904"/>
                                  <a:gd name="connsiteX4" fmla="*/ 1067607 w 2369940"/>
                                  <a:gd name="connsiteY4" fmla="*/ 24464 h 1007904"/>
                                  <a:gd name="connsiteX5" fmla="*/ 677082 w 2369940"/>
                                  <a:gd name="connsiteY5" fmla="*/ 81614 h 1007904"/>
                                  <a:gd name="connsiteX6" fmla="*/ 372282 w 2369940"/>
                                  <a:gd name="connsiteY6" fmla="*/ 253064 h 1007904"/>
                                  <a:gd name="connsiteX7" fmla="*/ 124632 w 2369940"/>
                                  <a:gd name="connsiteY7" fmla="*/ 605489 h 1007904"/>
                                  <a:gd name="connsiteX8" fmla="*/ 807 w 2369940"/>
                                  <a:gd name="connsiteY8" fmla="*/ 900764 h 1007904"/>
                                  <a:gd name="connsiteX9" fmla="*/ 77007 w 2369940"/>
                                  <a:gd name="connsiteY9" fmla="*/ 1005539 h 1007904"/>
                                  <a:gd name="connsiteX10" fmla="*/ 191307 w 2369940"/>
                                  <a:gd name="connsiteY10" fmla="*/ 815039 h 1007904"/>
                                  <a:gd name="connsiteX11" fmla="*/ 381807 w 2369940"/>
                                  <a:gd name="connsiteY11" fmla="*/ 586439 h 1007904"/>
                                  <a:gd name="connsiteX12" fmla="*/ 858057 w 2369940"/>
                                  <a:gd name="connsiteY12" fmla="*/ 395939 h 1007904"/>
                                  <a:gd name="connsiteX13" fmla="*/ 1267632 w 2369940"/>
                                  <a:gd name="connsiteY13" fmla="*/ 224489 h 1007904"/>
                                  <a:gd name="connsiteX14" fmla="*/ 1661668 w 2369940"/>
                                  <a:gd name="connsiteY14" fmla="*/ 234014 h 1007904"/>
                                  <a:gd name="connsiteX15" fmla="*/ 1927620 w 2369940"/>
                                  <a:gd name="connsiteY15" fmla="*/ 463314 h 1007904"/>
                                  <a:gd name="connsiteX16" fmla="*/ 2097811 w 2369940"/>
                                  <a:gd name="connsiteY16" fmla="*/ 537310 h 1007904"/>
                                  <a:gd name="connsiteX17" fmla="*/ 2289816 w 2369940"/>
                                  <a:gd name="connsiteY17" fmla="*/ 499711 h 1007904"/>
                                  <a:gd name="connsiteX18" fmla="*/ 2359368 w 2369940"/>
                                  <a:gd name="connsiteY18" fmla="*/ 506708 h 1007904"/>
                                  <a:gd name="connsiteX0" fmla="*/ 2359368 w 2369940"/>
                                  <a:gd name="connsiteY0" fmla="*/ 527627 h 1028823"/>
                                  <a:gd name="connsiteX1" fmla="*/ 2077257 w 2369940"/>
                                  <a:gd name="connsiteY1" fmla="*/ 254933 h 1028823"/>
                                  <a:gd name="connsiteX2" fmla="*/ 1811110 w 2369940"/>
                                  <a:gd name="connsiteY2" fmla="*/ 109423 h 1028823"/>
                                  <a:gd name="connsiteX3" fmla="*/ 1380985 w 2369940"/>
                                  <a:gd name="connsiteY3" fmla="*/ 24057 h 1028823"/>
                                  <a:gd name="connsiteX4" fmla="*/ 1057134 w 2369940"/>
                                  <a:gd name="connsiteY4" fmla="*/ 5008 h 1028823"/>
                                  <a:gd name="connsiteX5" fmla="*/ 677082 w 2369940"/>
                                  <a:gd name="connsiteY5" fmla="*/ 102533 h 1028823"/>
                                  <a:gd name="connsiteX6" fmla="*/ 372282 w 2369940"/>
                                  <a:gd name="connsiteY6" fmla="*/ 273983 h 1028823"/>
                                  <a:gd name="connsiteX7" fmla="*/ 124632 w 2369940"/>
                                  <a:gd name="connsiteY7" fmla="*/ 626408 h 1028823"/>
                                  <a:gd name="connsiteX8" fmla="*/ 807 w 2369940"/>
                                  <a:gd name="connsiteY8" fmla="*/ 921683 h 1028823"/>
                                  <a:gd name="connsiteX9" fmla="*/ 77007 w 2369940"/>
                                  <a:gd name="connsiteY9" fmla="*/ 1026458 h 1028823"/>
                                  <a:gd name="connsiteX10" fmla="*/ 191307 w 2369940"/>
                                  <a:gd name="connsiteY10" fmla="*/ 835958 h 1028823"/>
                                  <a:gd name="connsiteX11" fmla="*/ 381807 w 2369940"/>
                                  <a:gd name="connsiteY11" fmla="*/ 607358 h 1028823"/>
                                  <a:gd name="connsiteX12" fmla="*/ 858057 w 2369940"/>
                                  <a:gd name="connsiteY12" fmla="*/ 416858 h 1028823"/>
                                  <a:gd name="connsiteX13" fmla="*/ 1267632 w 2369940"/>
                                  <a:gd name="connsiteY13" fmla="*/ 245408 h 1028823"/>
                                  <a:gd name="connsiteX14" fmla="*/ 1661668 w 2369940"/>
                                  <a:gd name="connsiteY14" fmla="*/ 254933 h 1028823"/>
                                  <a:gd name="connsiteX15" fmla="*/ 1927620 w 2369940"/>
                                  <a:gd name="connsiteY15" fmla="*/ 484233 h 1028823"/>
                                  <a:gd name="connsiteX16" fmla="*/ 2097811 w 2369940"/>
                                  <a:gd name="connsiteY16" fmla="*/ 558229 h 1028823"/>
                                  <a:gd name="connsiteX17" fmla="*/ 2289816 w 2369940"/>
                                  <a:gd name="connsiteY17" fmla="*/ 520630 h 1028823"/>
                                  <a:gd name="connsiteX18" fmla="*/ 2359368 w 2369940"/>
                                  <a:gd name="connsiteY18" fmla="*/ 527627 h 1028823"/>
                                  <a:gd name="connsiteX0" fmla="*/ 2359368 w 2377271"/>
                                  <a:gd name="connsiteY0" fmla="*/ 527627 h 1028823"/>
                                  <a:gd name="connsiteX1" fmla="*/ 2077257 w 2377271"/>
                                  <a:gd name="connsiteY1" fmla="*/ 254933 h 1028823"/>
                                  <a:gd name="connsiteX2" fmla="*/ 1811110 w 2377271"/>
                                  <a:gd name="connsiteY2" fmla="*/ 109423 h 1028823"/>
                                  <a:gd name="connsiteX3" fmla="*/ 1380985 w 2377271"/>
                                  <a:gd name="connsiteY3" fmla="*/ 24057 h 1028823"/>
                                  <a:gd name="connsiteX4" fmla="*/ 1057134 w 2377271"/>
                                  <a:gd name="connsiteY4" fmla="*/ 5008 h 1028823"/>
                                  <a:gd name="connsiteX5" fmla="*/ 677082 w 2377271"/>
                                  <a:gd name="connsiteY5" fmla="*/ 102533 h 1028823"/>
                                  <a:gd name="connsiteX6" fmla="*/ 372282 w 2377271"/>
                                  <a:gd name="connsiteY6" fmla="*/ 273983 h 1028823"/>
                                  <a:gd name="connsiteX7" fmla="*/ 124632 w 2377271"/>
                                  <a:gd name="connsiteY7" fmla="*/ 626408 h 1028823"/>
                                  <a:gd name="connsiteX8" fmla="*/ 807 w 2377271"/>
                                  <a:gd name="connsiteY8" fmla="*/ 921683 h 1028823"/>
                                  <a:gd name="connsiteX9" fmla="*/ 77007 w 2377271"/>
                                  <a:gd name="connsiteY9" fmla="*/ 1026458 h 1028823"/>
                                  <a:gd name="connsiteX10" fmla="*/ 191307 w 2377271"/>
                                  <a:gd name="connsiteY10" fmla="*/ 835958 h 1028823"/>
                                  <a:gd name="connsiteX11" fmla="*/ 381807 w 2377271"/>
                                  <a:gd name="connsiteY11" fmla="*/ 607358 h 1028823"/>
                                  <a:gd name="connsiteX12" fmla="*/ 858057 w 2377271"/>
                                  <a:gd name="connsiteY12" fmla="*/ 416858 h 1028823"/>
                                  <a:gd name="connsiteX13" fmla="*/ 1267632 w 2377271"/>
                                  <a:gd name="connsiteY13" fmla="*/ 245408 h 1028823"/>
                                  <a:gd name="connsiteX14" fmla="*/ 1661668 w 2377271"/>
                                  <a:gd name="connsiteY14" fmla="*/ 254933 h 1028823"/>
                                  <a:gd name="connsiteX15" fmla="*/ 1927620 w 2377271"/>
                                  <a:gd name="connsiteY15" fmla="*/ 484233 h 1028823"/>
                                  <a:gd name="connsiteX16" fmla="*/ 2097811 w 2377271"/>
                                  <a:gd name="connsiteY16" fmla="*/ 558229 h 1028823"/>
                                  <a:gd name="connsiteX17" fmla="*/ 2321069 w 2377271"/>
                                  <a:gd name="connsiteY17" fmla="*/ 529723 h 1028823"/>
                                  <a:gd name="connsiteX18" fmla="*/ 2359368 w 2377271"/>
                                  <a:gd name="connsiteY18" fmla="*/ 527627 h 1028823"/>
                                  <a:gd name="connsiteX0" fmla="*/ 2340125 w 2362623"/>
                                  <a:gd name="connsiteY0" fmla="*/ 542558 h 1028823"/>
                                  <a:gd name="connsiteX1" fmla="*/ 2077257 w 2362623"/>
                                  <a:gd name="connsiteY1" fmla="*/ 254933 h 1028823"/>
                                  <a:gd name="connsiteX2" fmla="*/ 1811110 w 2362623"/>
                                  <a:gd name="connsiteY2" fmla="*/ 109423 h 1028823"/>
                                  <a:gd name="connsiteX3" fmla="*/ 1380985 w 2362623"/>
                                  <a:gd name="connsiteY3" fmla="*/ 24057 h 1028823"/>
                                  <a:gd name="connsiteX4" fmla="*/ 1057134 w 2362623"/>
                                  <a:gd name="connsiteY4" fmla="*/ 5008 h 1028823"/>
                                  <a:gd name="connsiteX5" fmla="*/ 677082 w 2362623"/>
                                  <a:gd name="connsiteY5" fmla="*/ 102533 h 1028823"/>
                                  <a:gd name="connsiteX6" fmla="*/ 372282 w 2362623"/>
                                  <a:gd name="connsiteY6" fmla="*/ 273983 h 1028823"/>
                                  <a:gd name="connsiteX7" fmla="*/ 124632 w 2362623"/>
                                  <a:gd name="connsiteY7" fmla="*/ 626408 h 1028823"/>
                                  <a:gd name="connsiteX8" fmla="*/ 807 w 2362623"/>
                                  <a:gd name="connsiteY8" fmla="*/ 921683 h 1028823"/>
                                  <a:gd name="connsiteX9" fmla="*/ 77007 w 2362623"/>
                                  <a:gd name="connsiteY9" fmla="*/ 1026458 h 1028823"/>
                                  <a:gd name="connsiteX10" fmla="*/ 191307 w 2362623"/>
                                  <a:gd name="connsiteY10" fmla="*/ 835958 h 1028823"/>
                                  <a:gd name="connsiteX11" fmla="*/ 381807 w 2362623"/>
                                  <a:gd name="connsiteY11" fmla="*/ 607358 h 1028823"/>
                                  <a:gd name="connsiteX12" fmla="*/ 858057 w 2362623"/>
                                  <a:gd name="connsiteY12" fmla="*/ 416858 h 1028823"/>
                                  <a:gd name="connsiteX13" fmla="*/ 1267632 w 2362623"/>
                                  <a:gd name="connsiteY13" fmla="*/ 245408 h 1028823"/>
                                  <a:gd name="connsiteX14" fmla="*/ 1661668 w 2362623"/>
                                  <a:gd name="connsiteY14" fmla="*/ 254933 h 1028823"/>
                                  <a:gd name="connsiteX15" fmla="*/ 1927620 w 2362623"/>
                                  <a:gd name="connsiteY15" fmla="*/ 484233 h 1028823"/>
                                  <a:gd name="connsiteX16" fmla="*/ 2097811 w 2362623"/>
                                  <a:gd name="connsiteY16" fmla="*/ 558229 h 1028823"/>
                                  <a:gd name="connsiteX17" fmla="*/ 2321069 w 2362623"/>
                                  <a:gd name="connsiteY17" fmla="*/ 529723 h 1028823"/>
                                  <a:gd name="connsiteX18" fmla="*/ 2340125 w 2362623"/>
                                  <a:gd name="connsiteY18" fmla="*/ 542558 h 1028823"/>
                                  <a:gd name="connsiteX0" fmla="*/ 2340125 w 2362864"/>
                                  <a:gd name="connsiteY0" fmla="*/ 542558 h 1028823"/>
                                  <a:gd name="connsiteX1" fmla="*/ 2077257 w 2362864"/>
                                  <a:gd name="connsiteY1" fmla="*/ 254933 h 1028823"/>
                                  <a:gd name="connsiteX2" fmla="*/ 1811110 w 2362864"/>
                                  <a:gd name="connsiteY2" fmla="*/ 109423 h 1028823"/>
                                  <a:gd name="connsiteX3" fmla="*/ 1380985 w 2362864"/>
                                  <a:gd name="connsiteY3" fmla="*/ 24057 h 1028823"/>
                                  <a:gd name="connsiteX4" fmla="*/ 1057134 w 2362864"/>
                                  <a:gd name="connsiteY4" fmla="*/ 5008 h 1028823"/>
                                  <a:gd name="connsiteX5" fmla="*/ 677082 w 2362864"/>
                                  <a:gd name="connsiteY5" fmla="*/ 102533 h 1028823"/>
                                  <a:gd name="connsiteX6" fmla="*/ 372282 w 2362864"/>
                                  <a:gd name="connsiteY6" fmla="*/ 273983 h 1028823"/>
                                  <a:gd name="connsiteX7" fmla="*/ 124632 w 2362864"/>
                                  <a:gd name="connsiteY7" fmla="*/ 626408 h 1028823"/>
                                  <a:gd name="connsiteX8" fmla="*/ 807 w 2362864"/>
                                  <a:gd name="connsiteY8" fmla="*/ 921683 h 1028823"/>
                                  <a:gd name="connsiteX9" fmla="*/ 77007 w 2362864"/>
                                  <a:gd name="connsiteY9" fmla="*/ 1026458 h 1028823"/>
                                  <a:gd name="connsiteX10" fmla="*/ 191307 w 2362864"/>
                                  <a:gd name="connsiteY10" fmla="*/ 835958 h 1028823"/>
                                  <a:gd name="connsiteX11" fmla="*/ 381807 w 2362864"/>
                                  <a:gd name="connsiteY11" fmla="*/ 607358 h 1028823"/>
                                  <a:gd name="connsiteX12" fmla="*/ 858057 w 2362864"/>
                                  <a:gd name="connsiteY12" fmla="*/ 416858 h 1028823"/>
                                  <a:gd name="connsiteX13" fmla="*/ 1267632 w 2362864"/>
                                  <a:gd name="connsiteY13" fmla="*/ 245408 h 1028823"/>
                                  <a:gd name="connsiteX14" fmla="*/ 1661668 w 2362864"/>
                                  <a:gd name="connsiteY14" fmla="*/ 254933 h 1028823"/>
                                  <a:gd name="connsiteX15" fmla="*/ 1927620 w 2362864"/>
                                  <a:gd name="connsiteY15" fmla="*/ 484233 h 1028823"/>
                                  <a:gd name="connsiteX16" fmla="*/ 2092574 w 2362864"/>
                                  <a:gd name="connsiteY16" fmla="*/ 538041 h 1028823"/>
                                  <a:gd name="connsiteX17" fmla="*/ 2321069 w 2362864"/>
                                  <a:gd name="connsiteY17" fmla="*/ 529723 h 1028823"/>
                                  <a:gd name="connsiteX18" fmla="*/ 2340125 w 2362864"/>
                                  <a:gd name="connsiteY18" fmla="*/ 542558 h 1028823"/>
                                  <a:gd name="connsiteX0" fmla="*/ 2340125 w 2371702"/>
                                  <a:gd name="connsiteY0" fmla="*/ 542558 h 1028823"/>
                                  <a:gd name="connsiteX1" fmla="*/ 2077257 w 2371702"/>
                                  <a:gd name="connsiteY1" fmla="*/ 254933 h 1028823"/>
                                  <a:gd name="connsiteX2" fmla="*/ 1811110 w 2371702"/>
                                  <a:gd name="connsiteY2" fmla="*/ 109423 h 1028823"/>
                                  <a:gd name="connsiteX3" fmla="*/ 1380985 w 2371702"/>
                                  <a:gd name="connsiteY3" fmla="*/ 24057 h 1028823"/>
                                  <a:gd name="connsiteX4" fmla="*/ 1057134 w 2371702"/>
                                  <a:gd name="connsiteY4" fmla="*/ 5008 h 1028823"/>
                                  <a:gd name="connsiteX5" fmla="*/ 677082 w 2371702"/>
                                  <a:gd name="connsiteY5" fmla="*/ 102533 h 1028823"/>
                                  <a:gd name="connsiteX6" fmla="*/ 372282 w 2371702"/>
                                  <a:gd name="connsiteY6" fmla="*/ 273983 h 1028823"/>
                                  <a:gd name="connsiteX7" fmla="*/ 124632 w 2371702"/>
                                  <a:gd name="connsiteY7" fmla="*/ 626408 h 1028823"/>
                                  <a:gd name="connsiteX8" fmla="*/ 807 w 2371702"/>
                                  <a:gd name="connsiteY8" fmla="*/ 921683 h 1028823"/>
                                  <a:gd name="connsiteX9" fmla="*/ 77007 w 2371702"/>
                                  <a:gd name="connsiteY9" fmla="*/ 1026458 h 1028823"/>
                                  <a:gd name="connsiteX10" fmla="*/ 191307 w 2371702"/>
                                  <a:gd name="connsiteY10" fmla="*/ 835958 h 1028823"/>
                                  <a:gd name="connsiteX11" fmla="*/ 381807 w 2371702"/>
                                  <a:gd name="connsiteY11" fmla="*/ 607358 h 1028823"/>
                                  <a:gd name="connsiteX12" fmla="*/ 858057 w 2371702"/>
                                  <a:gd name="connsiteY12" fmla="*/ 416858 h 1028823"/>
                                  <a:gd name="connsiteX13" fmla="*/ 1267632 w 2371702"/>
                                  <a:gd name="connsiteY13" fmla="*/ 245408 h 1028823"/>
                                  <a:gd name="connsiteX14" fmla="*/ 1661668 w 2371702"/>
                                  <a:gd name="connsiteY14" fmla="*/ 254933 h 1028823"/>
                                  <a:gd name="connsiteX15" fmla="*/ 1927620 w 2371702"/>
                                  <a:gd name="connsiteY15" fmla="*/ 484233 h 1028823"/>
                                  <a:gd name="connsiteX16" fmla="*/ 2321069 w 2371702"/>
                                  <a:gd name="connsiteY16" fmla="*/ 529723 h 1028823"/>
                                  <a:gd name="connsiteX17" fmla="*/ 2340125 w 2371702"/>
                                  <a:gd name="connsiteY17" fmla="*/ 542558 h 1028823"/>
                                  <a:gd name="connsiteX0" fmla="*/ 2340125 w 2372729"/>
                                  <a:gd name="connsiteY0" fmla="*/ 542558 h 1028823"/>
                                  <a:gd name="connsiteX1" fmla="*/ 2077257 w 2372729"/>
                                  <a:gd name="connsiteY1" fmla="*/ 254933 h 1028823"/>
                                  <a:gd name="connsiteX2" fmla="*/ 1811110 w 2372729"/>
                                  <a:gd name="connsiteY2" fmla="*/ 109423 h 1028823"/>
                                  <a:gd name="connsiteX3" fmla="*/ 1380985 w 2372729"/>
                                  <a:gd name="connsiteY3" fmla="*/ 24057 h 1028823"/>
                                  <a:gd name="connsiteX4" fmla="*/ 1057134 w 2372729"/>
                                  <a:gd name="connsiteY4" fmla="*/ 5008 h 1028823"/>
                                  <a:gd name="connsiteX5" fmla="*/ 677082 w 2372729"/>
                                  <a:gd name="connsiteY5" fmla="*/ 102533 h 1028823"/>
                                  <a:gd name="connsiteX6" fmla="*/ 372282 w 2372729"/>
                                  <a:gd name="connsiteY6" fmla="*/ 273983 h 1028823"/>
                                  <a:gd name="connsiteX7" fmla="*/ 124632 w 2372729"/>
                                  <a:gd name="connsiteY7" fmla="*/ 626408 h 1028823"/>
                                  <a:gd name="connsiteX8" fmla="*/ 807 w 2372729"/>
                                  <a:gd name="connsiteY8" fmla="*/ 921683 h 1028823"/>
                                  <a:gd name="connsiteX9" fmla="*/ 77007 w 2372729"/>
                                  <a:gd name="connsiteY9" fmla="*/ 1026458 h 1028823"/>
                                  <a:gd name="connsiteX10" fmla="*/ 191307 w 2372729"/>
                                  <a:gd name="connsiteY10" fmla="*/ 835958 h 1028823"/>
                                  <a:gd name="connsiteX11" fmla="*/ 381807 w 2372729"/>
                                  <a:gd name="connsiteY11" fmla="*/ 607358 h 1028823"/>
                                  <a:gd name="connsiteX12" fmla="*/ 858057 w 2372729"/>
                                  <a:gd name="connsiteY12" fmla="*/ 416858 h 1028823"/>
                                  <a:gd name="connsiteX13" fmla="*/ 1267632 w 2372729"/>
                                  <a:gd name="connsiteY13" fmla="*/ 245408 h 1028823"/>
                                  <a:gd name="connsiteX14" fmla="*/ 1661668 w 2372729"/>
                                  <a:gd name="connsiteY14" fmla="*/ 254933 h 1028823"/>
                                  <a:gd name="connsiteX15" fmla="*/ 1910509 w 2372729"/>
                                  <a:gd name="connsiteY15" fmla="*/ 361036 h 1028823"/>
                                  <a:gd name="connsiteX16" fmla="*/ 2321069 w 2372729"/>
                                  <a:gd name="connsiteY16" fmla="*/ 529723 h 1028823"/>
                                  <a:gd name="connsiteX17" fmla="*/ 2340125 w 2372729"/>
                                  <a:gd name="connsiteY17" fmla="*/ 542558 h 1028823"/>
                                  <a:gd name="connsiteX0" fmla="*/ 2340125 w 2372729"/>
                                  <a:gd name="connsiteY0" fmla="*/ 542558 h 1028823"/>
                                  <a:gd name="connsiteX1" fmla="*/ 2077257 w 2372729"/>
                                  <a:gd name="connsiteY1" fmla="*/ 254933 h 1028823"/>
                                  <a:gd name="connsiteX2" fmla="*/ 1811110 w 2372729"/>
                                  <a:gd name="connsiteY2" fmla="*/ 109423 h 1028823"/>
                                  <a:gd name="connsiteX3" fmla="*/ 1380985 w 2372729"/>
                                  <a:gd name="connsiteY3" fmla="*/ 24057 h 1028823"/>
                                  <a:gd name="connsiteX4" fmla="*/ 1057134 w 2372729"/>
                                  <a:gd name="connsiteY4" fmla="*/ 5008 h 1028823"/>
                                  <a:gd name="connsiteX5" fmla="*/ 677082 w 2372729"/>
                                  <a:gd name="connsiteY5" fmla="*/ 102533 h 1028823"/>
                                  <a:gd name="connsiteX6" fmla="*/ 372282 w 2372729"/>
                                  <a:gd name="connsiteY6" fmla="*/ 273983 h 1028823"/>
                                  <a:gd name="connsiteX7" fmla="*/ 124632 w 2372729"/>
                                  <a:gd name="connsiteY7" fmla="*/ 626408 h 1028823"/>
                                  <a:gd name="connsiteX8" fmla="*/ 807 w 2372729"/>
                                  <a:gd name="connsiteY8" fmla="*/ 921683 h 1028823"/>
                                  <a:gd name="connsiteX9" fmla="*/ 77007 w 2372729"/>
                                  <a:gd name="connsiteY9" fmla="*/ 1026458 h 1028823"/>
                                  <a:gd name="connsiteX10" fmla="*/ 191307 w 2372729"/>
                                  <a:gd name="connsiteY10" fmla="*/ 835958 h 1028823"/>
                                  <a:gd name="connsiteX11" fmla="*/ 381807 w 2372729"/>
                                  <a:gd name="connsiteY11" fmla="*/ 607358 h 1028823"/>
                                  <a:gd name="connsiteX12" fmla="*/ 858057 w 2372729"/>
                                  <a:gd name="connsiteY12" fmla="*/ 416858 h 1028823"/>
                                  <a:gd name="connsiteX13" fmla="*/ 1191421 w 2372729"/>
                                  <a:gd name="connsiteY13" fmla="*/ 158045 h 1028823"/>
                                  <a:gd name="connsiteX14" fmla="*/ 1661668 w 2372729"/>
                                  <a:gd name="connsiteY14" fmla="*/ 254933 h 1028823"/>
                                  <a:gd name="connsiteX15" fmla="*/ 1910509 w 2372729"/>
                                  <a:gd name="connsiteY15" fmla="*/ 361036 h 1028823"/>
                                  <a:gd name="connsiteX16" fmla="*/ 2321069 w 2372729"/>
                                  <a:gd name="connsiteY16" fmla="*/ 529723 h 1028823"/>
                                  <a:gd name="connsiteX17" fmla="*/ 2340125 w 2372729"/>
                                  <a:gd name="connsiteY17" fmla="*/ 542558 h 1028823"/>
                                  <a:gd name="connsiteX0" fmla="*/ 2359106 w 2391710"/>
                                  <a:gd name="connsiteY0" fmla="*/ 542558 h 1029512"/>
                                  <a:gd name="connsiteX1" fmla="*/ 2096238 w 2391710"/>
                                  <a:gd name="connsiteY1" fmla="*/ 254933 h 1029512"/>
                                  <a:gd name="connsiteX2" fmla="*/ 1830091 w 2391710"/>
                                  <a:gd name="connsiteY2" fmla="*/ 109423 h 1029512"/>
                                  <a:gd name="connsiteX3" fmla="*/ 1399966 w 2391710"/>
                                  <a:gd name="connsiteY3" fmla="*/ 24057 h 1029512"/>
                                  <a:gd name="connsiteX4" fmla="*/ 1076115 w 2391710"/>
                                  <a:gd name="connsiteY4" fmla="*/ 5008 h 1029512"/>
                                  <a:gd name="connsiteX5" fmla="*/ 696063 w 2391710"/>
                                  <a:gd name="connsiteY5" fmla="*/ 102533 h 1029512"/>
                                  <a:gd name="connsiteX6" fmla="*/ 391263 w 2391710"/>
                                  <a:gd name="connsiteY6" fmla="*/ 273983 h 1029512"/>
                                  <a:gd name="connsiteX7" fmla="*/ 35281 w 2391710"/>
                                  <a:gd name="connsiteY7" fmla="*/ 528052 h 1029512"/>
                                  <a:gd name="connsiteX8" fmla="*/ 19788 w 2391710"/>
                                  <a:gd name="connsiteY8" fmla="*/ 921683 h 1029512"/>
                                  <a:gd name="connsiteX9" fmla="*/ 95988 w 2391710"/>
                                  <a:gd name="connsiteY9" fmla="*/ 1026458 h 1029512"/>
                                  <a:gd name="connsiteX10" fmla="*/ 210288 w 2391710"/>
                                  <a:gd name="connsiteY10" fmla="*/ 835958 h 1029512"/>
                                  <a:gd name="connsiteX11" fmla="*/ 400788 w 2391710"/>
                                  <a:gd name="connsiteY11" fmla="*/ 607358 h 1029512"/>
                                  <a:gd name="connsiteX12" fmla="*/ 877038 w 2391710"/>
                                  <a:gd name="connsiteY12" fmla="*/ 416858 h 1029512"/>
                                  <a:gd name="connsiteX13" fmla="*/ 1210402 w 2391710"/>
                                  <a:gd name="connsiteY13" fmla="*/ 158045 h 1029512"/>
                                  <a:gd name="connsiteX14" fmla="*/ 1680649 w 2391710"/>
                                  <a:gd name="connsiteY14" fmla="*/ 254933 h 1029512"/>
                                  <a:gd name="connsiteX15" fmla="*/ 1929490 w 2391710"/>
                                  <a:gd name="connsiteY15" fmla="*/ 361036 h 1029512"/>
                                  <a:gd name="connsiteX16" fmla="*/ 2340050 w 2391710"/>
                                  <a:gd name="connsiteY16" fmla="*/ 529723 h 1029512"/>
                                  <a:gd name="connsiteX17" fmla="*/ 2359106 w 2391710"/>
                                  <a:gd name="connsiteY17" fmla="*/ 542558 h 1029512"/>
                                  <a:gd name="connsiteX0" fmla="*/ 2546756 w 2579360"/>
                                  <a:gd name="connsiteY0" fmla="*/ 542558 h 1026906"/>
                                  <a:gd name="connsiteX1" fmla="*/ 2283888 w 2579360"/>
                                  <a:gd name="connsiteY1" fmla="*/ 254933 h 1026906"/>
                                  <a:gd name="connsiteX2" fmla="*/ 2017741 w 2579360"/>
                                  <a:gd name="connsiteY2" fmla="*/ 109423 h 1026906"/>
                                  <a:gd name="connsiteX3" fmla="*/ 1587616 w 2579360"/>
                                  <a:gd name="connsiteY3" fmla="*/ 24057 h 1026906"/>
                                  <a:gd name="connsiteX4" fmla="*/ 1263765 w 2579360"/>
                                  <a:gd name="connsiteY4" fmla="*/ 5008 h 1026906"/>
                                  <a:gd name="connsiteX5" fmla="*/ 883713 w 2579360"/>
                                  <a:gd name="connsiteY5" fmla="*/ 102533 h 1026906"/>
                                  <a:gd name="connsiteX6" fmla="*/ 578913 w 2579360"/>
                                  <a:gd name="connsiteY6" fmla="*/ 273983 h 1026906"/>
                                  <a:gd name="connsiteX7" fmla="*/ 222931 w 2579360"/>
                                  <a:gd name="connsiteY7" fmla="*/ 528052 h 1026906"/>
                                  <a:gd name="connsiteX8" fmla="*/ 533 w 2579360"/>
                                  <a:gd name="connsiteY8" fmla="*/ 781764 h 1026906"/>
                                  <a:gd name="connsiteX9" fmla="*/ 283638 w 2579360"/>
                                  <a:gd name="connsiteY9" fmla="*/ 1026458 h 1026906"/>
                                  <a:gd name="connsiteX10" fmla="*/ 397938 w 2579360"/>
                                  <a:gd name="connsiteY10" fmla="*/ 835958 h 1026906"/>
                                  <a:gd name="connsiteX11" fmla="*/ 588438 w 2579360"/>
                                  <a:gd name="connsiteY11" fmla="*/ 607358 h 1026906"/>
                                  <a:gd name="connsiteX12" fmla="*/ 1064688 w 2579360"/>
                                  <a:gd name="connsiteY12" fmla="*/ 416858 h 1026906"/>
                                  <a:gd name="connsiteX13" fmla="*/ 1398052 w 2579360"/>
                                  <a:gd name="connsiteY13" fmla="*/ 158045 h 1026906"/>
                                  <a:gd name="connsiteX14" fmla="*/ 1868299 w 2579360"/>
                                  <a:gd name="connsiteY14" fmla="*/ 254933 h 1026906"/>
                                  <a:gd name="connsiteX15" fmla="*/ 2117140 w 2579360"/>
                                  <a:gd name="connsiteY15" fmla="*/ 361036 h 1026906"/>
                                  <a:gd name="connsiteX16" fmla="*/ 2527700 w 2579360"/>
                                  <a:gd name="connsiteY16" fmla="*/ 529723 h 1026906"/>
                                  <a:gd name="connsiteX17" fmla="*/ 2546756 w 2579360"/>
                                  <a:gd name="connsiteY17" fmla="*/ 542558 h 1026906"/>
                                  <a:gd name="connsiteX0" fmla="*/ 2550761 w 2583365"/>
                                  <a:gd name="connsiteY0" fmla="*/ 542558 h 839265"/>
                                  <a:gd name="connsiteX1" fmla="*/ 2287893 w 2583365"/>
                                  <a:gd name="connsiteY1" fmla="*/ 254933 h 839265"/>
                                  <a:gd name="connsiteX2" fmla="*/ 2021746 w 2583365"/>
                                  <a:gd name="connsiteY2" fmla="*/ 109423 h 839265"/>
                                  <a:gd name="connsiteX3" fmla="*/ 1591621 w 2583365"/>
                                  <a:gd name="connsiteY3" fmla="*/ 24057 h 839265"/>
                                  <a:gd name="connsiteX4" fmla="*/ 1267770 w 2583365"/>
                                  <a:gd name="connsiteY4" fmla="*/ 5008 h 839265"/>
                                  <a:gd name="connsiteX5" fmla="*/ 887718 w 2583365"/>
                                  <a:gd name="connsiteY5" fmla="*/ 102533 h 839265"/>
                                  <a:gd name="connsiteX6" fmla="*/ 582918 w 2583365"/>
                                  <a:gd name="connsiteY6" fmla="*/ 273983 h 839265"/>
                                  <a:gd name="connsiteX7" fmla="*/ 226936 w 2583365"/>
                                  <a:gd name="connsiteY7" fmla="*/ 528052 h 839265"/>
                                  <a:gd name="connsiteX8" fmla="*/ 4538 w 2583365"/>
                                  <a:gd name="connsiteY8" fmla="*/ 781764 h 839265"/>
                                  <a:gd name="connsiteX9" fmla="*/ 102960 w 2583365"/>
                                  <a:gd name="connsiteY9" fmla="*/ 745515 h 839265"/>
                                  <a:gd name="connsiteX10" fmla="*/ 401943 w 2583365"/>
                                  <a:gd name="connsiteY10" fmla="*/ 835958 h 839265"/>
                                  <a:gd name="connsiteX11" fmla="*/ 592443 w 2583365"/>
                                  <a:gd name="connsiteY11" fmla="*/ 607358 h 839265"/>
                                  <a:gd name="connsiteX12" fmla="*/ 1068693 w 2583365"/>
                                  <a:gd name="connsiteY12" fmla="*/ 416858 h 839265"/>
                                  <a:gd name="connsiteX13" fmla="*/ 1402057 w 2583365"/>
                                  <a:gd name="connsiteY13" fmla="*/ 158045 h 839265"/>
                                  <a:gd name="connsiteX14" fmla="*/ 1872304 w 2583365"/>
                                  <a:gd name="connsiteY14" fmla="*/ 254933 h 839265"/>
                                  <a:gd name="connsiteX15" fmla="*/ 2121145 w 2583365"/>
                                  <a:gd name="connsiteY15" fmla="*/ 361036 h 839265"/>
                                  <a:gd name="connsiteX16" fmla="*/ 2531705 w 2583365"/>
                                  <a:gd name="connsiteY16" fmla="*/ 529723 h 839265"/>
                                  <a:gd name="connsiteX17" fmla="*/ 2550761 w 2583365"/>
                                  <a:gd name="connsiteY17" fmla="*/ 542558 h 839265"/>
                                  <a:gd name="connsiteX0" fmla="*/ 2590521 w 2623125"/>
                                  <a:gd name="connsiteY0" fmla="*/ 542558 h 873586"/>
                                  <a:gd name="connsiteX1" fmla="*/ 2327653 w 2623125"/>
                                  <a:gd name="connsiteY1" fmla="*/ 254933 h 873586"/>
                                  <a:gd name="connsiteX2" fmla="*/ 2061506 w 2623125"/>
                                  <a:gd name="connsiteY2" fmla="*/ 109423 h 873586"/>
                                  <a:gd name="connsiteX3" fmla="*/ 1631381 w 2623125"/>
                                  <a:gd name="connsiteY3" fmla="*/ 24057 h 873586"/>
                                  <a:gd name="connsiteX4" fmla="*/ 1307530 w 2623125"/>
                                  <a:gd name="connsiteY4" fmla="*/ 5008 h 873586"/>
                                  <a:gd name="connsiteX5" fmla="*/ 927478 w 2623125"/>
                                  <a:gd name="connsiteY5" fmla="*/ 102533 h 873586"/>
                                  <a:gd name="connsiteX6" fmla="*/ 622678 w 2623125"/>
                                  <a:gd name="connsiteY6" fmla="*/ 273983 h 873586"/>
                                  <a:gd name="connsiteX7" fmla="*/ 266696 w 2623125"/>
                                  <a:gd name="connsiteY7" fmla="*/ 528052 h 873586"/>
                                  <a:gd name="connsiteX8" fmla="*/ 3085 w 2623125"/>
                                  <a:gd name="connsiteY8" fmla="*/ 868051 h 873586"/>
                                  <a:gd name="connsiteX9" fmla="*/ 142720 w 2623125"/>
                                  <a:gd name="connsiteY9" fmla="*/ 745515 h 873586"/>
                                  <a:gd name="connsiteX10" fmla="*/ 441703 w 2623125"/>
                                  <a:gd name="connsiteY10" fmla="*/ 835958 h 873586"/>
                                  <a:gd name="connsiteX11" fmla="*/ 632203 w 2623125"/>
                                  <a:gd name="connsiteY11" fmla="*/ 607358 h 873586"/>
                                  <a:gd name="connsiteX12" fmla="*/ 1108453 w 2623125"/>
                                  <a:gd name="connsiteY12" fmla="*/ 416858 h 873586"/>
                                  <a:gd name="connsiteX13" fmla="*/ 1441817 w 2623125"/>
                                  <a:gd name="connsiteY13" fmla="*/ 158045 h 873586"/>
                                  <a:gd name="connsiteX14" fmla="*/ 1912064 w 2623125"/>
                                  <a:gd name="connsiteY14" fmla="*/ 254933 h 873586"/>
                                  <a:gd name="connsiteX15" fmla="*/ 2160905 w 2623125"/>
                                  <a:gd name="connsiteY15" fmla="*/ 361036 h 873586"/>
                                  <a:gd name="connsiteX16" fmla="*/ 2571465 w 2623125"/>
                                  <a:gd name="connsiteY16" fmla="*/ 529723 h 873586"/>
                                  <a:gd name="connsiteX17" fmla="*/ 2590521 w 2623125"/>
                                  <a:gd name="connsiteY17" fmla="*/ 542558 h 873586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630945 w 2621867"/>
                                  <a:gd name="connsiteY11" fmla="*/ 607358 h 874241"/>
                                  <a:gd name="connsiteX12" fmla="*/ 1107195 w 2621867"/>
                                  <a:gd name="connsiteY12" fmla="*/ 416858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630945 w 2621867"/>
                                  <a:gd name="connsiteY11" fmla="*/ 607358 h 874241"/>
                                  <a:gd name="connsiteX12" fmla="*/ 983961 w 2621867"/>
                                  <a:gd name="connsiteY12" fmla="*/ 203883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498611 w 2621867"/>
                                  <a:gd name="connsiteY11" fmla="*/ 407931 h 874241"/>
                                  <a:gd name="connsiteX12" fmla="*/ 630945 w 2621867"/>
                                  <a:gd name="connsiteY12" fmla="*/ 607358 h 874241"/>
                                  <a:gd name="connsiteX13" fmla="*/ 983961 w 2621867"/>
                                  <a:gd name="connsiteY13" fmla="*/ 203883 h 874241"/>
                                  <a:gd name="connsiteX14" fmla="*/ 1440559 w 2621867"/>
                                  <a:gd name="connsiteY14" fmla="*/ 158045 h 874241"/>
                                  <a:gd name="connsiteX15" fmla="*/ 1910806 w 2621867"/>
                                  <a:gd name="connsiteY15" fmla="*/ 254933 h 874241"/>
                                  <a:gd name="connsiteX16" fmla="*/ 2159647 w 2621867"/>
                                  <a:gd name="connsiteY16" fmla="*/ 361036 h 874241"/>
                                  <a:gd name="connsiteX17" fmla="*/ 2570207 w 2621867"/>
                                  <a:gd name="connsiteY17" fmla="*/ 529723 h 874241"/>
                                  <a:gd name="connsiteX18" fmla="*/ 2589263 w 2621867"/>
                                  <a:gd name="connsiteY18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498611 w 2621867"/>
                                  <a:gd name="connsiteY11" fmla="*/ 407931 h 874241"/>
                                  <a:gd name="connsiteX12" fmla="*/ 983961 w 2621867"/>
                                  <a:gd name="connsiteY12" fmla="*/ 203883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459 w 2622063"/>
                                  <a:gd name="connsiteY0" fmla="*/ 542558 h 877781"/>
                                  <a:gd name="connsiteX1" fmla="*/ 2326591 w 2622063"/>
                                  <a:gd name="connsiteY1" fmla="*/ 254933 h 877781"/>
                                  <a:gd name="connsiteX2" fmla="*/ 2060444 w 2622063"/>
                                  <a:gd name="connsiteY2" fmla="*/ 109423 h 877781"/>
                                  <a:gd name="connsiteX3" fmla="*/ 1630319 w 2622063"/>
                                  <a:gd name="connsiteY3" fmla="*/ 24057 h 877781"/>
                                  <a:gd name="connsiteX4" fmla="*/ 1306468 w 2622063"/>
                                  <a:gd name="connsiteY4" fmla="*/ 5008 h 877781"/>
                                  <a:gd name="connsiteX5" fmla="*/ 926416 w 2622063"/>
                                  <a:gd name="connsiteY5" fmla="*/ 102533 h 877781"/>
                                  <a:gd name="connsiteX6" fmla="*/ 621616 w 2622063"/>
                                  <a:gd name="connsiteY6" fmla="*/ 273983 h 877781"/>
                                  <a:gd name="connsiteX7" fmla="*/ 232408 w 2622063"/>
                                  <a:gd name="connsiteY7" fmla="*/ 512768 h 877781"/>
                                  <a:gd name="connsiteX8" fmla="*/ 2023 w 2622063"/>
                                  <a:gd name="connsiteY8" fmla="*/ 868051 h 877781"/>
                                  <a:gd name="connsiteX9" fmla="*/ 141658 w 2622063"/>
                                  <a:gd name="connsiteY9" fmla="*/ 745515 h 877781"/>
                                  <a:gd name="connsiteX10" fmla="*/ 498807 w 2622063"/>
                                  <a:gd name="connsiteY10" fmla="*/ 407931 h 877781"/>
                                  <a:gd name="connsiteX11" fmla="*/ 984157 w 2622063"/>
                                  <a:gd name="connsiteY11" fmla="*/ 203883 h 877781"/>
                                  <a:gd name="connsiteX12" fmla="*/ 1440755 w 2622063"/>
                                  <a:gd name="connsiteY12" fmla="*/ 158045 h 877781"/>
                                  <a:gd name="connsiteX13" fmla="*/ 1911002 w 2622063"/>
                                  <a:gd name="connsiteY13" fmla="*/ 254933 h 877781"/>
                                  <a:gd name="connsiteX14" fmla="*/ 2159843 w 2622063"/>
                                  <a:gd name="connsiteY14" fmla="*/ 361036 h 877781"/>
                                  <a:gd name="connsiteX15" fmla="*/ 2570403 w 2622063"/>
                                  <a:gd name="connsiteY15" fmla="*/ 529723 h 877781"/>
                                  <a:gd name="connsiteX16" fmla="*/ 2589459 w 2622063"/>
                                  <a:gd name="connsiteY16" fmla="*/ 542558 h 877781"/>
                                  <a:gd name="connsiteX0" fmla="*/ 2589459 w 2622063"/>
                                  <a:gd name="connsiteY0" fmla="*/ 518527 h 853750"/>
                                  <a:gd name="connsiteX1" fmla="*/ 2326591 w 2622063"/>
                                  <a:gd name="connsiteY1" fmla="*/ 230902 h 853750"/>
                                  <a:gd name="connsiteX2" fmla="*/ 2060444 w 2622063"/>
                                  <a:gd name="connsiteY2" fmla="*/ 85392 h 853750"/>
                                  <a:gd name="connsiteX3" fmla="*/ 1630319 w 2622063"/>
                                  <a:gd name="connsiteY3" fmla="*/ 26 h 853750"/>
                                  <a:gd name="connsiteX4" fmla="*/ 926416 w 2622063"/>
                                  <a:gd name="connsiteY4" fmla="*/ 78502 h 853750"/>
                                  <a:gd name="connsiteX5" fmla="*/ 621616 w 2622063"/>
                                  <a:gd name="connsiteY5" fmla="*/ 249952 h 853750"/>
                                  <a:gd name="connsiteX6" fmla="*/ 232408 w 2622063"/>
                                  <a:gd name="connsiteY6" fmla="*/ 488737 h 853750"/>
                                  <a:gd name="connsiteX7" fmla="*/ 2023 w 2622063"/>
                                  <a:gd name="connsiteY7" fmla="*/ 844020 h 853750"/>
                                  <a:gd name="connsiteX8" fmla="*/ 141658 w 2622063"/>
                                  <a:gd name="connsiteY8" fmla="*/ 721484 h 853750"/>
                                  <a:gd name="connsiteX9" fmla="*/ 498807 w 2622063"/>
                                  <a:gd name="connsiteY9" fmla="*/ 383900 h 853750"/>
                                  <a:gd name="connsiteX10" fmla="*/ 984157 w 2622063"/>
                                  <a:gd name="connsiteY10" fmla="*/ 179852 h 853750"/>
                                  <a:gd name="connsiteX11" fmla="*/ 1440755 w 2622063"/>
                                  <a:gd name="connsiteY11" fmla="*/ 134014 h 853750"/>
                                  <a:gd name="connsiteX12" fmla="*/ 1911002 w 2622063"/>
                                  <a:gd name="connsiteY12" fmla="*/ 230902 h 853750"/>
                                  <a:gd name="connsiteX13" fmla="*/ 2159843 w 2622063"/>
                                  <a:gd name="connsiteY13" fmla="*/ 337005 h 853750"/>
                                  <a:gd name="connsiteX14" fmla="*/ 2570403 w 2622063"/>
                                  <a:gd name="connsiteY14" fmla="*/ 505692 h 853750"/>
                                  <a:gd name="connsiteX15" fmla="*/ 2589459 w 2622063"/>
                                  <a:gd name="connsiteY15" fmla="*/ 518527 h 853750"/>
                                  <a:gd name="connsiteX0" fmla="*/ 2589459 w 2622063"/>
                                  <a:gd name="connsiteY0" fmla="*/ 456826 h 792049"/>
                                  <a:gd name="connsiteX1" fmla="*/ 2326591 w 2622063"/>
                                  <a:gd name="connsiteY1" fmla="*/ 169201 h 792049"/>
                                  <a:gd name="connsiteX2" fmla="*/ 2060444 w 2622063"/>
                                  <a:gd name="connsiteY2" fmla="*/ 23691 h 792049"/>
                                  <a:gd name="connsiteX3" fmla="*/ 926416 w 2622063"/>
                                  <a:gd name="connsiteY3" fmla="*/ 16801 h 792049"/>
                                  <a:gd name="connsiteX4" fmla="*/ 621616 w 2622063"/>
                                  <a:gd name="connsiteY4" fmla="*/ 188251 h 792049"/>
                                  <a:gd name="connsiteX5" fmla="*/ 232408 w 2622063"/>
                                  <a:gd name="connsiteY5" fmla="*/ 427036 h 792049"/>
                                  <a:gd name="connsiteX6" fmla="*/ 2023 w 2622063"/>
                                  <a:gd name="connsiteY6" fmla="*/ 782319 h 792049"/>
                                  <a:gd name="connsiteX7" fmla="*/ 141658 w 2622063"/>
                                  <a:gd name="connsiteY7" fmla="*/ 659783 h 792049"/>
                                  <a:gd name="connsiteX8" fmla="*/ 498807 w 2622063"/>
                                  <a:gd name="connsiteY8" fmla="*/ 322199 h 792049"/>
                                  <a:gd name="connsiteX9" fmla="*/ 984157 w 2622063"/>
                                  <a:gd name="connsiteY9" fmla="*/ 118151 h 792049"/>
                                  <a:gd name="connsiteX10" fmla="*/ 1440755 w 2622063"/>
                                  <a:gd name="connsiteY10" fmla="*/ 72313 h 792049"/>
                                  <a:gd name="connsiteX11" fmla="*/ 1911002 w 2622063"/>
                                  <a:gd name="connsiteY11" fmla="*/ 169201 h 792049"/>
                                  <a:gd name="connsiteX12" fmla="*/ 2159843 w 2622063"/>
                                  <a:gd name="connsiteY12" fmla="*/ 275304 h 792049"/>
                                  <a:gd name="connsiteX13" fmla="*/ 2570403 w 2622063"/>
                                  <a:gd name="connsiteY13" fmla="*/ 443991 h 792049"/>
                                  <a:gd name="connsiteX14" fmla="*/ 2589459 w 2622063"/>
                                  <a:gd name="connsiteY14" fmla="*/ 456826 h 792049"/>
                                  <a:gd name="connsiteX0" fmla="*/ 2589459 w 2622063"/>
                                  <a:gd name="connsiteY0" fmla="*/ 440115 h 775338"/>
                                  <a:gd name="connsiteX1" fmla="*/ 2326591 w 2622063"/>
                                  <a:gd name="connsiteY1" fmla="*/ 152490 h 775338"/>
                                  <a:gd name="connsiteX2" fmla="*/ 926416 w 2622063"/>
                                  <a:gd name="connsiteY2" fmla="*/ 90 h 775338"/>
                                  <a:gd name="connsiteX3" fmla="*/ 621616 w 2622063"/>
                                  <a:gd name="connsiteY3" fmla="*/ 171540 h 775338"/>
                                  <a:gd name="connsiteX4" fmla="*/ 232408 w 2622063"/>
                                  <a:gd name="connsiteY4" fmla="*/ 410325 h 775338"/>
                                  <a:gd name="connsiteX5" fmla="*/ 2023 w 2622063"/>
                                  <a:gd name="connsiteY5" fmla="*/ 765608 h 775338"/>
                                  <a:gd name="connsiteX6" fmla="*/ 141658 w 2622063"/>
                                  <a:gd name="connsiteY6" fmla="*/ 643072 h 775338"/>
                                  <a:gd name="connsiteX7" fmla="*/ 498807 w 2622063"/>
                                  <a:gd name="connsiteY7" fmla="*/ 305488 h 775338"/>
                                  <a:gd name="connsiteX8" fmla="*/ 984157 w 2622063"/>
                                  <a:gd name="connsiteY8" fmla="*/ 101440 h 775338"/>
                                  <a:gd name="connsiteX9" fmla="*/ 1440755 w 2622063"/>
                                  <a:gd name="connsiteY9" fmla="*/ 55602 h 775338"/>
                                  <a:gd name="connsiteX10" fmla="*/ 1911002 w 2622063"/>
                                  <a:gd name="connsiteY10" fmla="*/ 152490 h 775338"/>
                                  <a:gd name="connsiteX11" fmla="*/ 2159843 w 2622063"/>
                                  <a:gd name="connsiteY11" fmla="*/ 258593 h 775338"/>
                                  <a:gd name="connsiteX12" fmla="*/ 2570403 w 2622063"/>
                                  <a:gd name="connsiteY12" fmla="*/ 427280 h 775338"/>
                                  <a:gd name="connsiteX13" fmla="*/ 2589459 w 2622063"/>
                                  <a:gd name="connsiteY13" fmla="*/ 440115 h 775338"/>
                                  <a:gd name="connsiteX0" fmla="*/ 2589459 w 2632818"/>
                                  <a:gd name="connsiteY0" fmla="*/ 440111 h 775334"/>
                                  <a:gd name="connsiteX1" fmla="*/ 2166129 w 2632818"/>
                                  <a:gd name="connsiteY1" fmla="*/ 192742 h 775334"/>
                                  <a:gd name="connsiteX2" fmla="*/ 926416 w 2632818"/>
                                  <a:gd name="connsiteY2" fmla="*/ 86 h 775334"/>
                                  <a:gd name="connsiteX3" fmla="*/ 621616 w 2632818"/>
                                  <a:gd name="connsiteY3" fmla="*/ 171536 h 775334"/>
                                  <a:gd name="connsiteX4" fmla="*/ 232408 w 2632818"/>
                                  <a:gd name="connsiteY4" fmla="*/ 410321 h 775334"/>
                                  <a:gd name="connsiteX5" fmla="*/ 2023 w 2632818"/>
                                  <a:gd name="connsiteY5" fmla="*/ 765604 h 775334"/>
                                  <a:gd name="connsiteX6" fmla="*/ 141658 w 2632818"/>
                                  <a:gd name="connsiteY6" fmla="*/ 643068 h 775334"/>
                                  <a:gd name="connsiteX7" fmla="*/ 498807 w 2632818"/>
                                  <a:gd name="connsiteY7" fmla="*/ 305484 h 775334"/>
                                  <a:gd name="connsiteX8" fmla="*/ 984157 w 2632818"/>
                                  <a:gd name="connsiteY8" fmla="*/ 101436 h 775334"/>
                                  <a:gd name="connsiteX9" fmla="*/ 1440755 w 2632818"/>
                                  <a:gd name="connsiteY9" fmla="*/ 55598 h 775334"/>
                                  <a:gd name="connsiteX10" fmla="*/ 1911002 w 2632818"/>
                                  <a:gd name="connsiteY10" fmla="*/ 152486 h 775334"/>
                                  <a:gd name="connsiteX11" fmla="*/ 2159843 w 2632818"/>
                                  <a:gd name="connsiteY11" fmla="*/ 258589 h 775334"/>
                                  <a:gd name="connsiteX12" fmla="*/ 2570403 w 2632818"/>
                                  <a:gd name="connsiteY12" fmla="*/ 427276 h 775334"/>
                                  <a:gd name="connsiteX13" fmla="*/ 2589459 w 2632818"/>
                                  <a:gd name="connsiteY13" fmla="*/ 440111 h 775334"/>
                                  <a:gd name="connsiteX0" fmla="*/ 2589459 w 2632818"/>
                                  <a:gd name="connsiteY0" fmla="*/ 445171 h 780394"/>
                                  <a:gd name="connsiteX1" fmla="*/ 2166129 w 2632818"/>
                                  <a:gd name="connsiteY1" fmla="*/ 197802 h 780394"/>
                                  <a:gd name="connsiteX2" fmla="*/ 926416 w 2632818"/>
                                  <a:gd name="connsiteY2" fmla="*/ 5146 h 780394"/>
                                  <a:gd name="connsiteX3" fmla="*/ 621616 w 2632818"/>
                                  <a:gd name="connsiteY3" fmla="*/ 176596 h 780394"/>
                                  <a:gd name="connsiteX4" fmla="*/ 232408 w 2632818"/>
                                  <a:gd name="connsiteY4" fmla="*/ 415381 h 780394"/>
                                  <a:gd name="connsiteX5" fmla="*/ 2023 w 2632818"/>
                                  <a:gd name="connsiteY5" fmla="*/ 770664 h 780394"/>
                                  <a:gd name="connsiteX6" fmla="*/ 141658 w 2632818"/>
                                  <a:gd name="connsiteY6" fmla="*/ 648128 h 780394"/>
                                  <a:gd name="connsiteX7" fmla="*/ 498807 w 2632818"/>
                                  <a:gd name="connsiteY7" fmla="*/ 310544 h 780394"/>
                                  <a:gd name="connsiteX8" fmla="*/ 984157 w 2632818"/>
                                  <a:gd name="connsiteY8" fmla="*/ 106496 h 780394"/>
                                  <a:gd name="connsiteX9" fmla="*/ 1444845 w 2632818"/>
                                  <a:gd name="connsiteY9" fmla="*/ 782 h 780394"/>
                                  <a:gd name="connsiteX10" fmla="*/ 1911002 w 2632818"/>
                                  <a:gd name="connsiteY10" fmla="*/ 157546 h 780394"/>
                                  <a:gd name="connsiteX11" fmla="*/ 2159843 w 2632818"/>
                                  <a:gd name="connsiteY11" fmla="*/ 263649 h 780394"/>
                                  <a:gd name="connsiteX12" fmla="*/ 2570403 w 2632818"/>
                                  <a:gd name="connsiteY12" fmla="*/ 432336 h 780394"/>
                                  <a:gd name="connsiteX13" fmla="*/ 2589459 w 2632818"/>
                                  <a:gd name="connsiteY13" fmla="*/ 445171 h 780394"/>
                                  <a:gd name="connsiteX0" fmla="*/ 2589459 w 2632818"/>
                                  <a:gd name="connsiteY0" fmla="*/ 440111 h 775334"/>
                                  <a:gd name="connsiteX1" fmla="*/ 2166129 w 2632818"/>
                                  <a:gd name="connsiteY1" fmla="*/ 192742 h 775334"/>
                                  <a:gd name="connsiteX2" fmla="*/ 926416 w 2632818"/>
                                  <a:gd name="connsiteY2" fmla="*/ 86 h 775334"/>
                                  <a:gd name="connsiteX3" fmla="*/ 621616 w 2632818"/>
                                  <a:gd name="connsiteY3" fmla="*/ 171536 h 775334"/>
                                  <a:gd name="connsiteX4" fmla="*/ 232408 w 2632818"/>
                                  <a:gd name="connsiteY4" fmla="*/ 410321 h 775334"/>
                                  <a:gd name="connsiteX5" fmla="*/ 2023 w 2632818"/>
                                  <a:gd name="connsiteY5" fmla="*/ 765604 h 775334"/>
                                  <a:gd name="connsiteX6" fmla="*/ 141658 w 2632818"/>
                                  <a:gd name="connsiteY6" fmla="*/ 643068 h 775334"/>
                                  <a:gd name="connsiteX7" fmla="*/ 498807 w 2632818"/>
                                  <a:gd name="connsiteY7" fmla="*/ 305484 h 775334"/>
                                  <a:gd name="connsiteX8" fmla="*/ 984157 w 2632818"/>
                                  <a:gd name="connsiteY8" fmla="*/ 101436 h 775334"/>
                                  <a:gd name="connsiteX9" fmla="*/ 1429644 w 2632818"/>
                                  <a:gd name="connsiteY9" fmla="*/ 126113 h 775334"/>
                                  <a:gd name="connsiteX10" fmla="*/ 1911002 w 2632818"/>
                                  <a:gd name="connsiteY10" fmla="*/ 152486 h 775334"/>
                                  <a:gd name="connsiteX11" fmla="*/ 2159843 w 2632818"/>
                                  <a:gd name="connsiteY11" fmla="*/ 258589 h 775334"/>
                                  <a:gd name="connsiteX12" fmla="*/ 2570403 w 2632818"/>
                                  <a:gd name="connsiteY12" fmla="*/ 427276 h 775334"/>
                                  <a:gd name="connsiteX13" fmla="*/ 2589459 w 2632818"/>
                                  <a:gd name="connsiteY13" fmla="*/ 440111 h 775334"/>
                                  <a:gd name="connsiteX0" fmla="*/ 2589459 w 2646289"/>
                                  <a:gd name="connsiteY0" fmla="*/ 441260 h 776483"/>
                                  <a:gd name="connsiteX1" fmla="*/ 1974706 w 2646289"/>
                                  <a:gd name="connsiteY1" fmla="*/ 114032 h 776483"/>
                                  <a:gd name="connsiteX2" fmla="*/ 926416 w 2646289"/>
                                  <a:gd name="connsiteY2" fmla="*/ 1235 h 776483"/>
                                  <a:gd name="connsiteX3" fmla="*/ 621616 w 2646289"/>
                                  <a:gd name="connsiteY3" fmla="*/ 172685 h 776483"/>
                                  <a:gd name="connsiteX4" fmla="*/ 232408 w 2646289"/>
                                  <a:gd name="connsiteY4" fmla="*/ 411470 h 776483"/>
                                  <a:gd name="connsiteX5" fmla="*/ 2023 w 2646289"/>
                                  <a:gd name="connsiteY5" fmla="*/ 766753 h 776483"/>
                                  <a:gd name="connsiteX6" fmla="*/ 141658 w 2646289"/>
                                  <a:gd name="connsiteY6" fmla="*/ 644217 h 776483"/>
                                  <a:gd name="connsiteX7" fmla="*/ 498807 w 2646289"/>
                                  <a:gd name="connsiteY7" fmla="*/ 306633 h 776483"/>
                                  <a:gd name="connsiteX8" fmla="*/ 984157 w 2646289"/>
                                  <a:gd name="connsiteY8" fmla="*/ 102585 h 776483"/>
                                  <a:gd name="connsiteX9" fmla="*/ 1429644 w 2646289"/>
                                  <a:gd name="connsiteY9" fmla="*/ 127262 h 776483"/>
                                  <a:gd name="connsiteX10" fmla="*/ 1911002 w 2646289"/>
                                  <a:gd name="connsiteY10" fmla="*/ 153635 h 776483"/>
                                  <a:gd name="connsiteX11" fmla="*/ 2159843 w 2646289"/>
                                  <a:gd name="connsiteY11" fmla="*/ 259738 h 776483"/>
                                  <a:gd name="connsiteX12" fmla="*/ 2570403 w 2646289"/>
                                  <a:gd name="connsiteY12" fmla="*/ 428425 h 776483"/>
                                  <a:gd name="connsiteX13" fmla="*/ 2589459 w 2646289"/>
                                  <a:gd name="connsiteY13" fmla="*/ 441260 h 776483"/>
                                  <a:gd name="connsiteX0" fmla="*/ 2589459 w 2646289"/>
                                  <a:gd name="connsiteY0" fmla="*/ 430390 h 765613"/>
                                  <a:gd name="connsiteX1" fmla="*/ 1974706 w 2646289"/>
                                  <a:gd name="connsiteY1" fmla="*/ 103162 h 765613"/>
                                  <a:gd name="connsiteX2" fmla="*/ 1202616 w 2646289"/>
                                  <a:gd name="connsiteY2" fmla="*/ 1458 h 765613"/>
                                  <a:gd name="connsiteX3" fmla="*/ 621616 w 2646289"/>
                                  <a:gd name="connsiteY3" fmla="*/ 161815 h 765613"/>
                                  <a:gd name="connsiteX4" fmla="*/ 232408 w 2646289"/>
                                  <a:gd name="connsiteY4" fmla="*/ 400600 h 765613"/>
                                  <a:gd name="connsiteX5" fmla="*/ 2023 w 2646289"/>
                                  <a:gd name="connsiteY5" fmla="*/ 755883 h 765613"/>
                                  <a:gd name="connsiteX6" fmla="*/ 141658 w 2646289"/>
                                  <a:gd name="connsiteY6" fmla="*/ 633347 h 765613"/>
                                  <a:gd name="connsiteX7" fmla="*/ 498807 w 2646289"/>
                                  <a:gd name="connsiteY7" fmla="*/ 295763 h 765613"/>
                                  <a:gd name="connsiteX8" fmla="*/ 984157 w 2646289"/>
                                  <a:gd name="connsiteY8" fmla="*/ 91715 h 765613"/>
                                  <a:gd name="connsiteX9" fmla="*/ 1429644 w 2646289"/>
                                  <a:gd name="connsiteY9" fmla="*/ 116392 h 765613"/>
                                  <a:gd name="connsiteX10" fmla="*/ 1911002 w 2646289"/>
                                  <a:gd name="connsiteY10" fmla="*/ 142765 h 765613"/>
                                  <a:gd name="connsiteX11" fmla="*/ 2159843 w 2646289"/>
                                  <a:gd name="connsiteY11" fmla="*/ 248868 h 765613"/>
                                  <a:gd name="connsiteX12" fmla="*/ 2570403 w 2646289"/>
                                  <a:gd name="connsiteY12" fmla="*/ 417555 h 765613"/>
                                  <a:gd name="connsiteX13" fmla="*/ 2589459 w 2646289"/>
                                  <a:gd name="connsiteY13" fmla="*/ 430390 h 765613"/>
                                  <a:gd name="connsiteX0" fmla="*/ 2589459 w 2646289"/>
                                  <a:gd name="connsiteY0" fmla="*/ 429481 h 764704"/>
                                  <a:gd name="connsiteX1" fmla="*/ 1974706 w 2646289"/>
                                  <a:gd name="connsiteY1" fmla="*/ 102253 h 764704"/>
                                  <a:gd name="connsiteX2" fmla="*/ 1202616 w 2646289"/>
                                  <a:gd name="connsiteY2" fmla="*/ 549 h 764704"/>
                                  <a:gd name="connsiteX3" fmla="*/ 614981 w 2646289"/>
                                  <a:gd name="connsiteY3" fmla="*/ 135166 h 764704"/>
                                  <a:gd name="connsiteX4" fmla="*/ 232408 w 2646289"/>
                                  <a:gd name="connsiteY4" fmla="*/ 399691 h 764704"/>
                                  <a:gd name="connsiteX5" fmla="*/ 2023 w 2646289"/>
                                  <a:gd name="connsiteY5" fmla="*/ 754974 h 764704"/>
                                  <a:gd name="connsiteX6" fmla="*/ 141658 w 2646289"/>
                                  <a:gd name="connsiteY6" fmla="*/ 632438 h 764704"/>
                                  <a:gd name="connsiteX7" fmla="*/ 498807 w 2646289"/>
                                  <a:gd name="connsiteY7" fmla="*/ 294854 h 764704"/>
                                  <a:gd name="connsiteX8" fmla="*/ 984157 w 2646289"/>
                                  <a:gd name="connsiteY8" fmla="*/ 90806 h 764704"/>
                                  <a:gd name="connsiteX9" fmla="*/ 1429644 w 2646289"/>
                                  <a:gd name="connsiteY9" fmla="*/ 115483 h 764704"/>
                                  <a:gd name="connsiteX10" fmla="*/ 1911002 w 2646289"/>
                                  <a:gd name="connsiteY10" fmla="*/ 141856 h 764704"/>
                                  <a:gd name="connsiteX11" fmla="*/ 2159843 w 2646289"/>
                                  <a:gd name="connsiteY11" fmla="*/ 247959 h 764704"/>
                                  <a:gd name="connsiteX12" fmla="*/ 2570403 w 2646289"/>
                                  <a:gd name="connsiteY12" fmla="*/ 416646 h 764704"/>
                                  <a:gd name="connsiteX13" fmla="*/ 2589459 w 2646289"/>
                                  <a:gd name="connsiteY13" fmla="*/ 429481 h 764704"/>
                                  <a:gd name="connsiteX0" fmla="*/ 2589459 w 2646289"/>
                                  <a:gd name="connsiteY0" fmla="*/ 429481 h 764704"/>
                                  <a:gd name="connsiteX1" fmla="*/ 1974706 w 2646289"/>
                                  <a:gd name="connsiteY1" fmla="*/ 102253 h 764704"/>
                                  <a:gd name="connsiteX2" fmla="*/ 1202616 w 2646289"/>
                                  <a:gd name="connsiteY2" fmla="*/ 549 h 764704"/>
                                  <a:gd name="connsiteX3" fmla="*/ 614981 w 2646289"/>
                                  <a:gd name="connsiteY3" fmla="*/ 135166 h 764704"/>
                                  <a:gd name="connsiteX4" fmla="*/ 232408 w 2646289"/>
                                  <a:gd name="connsiteY4" fmla="*/ 399691 h 764704"/>
                                  <a:gd name="connsiteX5" fmla="*/ 2023 w 2646289"/>
                                  <a:gd name="connsiteY5" fmla="*/ 754974 h 764704"/>
                                  <a:gd name="connsiteX6" fmla="*/ 141658 w 2646289"/>
                                  <a:gd name="connsiteY6" fmla="*/ 632438 h 764704"/>
                                  <a:gd name="connsiteX7" fmla="*/ 498807 w 2646289"/>
                                  <a:gd name="connsiteY7" fmla="*/ 294854 h 764704"/>
                                  <a:gd name="connsiteX8" fmla="*/ 984157 w 2646289"/>
                                  <a:gd name="connsiteY8" fmla="*/ 90806 h 764704"/>
                                  <a:gd name="connsiteX9" fmla="*/ 1416566 w 2646289"/>
                                  <a:gd name="connsiteY9" fmla="*/ 45818 h 764704"/>
                                  <a:gd name="connsiteX10" fmla="*/ 1911002 w 2646289"/>
                                  <a:gd name="connsiteY10" fmla="*/ 141856 h 764704"/>
                                  <a:gd name="connsiteX11" fmla="*/ 2159843 w 2646289"/>
                                  <a:gd name="connsiteY11" fmla="*/ 247959 h 764704"/>
                                  <a:gd name="connsiteX12" fmla="*/ 2570403 w 2646289"/>
                                  <a:gd name="connsiteY12" fmla="*/ 416646 h 764704"/>
                                  <a:gd name="connsiteX13" fmla="*/ 2589459 w 2646289"/>
                                  <a:gd name="connsiteY13" fmla="*/ 429481 h 764704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84157 w 2646289"/>
                                  <a:gd name="connsiteY8" fmla="*/ 112935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8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31168 w 2646289"/>
                                  <a:gd name="connsiteY8" fmla="*/ 115660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8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31168 w 2646289"/>
                                  <a:gd name="connsiteY8" fmla="*/ 115660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9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7424"/>
                                  <a:gd name="connsiteY0" fmla="*/ 451610 h 786833"/>
                                  <a:gd name="connsiteX1" fmla="*/ 1974706 w 2647424"/>
                                  <a:gd name="connsiteY1" fmla="*/ 124382 h 786833"/>
                                  <a:gd name="connsiteX2" fmla="*/ 1221273 w 2647424"/>
                                  <a:gd name="connsiteY2" fmla="*/ 381 h 786833"/>
                                  <a:gd name="connsiteX3" fmla="*/ 614981 w 2647424"/>
                                  <a:gd name="connsiteY3" fmla="*/ 157295 h 786833"/>
                                  <a:gd name="connsiteX4" fmla="*/ 232408 w 2647424"/>
                                  <a:gd name="connsiteY4" fmla="*/ 421820 h 786833"/>
                                  <a:gd name="connsiteX5" fmla="*/ 2023 w 2647424"/>
                                  <a:gd name="connsiteY5" fmla="*/ 777103 h 786833"/>
                                  <a:gd name="connsiteX6" fmla="*/ 141658 w 2647424"/>
                                  <a:gd name="connsiteY6" fmla="*/ 654567 h 786833"/>
                                  <a:gd name="connsiteX7" fmla="*/ 498807 w 2647424"/>
                                  <a:gd name="connsiteY7" fmla="*/ 316983 h 786833"/>
                                  <a:gd name="connsiteX8" fmla="*/ 931168 w 2647424"/>
                                  <a:gd name="connsiteY8" fmla="*/ 115660 h 786833"/>
                                  <a:gd name="connsiteX9" fmla="*/ 1416566 w 2647424"/>
                                  <a:gd name="connsiteY9" fmla="*/ 67947 h 786833"/>
                                  <a:gd name="connsiteX10" fmla="*/ 1911002 w 2647424"/>
                                  <a:gd name="connsiteY10" fmla="*/ 163985 h 786833"/>
                                  <a:gd name="connsiteX11" fmla="*/ 2137147 w 2647424"/>
                                  <a:gd name="connsiteY11" fmla="*/ 238853 h 786833"/>
                                  <a:gd name="connsiteX12" fmla="*/ 2570403 w 2647424"/>
                                  <a:gd name="connsiteY12" fmla="*/ 438775 h 786833"/>
                                  <a:gd name="connsiteX13" fmla="*/ 2589459 w 2647424"/>
                                  <a:gd name="connsiteY13" fmla="*/ 451610 h 786833"/>
                                  <a:gd name="connsiteX0" fmla="*/ 2587968 w 2646420"/>
                                  <a:gd name="connsiteY0" fmla="*/ 483729 h 786869"/>
                                  <a:gd name="connsiteX1" fmla="*/ 1974706 w 2646420"/>
                                  <a:gd name="connsiteY1" fmla="*/ 124418 h 786869"/>
                                  <a:gd name="connsiteX2" fmla="*/ 1221273 w 2646420"/>
                                  <a:gd name="connsiteY2" fmla="*/ 417 h 786869"/>
                                  <a:gd name="connsiteX3" fmla="*/ 614981 w 2646420"/>
                                  <a:gd name="connsiteY3" fmla="*/ 157331 h 786869"/>
                                  <a:gd name="connsiteX4" fmla="*/ 232408 w 2646420"/>
                                  <a:gd name="connsiteY4" fmla="*/ 421856 h 786869"/>
                                  <a:gd name="connsiteX5" fmla="*/ 2023 w 2646420"/>
                                  <a:gd name="connsiteY5" fmla="*/ 777139 h 786869"/>
                                  <a:gd name="connsiteX6" fmla="*/ 141658 w 2646420"/>
                                  <a:gd name="connsiteY6" fmla="*/ 654603 h 786869"/>
                                  <a:gd name="connsiteX7" fmla="*/ 498807 w 2646420"/>
                                  <a:gd name="connsiteY7" fmla="*/ 317019 h 786869"/>
                                  <a:gd name="connsiteX8" fmla="*/ 931168 w 2646420"/>
                                  <a:gd name="connsiteY8" fmla="*/ 115696 h 786869"/>
                                  <a:gd name="connsiteX9" fmla="*/ 1416566 w 2646420"/>
                                  <a:gd name="connsiteY9" fmla="*/ 67983 h 786869"/>
                                  <a:gd name="connsiteX10" fmla="*/ 1911002 w 2646420"/>
                                  <a:gd name="connsiteY10" fmla="*/ 164021 h 786869"/>
                                  <a:gd name="connsiteX11" fmla="*/ 2137147 w 2646420"/>
                                  <a:gd name="connsiteY11" fmla="*/ 238889 h 786869"/>
                                  <a:gd name="connsiteX12" fmla="*/ 2570403 w 2646420"/>
                                  <a:gd name="connsiteY12" fmla="*/ 438811 h 786869"/>
                                  <a:gd name="connsiteX13" fmla="*/ 2587968 w 2646420"/>
                                  <a:gd name="connsiteY13" fmla="*/ 483729 h 786869"/>
                                  <a:gd name="connsiteX0" fmla="*/ 2608311 w 2660652"/>
                                  <a:gd name="connsiteY0" fmla="*/ 411088 h 786796"/>
                                  <a:gd name="connsiteX1" fmla="*/ 1974706 w 2660652"/>
                                  <a:gd name="connsiteY1" fmla="*/ 124345 h 786796"/>
                                  <a:gd name="connsiteX2" fmla="*/ 1221273 w 2660652"/>
                                  <a:gd name="connsiteY2" fmla="*/ 344 h 786796"/>
                                  <a:gd name="connsiteX3" fmla="*/ 614981 w 2660652"/>
                                  <a:gd name="connsiteY3" fmla="*/ 157258 h 786796"/>
                                  <a:gd name="connsiteX4" fmla="*/ 232408 w 2660652"/>
                                  <a:gd name="connsiteY4" fmla="*/ 421783 h 786796"/>
                                  <a:gd name="connsiteX5" fmla="*/ 2023 w 2660652"/>
                                  <a:gd name="connsiteY5" fmla="*/ 777066 h 786796"/>
                                  <a:gd name="connsiteX6" fmla="*/ 141658 w 2660652"/>
                                  <a:gd name="connsiteY6" fmla="*/ 654530 h 786796"/>
                                  <a:gd name="connsiteX7" fmla="*/ 498807 w 2660652"/>
                                  <a:gd name="connsiteY7" fmla="*/ 316946 h 786796"/>
                                  <a:gd name="connsiteX8" fmla="*/ 931168 w 2660652"/>
                                  <a:gd name="connsiteY8" fmla="*/ 115623 h 786796"/>
                                  <a:gd name="connsiteX9" fmla="*/ 1416566 w 2660652"/>
                                  <a:gd name="connsiteY9" fmla="*/ 67910 h 786796"/>
                                  <a:gd name="connsiteX10" fmla="*/ 1911002 w 2660652"/>
                                  <a:gd name="connsiteY10" fmla="*/ 163948 h 786796"/>
                                  <a:gd name="connsiteX11" fmla="*/ 2137147 w 2660652"/>
                                  <a:gd name="connsiteY11" fmla="*/ 238816 h 786796"/>
                                  <a:gd name="connsiteX12" fmla="*/ 2570403 w 2660652"/>
                                  <a:gd name="connsiteY12" fmla="*/ 438738 h 786796"/>
                                  <a:gd name="connsiteX13" fmla="*/ 2608311 w 2660652"/>
                                  <a:gd name="connsiteY13" fmla="*/ 411088 h 786796"/>
                                  <a:gd name="connsiteX0" fmla="*/ 2608311 w 2662255"/>
                                  <a:gd name="connsiteY0" fmla="*/ 411088 h 786796"/>
                                  <a:gd name="connsiteX1" fmla="*/ 1974706 w 2662255"/>
                                  <a:gd name="connsiteY1" fmla="*/ 124345 h 786796"/>
                                  <a:gd name="connsiteX2" fmla="*/ 1221273 w 2662255"/>
                                  <a:gd name="connsiteY2" fmla="*/ 344 h 786796"/>
                                  <a:gd name="connsiteX3" fmla="*/ 614981 w 2662255"/>
                                  <a:gd name="connsiteY3" fmla="*/ 157258 h 786796"/>
                                  <a:gd name="connsiteX4" fmla="*/ 232408 w 2662255"/>
                                  <a:gd name="connsiteY4" fmla="*/ 421783 h 786796"/>
                                  <a:gd name="connsiteX5" fmla="*/ 2023 w 2662255"/>
                                  <a:gd name="connsiteY5" fmla="*/ 777066 h 786796"/>
                                  <a:gd name="connsiteX6" fmla="*/ 141658 w 2662255"/>
                                  <a:gd name="connsiteY6" fmla="*/ 654530 h 786796"/>
                                  <a:gd name="connsiteX7" fmla="*/ 498807 w 2662255"/>
                                  <a:gd name="connsiteY7" fmla="*/ 316946 h 786796"/>
                                  <a:gd name="connsiteX8" fmla="*/ 931168 w 2662255"/>
                                  <a:gd name="connsiteY8" fmla="*/ 115623 h 786796"/>
                                  <a:gd name="connsiteX9" fmla="*/ 1416566 w 2662255"/>
                                  <a:gd name="connsiteY9" fmla="*/ 67910 h 786796"/>
                                  <a:gd name="connsiteX10" fmla="*/ 1911002 w 2662255"/>
                                  <a:gd name="connsiteY10" fmla="*/ 163948 h 786796"/>
                                  <a:gd name="connsiteX11" fmla="*/ 2137147 w 2662255"/>
                                  <a:gd name="connsiteY11" fmla="*/ 238816 h 786796"/>
                                  <a:gd name="connsiteX12" fmla="*/ 2574438 w 2662255"/>
                                  <a:gd name="connsiteY12" fmla="*/ 492272 h 786796"/>
                                  <a:gd name="connsiteX13" fmla="*/ 2608311 w 2662255"/>
                                  <a:gd name="connsiteY13" fmla="*/ 411088 h 786796"/>
                                  <a:gd name="connsiteX0" fmla="*/ 2496995 w 2603238"/>
                                  <a:gd name="connsiteY0" fmla="*/ 376872 h 786769"/>
                                  <a:gd name="connsiteX1" fmla="*/ 1974706 w 2603238"/>
                                  <a:gd name="connsiteY1" fmla="*/ 124318 h 786769"/>
                                  <a:gd name="connsiteX2" fmla="*/ 1221273 w 2603238"/>
                                  <a:gd name="connsiteY2" fmla="*/ 317 h 786769"/>
                                  <a:gd name="connsiteX3" fmla="*/ 614981 w 2603238"/>
                                  <a:gd name="connsiteY3" fmla="*/ 157231 h 786769"/>
                                  <a:gd name="connsiteX4" fmla="*/ 232408 w 2603238"/>
                                  <a:gd name="connsiteY4" fmla="*/ 421756 h 786769"/>
                                  <a:gd name="connsiteX5" fmla="*/ 2023 w 2603238"/>
                                  <a:gd name="connsiteY5" fmla="*/ 777039 h 786769"/>
                                  <a:gd name="connsiteX6" fmla="*/ 141658 w 2603238"/>
                                  <a:gd name="connsiteY6" fmla="*/ 654503 h 786769"/>
                                  <a:gd name="connsiteX7" fmla="*/ 498807 w 2603238"/>
                                  <a:gd name="connsiteY7" fmla="*/ 316919 h 786769"/>
                                  <a:gd name="connsiteX8" fmla="*/ 931168 w 2603238"/>
                                  <a:gd name="connsiteY8" fmla="*/ 115596 h 786769"/>
                                  <a:gd name="connsiteX9" fmla="*/ 1416566 w 2603238"/>
                                  <a:gd name="connsiteY9" fmla="*/ 67883 h 786769"/>
                                  <a:gd name="connsiteX10" fmla="*/ 1911002 w 2603238"/>
                                  <a:gd name="connsiteY10" fmla="*/ 163921 h 786769"/>
                                  <a:gd name="connsiteX11" fmla="*/ 2137147 w 2603238"/>
                                  <a:gd name="connsiteY11" fmla="*/ 238789 h 786769"/>
                                  <a:gd name="connsiteX12" fmla="*/ 2574438 w 2603238"/>
                                  <a:gd name="connsiteY12" fmla="*/ 492245 h 786769"/>
                                  <a:gd name="connsiteX13" fmla="*/ 2496995 w 2603238"/>
                                  <a:gd name="connsiteY13" fmla="*/ 376872 h 786769"/>
                                  <a:gd name="connsiteX0" fmla="*/ 2496995 w 2614345"/>
                                  <a:gd name="connsiteY0" fmla="*/ 376872 h 786769"/>
                                  <a:gd name="connsiteX1" fmla="*/ 1974706 w 2614345"/>
                                  <a:gd name="connsiteY1" fmla="*/ 124318 h 786769"/>
                                  <a:gd name="connsiteX2" fmla="*/ 1221273 w 2614345"/>
                                  <a:gd name="connsiteY2" fmla="*/ 317 h 786769"/>
                                  <a:gd name="connsiteX3" fmla="*/ 614981 w 2614345"/>
                                  <a:gd name="connsiteY3" fmla="*/ 157231 h 786769"/>
                                  <a:gd name="connsiteX4" fmla="*/ 232408 w 2614345"/>
                                  <a:gd name="connsiteY4" fmla="*/ 421756 h 786769"/>
                                  <a:gd name="connsiteX5" fmla="*/ 2023 w 2614345"/>
                                  <a:gd name="connsiteY5" fmla="*/ 777039 h 786769"/>
                                  <a:gd name="connsiteX6" fmla="*/ 141658 w 2614345"/>
                                  <a:gd name="connsiteY6" fmla="*/ 654503 h 786769"/>
                                  <a:gd name="connsiteX7" fmla="*/ 498807 w 2614345"/>
                                  <a:gd name="connsiteY7" fmla="*/ 316919 h 786769"/>
                                  <a:gd name="connsiteX8" fmla="*/ 931168 w 2614345"/>
                                  <a:gd name="connsiteY8" fmla="*/ 115596 h 786769"/>
                                  <a:gd name="connsiteX9" fmla="*/ 1416566 w 2614345"/>
                                  <a:gd name="connsiteY9" fmla="*/ 67883 h 786769"/>
                                  <a:gd name="connsiteX10" fmla="*/ 1911002 w 2614345"/>
                                  <a:gd name="connsiteY10" fmla="*/ 163921 h 786769"/>
                                  <a:gd name="connsiteX11" fmla="*/ 2137147 w 2614345"/>
                                  <a:gd name="connsiteY11" fmla="*/ 238789 h 786769"/>
                                  <a:gd name="connsiteX12" fmla="*/ 2588286 w 2614345"/>
                                  <a:gd name="connsiteY12" fmla="*/ 489162 h 786769"/>
                                  <a:gd name="connsiteX13" fmla="*/ 2496995 w 2614345"/>
                                  <a:gd name="connsiteY13" fmla="*/ 376872 h 786769"/>
                                  <a:gd name="connsiteX0" fmla="*/ 2496995 w 2611741"/>
                                  <a:gd name="connsiteY0" fmla="*/ 376872 h 786769"/>
                                  <a:gd name="connsiteX1" fmla="*/ 1974706 w 2611741"/>
                                  <a:gd name="connsiteY1" fmla="*/ 124318 h 786769"/>
                                  <a:gd name="connsiteX2" fmla="*/ 1221273 w 2611741"/>
                                  <a:gd name="connsiteY2" fmla="*/ 317 h 786769"/>
                                  <a:gd name="connsiteX3" fmla="*/ 614981 w 2611741"/>
                                  <a:gd name="connsiteY3" fmla="*/ 157231 h 786769"/>
                                  <a:gd name="connsiteX4" fmla="*/ 232408 w 2611741"/>
                                  <a:gd name="connsiteY4" fmla="*/ 421756 h 786769"/>
                                  <a:gd name="connsiteX5" fmla="*/ 2023 w 2611741"/>
                                  <a:gd name="connsiteY5" fmla="*/ 777039 h 786769"/>
                                  <a:gd name="connsiteX6" fmla="*/ 141658 w 2611741"/>
                                  <a:gd name="connsiteY6" fmla="*/ 654503 h 786769"/>
                                  <a:gd name="connsiteX7" fmla="*/ 498807 w 2611741"/>
                                  <a:gd name="connsiteY7" fmla="*/ 316919 h 786769"/>
                                  <a:gd name="connsiteX8" fmla="*/ 931168 w 2611741"/>
                                  <a:gd name="connsiteY8" fmla="*/ 115596 h 786769"/>
                                  <a:gd name="connsiteX9" fmla="*/ 1416566 w 2611741"/>
                                  <a:gd name="connsiteY9" fmla="*/ 67883 h 786769"/>
                                  <a:gd name="connsiteX10" fmla="*/ 1911002 w 2611741"/>
                                  <a:gd name="connsiteY10" fmla="*/ 163921 h 786769"/>
                                  <a:gd name="connsiteX11" fmla="*/ 2137147 w 2611741"/>
                                  <a:gd name="connsiteY11" fmla="*/ 238789 h 786769"/>
                                  <a:gd name="connsiteX12" fmla="*/ 2588286 w 2611741"/>
                                  <a:gd name="connsiteY12" fmla="*/ 489162 h 786769"/>
                                  <a:gd name="connsiteX13" fmla="*/ 2496995 w 2611741"/>
                                  <a:gd name="connsiteY13" fmla="*/ 376872 h 786769"/>
                                  <a:gd name="connsiteX0" fmla="*/ 2467474 w 2607081"/>
                                  <a:gd name="connsiteY0" fmla="*/ 338057 h 786743"/>
                                  <a:gd name="connsiteX1" fmla="*/ 1974706 w 2607081"/>
                                  <a:gd name="connsiteY1" fmla="*/ 124292 h 786743"/>
                                  <a:gd name="connsiteX2" fmla="*/ 1221273 w 2607081"/>
                                  <a:gd name="connsiteY2" fmla="*/ 291 h 786743"/>
                                  <a:gd name="connsiteX3" fmla="*/ 614981 w 2607081"/>
                                  <a:gd name="connsiteY3" fmla="*/ 157205 h 786743"/>
                                  <a:gd name="connsiteX4" fmla="*/ 232408 w 2607081"/>
                                  <a:gd name="connsiteY4" fmla="*/ 421730 h 786743"/>
                                  <a:gd name="connsiteX5" fmla="*/ 2023 w 2607081"/>
                                  <a:gd name="connsiteY5" fmla="*/ 777013 h 786743"/>
                                  <a:gd name="connsiteX6" fmla="*/ 141658 w 2607081"/>
                                  <a:gd name="connsiteY6" fmla="*/ 654477 h 786743"/>
                                  <a:gd name="connsiteX7" fmla="*/ 498807 w 2607081"/>
                                  <a:gd name="connsiteY7" fmla="*/ 316893 h 786743"/>
                                  <a:gd name="connsiteX8" fmla="*/ 931168 w 2607081"/>
                                  <a:gd name="connsiteY8" fmla="*/ 115570 h 786743"/>
                                  <a:gd name="connsiteX9" fmla="*/ 1416566 w 2607081"/>
                                  <a:gd name="connsiteY9" fmla="*/ 67857 h 786743"/>
                                  <a:gd name="connsiteX10" fmla="*/ 1911002 w 2607081"/>
                                  <a:gd name="connsiteY10" fmla="*/ 163895 h 786743"/>
                                  <a:gd name="connsiteX11" fmla="*/ 2137147 w 2607081"/>
                                  <a:gd name="connsiteY11" fmla="*/ 238763 h 786743"/>
                                  <a:gd name="connsiteX12" fmla="*/ 2588286 w 2607081"/>
                                  <a:gd name="connsiteY12" fmla="*/ 489136 h 786743"/>
                                  <a:gd name="connsiteX13" fmla="*/ 2467474 w 2607081"/>
                                  <a:gd name="connsiteY13" fmla="*/ 338057 h 786743"/>
                                  <a:gd name="connsiteX0" fmla="*/ 2467474 w 2620397"/>
                                  <a:gd name="connsiteY0" fmla="*/ 338057 h 786743"/>
                                  <a:gd name="connsiteX1" fmla="*/ 1974706 w 2620397"/>
                                  <a:gd name="connsiteY1" fmla="*/ 124292 h 786743"/>
                                  <a:gd name="connsiteX2" fmla="*/ 1221273 w 2620397"/>
                                  <a:gd name="connsiteY2" fmla="*/ 291 h 786743"/>
                                  <a:gd name="connsiteX3" fmla="*/ 614981 w 2620397"/>
                                  <a:gd name="connsiteY3" fmla="*/ 157205 h 786743"/>
                                  <a:gd name="connsiteX4" fmla="*/ 232408 w 2620397"/>
                                  <a:gd name="connsiteY4" fmla="*/ 421730 h 786743"/>
                                  <a:gd name="connsiteX5" fmla="*/ 2023 w 2620397"/>
                                  <a:gd name="connsiteY5" fmla="*/ 777013 h 786743"/>
                                  <a:gd name="connsiteX6" fmla="*/ 141658 w 2620397"/>
                                  <a:gd name="connsiteY6" fmla="*/ 654477 h 786743"/>
                                  <a:gd name="connsiteX7" fmla="*/ 498807 w 2620397"/>
                                  <a:gd name="connsiteY7" fmla="*/ 316893 h 786743"/>
                                  <a:gd name="connsiteX8" fmla="*/ 931168 w 2620397"/>
                                  <a:gd name="connsiteY8" fmla="*/ 115570 h 786743"/>
                                  <a:gd name="connsiteX9" fmla="*/ 1416566 w 2620397"/>
                                  <a:gd name="connsiteY9" fmla="*/ 67857 h 786743"/>
                                  <a:gd name="connsiteX10" fmla="*/ 1911002 w 2620397"/>
                                  <a:gd name="connsiteY10" fmla="*/ 163895 h 786743"/>
                                  <a:gd name="connsiteX11" fmla="*/ 2137147 w 2620397"/>
                                  <a:gd name="connsiteY11" fmla="*/ 238763 h 786743"/>
                                  <a:gd name="connsiteX12" fmla="*/ 2603241 w 2620397"/>
                                  <a:gd name="connsiteY12" fmla="*/ 490344 h 786743"/>
                                  <a:gd name="connsiteX13" fmla="*/ 2467474 w 2620397"/>
                                  <a:gd name="connsiteY13" fmla="*/ 338057 h 786743"/>
                                  <a:gd name="connsiteX0" fmla="*/ 2467474 w 2604023"/>
                                  <a:gd name="connsiteY0" fmla="*/ 338057 h 786743"/>
                                  <a:gd name="connsiteX1" fmla="*/ 1974706 w 2604023"/>
                                  <a:gd name="connsiteY1" fmla="*/ 124292 h 786743"/>
                                  <a:gd name="connsiteX2" fmla="*/ 1221273 w 2604023"/>
                                  <a:gd name="connsiteY2" fmla="*/ 291 h 786743"/>
                                  <a:gd name="connsiteX3" fmla="*/ 614981 w 2604023"/>
                                  <a:gd name="connsiteY3" fmla="*/ 157205 h 786743"/>
                                  <a:gd name="connsiteX4" fmla="*/ 232408 w 2604023"/>
                                  <a:gd name="connsiteY4" fmla="*/ 421730 h 786743"/>
                                  <a:gd name="connsiteX5" fmla="*/ 2023 w 2604023"/>
                                  <a:gd name="connsiteY5" fmla="*/ 777013 h 786743"/>
                                  <a:gd name="connsiteX6" fmla="*/ 141658 w 2604023"/>
                                  <a:gd name="connsiteY6" fmla="*/ 654477 h 786743"/>
                                  <a:gd name="connsiteX7" fmla="*/ 498807 w 2604023"/>
                                  <a:gd name="connsiteY7" fmla="*/ 316893 h 786743"/>
                                  <a:gd name="connsiteX8" fmla="*/ 931168 w 2604023"/>
                                  <a:gd name="connsiteY8" fmla="*/ 115570 h 786743"/>
                                  <a:gd name="connsiteX9" fmla="*/ 1416566 w 2604023"/>
                                  <a:gd name="connsiteY9" fmla="*/ 67857 h 786743"/>
                                  <a:gd name="connsiteX10" fmla="*/ 1911002 w 2604023"/>
                                  <a:gd name="connsiteY10" fmla="*/ 163895 h 786743"/>
                                  <a:gd name="connsiteX11" fmla="*/ 2137147 w 2604023"/>
                                  <a:gd name="connsiteY11" fmla="*/ 238763 h 786743"/>
                                  <a:gd name="connsiteX12" fmla="*/ 2603241 w 2604023"/>
                                  <a:gd name="connsiteY12" fmla="*/ 490344 h 786743"/>
                                  <a:gd name="connsiteX13" fmla="*/ 2467474 w 2604023"/>
                                  <a:gd name="connsiteY13" fmla="*/ 338057 h 786743"/>
                                  <a:gd name="connsiteX0" fmla="*/ 2423908 w 2613900"/>
                                  <a:gd name="connsiteY0" fmla="*/ 320529 h 786733"/>
                                  <a:gd name="connsiteX1" fmla="*/ 1974706 w 2613900"/>
                                  <a:gd name="connsiteY1" fmla="*/ 124282 h 786733"/>
                                  <a:gd name="connsiteX2" fmla="*/ 1221273 w 2613900"/>
                                  <a:gd name="connsiteY2" fmla="*/ 281 h 786733"/>
                                  <a:gd name="connsiteX3" fmla="*/ 614981 w 2613900"/>
                                  <a:gd name="connsiteY3" fmla="*/ 157195 h 786733"/>
                                  <a:gd name="connsiteX4" fmla="*/ 232408 w 2613900"/>
                                  <a:gd name="connsiteY4" fmla="*/ 421720 h 786733"/>
                                  <a:gd name="connsiteX5" fmla="*/ 2023 w 2613900"/>
                                  <a:gd name="connsiteY5" fmla="*/ 777003 h 786733"/>
                                  <a:gd name="connsiteX6" fmla="*/ 141658 w 2613900"/>
                                  <a:gd name="connsiteY6" fmla="*/ 654467 h 786733"/>
                                  <a:gd name="connsiteX7" fmla="*/ 498807 w 2613900"/>
                                  <a:gd name="connsiteY7" fmla="*/ 316883 h 786733"/>
                                  <a:gd name="connsiteX8" fmla="*/ 931168 w 2613900"/>
                                  <a:gd name="connsiteY8" fmla="*/ 115560 h 786733"/>
                                  <a:gd name="connsiteX9" fmla="*/ 1416566 w 2613900"/>
                                  <a:gd name="connsiteY9" fmla="*/ 67847 h 786733"/>
                                  <a:gd name="connsiteX10" fmla="*/ 1911002 w 2613900"/>
                                  <a:gd name="connsiteY10" fmla="*/ 163885 h 786733"/>
                                  <a:gd name="connsiteX11" fmla="*/ 2137147 w 2613900"/>
                                  <a:gd name="connsiteY11" fmla="*/ 238753 h 786733"/>
                                  <a:gd name="connsiteX12" fmla="*/ 2603241 w 2613900"/>
                                  <a:gd name="connsiteY12" fmla="*/ 490334 h 786733"/>
                                  <a:gd name="connsiteX13" fmla="*/ 2423908 w 2613900"/>
                                  <a:gd name="connsiteY13" fmla="*/ 320529 h 786733"/>
                                  <a:gd name="connsiteX0" fmla="*/ 2423908 w 2613900"/>
                                  <a:gd name="connsiteY0" fmla="*/ 320529 h 786733"/>
                                  <a:gd name="connsiteX1" fmla="*/ 1974706 w 2613900"/>
                                  <a:gd name="connsiteY1" fmla="*/ 124282 h 786733"/>
                                  <a:gd name="connsiteX2" fmla="*/ 1221273 w 2613900"/>
                                  <a:gd name="connsiteY2" fmla="*/ 281 h 786733"/>
                                  <a:gd name="connsiteX3" fmla="*/ 614981 w 2613900"/>
                                  <a:gd name="connsiteY3" fmla="*/ 157195 h 786733"/>
                                  <a:gd name="connsiteX4" fmla="*/ 232408 w 2613900"/>
                                  <a:gd name="connsiteY4" fmla="*/ 421720 h 786733"/>
                                  <a:gd name="connsiteX5" fmla="*/ 2023 w 2613900"/>
                                  <a:gd name="connsiteY5" fmla="*/ 777003 h 786733"/>
                                  <a:gd name="connsiteX6" fmla="*/ 141658 w 2613900"/>
                                  <a:gd name="connsiteY6" fmla="*/ 654467 h 786733"/>
                                  <a:gd name="connsiteX7" fmla="*/ 498807 w 2613900"/>
                                  <a:gd name="connsiteY7" fmla="*/ 316883 h 786733"/>
                                  <a:gd name="connsiteX8" fmla="*/ 931168 w 2613900"/>
                                  <a:gd name="connsiteY8" fmla="*/ 115560 h 786733"/>
                                  <a:gd name="connsiteX9" fmla="*/ 1416566 w 2613900"/>
                                  <a:gd name="connsiteY9" fmla="*/ 67847 h 786733"/>
                                  <a:gd name="connsiteX10" fmla="*/ 2137147 w 2613900"/>
                                  <a:gd name="connsiteY10" fmla="*/ 238753 h 786733"/>
                                  <a:gd name="connsiteX11" fmla="*/ 2603241 w 2613900"/>
                                  <a:gd name="connsiteY11" fmla="*/ 490334 h 786733"/>
                                  <a:gd name="connsiteX12" fmla="*/ 2423908 w 2613900"/>
                                  <a:gd name="connsiteY12" fmla="*/ 320529 h 78673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</a:cxnLst>
                                <a:rect l="l" t="t" r="r" b="b"/>
                                <a:pathLst>
                                  <a:path w="2613900" h="786733">
                                    <a:moveTo>
                                      <a:pt x="2423908" y="320529"/>
                                    </a:moveTo>
                                    <a:cubicBezTo>
                                      <a:pt x="2319152" y="259520"/>
                                      <a:pt x="2175145" y="177657"/>
                                      <a:pt x="1974706" y="124282"/>
                                    </a:cubicBezTo>
                                    <a:cubicBezTo>
                                      <a:pt x="1774267" y="70907"/>
                                      <a:pt x="1447894" y="-5204"/>
                                      <a:pt x="1221273" y="281"/>
                                    </a:cubicBezTo>
                                    <a:cubicBezTo>
                                      <a:pt x="994652" y="5766"/>
                                      <a:pt x="779792" y="86955"/>
                                      <a:pt x="614981" y="157195"/>
                                    </a:cubicBezTo>
                                    <a:cubicBezTo>
                                      <a:pt x="450170" y="227435"/>
                                      <a:pt x="334568" y="318419"/>
                                      <a:pt x="232408" y="421720"/>
                                    </a:cubicBezTo>
                                    <a:cubicBezTo>
                                      <a:pt x="130248" y="525021"/>
                                      <a:pt x="17148" y="738212"/>
                                      <a:pt x="2023" y="777003"/>
                                    </a:cubicBezTo>
                                    <a:cubicBezTo>
                                      <a:pt x="-13102" y="815794"/>
                                      <a:pt x="58861" y="731154"/>
                                      <a:pt x="141658" y="654467"/>
                                    </a:cubicBezTo>
                                    <a:cubicBezTo>
                                      <a:pt x="224455" y="577780"/>
                                      <a:pt x="358391" y="407155"/>
                                      <a:pt x="498807" y="316883"/>
                                    </a:cubicBezTo>
                                    <a:cubicBezTo>
                                      <a:pt x="639223" y="226611"/>
                                      <a:pt x="778208" y="157066"/>
                                      <a:pt x="931168" y="115560"/>
                                    </a:cubicBezTo>
                                    <a:cubicBezTo>
                                      <a:pt x="1084128" y="74054"/>
                                      <a:pt x="1215570" y="47315"/>
                                      <a:pt x="1416566" y="67847"/>
                                    </a:cubicBezTo>
                                    <a:cubicBezTo>
                                      <a:pt x="1617562" y="88379"/>
                                      <a:pt x="1939368" y="168338"/>
                                      <a:pt x="2137147" y="238753"/>
                                    </a:cubicBezTo>
                                    <a:cubicBezTo>
                                      <a:pt x="2334926" y="309168"/>
                                      <a:pt x="2555448" y="476705"/>
                                      <a:pt x="2603241" y="490334"/>
                                    </a:cubicBezTo>
                                    <a:cubicBezTo>
                                      <a:pt x="2651035" y="503963"/>
                                      <a:pt x="2528664" y="381538"/>
                                      <a:pt x="2423908" y="32052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002060"/>
                              </a:solidFill>
                              <a:ln w="9525">
                                <a:solidFill>
                                  <a:sysClr val="windowText" lastClr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marL="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endParaRPr lang="ja-JP" altLang="en-US"/>
                              </a:p>
                            </p:txBody>
                          </p:sp>
                        </p:grpSp>
                        <p:sp>
                          <p:nvSpPr>
                            <p:cNvPr id="1129" name="楕円 1128">
                              <a:extLst>
                                <a:ext uri="{FF2B5EF4-FFF2-40B4-BE49-F238E27FC236}">
                                  <a16:creationId xmlns:a16="http://schemas.microsoft.com/office/drawing/2014/main" id="{2BA2B049-2F6C-4960-ADAB-3A8E82CA93F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047189" y="0"/>
                              <a:ext cx="99324" cy="35717"/>
                            </a:xfrm>
                            <a:prstGeom prst="ellipse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rtlCol="0" anchor="ctr"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l"/>
                              <a:endParaRPr kumimoji="1" lang="ja-JP" altLang="en-US" sz="1100"/>
                            </a:p>
                          </p:txBody>
                        </p:sp>
                      </p:grpSp>
                    </p:grpSp>
                    <p:sp>
                      <p:nvSpPr>
                        <p:cNvPr id="1124" name="フリーフォーム: 図形 1123">
                          <a:extLst>
                            <a:ext uri="{FF2B5EF4-FFF2-40B4-BE49-F238E27FC236}">
                              <a16:creationId xmlns:a16="http://schemas.microsoft.com/office/drawing/2014/main" id="{0E713E58-3B91-4705-BC49-B922268019C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914362" y="2297618"/>
                          <a:ext cx="109978" cy="105592"/>
                        </a:xfrm>
                        <a:custGeom>
                          <a:avLst/>
                          <a:gdLst>
                            <a:gd name="connsiteX0" fmla="*/ 0 w 123825"/>
                            <a:gd name="connsiteY0" fmla="*/ 123825 h 123825"/>
                            <a:gd name="connsiteX1" fmla="*/ 123825 w 123825"/>
                            <a:gd name="connsiteY1" fmla="*/ 0 h 1238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23825" h="123825">
                              <a:moveTo>
                                <a:pt x="0" y="123825"/>
                              </a:moveTo>
                              <a:lnTo>
                                <a:pt x="123825" y="0"/>
                              </a:lnTo>
                            </a:path>
                          </a:pathLst>
                        </a:custGeom>
                        <a:noFill/>
                        <a:ln w="571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tlCol="0" anchor="t"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kumimoji="1" lang="ja-JP" altLang="en-US" sz="1100"/>
                        </a:p>
                      </p:txBody>
                    </p:sp>
                  </p:grpSp>
                </p:grpSp>
              </p:grpSp>
              <p:grpSp>
                <p:nvGrpSpPr>
                  <p:cNvPr id="1134" name="グループ化 1133">
                    <a:extLst>
                      <a:ext uri="{FF2B5EF4-FFF2-40B4-BE49-F238E27FC236}">
                        <a16:creationId xmlns:a16="http://schemas.microsoft.com/office/drawing/2014/main" id="{FC68CED2-ED13-4D0D-9D9B-694C79BF5DBA}"/>
                      </a:ext>
                    </a:extLst>
                  </p:cNvPr>
                  <p:cNvGrpSpPr/>
                  <p:nvPr/>
                </p:nvGrpSpPr>
                <p:grpSpPr>
                  <a:xfrm>
                    <a:off x="8734488" y="1196080"/>
                    <a:ext cx="714697" cy="1535442"/>
                    <a:chOff x="7667800" y="948408"/>
                    <a:chExt cx="714697" cy="1535442"/>
                  </a:xfrm>
                </p:grpSpPr>
                <p:sp>
                  <p:nvSpPr>
                    <p:cNvPr id="1135" name="部分円 1134">
                      <a:extLst>
                        <a:ext uri="{FF2B5EF4-FFF2-40B4-BE49-F238E27FC236}">
                          <a16:creationId xmlns:a16="http://schemas.microsoft.com/office/drawing/2014/main" id="{59761320-F93F-4EA6-ABD0-003CE63029B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580924" y="1780318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36" name="楕円 1135">
                      <a:extLst>
                        <a:ext uri="{FF2B5EF4-FFF2-40B4-BE49-F238E27FC236}">
                          <a16:creationId xmlns:a16="http://schemas.microsoft.com/office/drawing/2014/main" id="{759273C7-37CE-42BA-A134-1DD199E68E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7319" y="1161774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37" name="グループ化 1136">
                      <a:extLst>
                        <a:ext uri="{FF2B5EF4-FFF2-40B4-BE49-F238E27FC236}">
                          <a16:creationId xmlns:a16="http://schemas.microsoft.com/office/drawing/2014/main" id="{24252244-C283-4DAE-B3A0-7B02948CAC8B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667800" y="948408"/>
                      <a:ext cx="714697" cy="523875"/>
                      <a:chOff x="7766084" y="1371572"/>
                      <a:chExt cx="2225261" cy="1561456"/>
                    </a:xfrm>
                  </p:grpSpPr>
                  <p:grpSp>
                    <p:nvGrpSpPr>
                      <p:cNvPr id="1138" name="グループ化 1137">
                        <a:extLst>
                          <a:ext uri="{FF2B5EF4-FFF2-40B4-BE49-F238E27FC236}">
                            <a16:creationId xmlns:a16="http://schemas.microsoft.com/office/drawing/2014/main" id="{97B21C44-BFBA-48FF-A953-0BEDE4B985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084" y="1371572"/>
                        <a:ext cx="2225261" cy="1561456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140" name="フリーフォーム 339">
                          <a:extLst>
                            <a:ext uri="{FF2B5EF4-FFF2-40B4-BE49-F238E27FC236}">
                              <a16:creationId xmlns:a16="http://schemas.microsoft.com/office/drawing/2014/main" id="{F05E26B1-00B9-43ED-8D2D-DEAC6C288555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141" name="グループ化 1140">
                          <a:extLst>
                            <a:ext uri="{FF2B5EF4-FFF2-40B4-BE49-F238E27FC236}">
                              <a16:creationId xmlns:a16="http://schemas.microsoft.com/office/drawing/2014/main" id="{DAF13854-D43E-4706-BEA2-E89D44C74D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142" name="フリーフォーム: 図形 1141">
                            <a:extLst>
                              <a:ext uri="{FF2B5EF4-FFF2-40B4-BE49-F238E27FC236}">
                                <a16:creationId xmlns:a16="http://schemas.microsoft.com/office/drawing/2014/main" id="{811DE96F-622A-41FA-BD3B-CD4A3EBDD1F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143" name="グループ化 1142">
                            <a:extLst>
                              <a:ext uri="{FF2B5EF4-FFF2-40B4-BE49-F238E27FC236}">
                                <a16:creationId xmlns:a16="http://schemas.microsoft.com/office/drawing/2014/main" id="{7312E47C-4225-44CB-B145-095BD7F96E8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145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93589BFD-086A-4FF8-A922-1E565E31577C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146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37A18ADF-F589-4CA7-A5F1-C16D786CAA8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147" name="図 1146">
                              <a:extLst>
                                <a:ext uri="{FF2B5EF4-FFF2-40B4-BE49-F238E27FC236}">
                                  <a16:creationId xmlns:a16="http://schemas.microsoft.com/office/drawing/2014/main" id="{0FB0F97C-21DB-4110-AE30-3B8B7843023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148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8CCCFE26-E4F2-42F8-AD51-C4DA75A4F667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144" name="楕円 1143">
                            <a:extLst>
                              <a:ext uri="{FF2B5EF4-FFF2-40B4-BE49-F238E27FC236}">
                                <a16:creationId xmlns:a16="http://schemas.microsoft.com/office/drawing/2014/main" id="{6CE3F729-0D27-4703-BFD3-696E64922BE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139" name="フリーフォーム: 図形 1138">
                        <a:extLst>
                          <a:ext uri="{FF2B5EF4-FFF2-40B4-BE49-F238E27FC236}">
                            <a16:creationId xmlns:a16="http://schemas.microsoft.com/office/drawing/2014/main" id="{65DBBE25-941F-47AE-B630-DCBC027F524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8"/>
                        <a:ext cx="109978" cy="105592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</p:grpSp>
            </p:grpSp>
            <p:grpSp>
              <p:nvGrpSpPr>
                <p:cNvPr id="1209" name="グループ化 1208">
                  <a:extLst>
                    <a:ext uri="{FF2B5EF4-FFF2-40B4-BE49-F238E27FC236}">
                      <a16:creationId xmlns:a16="http://schemas.microsoft.com/office/drawing/2014/main" id="{F4928E9B-522B-4AA1-9D3C-1B5F8C927E9B}"/>
                    </a:ext>
                  </a:extLst>
                </p:cNvPr>
                <p:cNvGrpSpPr/>
                <p:nvPr/>
              </p:nvGrpSpPr>
              <p:grpSpPr>
                <a:xfrm>
                  <a:off x="6457335" y="1038670"/>
                  <a:ext cx="1305249" cy="1360414"/>
                  <a:chOff x="5927274" y="815218"/>
                  <a:chExt cx="1472387" cy="1534616"/>
                </a:xfrm>
              </p:grpSpPr>
              <p:sp>
                <p:nvSpPr>
                  <p:cNvPr id="1210" name="部分円 1209">
                    <a:extLst>
                      <a:ext uri="{FF2B5EF4-FFF2-40B4-BE49-F238E27FC236}">
                        <a16:creationId xmlns:a16="http://schemas.microsoft.com/office/drawing/2014/main" id="{79470CF6-7ABD-4165-86D0-92F6215BC4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42614" y="1637915"/>
                    <a:ext cx="849663" cy="557402"/>
                  </a:xfrm>
                  <a:prstGeom prst="pie">
                    <a:avLst>
                      <a:gd name="adj1" fmla="val 5270319"/>
                      <a:gd name="adj2" fmla="val 16200000"/>
                    </a:avLst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11" name="部分円 1210">
                    <a:extLst>
                      <a:ext uri="{FF2B5EF4-FFF2-40B4-BE49-F238E27FC236}">
                        <a16:creationId xmlns:a16="http://schemas.microsoft.com/office/drawing/2014/main" id="{2098ECF1-389C-4DCC-A572-377F4153FB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30616" y="1646302"/>
                    <a:ext cx="849663" cy="557402"/>
                  </a:xfrm>
                  <a:prstGeom prst="pie">
                    <a:avLst>
                      <a:gd name="adj1" fmla="val 5270319"/>
                      <a:gd name="adj2" fmla="val 16200000"/>
                    </a:avLst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212" name="グループ化 1211">
                    <a:extLst>
                      <a:ext uri="{FF2B5EF4-FFF2-40B4-BE49-F238E27FC236}">
                        <a16:creationId xmlns:a16="http://schemas.microsoft.com/office/drawing/2014/main" id="{FFEDA2B1-96F4-488C-8B86-412E7E6AD67E}"/>
                      </a:ext>
                    </a:extLst>
                  </p:cNvPr>
                  <p:cNvGrpSpPr/>
                  <p:nvPr/>
                </p:nvGrpSpPr>
                <p:grpSpPr>
                  <a:xfrm>
                    <a:off x="5927274" y="815218"/>
                    <a:ext cx="1472387" cy="796527"/>
                    <a:chOff x="5927274" y="815218"/>
                    <a:chExt cx="1472387" cy="796527"/>
                  </a:xfrm>
                </p:grpSpPr>
                <p:sp>
                  <p:nvSpPr>
                    <p:cNvPr id="1213" name="楕円 1212">
                      <a:extLst>
                        <a:ext uri="{FF2B5EF4-FFF2-40B4-BE49-F238E27FC236}">
                          <a16:creationId xmlns:a16="http://schemas.microsoft.com/office/drawing/2014/main" id="{70AC8828-703E-44AE-978E-CA0E2B8527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3504" y="1007271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214" name="グループ化 1213">
                      <a:extLst>
                        <a:ext uri="{FF2B5EF4-FFF2-40B4-BE49-F238E27FC236}">
                          <a16:creationId xmlns:a16="http://schemas.microsoft.com/office/drawing/2014/main" id="{B451800E-780F-4A30-BAD4-2C6B0EE1F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06171" y="815218"/>
                      <a:ext cx="693490" cy="471245"/>
                      <a:chOff x="10848681" y="2777656"/>
                      <a:chExt cx="848951" cy="576885"/>
                    </a:xfrm>
                  </p:grpSpPr>
                  <p:sp>
                    <p:nvSpPr>
                      <p:cNvPr id="1223" name="フリーフォーム 339">
                        <a:extLst>
                          <a:ext uri="{FF2B5EF4-FFF2-40B4-BE49-F238E27FC236}">
                            <a16:creationId xmlns:a16="http://schemas.microsoft.com/office/drawing/2014/main" id="{38841853-7113-44B5-985D-99311107125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11881" y="2793344"/>
                        <a:ext cx="785751" cy="537145"/>
                      </a:xfrm>
                      <a:custGeom>
                        <a:avLst/>
                        <a:gdLst>
                          <a:gd name="T0" fmla="*/ 2621126 w 2621279"/>
                          <a:gd name="T1" fmla="*/ 1684147 h 1756316"/>
                          <a:gd name="T2" fmla="*/ 2495980 w 2621279"/>
                          <a:gd name="T3" fmla="*/ 1068856 h 1756316"/>
                          <a:gd name="T4" fmla="*/ 2370394 w 2621279"/>
                          <a:gd name="T5" fmla="*/ 690022 h 1756316"/>
                          <a:gd name="T6" fmla="*/ 2175294 w 2621279"/>
                          <a:gd name="T7" fmla="*/ 403766 h 1756316"/>
                          <a:gd name="T8" fmla="*/ 2070519 w 2621279"/>
                          <a:gd name="T9" fmla="*/ 260891 h 1756316"/>
                          <a:gd name="T10" fmla="*/ 1689519 w 2621279"/>
                          <a:gd name="T11" fmla="*/ 146591 h 1756316"/>
                          <a:gd name="T12" fmla="*/ 994194 w 2621279"/>
                          <a:gd name="T13" fmla="*/ 3716 h 1756316"/>
                          <a:gd name="T14" fmla="*/ 784644 w 2621279"/>
                          <a:gd name="T15" fmla="*/ 60866 h 1756316"/>
                          <a:gd name="T16" fmla="*/ 508419 w 2621279"/>
                          <a:gd name="T17" fmla="*/ 260891 h 1756316"/>
                          <a:gd name="T18" fmla="*/ 232194 w 2621279"/>
                          <a:gd name="T19" fmla="*/ 546641 h 1756316"/>
                          <a:gd name="T20" fmla="*/ 41694 w 2621279"/>
                          <a:gd name="T21" fmla="*/ 765716 h 1756316"/>
                          <a:gd name="T22" fmla="*/ 3594 w 2621279"/>
                          <a:gd name="T23" fmla="*/ 975266 h 1756316"/>
                          <a:gd name="T24" fmla="*/ 22644 w 2621279"/>
                          <a:gd name="T25" fmla="*/ 1451516 h 1756316"/>
                          <a:gd name="T26" fmla="*/ 13119 w 2621279"/>
                          <a:gd name="T27" fmla="*/ 1756316 h 1756316"/>
                          <a:gd name="T28" fmla="*/ 232194 w 2621279"/>
                          <a:gd name="T29" fmla="*/ 1451516 h 1756316"/>
                          <a:gd name="T30" fmla="*/ 451269 w 2621279"/>
                          <a:gd name="T31" fmla="*/ 1184816 h 1756316"/>
                          <a:gd name="T32" fmla="*/ 898944 w 2621279"/>
                          <a:gd name="T33" fmla="*/ 1041941 h 1756316"/>
                          <a:gd name="T34" fmla="*/ 975144 w 2621279"/>
                          <a:gd name="T35" fmla="*/ 1032416 h 1756316"/>
                          <a:gd name="T36" fmla="*/ 1318044 w 2621279"/>
                          <a:gd name="T37" fmla="*/ 1032416 h 1756316"/>
                          <a:gd name="T38" fmla="*/ 2013369 w 2621279"/>
                          <a:gd name="T39" fmla="*/ 1175291 h 1756316"/>
                          <a:gd name="T40" fmla="*/ 2422944 w 2621279"/>
                          <a:gd name="T41" fmla="*/ 1327691 h 1756316"/>
                          <a:gd name="T42" fmla="*/ 2519648 w 2621279"/>
                          <a:gd name="T43" fmla="*/ 1464344 h 1756316"/>
                          <a:gd name="T44" fmla="*/ 2621126 w 2621279"/>
                          <a:gd name="T45" fmla="*/ 1684147 h 175631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621279" h="1756316">
                            <a:moveTo>
                              <a:pt x="2621126" y="1684147"/>
                            </a:moveTo>
                            <a:cubicBezTo>
                              <a:pt x="2617181" y="1618232"/>
                              <a:pt x="2531591" y="1196702"/>
                              <a:pt x="2495980" y="1068856"/>
                            </a:cubicBezTo>
                            <a:cubicBezTo>
                              <a:pt x="2460369" y="941010"/>
                              <a:pt x="2423842" y="800870"/>
                              <a:pt x="2370394" y="690022"/>
                            </a:cubicBezTo>
                            <a:cubicBezTo>
                              <a:pt x="2316946" y="579174"/>
                              <a:pt x="2225273" y="475288"/>
                              <a:pt x="2175294" y="403766"/>
                            </a:cubicBezTo>
                            <a:cubicBezTo>
                              <a:pt x="2125315" y="332244"/>
                              <a:pt x="2151481" y="303753"/>
                              <a:pt x="2070519" y="260891"/>
                            </a:cubicBezTo>
                            <a:cubicBezTo>
                              <a:pt x="1989557" y="218029"/>
                              <a:pt x="1868907" y="189454"/>
                              <a:pt x="1689519" y="146591"/>
                            </a:cubicBezTo>
                            <a:cubicBezTo>
                              <a:pt x="1510131" y="103728"/>
                              <a:pt x="1145006" y="18003"/>
                              <a:pt x="994194" y="3716"/>
                            </a:cubicBezTo>
                            <a:cubicBezTo>
                              <a:pt x="843381" y="-10572"/>
                              <a:pt x="865606" y="18004"/>
                              <a:pt x="784644" y="60866"/>
                            </a:cubicBezTo>
                            <a:cubicBezTo>
                              <a:pt x="703682" y="103728"/>
                              <a:pt x="600494" y="179929"/>
                              <a:pt x="508419" y="260891"/>
                            </a:cubicBezTo>
                            <a:cubicBezTo>
                              <a:pt x="416344" y="341853"/>
                              <a:pt x="309982" y="462503"/>
                              <a:pt x="232194" y="546641"/>
                            </a:cubicBezTo>
                            <a:cubicBezTo>
                              <a:pt x="154406" y="630779"/>
                              <a:pt x="79794" y="694278"/>
                              <a:pt x="41694" y="765716"/>
                            </a:cubicBezTo>
                            <a:cubicBezTo>
                              <a:pt x="3594" y="837154"/>
                              <a:pt x="6769" y="860966"/>
                              <a:pt x="3594" y="975266"/>
                            </a:cubicBezTo>
                            <a:cubicBezTo>
                              <a:pt x="419" y="1089566"/>
                              <a:pt x="21056" y="1321341"/>
                              <a:pt x="22644" y="1451516"/>
                            </a:cubicBezTo>
                            <a:cubicBezTo>
                              <a:pt x="24231" y="1581691"/>
                              <a:pt x="-21806" y="1756316"/>
                              <a:pt x="13119" y="1756316"/>
                            </a:cubicBezTo>
                            <a:cubicBezTo>
                              <a:pt x="48044" y="1756316"/>
                              <a:pt x="159169" y="1546766"/>
                              <a:pt x="232194" y="1451516"/>
                            </a:cubicBezTo>
                            <a:cubicBezTo>
                              <a:pt x="305219" y="1356266"/>
                              <a:pt x="340144" y="1253078"/>
                              <a:pt x="451269" y="1184816"/>
                            </a:cubicBezTo>
                            <a:cubicBezTo>
                              <a:pt x="562394" y="1116554"/>
                              <a:pt x="811632" y="1067341"/>
                              <a:pt x="898944" y="1041941"/>
                            </a:cubicBezTo>
                            <a:cubicBezTo>
                              <a:pt x="986256" y="1016541"/>
                              <a:pt x="905294" y="1034003"/>
                              <a:pt x="975144" y="1032416"/>
                            </a:cubicBezTo>
                            <a:cubicBezTo>
                              <a:pt x="1044994" y="1030828"/>
                              <a:pt x="1145007" y="1008604"/>
                              <a:pt x="1318044" y="1032416"/>
                            </a:cubicBezTo>
                            <a:cubicBezTo>
                              <a:pt x="1491081" y="1056228"/>
                              <a:pt x="1829219" y="1126079"/>
                              <a:pt x="2013369" y="1175291"/>
                            </a:cubicBezTo>
                            <a:cubicBezTo>
                              <a:pt x="2197519" y="1224503"/>
                              <a:pt x="2324519" y="1278479"/>
                              <a:pt x="2422944" y="1327691"/>
                            </a:cubicBezTo>
                            <a:cubicBezTo>
                              <a:pt x="2521369" y="1376903"/>
                              <a:pt x="2486618" y="1404935"/>
                              <a:pt x="2519648" y="1464344"/>
                            </a:cubicBezTo>
                            <a:cubicBezTo>
                              <a:pt x="2552678" y="1523753"/>
                              <a:pt x="2625071" y="1750062"/>
                              <a:pt x="2621126" y="16841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4" name="フリーフォーム: 図形 1223">
                        <a:extLst>
                          <a:ext uri="{FF2B5EF4-FFF2-40B4-BE49-F238E27FC236}">
                            <a16:creationId xmlns:a16="http://schemas.microsoft.com/office/drawing/2014/main" id="{34F493C8-09B4-4F8B-ADAC-CD0FDEFD987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1449700">
                        <a:off x="11566023" y="3172598"/>
                        <a:ext cx="70516" cy="51679"/>
                      </a:xfrm>
                      <a:custGeom>
                        <a:avLst/>
                        <a:gdLst>
                          <a:gd name="connsiteX0" fmla="*/ 0 w 247650"/>
                          <a:gd name="connsiteY0" fmla="*/ 0 h 180975"/>
                          <a:gd name="connsiteX1" fmla="*/ 247650 w 247650"/>
                          <a:gd name="connsiteY1" fmla="*/ 180975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7650" h="180975">
                            <a:moveTo>
                              <a:pt x="0" y="0"/>
                            </a:moveTo>
                            <a:lnTo>
                              <a:pt x="247650" y="180975"/>
                            </a:lnTo>
                          </a:path>
                        </a:pathLst>
                      </a:custGeom>
                      <a:noFill/>
                      <a:ln w="19050" cap="rnd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  <p:sp>
                    <p:nvSpPr>
                      <p:cNvPr id="1225" name="フリーフォーム 340">
                        <a:extLst>
                          <a:ext uri="{FF2B5EF4-FFF2-40B4-BE49-F238E27FC236}">
                            <a16:creationId xmlns:a16="http://schemas.microsoft.com/office/drawing/2014/main" id="{70B2CFD8-8EE2-4FF1-B7D8-7C9D07B06CA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28515" y="2777656"/>
                        <a:ext cx="670316" cy="438387"/>
                      </a:xfrm>
                      <a:custGeom>
                        <a:avLst/>
                        <a:gdLst>
                          <a:gd name="T0" fmla="*/ 2236186 w 2236186"/>
                          <a:gd name="T1" fmla="*/ 1243246 h 1433407"/>
                          <a:gd name="T2" fmla="*/ 2207611 w 2236186"/>
                          <a:gd name="T3" fmla="*/ 833671 h 1433407"/>
                          <a:gd name="T4" fmla="*/ 2140936 w 2236186"/>
                          <a:gd name="T5" fmla="*/ 481246 h 1433407"/>
                          <a:gd name="T6" fmla="*/ 2045686 w 2236186"/>
                          <a:gd name="T7" fmla="*/ 281221 h 1433407"/>
                          <a:gd name="T8" fmla="*/ 1721836 w 2236186"/>
                          <a:gd name="T9" fmla="*/ 176446 h 1433407"/>
                          <a:gd name="T10" fmla="*/ 1074136 w 2236186"/>
                          <a:gd name="T11" fmla="*/ 24046 h 1433407"/>
                          <a:gd name="T12" fmla="*/ 826486 w 2236186"/>
                          <a:gd name="T13" fmla="*/ 24046 h 1433407"/>
                          <a:gd name="T14" fmla="*/ 502636 w 2236186"/>
                          <a:gd name="T15" fmla="*/ 252646 h 1433407"/>
                          <a:gd name="T16" fmla="*/ 54961 w 2236186"/>
                          <a:gd name="T17" fmla="*/ 719371 h 1433407"/>
                          <a:gd name="T18" fmla="*/ 7336 w 2236186"/>
                          <a:gd name="T19" fmla="*/ 900346 h 1433407"/>
                          <a:gd name="T20" fmla="*/ 54961 w 2236186"/>
                          <a:gd name="T21" fmla="*/ 1348021 h 1433407"/>
                          <a:gd name="T22" fmla="*/ 74011 w 2236186"/>
                          <a:gd name="T23" fmla="*/ 1414696 h 1433407"/>
                          <a:gd name="T24" fmla="*/ 302611 w 2236186"/>
                          <a:gd name="T25" fmla="*/ 1119421 h 1433407"/>
                          <a:gd name="T26" fmla="*/ 750286 w 2236186"/>
                          <a:gd name="T27" fmla="*/ 976546 h 1433407"/>
                          <a:gd name="T28" fmla="*/ 1531336 w 2236186"/>
                          <a:gd name="T29" fmla="*/ 1005121 h 1433407"/>
                          <a:gd name="T30" fmla="*/ 1931386 w 2236186"/>
                          <a:gd name="T31" fmla="*/ 1128946 h 1433407"/>
                          <a:gd name="T32" fmla="*/ 2236186 w 2236186"/>
                          <a:gd name="T33" fmla="*/ 1243246 h 1433407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2236186" h="1433407">
                            <a:moveTo>
                              <a:pt x="2236186" y="1243246"/>
                            </a:moveTo>
                            <a:cubicBezTo>
                              <a:pt x="2229836" y="1101958"/>
                              <a:pt x="2223486" y="960671"/>
                              <a:pt x="2207611" y="833671"/>
                            </a:cubicBezTo>
                            <a:cubicBezTo>
                              <a:pt x="2191736" y="706671"/>
                              <a:pt x="2167923" y="573321"/>
                              <a:pt x="2140936" y="481246"/>
                            </a:cubicBezTo>
                            <a:cubicBezTo>
                              <a:pt x="2113949" y="389171"/>
                              <a:pt x="2115536" y="332021"/>
                              <a:pt x="2045686" y="281221"/>
                            </a:cubicBezTo>
                            <a:cubicBezTo>
                              <a:pt x="1975836" y="230421"/>
                              <a:pt x="1883761" y="219308"/>
                              <a:pt x="1721836" y="176446"/>
                            </a:cubicBezTo>
                            <a:cubicBezTo>
                              <a:pt x="1559911" y="133583"/>
                              <a:pt x="1223361" y="49446"/>
                              <a:pt x="1074136" y="24046"/>
                            </a:cubicBezTo>
                            <a:cubicBezTo>
                              <a:pt x="924911" y="-1354"/>
                              <a:pt x="921736" y="-14054"/>
                              <a:pt x="826486" y="24046"/>
                            </a:cubicBezTo>
                            <a:cubicBezTo>
                              <a:pt x="731236" y="62146"/>
                              <a:pt x="631223" y="136759"/>
                              <a:pt x="502636" y="252646"/>
                            </a:cubicBezTo>
                            <a:cubicBezTo>
                              <a:pt x="374049" y="368533"/>
                              <a:pt x="137511" y="611421"/>
                              <a:pt x="54961" y="719371"/>
                            </a:cubicBezTo>
                            <a:cubicBezTo>
                              <a:pt x="-27589" y="827321"/>
                              <a:pt x="7336" y="795571"/>
                              <a:pt x="7336" y="900346"/>
                            </a:cubicBezTo>
                            <a:cubicBezTo>
                              <a:pt x="7336" y="1005121"/>
                              <a:pt x="43849" y="1262296"/>
                              <a:pt x="54961" y="1348021"/>
                            </a:cubicBezTo>
                            <a:cubicBezTo>
                              <a:pt x="66073" y="1433746"/>
                              <a:pt x="32736" y="1452796"/>
                              <a:pt x="74011" y="1414696"/>
                            </a:cubicBezTo>
                            <a:cubicBezTo>
                              <a:pt x="115286" y="1376596"/>
                              <a:pt x="189899" y="1192446"/>
                              <a:pt x="302611" y="1119421"/>
                            </a:cubicBezTo>
                            <a:cubicBezTo>
                              <a:pt x="415323" y="1046396"/>
                              <a:pt x="545499" y="995596"/>
                              <a:pt x="750286" y="976546"/>
                            </a:cubicBezTo>
                            <a:cubicBezTo>
                              <a:pt x="955073" y="957496"/>
                              <a:pt x="1334486" y="979721"/>
                              <a:pt x="1531336" y="1005121"/>
                            </a:cubicBezTo>
                            <a:cubicBezTo>
                              <a:pt x="1728186" y="1030521"/>
                              <a:pt x="1931386" y="1128946"/>
                              <a:pt x="1931386" y="1128946"/>
                            </a:cubicBezTo>
                            <a:lnTo>
                              <a:pt x="2236186" y="1243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6" name="フリーフォーム 341">
                        <a:extLst>
                          <a:ext uri="{FF2B5EF4-FFF2-40B4-BE49-F238E27FC236}">
                            <a16:creationId xmlns:a16="http://schemas.microsoft.com/office/drawing/2014/main" id="{E6319DCE-711C-450E-A3FB-97B259292A0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888" y="3053770"/>
                        <a:ext cx="766569" cy="300771"/>
                      </a:xfrm>
                      <a:custGeom>
                        <a:avLst/>
                        <a:gdLst>
                          <a:gd name="T0" fmla="*/ 2553507 w 2557289"/>
                          <a:gd name="T1" fmla="*/ 428625 h 983440"/>
                          <a:gd name="T2" fmla="*/ 2077257 w 2557289"/>
                          <a:gd name="T3" fmla="*/ 209550 h 983440"/>
                          <a:gd name="T4" fmla="*/ 1801032 w 2557289"/>
                          <a:gd name="T5" fmla="*/ 114300 h 983440"/>
                          <a:gd name="T6" fmla="*/ 1391457 w 2557289"/>
                          <a:gd name="T7" fmla="*/ 19050 h 983440"/>
                          <a:gd name="T8" fmla="*/ 1067607 w 2557289"/>
                          <a:gd name="T9" fmla="*/ 0 h 983440"/>
                          <a:gd name="T10" fmla="*/ 677082 w 2557289"/>
                          <a:gd name="T11" fmla="*/ 57150 h 983440"/>
                          <a:gd name="T12" fmla="*/ 372282 w 2557289"/>
                          <a:gd name="T13" fmla="*/ 228600 h 983440"/>
                          <a:gd name="T14" fmla="*/ 124632 w 2557289"/>
                          <a:gd name="T15" fmla="*/ 581025 h 983440"/>
                          <a:gd name="T16" fmla="*/ 807 w 2557289"/>
                          <a:gd name="T17" fmla="*/ 876300 h 983440"/>
                          <a:gd name="T18" fmla="*/ 77007 w 2557289"/>
                          <a:gd name="T19" fmla="*/ 981075 h 983440"/>
                          <a:gd name="T20" fmla="*/ 191307 w 2557289"/>
                          <a:gd name="T21" fmla="*/ 790575 h 983440"/>
                          <a:gd name="T22" fmla="*/ 381807 w 2557289"/>
                          <a:gd name="T23" fmla="*/ 561975 h 983440"/>
                          <a:gd name="T24" fmla="*/ 762252 w 2557289"/>
                          <a:gd name="T25" fmla="*/ 311711 h 983440"/>
                          <a:gd name="T26" fmla="*/ 1267632 w 2557289"/>
                          <a:gd name="T27" fmla="*/ 200025 h 983440"/>
                          <a:gd name="T28" fmla="*/ 1661668 w 2557289"/>
                          <a:gd name="T29" fmla="*/ 209550 h 983440"/>
                          <a:gd name="T30" fmla="*/ 1927620 w 2557289"/>
                          <a:gd name="T31" fmla="*/ 438850 h 983440"/>
                          <a:gd name="T32" fmla="*/ 2097811 w 2557289"/>
                          <a:gd name="T33" fmla="*/ 512846 h 983440"/>
                          <a:gd name="T34" fmla="*/ 2289816 w 2557289"/>
                          <a:gd name="T35" fmla="*/ 475247 h 983440"/>
                          <a:gd name="T36" fmla="*/ 2553507 w 2557289"/>
                          <a:gd name="T37" fmla="*/ 428625 h 98344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2557289" h="983440">
                            <a:moveTo>
                              <a:pt x="2553507" y="428625"/>
                            </a:moveTo>
                            <a:cubicBezTo>
                              <a:pt x="2518081" y="384342"/>
                              <a:pt x="2202670" y="261938"/>
                              <a:pt x="2077257" y="209550"/>
                            </a:cubicBezTo>
                            <a:cubicBezTo>
                              <a:pt x="1951845" y="157163"/>
                              <a:pt x="1915332" y="146050"/>
                              <a:pt x="1801032" y="114300"/>
                            </a:cubicBezTo>
                            <a:cubicBezTo>
                              <a:pt x="1686732" y="82550"/>
                              <a:pt x="1513694" y="38100"/>
                              <a:pt x="1391457" y="19050"/>
                            </a:cubicBezTo>
                            <a:cubicBezTo>
                              <a:pt x="1269220" y="0"/>
                              <a:pt x="1186669" y="-6350"/>
                              <a:pt x="1067607" y="0"/>
                            </a:cubicBezTo>
                            <a:cubicBezTo>
                              <a:pt x="948545" y="6350"/>
                              <a:pt x="792969" y="19050"/>
                              <a:pt x="677082" y="57150"/>
                            </a:cubicBezTo>
                            <a:cubicBezTo>
                              <a:pt x="561194" y="95250"/>
                              <a:pt x="464357" y="141288"/>
                              <a:pt x="372282" y="228600"/>
                            </a:cubicBezTo>
                            <a:cubicBezTo>
                              <a:pt x="280207" y="315912"/>
                              <a:pt x="186545" y="473075"/>
                              <a:pt x="124632" y="581025"/>
                            </a:cubicBezTo>
                            <a:cubicBezTo>
                              <a:pt x="62719" y="688975"/>
                              <a:pt x="8744" y="809625"/>
                              <a:pt x="807" y="876300"/>
                            </a:cubicBezTo>
                            <a:cubicBezTo>
                              <a:pt x="-7130" y="942975"/>
                              <a:pt x="45257" y="995363"/>
                              <a:pt x="77007" y="981075"/>
                            </a:cubicBezTo>
                            <a:cubicBezTo>
                              <a:pt x="108757" y="966788"/>
                              <a:pt x="140507" y="860425"/>
                              <a:pt x="191307" y="790575"/>
                            </a:cubicBezTo>
                            <a:cubicBezTo>
                              <a:pt x="242107" y="720725"/>
                              <a:pt x="286650" y="641786"/>
                              <a:pt x="381807" y="561975"/>
                            </a:cubicBezTo>
                            <a:cubicBezTo>
                              <a:pt x="476964" y="482164"/>
                              <a:pt x="614615" y="372036"/>
                              <a:pt x="762252" y="311711"/>
                            </a:cubicBezTo>
                            <a:cubicBezTo>
                              <a:pt x="909889" y="251386"/>
                              <a:pt x="1117729" y="217052"/>
                              <a:pt x="1267632" y="200025"/>
                            </a:cubicBezTo>
                            <a:cubicBezTo>
                              <a:pt x="1417535" y="182998"/>
                              <a:pt x="1551670" y="169746"/>
                              <a:pt x="1661668" y="209550"/>
                            </a:cubicBezTo>
                            <a:cubicBezTo>
                              <a:pt x="1771666" y="249354"/>
                              <a:pt x="1860945" y="392813"/>
                              <a:pt x="1927620" y="438850"/>
                            </a:cubicBezTo>
                            <a:cubicBezTo>
                              <a:pt x="1994295" y="484887"/>
                              <a:pt x="2025414" y="488733"/>
                              <a:pt x="2097811" y="512846"/>
                            </a:cubicBezTo>
                            <a:cubicBezTo>
                              <a:pt x="2170209" y="536959"/>
                              <a:pt x="2213867" y="489284"/>
                              <a:pt x="2289816" y="475247"/>
                            </a:cubicBezTo>
                            <a:cubicBezTo>
                              <a:pt x="2365765" y="461210"/>
                              <a:pt x="2588934" y="472908"/>
                              <a:pt x="2553507" y="42862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7" name="フリーフォーム 337">
                        <a:extLst>
                          <a:ext uri="{FF2B5EF4-FFF2-40B4-BE49-F238E27FC236}">
                            <a16:creationId xmlns:a16="http://schemas.microsoft.com/office/drawing/2014/main" id="{A046CF4E-FE99-4B63-B413-F117651C26D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681" y="3058330"/>
                        <a:ext cx="666017" cy="285321"/>
                      </a:xfrm>
                      <a:custGeom>
                        <a:avLst/>
                        <a:gdLst>
                          <a:gd name="T0" fmla="*/ 2133831 w 2221843"/>
                          <a:gd name="T1" fmla="*/ 447322 h 932921"/>
                          <a:gd name="T2" fmla="*/ 1879665 w 2221843"/>
                          <a:gd name="T3" fmla="*/ 339539 h 932921"/>
                          <a:gd name="T4" fmla="*/ 1676631 w 2221843"/>
                          <a:gd name="T5" fmla="*/ 142522 h 932921"/>
                          <a:gd name="T6" fmla="*/ 1333731 w 2221843"/>
                          <a:gd name="T7" fmla="*/ 9172 h 932921"/>
                          <a:gd name="T8" fmla="*/ 838431 w 2221843"/>
                          <a:gd name="T9" fmla="*/ 28222 h 932921"/>
                          <a:gd name="T10" fmla="*/ 505056 w 2221843"/>
                          <a:gd name="T11" fmla="*/ 161572 h 932921"/>
                          <a:gd name="T12" fmla="*/ 305031 w 2221843"/>
                          <a:gd name="T13" fmla="*/ 342547 h 932921"/>
                          <a:gd name="T14" fmla="*/ 143106 w 2221843"/>
                          <a:gd name="T15" fmla="*/ 561622 h 932921"/>
                          <a:gd name="T16" fmla="*/ 231 w 2221843"/>
                          <a:gd name="T17" fmla="*/ 828322 h 932921"/>
                          <a:gd name="T18" fmla="*/ 114531 w 2221843"/>
                          <a:gd name="T19" fmla="*/ 923572 h 932921"/>
                          <a:gd name="T20" fmla="*/ 295506 w 2221843"/>
                          <a:gd name="T21" fmla="*/ 618772 h 932921"/>
                          <a:gd name="T22" fmla="*/ 524106 w 2221843"/>
                          <a:gd name="T23" fmla="*/ 437797 h 932921"/>
                          <a:gd name="T24" fmla="*/ 781281 w 2221843"/>
                          <a:gd name="T25" fmla="*/ 313972 h 932921"/>
                          <a:gd name="T26" fmla="*/ 1076556 w 2221843"/>
                          <a:gd name="T27" fmla="*/ 247297 h 932921"/>
                          <a:gd name="T28" fmla="*/ 1428981 w 2221843"/>
                          <a:gd name="T29" fmla="*/ 247297 h 932921"/>
                          <a:gd name="T30" fmla="*/ 1743306 w 2221843"/>
                          <a:gd name="T31" fmla="*/ 304447 h 932921"/>
                          <a:gd name="T32" fmla="*/ 1914756 w 2221843"/>
                          <a:gd name="T33" fmla="*/ 437797 h 932921"/>
                          <a:gd name="T34" fmla="*/ 2057631 w 2221843"/>
                          <a:gd name="T35" fmla="*/ 466372 h 932921"/>
                          <a:gd name="T36" fmla="*/ 2219556 w 2221843"/>
                          <a:gd name="T37" fmla="*/ 456847 h 932921"/>
                          <a:gd name="T38" fmla="*/ 2133831 w 2221843"/>
                          <a:gd name="T39" fmla="*/ 447322 h 932921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2221843" h="932921">
                            <a:moveTo>
                              <a:pt x="2133831" y="447322"/>
                            </a:moveTo>
                            <a:cubicBezTo>
                              <a:pt x="2077183" y="427771"/>
                              <a:pt x="1955865" y="390339"/>
                              <a:pt x="1879665" y="339539"/>
                            </a:cubicBezTo>
                            <a:cubicBezTo>
                              <a:pt x="1803465" y="288739"/>
                              <a:pt x="1767620" y="197583"/>
                              <a:pt x="1676631" y="142522"/>
                            </a:cubicBezTo>
                            <a:cubicBezTo>
                              <a:pt x="1585642" y="87461"/>
                              <a:pt x="1473431" y="28222"/>
                              <a:pt x="1333731" y="9172"/>
                            </a:cubicBezTo>
                            <a:cubicBezTo>
                              <a:pt x="1194031" y="-9878"/>
                              <a:pt x="976544" y="2822"/>
                              <a:pt x="838431" y="28222"/>
                            </a:cubicBezTo>
                            <a:cubicBezTo>
                              <a:pt x="700318" y="53622"/>
                              <a:pt x="593956" y="109185"/>
                              <a:pt x="505056" y="161572"/>
                            </a:cubicBezTo>
                            <a:cubicBezTo>
                              <a:pt x="416156" y="213959"/>
                              <a:pt x="365356" y="275872"/>
                              <a:pt x="305031" y="342547"/>
                            </a:cubicBezTo>
                            <a:cubicBezTo>
                              <a:pt x="244706" y="409222"/>
                              <a:pt x="193906" y="480660"/>
                              <a:pt x="143106" y="561622"/>
                            </a:cubicBezTo>
                            <a:cubicBezTo>
                              <a:pt x="92306" y="642584"/>
                              <a:pt x="4993" y="767997"/>
                              <a:pt x="231" y="828322"/>
                            </a:cubicBezTo>
                            <a:cubicBezTo>
                              <a:pt x="-4532" y="888647"/>
                              <a:pt x="65318" y="958497"/>
                              <a:pt x="114531" y="923572"/>
                            </a:cubicBezTo>
                            <a:cubicBezTo>
                              <a:pt x="163743" y="888647"/>
                              <a:pt x="227243" y="699735"/>
                              <a:pt x="295506" y="618772"/>
                            </a:cubicBezTo>
                            <a:cubicBezTo>
                              <a:pt x="363768" y="537810"/>
                              <a:pt x="443144" y="488597"/>
                              <a:pt x="524106" y="437797"/>
                            </a:cubicBezTo>
                            <a:cubicBezTo>
                              <a:pt x="605068" y="386997"/>
                              <a:pt x="689206" y="345722"/>
                              <a:pt x="781281" y="313972"/>
                            </a:cubicBezTo>
                            <a:cubicBezTo>
                              <a:pt x="873356" y="282222"/>
                              <a:pt x="968606" y="258409"/>
                              <a:pt x="1076556" y="247297"/>
                            </a:cubicBezTo>
                            <a:cubicBezTo>
                              <a:pt x="1184506" y="236184"/>
                              <a:pt x="1317856" y="237772"/>
                              <a:pt x="1428981" y="247297"/>
                            </a:cubicBezTo>
                            <a:cubicBezTo>
                              <a:pt x="1540106" y="256822"/>
                              <a:pt x="1662343" y="272697"/>
                              <a:pt x="1743306" y="304447"/>
                            </a:cubicBezTo>
                            <a:cubicBezTo>
                              <a:pt x="1824268" y="336197"/>
                              <a:pt x="1862369" y="410810"/>
                              <a:pt x="1914756" y="437797"/>
                            </a:cubicBezTo>
                            <a:cubicBezTo>
                              <a:pt x="1967144" y="464785"/>
                              <a:pt x="2006831" y="463197"/>
                              <a:pt x="2057631" y="466372"/>
                            </a:cubicBezTo>
                            <a:cubicBezTo>
                              <a:pt x="2108431" y="469547"/>
                              <a:pt x="2206856" y="460022"/>
                              <a:pt x="2219556" y="456847"/>
                            </a:cubicBezTo>
                            <a:cubicBezTo>
                              <a:pt x="2232256" y="453672"/>
                              <a:pt x="2190479" y="466873"/>
                              <a:pt x="2133831" y="447322"/>
                            </a:cubicBezTo>
                            <a:close/>
                          </a:path>
                        </a:pathLst>
                      </a:custGeom>
                      <a:solidFill>
                        <a:srgbClr val="D9D9D9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pic>
                    <p:nvPicPr>
                      <p:cNvPr id="1228" name="図 1227">
                        <a:extLst>
                          <a:ext uri="{FF2B5EF4-FFF2-40B4-BE49-F238E27FC236}">
                            <a16:creationId xmlns:a16="http://schemas.microsoft.com/office/drawing/2014/main" id="{E02C1CF5-84E7-4041-93D7-0AC3954020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 cstate="email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2551" b="90306" l="3541" r="97961">
                                    <a14:foregroundMark x1="13734" y1="47449" x2="12554" y2="50510"/>
                                    <a14:foregroundMark x1="31760" y1="36735" x2="29185" y2="58673"/>
                                    <a14:foregroundMark x1="3648" y1="90816" x2="23820" y2="83163"/>
                                    <a14:foregroundMark x1="23820" y1="83163" x2="26073" y2="78061"/>
                                    <a14:foregroundMark x1="55472" y1="19388" x2="71567" y2="3571"/>
                                    <a14:foregroundMark x1="41094" y1="33163" x2="43562" y2="30612"/>
                                    <a14:foregroundMark x1="71567" y1="3571" x2="92382" y2="3061"/>
                                    <a14:foregroundMark x1="92382" y1="3061" x2="97961" y2="9184"/>
                                    <a14:foregroundMark x1="33584" y1="41327" x2="34979" y2="63265"/>
                                    <a14:foregroundMark x1="15236" y1="59184" x2="16416" y2="65816"/>
                                    <a14:foregroundMark x1="14485" y1="55612" x2="14807" y2="57143"/>
                                    <a14:foregroundMark x1="14270" y1="54082" x2="14485" y2="55612"/>
                                    <a14:foregroundMark x1="47532" y1="40306" x2="42167" y2="67347"/>
                                    <a14:foregroundMark x1="54292" y1="35204" x2="55687" y2="35714"/>
                                    <a14:foregroundMark x1="48498" y1="33163" x2="49785" y2="33673"/>
                                    <a14:foregroundMark x1="47532" y1="32653" x2="48498" y2="33163"/>
                                    <a14:foregroundMark x1="55258" y1="42347" x2="51180" y2="60714"/>
                                    <a14:foregroundMark x1="70601" y1="50000" x2="69957" y2="54082"/>
                                    <a14:foregroundMark x1="69099" y1="50000" x2="68670" y2="51531"/>
                                    <a14:foregroundMark x1="63305" y1="50510" x2="62232" y2="53061"/>
                                    <a14:foregroundMark x1="69528" y1="36735" x2="68777" y2="38265"/>
                                    <a14:foregroundMark x1="91094" y1="42347" x2="89700" y2="44898"/>
                                    <a14:foregroundMark x1="89700" y1="50000" x2="88519" y2="53061"/>
                                    <a14:foregroundMark x1="91524" y1="44898" x2="90021" y2="48980"/>
                                    <a14:foregroundMark x1="89056" y1="40816" x2="91631" y2="41837"/>
                                    <a14:foregroundMark x1="81116" y1="37755" x2="84227" y2="38776"/>
                                    <a14:foregroundMark x1="68133" y1="32143" x2="73283" y2="34184"/>
                                    <a14:foregroundMark x1="81330" y1="61735" x2="78970" y2="65306"/>
                                    <a14:foregroundMark x1="91309" y1="44898" x2="89700" y2="47449"/>
                                    <a14:foregroundMark x1="67704" y1="38265" x2="67489" y2="31122"/>
                                    <a14:foregroundMark x1="68133" y1="55102" x2="67918" y2="48980"/>
                                    <a14:foregroundMark x1="68455" y1="69898" x2="68348" y2="63776"/>
                                    <a14:foregroundMark x1="13197" y1="48469" x2="12554" y2="41327"/>
                                    <a14:foregroundMark x1="13305" y1="37755" x2="14378" y2="36735"/>
                                    <a14:foregroundMark x1="16524" y1="34694" x2="17489" y2="34694"/>
                                    <a14:foregroundMark x1="32403" y1="36735" x2="32940" y2="36735"/>
                                    <a14:foregroundMark x1="38305" y1="39286" x2="38197" y2="40816"/>
                                    <a14:foregroundMark x1="37768" y1="40816" x2="37232" y2="41837"/>
                                    <a14:foregroundMark x1="32725" y1="37755" x2="33262" y2="38265"/>
                                    <a14:foregroundMark x1="14700" y1="55102" x2="15021" y2="56633"/>
                                    <a14:backgroundMark x1="68670" y1="82653" x2="71996" y2="82653"/>
                                    <a14:backgroundMark x1="10515" y1="55102" x2="12661" y2="58673"/>
                                    <a14:backgroundMark x1="10730" y1="52551" x2="12554" y2="54082"/>
                                    <a14:backgroundMark x1="14378" y1="59184" x2="14485" y2="59694"/>
                                    <a14:backgroundMark x1="14485" y1="57143" x2="13519" y2="55102"/>
                                    <a14:backgroundMark x1="9764" y1="57143" x2="10515" y2="58673"/>
                                    <a14:backgroundMark x1="15129" y1="40306" x2="16309" y2="43367"/>
                                    <a14:backgroundMark x1="17167" y1="40306" x2="16309" y2="39286"/>
                                    <a14:backgroundMark x1="14700" y1="43878" x2="14700" y2="43878"/>
                                    <a14:backgroundMark x1="14163" y1="43878" x2="14914" y2="45408"/>
                                    <a14:backgroundMark x1="54506" y1="28571" x2="54506" y2="28571"/>
                                    <a14:backgroundMark x1="52468" y1="26020" x2="52468" y2="26020"/>
                                    <a14:backgroundMark x1="51609" y1="26531" x2="51609" y2="26531"/>
                                    <a14:backgroundMark x1="51931" y1="31122" x2="51931" y2="33163"/>
                                    <a14:backgroundMark x1="53112" y1="33163" x2="52897" y2="36735"/>
                                    <a14:backgroundMark x1="51288" y1="30102" x2="51073" y2="32143"/>
                                    <a14:backgroundMark x1="51502" y1="33163" x2="51502" y2="33163"/>
                                    <a14:backgroundMark x1="50858" y1="33163" x2="50858" y2="33163"/>
                                    <a14:backgroundMark x1="51073" y1="34184" x2="51073" y2="34184"/>
                                    <a14:backgroundMark x1="50429" y1="33163" x2="50429" y2="33163"/>
                                    <a14:backgroundMark x1="50644" y1="35204" x2="50644" y2="35204"/>
                                    <a14:backgroundMark x1="50322" y1="32143" x2="50858" y2="34184"/>
                                    <a14:backgroundMark x1="51931" y1="32143" x2="51931" y2="32143"/>
                                    <a14:backgroundMark x1="51288" y1="33673" x2="51288" y2="33673"/>
                                    <a14:backgroundMark x1="51288" y1="33673" x2="51931" y2="35714"/>
                                    <a14:backgroundMark x1="46245" y1="28571" x2="46245" y2="28571"/>
                                    <a14:backgroundMark x1="28433" y1="63776" x2="28433" y2="63776"/>
                                    <a14:backgroundMark x1="28755" y1="63265" x2="28755" y2="63265"/>
                                    <a14:backgroundMark x1="28004" y1="66327" x2="28004" y2="66327"/>
                                    <a14:backgroundMark x1="27790" y1="67857" x2="27790" y2="67857"/>
                                    <a14:backgroundMark x1="28648" y1="64286" x2="28648" y2="64286"/>
                                    <a14:backgroundMark x1="28112" y1="63776" x2="28112" y2="63776"/>
                                    <a14:backgroundMark x1="28433" y1="61224" x2="28433" y2="61224"/>
                                    <a14:backgroundMark x1="28755" y1="61735" x2="28112" y2="62245"/>
                                    <a14:backgroundMark x1="29399" y1="63265" x2="28755" y2="65306"/>
                                    <a14:backgroundMark x1="40236" y1="70408" x2="41309" y2="75510"/>
                                    <a14:backgroundMark x1="71996" y1="72959" x2="71996" y2="72959"/>
                                    <a14:backgroundMark x1="70494" y1="73469" x2="68777" y2="77551"/>
                                    <a14:backgroundMark x1="70708" y1="75000" x2="67704" y2="78061"/>
                                    <a14:backgroundMark x1="72961" y1="73469" x2="74571" y2="77551"/>
                                    <a14:backgroundMark x1="76395" y1="70408" x2="77575" y2="72959"/>
                                    <a14:backgroundMark x1="76609" y1="65816" x2="76824" y2="72959"/>
                                    <a14:backgroundMark x1="75107" y1="69388" x2="74034" y2="76531"/>
                                    <a14:backgroundMark x1="71352" y1="75510" x2="71030" y2="78061"/>
                                    <a14:backgroundMark x1="69528" y1="76531" x2="68133" y2="78571"/>
                                    <a14:backgroundMark x1="71567" y1="78061" x2="71030" y2="80612"/>
                                    <a14:backgroundMark x1="72318" y1="76020" x2="70386" y2="77041"/>
                                    <a14:backgroundMark x1="68348" y1="81633" x2="69206" y2="82143"/>
                                    <a14:backgroundMark x1="68348" y1="73980" x2="68348" y2="73980"/>
                                    <a14:backgroundMark x1="68884" y1="71939" x2="68348" y2="71939"/>
                                    <a14:backgroundMark x1="64807" y1="29082" x2="62768" y2="35204"/>
                                    <a14:backgroundMark x1="62446" y1="30612" x2="64163" y2="30612"/>
                                    <a14:backgroundMark x1="67382" y1="30612" x2="67382" y2="30612"/>
                                    <a14:backgroundMark x1="62124" y1="28571" x2="62124" y2="28571"/>
                                    <a14:backgroundMark x1="61910" y1="30612" x2="61910" y2="30612"/>
                                    <a14:backgroundMark x1="62983" y1="31122" x2="62983" y2="31122"/>
                                    <a14:backgroundMark x1="62124" y1="25000" x2="62124" y2="30102"/>
                                    <a14:backgroundMark x1="66524" y1="30612" x2="65343" y2="32143"/>
                                    <a14:backgroundMark x1="66953" y1="31122" x2="67597" y2="31122"/>
                                    <a14:backgroundMark x1="77468" y1="34184" x2="77468" y2="41837"/>
                                    <a14:backgroundMark x1="79614" y1="34184" x2="77790" y2="40306"/>
                                    <a14:backgroundMark x1="75751" y1="33163" x2="75429" y2="36735"/>
                                    <a14:backgroundMark x1="71137" y1="43367" x2="71137" y2="43367"/>
                                    <a14:backgroundMark x1="69742" y1="43367" x2="69742" y2="43367"/>
                                    <a14:backgroundMark x1="67382" y1="44898" x2="67382" y2="44898"/>
                                    <a14:backgroundMark x1="66524" y1="52551" x2="66524" y2="52551"/>
                                    <a14:backgroundMark x1="66953" y1="60714" x2="66953" y2="60714"/>
                                    <a14:backgroundMark x1="68562" y1="57653" x2="68562" y2="57653"/>
                                    <a14:backgroundMark x1="67918" y1="56122" x2="67918" y2="56122"/>
                                    <a14:backgroundMark x1="67918" y1="58673" x2="67918" y2="58673"/>
                                    <a14:backgroundMark x1="68562" y1="57143" x2="68348" y2="59694"/>
                                    <a14:backgroundMark x1="68348" y1="44898" x2="68348" y2="44898"/>
                                    <a14:backgroundMark x1="68133" y1="43878" x2="73176" y2="43878"/>
                                    <a14:backgroundMark x1="66738" y1="46429" x2="69206" y2="46429"/>
                                    <a14:backgroundMark x1="67918" y1="41837" x2="66524" y2="43878"/>
                                    <a14:backgroundMark x1="65558" y1="45408" x2="64914" y2="48469"/>
                                    <a14:backgroundMark x1="65987" y1="44388" x2="65987" y2="44388"/>
                                    <a14:backgroundMark x1="65987" y1="43367" x2="65558" y2="46429"/>
                                    <a14:backgroundMark x1="66738" y1="41837" x2="68884" y2="42857"/>
                                    <a14:backgroundMark x1="71352" y1="40306" x2="71996" y2="40306"/>
                                    <a14:backgroundMark x1="74034" y1="35204" x2="74034" y2="35204"/>
                                    <a14:backgroundMark x1="74571" y1="34694" x2="74356" y2="38776"/>
                                    <a14:backgroundMark x1="77575" y1="66837" x2="78755" y2="69388"/>
                                    <a14:backgroundMark x1="84871" y1="51020" x2="84871" y2="51020"/>
                                    <a14:backgroundMark x1="86588" y1="43878" x2="85408" y2="52041"/>
                                    <a14:backgroundMark x1="86803" y1="46429" x2="86588" y2="53061"/>
                                    <a14:backgroundMark x1="87232" y1="42857" x2="87232" y2="50000"/>
                                    <a14:backgroundMark x1="86588" y1="42857" x2="87232" y2="52041"/>
                                    <a14:backgroundMark x1="86803" y1="52551" x2="85837" y2="58673"/>
                                    <a14:backgroundMark x1="85622" y1="57653" x2="82618" y2="58163"/>
                                    <a14:backgroundMark x1="86266" y1="38265" x2="85193" y2="40816"/>
                                    <a14:backgroundMark x1="87017" y1="41327" x2="88627" y2="44898"/>
                                    <a14:backgroundMark x1="87232" y1="38776" x2="87768" y2="41837"/>
                                    <a14:backgroundMark x1="88305" y1="49490" x2="87768" y2="53571"/>
                                    <a14:backgroundMark x1="88412" y1="47449" x2="85837" y2="57143"/>
                                    <a14:backgroundMark x1="82403" y1="58673" x2="84871" y2="61224"/>
                                    <a14:backgroundMark x1="86803" y1="57143" x2="85622" y2="61224"/>
                                    <a14:backgroundMark x1="85837" y1="59184" x2="84979" y2="61224"/>
                                    <a14:backgroundMark x1="84013" y1="62245" x2="84871" y2="62755"/>
                                    <a14:backgroundMark x1="84979" y1="62245" x2="85622" y2="62245"/>
                                    <a14:backgroundMark x1="81438" y1="59184" x2="81545" y2="62755"/>
                                    <a14:backgroundMark x1="82618" y1="58163" x2="82403" y2="60714"/>
                                    <a14:backgroundMark x1="82403" y1="57653" x2="82403" y2="60714"/>
                                    <a14:backgroundMark x1="88627" y1="46429" x2="88627" y2="46429"/>
                                    <a14:backgroundMark x1="92704" y1="40816" x2="92918" y2="43367"/>
                                    <a14:backgroundMark x1="16953" y1="68367" x2="16953" y2="68367"/>
                                    <a14:backgroundMark x1="17811" y1="68367" x2="16953" y2="68367"/>
                                    <a14:backgroundMark x1="28112" y1="66837" x2="28112" y2="66837"/>
                                    <a14:backgroundMark x1="28112" y1="66327" x2="28112" y2="66327"/>
                                    <a14:backgroundMark x1="41631" y1="69388" x2="41631" y2="69388"/>
                                    <a14:backgroundMark x1="28755" y1="66327" x2="28004" y2="66327"/>
                                    <a14:backgroundMark x1="27790" y1="68878" x2="27790" y2="68878"/>
                                    <a14:backgroundMark x1="28433" y1="67857" x2="27575" y2="68878"/>
                                    <a14:backgroundMark x1="28755" y1="62755" x2="28755" y2="62755"/>
                                    <a14:backgroundMark x1="29936" y1="61735" x2="28755" y2="61735"/>
                                    <a14:backgroundMark x1="67811" y1="60714" x2="67811" y2="60714"/>
                                    <a14:backgroundMark x1="68348" y1="60714" x2="67811" y2="60714"/>
                                    <a14:backgroundMark x1="80794" y1="36224" x2="79828" y2="36735"/>
                                    <a14:backgroundMark x1="92811" y1="39286" x2="93026" y2="42347"/>
                                    <a14:backgroundMark x1="92275" y1="41837" x2="92811" y2="45408"/>
                                    <a14:backgroundMark x1="87446" y1="56122" x2="88197" y2="56122"/>
                                    <a14:backgroundMark x1="88841" y1="46939" x2="88734" y2="49490"/>
                                    <a14:backgroundMark x1="88197" y1="43878" x2="88519" y2="46429"/>
                                    <a14:backgroundMark x1="81652" y1="59184" x2="82082" y2="61224"/>
                                    <a14:backgroundMark x1="82082" y1="61224" x2="81652" y2="59694"/>
                                    <a14:backgroundMark x1="68348" y1="40306" x2="67597" y2="39796"/>
                                    <a14:backgroundMark x1="69957" y1="41327" x2="68348" y2="40816"/>
                                    <a14:backgroundMark x1="69742" y1="46939" x2="71567" y2="46939"/>
                                    <a14:backgroundMark x1="68133" y1="57143" x2="68133" y2="57143"/>
                                    <a14:backgroundMark x1="68133" y1="55102" x2="68133" y2="58163"/>
                                    <a14:backgroundMark x1="64592" y1="48469" x2="64592" y2="52551"/>
                                    <a14:backgroundMark x1="49785" y1="23980" x2="49785" y2="23980"/>
                                    <a14:backgroundMark x1="53648" y1="22449" x2="50000" y2="25510"/>
                                    <a14:backgroundMark x1="56116" y1="21429" x2="54292" y2="23469"/>
                                    <a14:backgroundMark x1="53648" y1="22449" x2="45386" y2="31122"/>
                                    <a14:backgroundMark x1="45923" y1="30612" x2="44099" y2="32143"/>
                                    <a14:backgroundMark x1="53433" y1="22449" x2="54506" y2="21429"/>
                                    <a14:backgroundMark x1="52361" y1="23469" x2="54292" y2="23469"/>
                                    <a14:backgroundMark x1="16524" y1="38265" x2="17489" y2="38265"/>
                                    <a14:backgroundMark x1="41309" y1="68878" x2="41309" y2="68878"/>
                                    <a14:backgroundMark x1="41738" y1="67347" x2="41738" y2="69898"/>
                                    <a14:backgroundMark x1="33262" y1="38265" x2="33047" y2="40816"/>
                                    <a14:backgroundMark x1="64592" y1="46939" x2="64378" y2="48469"/>
                                    <a14:backgroundMark x1="67811" y1="62755" x2="68562" y2="62755"/>
                                    <a14:backgroundMark x1="68026" y1="56122" x2="68026" y2="53061"/>
                                    <a14:backgroundMark x1="67811" y1="30612" x2="66845" y2="30612"/>
                                    <a14:backgroundMark x1="82082" y1="60714" x2="81545" y2="58673"/>
                                    <a14:backgroundMark x1="82082" y1="58673" x2="81867" y2="61735"/>
                                    <a14:backgroundMark x1="68026" y1="55102" x2="67489" y2="55102"/>
                                    <a14:backgroundMark x1="14378" y1="57143" x2="14700" y2="5918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1068130" y="2914981"/>
                        <a:ext cx="282063" cy="95126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215" name="楕円 1214">
                      <a:extLst>
                        <a:ext uri="{FF2B5EF4-FFF2-40B4-BE49-F238E27FC236}">
                          <a16:creationId xmlns:a16="http://schemas.microsoft.com/office/drawing/2014/main" id="{9EAFB8C8-A014-44AA-80F0-9E02A0BE00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607" y="1007271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216" name="グループ化 1215">
                      <a:extLst>
                        <a:ext uri="{FF2B5EF4-FFF2-40B4-BE49-F238E27FC236}">
                          <a16:creationId xmlns:a16="http://schemas.microsoft.com/office/drawing/2014/main" id="{682659C1-8C88-4AB4-A607-5207250F0B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27274" y="815218"/>
                      <a:ext cx="693490" cy="471245"/>
                      <a:chOff x="10848681" y="2777656"/>
                      <a:chExt cx="848951" cy="576885"/>
                    </a:xfrm>
                  </p:grpSpPr>
                  <p:sp>
                    <p:nvSpPr>
                      <p:cNvPr id="1217" name="フリーフォーム 339">
                        <a:extLst>
                          <a:ext uri="{FF2B5EF4-FFF2-40B4-BE49-F238E27FC236}">
                            <a16:creationId xmlns:a16="http://schemas.microsoft.com/office/drawing/2014/main" id="{11837791-ADFC-4134-8BE3-BB064ACE0EC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11881" y="2793344"/>
                        <a:ext cx="785751" cy="537145"/>
                      </a:xfrm>
                      <a:custGeom>
                        <a:avLst/>
                        <a:gdLst>
                          <a:gd name="T0" fmla="*/ 2621126 w 2621279"/>
                          <a:gd name="T1" fmla="*/ 1684147 h 1756316"/>
                          <a:gd name="T2" fmla="*/ 2495980 w 2621279"/>
                          <a:gd name="T3" fmla="*/ 1068856 h 1756316"/>
                          <a:gd name="T4" fmla="*/ 2370394 w 2621279"/>
                          <a:gd name="T5" fmla="*/ 690022 h 1756316"/>
                          <a:gd name="T6" fmla="*/ 2175294 w 2621279"/>
                          <a:gd name="T7" fmla="*/ 403766 h 1756316"/>
                          <a:gd name="T8" fmla="*/ 2070519 w 2621279"/>
                          <a:gd name="T9" fmla="*/ 260891 h 1756316"/>
                          <a:gd name="T10" fmla="*/ 1689519 w 2621279"/>
                          <a:gd name="T11" fmla="*/ 146591 h 1756316"/>
                          <a:gd name="T12" fmla="*/ 994194 w 2621279"/>
                          <a:gd name="T13" fmla="*/ 3716 h 1756316"/>
                          <a:gd name="T14" fmla="*/ 784644 w 2621279"/>
                          <a:gd name="T15" fmla="*/ 60866 h 1756316"/>
                          <a:gd name="T16" fmla="*/ 508419 w 2621279"/>
                          <a:gd name="T17" fmla="*/ 260891 h 1756316"/>
                          <a:gd name="T18" fmla="*/ 232194 w 2621279"/>
                          <a:gd name="T19" fmla="*/ 546641 h 1756316"/>
                          <a:gd name="T20" fmla="*/ 41694 w 2621279"/>
                          <a:gd name="T21" fmla="*/ 765716 h 1756316"/>
                          <a:gd name="T22" fmla="*/ 3594 w 2621279"/>
                          <a:gd name="T23" fmla="*/ 975266 h 1756316"/>
                          <a:gd name="T24" fmla="*/ 22644 w 2621279"/>
                          <a:gd name="T25" fmla="*/ 1451516 h 1756316"/>
                          <a:gd name="T26" fmla="*/ 13119 w 2621279"/>
                          <a:gd name="T27" fmla="*/ 1756316 h 1756316"/>
                          <a:gd name="T28" fmla="*/ 232194 w 2621279"/>
                          <a:gd name="T29" fmla="*/ 1451516 h 1756316"/>
                          <a:gd name="T30" fmla="*/ 451269 w 2621279"/>
                          <a:gd name="T31" fmla="*/ 1184816 h 1756316"/>
                          <a:gd name="T32" fmla="*/ 898944 w 2621279"/>
                          <a:gd name="T33" fmla="*/ 1041941 h 1756316"/>
                          <a:gd name="T34" fmla="*/ 975144 w 2621279"/>
                          <a:gd name="T35" fmla="*/ 1032416 h 1756316"/>
                          <a:gd name="T36" fmla="*/ 1318044 w 2621279"/>
                          <a:gd name="T37" fmla="*/ 1032416 h 1756316"/>
                          <a:gd name="T38" fmla="*/ 2013369 w 2621279"/>
                          <a:gd name="T39" fmla="*/ 1175291 h 1756316"/>
                          <a:gd name="T40" fmla="*/ 2422944 w 2621279"/>
                          <a:gd name="T41" fmla="*/ 1327691 h 1756316"/>
                          <a:gd name="T42" fmla="*/ 2519648 w 2621279"/>
                          <a:gd name="T43" fmla="*/ 1464344 h 1756316"/>
                          <a:gd name="T44" fmla="*/ 2621126 w 2621279"/>
                          <a:gd name="T45" fmla="*/ 1684147 h 175631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621279" h="1756316">
                            <a:moveTo>
                              <a:pt x="2621126" y="1684147"/>
                            </a:moveTo>
                            <a:cubicBezTo>
                              <a:pt x="2617181" y="1618232"/>
                              <a:pt x="2531591" y="1196702"/>
                              <a:pt x="2495980" y="1068856"/>
                            </a:cubicBezTo>
                            <a:cubicBezTo>
                              <a:pt x="2460369" y="941010"/>
                              <a:pt x="2423842" y="800870"/>
                              <a:pt x="2370394" y="690022"/>
                            </a:cubicBezTo>
                            <a:cubicBezTo>
                              <a:pt x="2316946" y="579174"/>
                              <a:pt x="2225273" y="475288"/>
                              <a:pt x="2175294" y="403766"/>
                            </a:cubicBezTo>
                            <a:cubicBezTo>
                              <a:pt x="2125315" y="332244"/>
                              <a:pt x="2151481" y="303753"/>
                              <a:pt x="2070519" y="260891"/>
                            </a:cubicBezTo>
                            <a:cubicBezTo>
                              <a:pt x="1989557" y="218029"/>
                              <a:pt x="1868907" y="189454"/>
                              <a:pt x="1689519" y="146591"/>
                            </a:cubicBezTo>
                            <a:cubicBezTo>
                              <a:pt x="1510131" y="103728"/>
                              <a:pt x="1145006" y="18003"/>
                              <a:pt x="994194" y="3716"/>
                            </a:cubicBezTo>
                            <a:cubicBezTo>
                              <a:pt x="843381" y="-10572"/>
                              <a:pt x="865606" y="18004"/>
                              <a:pt x="784644" y="60866"/>
                            </a:cubicBezTo>
                            <a:cubicBezTo>
                              <a:pt x="703682" y="103728"/>
                              <a:pt x="600494" y="179929"/>
                              <a:pt x="508419" y="260891"/>
                            </a:cubicBezTo>
                            <a:cubicBezTo>
                              <a:pt x="416344" y="341853"/>
                              <a:pt x="309982" y="462503"/>
                              <a:pt x="232194" y="546641"/>
                            </a:cubicBezTo>
                            <a:cubicBezTo>
                              <a:pt x="154406" y="630779"/>
                              <a:pt x="79794" y="694278"/>
                              <a:pt x="41694" y="765716"/>
                            </a:cubicBezTo>
                            <a:cubicBezTo>
                              <a:pt x="3594" y="837154"/>
                              <a:pt x="6769" y="860966"/>
                              <a:pt x="3594" y="975266"/>
                            </a:cubicBezTo>
                            <a:cubicBezTo>
                              <a:pt x="419" y="1089566"/>
                              <a:pt x="21056" y="1321341"/>
                              <a:pt x="22644" y="1451516"/>
                            </a:cubicBezTo>
                            <a:cubicBezTo>
                              <a:pt x="24231" y="1581691"/>
                              <a:pt x="-21806" y="1756316"/>
                              <a:pt x="13119" y="1756316"/>
                            </a:cubicBezTo>
                            <a:cubicBezTo>
                              <a:pt x="48044" y="1756316"/>
                              <a:pt x="159169" y="1546766"/>
                              <a:pt x="232194" y="1451516"/>
                            </a:cubicBezTo>
                            <a:cubicBezTo>
                              <a:pt x="305219" y="1356266"/>
                              <a:pt x="340144" y="1253078"/>
                              <a:pt x="451269" y="1184816"/>
                            </a:cubicBezTo>
                            <a:cubicBezTo>
                              <a:pt x="562394" y="1116554"/>
                              <a:pt x="811632" y="1067341"/>
                              <a:pt x="898944" y="1041941"/>
                            </a:cubicBezTo>
                            <a:cubicBezTo>
                              <a:pt x="986256" y="1016541"/>
                              <a:pt x="905294" y="1034003"/>
                              <a:pt x="975144" y="1032416"/>
                            </a:cubicBezTo>
                            <a:cubicBezTo>
                              <a:pt x="1044994" y="1030828"/>
                              <a:pt x="1145007" y="1008604"/>
                              <a:pt x="1318044" y="1032416"/>
                            </a:cubicBezTo>
                            <a:cubicBezTo>
                              <a:pt x="1491081" y="1056228"/>
                              <a:pt x="1829219" y="1126079"/>
                              <a:pt x="2013369" y="1175291"/>
                            </a:cubicBezTo>
                            <a:cubicBezTo>
                              <a:pt x="2197519" y="1224503"/>
                              <a:pt x="2324519" y="1278479"/>
                              <a:pt x="2422944" y="1327691"/>
                            </a:cubicBezTo>
                            <a:cubicBezTo>
                              <a:pt x="2521369" y="1376903"/>
                              <a:pt x="2486618" y="1404935"/>
                              <a:pt x="2519648" y="1464344"/>
                            </a:cubicBezTo>
                            <a:cubicBezTo>
                              <a:pt x="2552678" y="1523753"/>
                              <a:pt x="2625071" y="1750062"/>
                              <a:pt x="2621126" y="16841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18" name="フリーフォーム: 図形 1217">
                        <a:extLst>
                          <a:ext uri="{FF2B5EF4-FFF2-40B4-BE49-F238E27FC236}">
                            <a16:creationId xmlns:a16="http://schemas.microsoft.com/office/drawing/2014/main" id="{80570CE5-AF61-44C7-B3FD-0AB17ACC286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1449700">
                        <a:off x="11566023" y="3172598"/>
                        <a:ext cx="70516" cy="51679"/>
                      </a:xfrm>
                      <a:custGeom>
                        <a:avLst/>
                        <a:gdLst>
                          <a:gd name="connsiteX0" fmla="*/ 0 w 247650"/>
                          <a:gd name="connsiteY0" fmla="*/ 0 h 180975"/>
                          <a:gd name="connsiteX1" fmla="*/ 247650 w 247650"/>
                          <a:gd name="connsiteY1" fmla="*/ 180975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7650" h="180975">
                            <a:moveTo>
                              <a:pt x="0" y="0"/>
                            </a:moveTo>
                            <a:lnTo>
                              <a:pt x="247650" y="180975"/>
                            </a:lnTo>
                          </a:path>
                        </a:pathLst>
                      </a:custGeom>
                      <a:noFill/>
                      <a:ln w="19050" cap="rnd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  <p:sp>
                    <p:nvSpPr>
                      <p:cNvPr id="1219" name="フリーフォーム 340">
                        <a:extLst>
                          <a:ext uri="{FF2B5EF4-FFF2-40B4-BE49-F238E27FC236}">
                            <a16:creationId xmlns:a16="http://schemas.microsoft.com/office/drawing/2014/main" id="{A6D1A9CC-5DCC-4D57-A71F-01C0C13EEEE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28515" y="2777656"/>
                        <a:ext cx="670316" cy="438387"/>
                      </a:xfrm>
                      <a:custGeom>
                        <a:avLst/>
                        <a:gdLst>
                          <a:gd name="T0" fmla="*/ 2236186 w 2236186"/>
                          <a:gd name="T1" fmla="*/ 1243246 h 1433407"/>
                          <a:gd name="T2" fmla="*/ 2207611 w 2236186"/>
                          <a:gd name="T3" fmla="*/ 833671 h 1433407"/>
                          <a:gd name="T4" fmla="*/ 2140936 w 2236186"/>
                          <a:gd name="T5" fmla="*/ 481246 h 1433407"/>
                          <a:gd name="T6" fmla="*/ 2045686 w 2236186"/>
                          <a:gd name="T7" fmla="*/ 281221 h 1433407"/>
                          <a:gd name="T8" fmla="*/ 1721836 w 2236186"/>
                          <a:gd name="T9" fmla="*/ 176446 h 1433407"/>
                          <a:gd name="T10" fmla="*/ 1074136 w 2236186"/>
                          <a:gd name="T11" fmla="*/ 24046 h 1433407"/>
                          <a:gd name="T12" fmla="*/ 826486 w 2236186"/>
                          <a:gd name="T13" fmla="*/ 24046 h 1433407"/>
                          <a:gd name="T14" fmla="*/ 502636 w 2236186"/>
                          <a:gd name="T15" fmla="*/ 252646 h 1433407"/>
                          <a:gd name="T16" fmla="*/ 54961 w 2236186"/>
                          <a:gd name="T17" fmla="*/ 719371 h 1433407"/>
                          <a:gd name="T18" fmla="*/ 7336 w 2236186"/>
                          <a:gd name="T19" fmla="*/ 900346 h 1433407"/>
                          <a:gd name="T20" fmla="*/ 54961 w 2236186"/>
                          <a:gd name="T21" fmla="*/ 1348021 h 1433407"/>
                          <a:gd name="T22" fmla="*/ 74011 w 2236186"/>
                          <a:gd name="T23" fmla="*/ 1414696 h 1433407"/>
                          <a:gd name="T24" fmla="*/ 302611 w 2236186"/>
                          <a:gd name="T25" fmla="*/ 1119421 h 1433407"/>
                          <a:gd name="T26" fmla="*/ 750286 w 2236186"/>
                          <a:gd name="T27" fmla="*/ 976546 h 1433407"/>
                          <a:gd name="T28" fmla="*/ 1531336 w 2236186"/>
                          <a:gd name="T29" fmla="*/ 1005121 h 1433407"/>
                          <a:gd name="T30" fmla="*/ 1931386 w 2236186"/>
                          <a:gd name="T31" fmla="*/ 1128946 h 1433407"/>
                          <a:gd name="T32" fmla="*/ 2236186 w 2236186"/>
                          <a:gd name="T33" fmla="*/ 1243246 h 1433407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2236186" h="1433407">
                            <a:moveTo>
                              <a:pt x="2236186" y="1243246"/>
                            </a:moveTo>
                            <a:cubicBezTo>
                              <a:pt x="2229836" y="1101958"/>
                              <a:pt x="2223486" y="960671"/>
                              <a:pt x="2207611" y="833671"/>
                            </a:cubicBezTo>
                            <a:cubicBezTo>
                              <a:pt x="2191736" y="706671"/>
                              <a:pt x="2167923" y="573321"/>
                              <a:pt x="2140936" y="481246"/>
                            </a:cubicBezTo>
                            <a:cubicBezTo>
                              <a:pt x="2113949" y="389171"/>
                              <a:pt x="2115536" y="332021"/>
                              <a:pt x="2045686" y="281221"/>
                            </a:cubicBezTo>
                            <a:cubicBezTo>
                              <a:pt x="1975836" y="230421"/>
                              <a:pt x="1883761" y="219308"/>
                              <a:pt x="1721836" y="176446"/>
                            </a:cubicBezTo>
                            <a:cubicBezTo>
                              <a:pt x="1559911" y="133583"/>
                              <a:pt x="1223361" y="49446"/>
                              <a:pt x="1074136" y="24046"/>
                            </a:cubicBezTo>
                            <a:cubicBezTo>
                              <a:pt x="924911" y="-1354"/>
                              <a:pt x="921736" y="-14054"/>
                              <a:pt x="826486" y="24046"/>
                            </a:cubicBezTo>
                            <a:cubicBezTo>
                              <a:pt x="731236" y="62146"/>
                              <a:pt x="631223" y="136759"/>
                              <a:pt x="502636" y="252646"/>
                            </a:cubicBezTo>
                            <a:cubicBezTo>
                              <a:pt x="374049" y="368533"/>
                              <a:pt x="137511" y="611421"/>
                              <a:pt x="54961" y="719371"/>
                            </a:cubicBezTo>
                            <a:cubicBezTo>
                              <a:pt x="-27589" y="827321"/>
                              <a:pt x="7336" y="795571"/>
                              <a:pt x="7336" y="900346"/>
                            </a:cubicBezTo>
                            <a:cubicBezTo>
                              <a:pt x="7336" y="1005121"/>
                              <a:pt x="43849" y="1262296"/>
                              <a:pt x="54961" y="1348021"/>
                            </a:cubicBezTo>
                            <a:cubicBezTo>
                              <a:pt x="66073" y="1433746"/>
                              <a:pt x="32736" y="1452796"/>
                              <a:pt x="74011" y="1414696"/>
                            </a:cubicBezTo>
                            <a:cubicBezTo>
                              <a:pt x="115286" y="1376596"/>
                              <a:pt x="189899" y="1192446"/>
                              <a:pt x="302611" y="1119421"/>
                            </a:cubicBezTo>
                            <a:cubicBezTo>
                              <a:pt x="415323" y="1046396"/>
                              <a:pt x="545499" y="995596"/>
                              <a:pt x="750286" y="976546"/>
                            </a:cubicBezTo>
                            <a:cubicBezTo>
                              <a:pt x="955073" y="957496"/>
                              <a:pt x="1334486" y="979721"/>
                              <a:pt x="1531336" y="1005121"/>
                            </a:cubicBezTo>
                            <a:cubicBezTo>
                              <a:pt x="1728186" y="1030521"/>
                              <a:pt x="1931386" y="1128946"/>
                              <a:pt x="1931386" y="1128946"/>
                            </a:cubicBezTo>
                            <a:lnTo>
                              <a:pt x="2236186" y="1243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0" name="フリーフォーム 341">
                        <a:extLst>
                          <a:ext uri="{FF2B5EF4-FFF2-40B4-BE49-F238E27FC236}">
                            <a16:creationId xmlns:a16="http://schemas.microsoft.com/office/drawing/2014/main" id="{E1DBFB6B-C8C3-4999-8782-49786B68D9A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888" y="3053770"/>
                        <a:ext cx="766569" cy="300771"/>
                      </a:xfrm>
                      <a:custGeom>
                        <a:avLst/>
                        <a:gdLst>
                          <a:gd name="T0" fmla="*/ 2553507 w 2557289"/>
                          <a:gd name="T1" fmla="*/ 428625 h 983440"/>
                          <a:gd name="T2" fmla="*/ 2077257 w 2557289"/>
                          <a:gd name="T3" fmla="*/ 209550 h 983440"/>
                          <a:gd name="T4" fmla="*/ 1801032 w 2557289"/>
                          <a:gd name="T5" fmla="*/ 114300 h 983440"/>
                          <a:gd name="T6" fmla="*/ 1391457 w 2557289"/>
                          <a:gd name="T7" fmla="*/ 19050 h 983440"/>
                          <a:gd name="T8" fmla="*/ 1067607 w 2557289"/>
                          <a:gd name="T9" fmla="*/ 0 h 983440"/>
                          <a:gd name="T10" fmla="*/ 677082 w 2557289"/>
                          <a:gd name="T11" fmla="*/ 57150 h 983440"/>
                          <a:gd name="T12" fmla="*/ 372282 w 2557289"/>
                          <a:gd name="T13" fmla="*/ 228600 h 983440"/>
                          <a:gd name="T14" fmla="*/ 124632 w 2557289"/>
                          <a:gd name="T15" fmla="*/ 581025 h 983440"/>
                          <a:gd name="T16" fmla="*/ 807 w 2557289"/>
                          <a:gd name="T17" fmla="*/ 876300 h 983440"/>
                          <a:gd name="T18" fmla="*/ 77007 w 2557289"/>
                          <a:gd name="T19" fmla="*/ 981075 h 983440"/>
                          <a:gd name="T20" fmla="*/ 191307 w 2557289"/>
                          <a:gd name="T21" fmla="*/ 790575 h 983440"/>
                          <a:gd name="T22" fmla="*/ 381807 w 2557289"/>
                          <a:gd name="T23" fmla="*/ 561975 h 983440"/>
                          <a:gd name="T24" fmla="*/ 762252 w 2557289"/>
                          <a:gd name="T25" fmla="*/ 311711 h 983440"/>
                          <a:gd name="T26" fmla="*/ 1267632 w 2557289"/>
                          <a:gd name="T27" fmla="*/ 200025 h 983440"/>
                          <a:gd name="T28" fmla="*/ 1661668 w 2557289"/>
                          <a:gd name="T29" fmla="*/ 209550 h 983440"/>
                          <a:gd name="T30" fmla="*/ 1927620 w 2557289"/>
                          <a:gd name="T31" fmla="*/ 438850 h 983440"/>
                          <a:gd name="T32" fmla="*/ 2097811 w 2557289"/>
                          <a:gd name="T33" fmla="*/ 512846 h 983440"/>
                          <a:gd name="T34" fmla="*/ 2289816 w 2557289"/>
                          <a:gd name="T35" fmla="*/ 475247 h 983440"/>
                          <a:gd name="T36" fmla="*/ 2553507 w 2557289"/>
                          <a:gd name="T37" fmla="*/ 428625 h 98344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2557289" h="983440">
                            <a:moveTo>
                              <a:pt x="2553507" y="428625"/>
                            </a:moveTo>
                            <a:cubicBezTo>
                              <a:pt x="2518081" y="384342"/>
                              <a:pt x="2202670" y="261938"/>
                              <a:pt x="2077257" y="209550"/>
                            </a:cubicBezTo>
                            <a:cubicBezTo>
                              <a:pt x="1951845" y="157163"/>
                              <a:pt x="1915332" y="146050"/>
                              <a:pt x="1801032" y="114300"/>
                            </a:cubicBezTo>
                            <a:cubicBezTo>
                              <a:pt x="1686732" y="82550"/>
                              <a:pt x="1513694" y="38100"/>
                              <a:pt x="1391457" y="19050"/>
                            </a:cubicBezTo>
                            <a:cubicBezTo>
                              <a:pt x="1269220" y="0"/>
                              <a:pt x="1186669" y="-6350"/>
                              <a:pt x="1067607" y="0"/>
                            </a:cubicBezTo>
                            <a:cubicBezTo>
                              <a:pt x="948545" y="6350"/>
                              <a:pt x="792969" y="19050"/>
                              <a:pt x="677082" y="57150"/>
                            </a:cubicBezTo>
                            <a:cubicBezTo>
                              <a:pt x="561194" y="95250"/>
                              <a:pt x="464357" y="141288"/>
                              <a:pt x="372282" y="228600"/>
                            </a:cubicBezTo>
                            <a:cubicBezTo>
                              <a:pt x="280207" y="315912"/>
                              <a:pt x="186545" y="473075"/>
                              <a:pt x="124632" y="581025"/>
                            </a:cubicBezTo>
                            <a:cubicBezTo>
                              <a:pt x="62719" y="688975"/>
                              <a:pt x="8744" y="809625"/>
                              <a:pt x="807" y="876300"/>
                            </a:cubicBezTo>
                            <a:cubicBezTo>
                              <a:pt x="-7130" y="942975"/>
                              <a:pt x="45257" y="995363"/>
                              <a:pt x="77007" y="981075"/>
                            </a:cubicBezTo>
                            <a:cubicBezTo>
                              <a:pt x="108757" y="966788"/>
                              <a:pt x="140507" y="860425"/>
                              <a:pt x="191307" y="790575"/>
                            </a:cubicBezTo>
                            <a:cubicBezTo>
                              <a:pt x="242107" y="720725"/>
                              <a:pt x="286650" y="641786"/>
                              <a:pt x="381807" y="561975"/>
                            </a:cubicBezTo>
                            <a:cubicBezTo>
                              <a:pt x="476964" y="482164"/>
                              <a:pt x="614615" y="372036"/>
                              <a:pt x="762252" y="311711"/>
                            </a:cubicBezTo>
                            <a:cubicBezTo>
                              <a:pt x="909889" y="251386"/>
                              <a:pt x="1117729" y="217052"/>
                              <a:pt x="1267632" y="200025"/>
                            </a:cubicBezTo>
                            <a:cubicBezTo>
                              <a:pt x="1417535" y="182998"/>
                              <a:pt x="1551670" y="169746"/>
                              <a:pt x="1661668" y="209550"/>
                            </a:cubicBezTo>
                            <a:cubicBezTo>
                              <a:pt x="1771666" y="249354"/>
                              <a:pt x="1860945" y="392813"/>
                              <a:pt x="1927620" y="438850"/>
                            </a:cubicBezTo>
                            <a:cubicBezTo>
                              <a:pt x="1994295" y="484887"/>
                              <a:pt x="2025414" y="488733"/>
                              <a:pt x="2097811" y="512846"/>
                            </a:cubicBezTo>
                            <a:cubicBezTo>
                              <a:pt x="2170209" y="536959"/>
                              <a:pt x="2213867" y="489284"/>
                              <a:pt x="2289816" y="475247"/>
                            </a:cubicBezTo>
                            <a:cubicBezTo>
                              <a:pt x="2365765" y="461210"/>
                              <a:pt x="2588934" y="472908"/>
                              <a:pt x="2553507" y="42862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1" name="フリーフォーム 337">
                        <a:extLst>
                          <a:ext uri="{FF2B5EF4-FFF2-40B4-BE49-F238E27FC236}">
                            <a16:creationId xmlns:a16="http://schemas.microsoft.com/office/drawing/2014/main" id="{3C6116E1-1C44-4CD4-931E-DFC6883E1E1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681" y="3058330"/>
                        <a:ext cx="666017" cy="285321"/>
                      </a:xfrm>
                      <a:custGeom>
                        <a:avLst/>
                        <a:gdLst>
                          <a:gd name="T0" fmla="*/ 2133831 w 2221843"/>
                          <a:gd name="T1" fmla="*/ 447322 h 932921"/>
                          <a:gd name="T2" fmla="*/ 1879665 w 2221843"/>
                          <a:gd name="T3" fmla="*/ 339539 h 932921"/>
                          <a:gd name="T4" fmla="*/ 1676631 w 2221843"/>
                          <a:gd name="T5" fmla="*/ 142522 h 932921"/>
                          <a:gd name="T6" fmla="*/ 1333731 w 2221843"/>
                          <a:gd name="T7" fmla="*/ 9172 h 932921"/>
                          <a:gd name="T8" fmla="*/ 838431 w 2221843"/>
                          <a:gd name="T9" fmla="*/ 28222 h 932921"/>
                          <a:gd name="T10" fmla="*/ 505056 w 2221843"/>
                          <a:gd name="T11" fmla="*/ 161572 h 932921"/>
                          <a:gd name="T12" fmla="*/ 305031 w 2221843"/>
                          <a:gd name="T13" fmla="*/ 342547 h 932921"/>
                          <a:gd name="T14" fmla="*/ 143106 w 2221843"/>
                          <a:gd name="T15" fmla="*/ 561622 h 932921"/>
                          <a:gd name="T16" fmla="*/ 231 w 2221843"/>
                          <a:gd name="T17" fmla="*/ 828322 h 932921"/>
                          <a:gd name="T18" fmla="*/ 114531 w 2221843"/>
                          <a:gd name="T19" fmla="*/ 923572 h 932921"/>
                          <a:gd name="T20" fmla="*/ 295506 w 2221843"/>
                          <a:gd name="T21" fmla="*/ 618772 h 932921"/>
                          <a:gd name="T22" fmla="*/ 524106 w 2221843"/>
                          <a:gd name="T23" fmla="*/ 437797 h 932921"/>
                          <a:gd name="T24" fmla="*/ 781281 w 2221843"/>
                          <a:gd name="T25" fmla="*/ 313972 h 932921"/>
                          <a:gd name="T26" fmla="*/ 1076556 w 2221843"/>
                          <a:gd name="T27" fmla="*/ 247297 h 932921"/>
                          <a:gd name="T28" fmla="*/ 1428981 w 2221843"/>
                          <a:gd name="T29" fmla="*/ 247297 h 932921"/>
                          <a:gd name="T30" fmla="*/ 1743306 w 2221843"/>
                          <a:gd name="T31" fmla="*/ 304447 h 932921"/>
                          <a:gd name="T32" fmla="*/ 1914756 w 2221843"/>
                          <a:gd name="T33" fmla="*/ 437797 h 932921"/>
                          <a:gd name="T34" fmla="*/ 2057631 w 2221843"/>
                          <a:gd name="T35" fmla="*/ 466372 h 932921"/>
                          <a:gd name="T36" fmla="*/ 2219556 w 2221843"/>
                          <a:gd name="T37" fmla="*/ 456847 h 932921"/>
                          <a:gd name="T38" fmla="*/ 2133831 w 2221843"/>
                          <a:gd name="T39" fmla="*/ 447322 h 932921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2221843" h="932921">
                            <a:moveTo>
                              <a:pt x="2133831" y="447322"/>
                            </a:moveTo>
                            <a:cubicBezTo>
                              <a:pt x="2077183" y="427771"/>
                              <a:pt x="1955865" y="390339"/>
                              <a:pt x="1879665" y="339539"/>
                            </a:cubicBezTo>
                            <a:cubicBezTo>
                              <a:pt x="1803465" y="288739"/>
                              <a:pt x="1767620" y="197583"/>
                              <a:pt x="1676631" y="142522"/>
                            </a:cubicBezTo>
                            <a:cubicBezTo>
                              <a:pt x="1585642" y="87461"/>
                              <a:pt x="1473431" y="28222"/>
                              <a:pt x="1333731" y="9172"/>
                            </a:cubicBezTo>
                            <a:cubicBezTo>
                              <a:pt x="1194031" y="-9878"/>
                              <a:pt x="976544" y="2822"/>
                              <a:pt x="838431" y="28222"/>
                            </a:cubicBezTo>
                            <a:cubicBezTo>
                              <a:pt x="700318" y="53622"/>
                              <a:pt x="593956" y="109185"/>
                              <a:pt x="505056" y="161572"/>
                            </a:cubicBezTo>
                            <a:cubicBezTo>
                              <a:pt x="416156" y="213959"/>
                              <a:pt x="365356" y="275872"/>
                              <a:pt x="305031" y="342547"/>
                            </a:cubicBezTo>
                            <a:cubicBezTo>
                              <a:pt x="244706" y="409222"/>
                              <a:pt x="193906" y="480660"/>
                              <a:pt x="143106" y="561622"/>
                            </a:cubicBezTo>
                            <a:cubicBezTo>
                              <a:pt x="92306" y="642584"/>
                              <a:pt x="4993" y="767997"/>
                              <a:pt x="231" y="828322"/>
                            </a:cubicBezTo>
                            <a:cubicBezTo>
                              <a:pt x="-4532" y="888647"/>
                              <a:pt x="65318" y="958497"/>
                              <a:pt x="114531" y="923572"/>
                            </a:cubicBezTo>
                            <a:cubicBezTo>
                              <a:pt x="163743" y="888647"/>
                              <a:pt x="227243" y="699735"/>
                              <a:pt x="295506" y="618772"/>
                            </a:cubicBezTo>
                            <a:cubicBezTo>
                              <a:pt x="363768" y="537810"/>
                              <a:pt x="443144" y="488597"/>
                              <a:pt x="524106" y="437797"/>
                            </a:cubicBezTo>
                            <a:cubicBezTo>
                              <a:pt x="605068" y="386997"/>
                              <a:pt x="689206" y="345722"/>
                              <a:pt x="781281" y="313972"/>
                            </a:cubicBezTo>
                            <a:cubicBezTo>
                              <a:pt x="873356" y="282222"/>
                              <a:pt x="968606" y="258409"/>
                              <a:pt x="1076556" y="247297"/>
                            </a:cubicBezTo>
                            <a:cubicBezTo>
                              <a:pt x="1184506" y="236184"/>
                              <a:pt x="1317856" y="237772"/>
                              <a:pt x="1428981" y="247297"/>
                            </a:cubicBezTo>
                            <a:cubicBezTo>
                              <a:pt x="1540106" y="256822"/>
                              <a:pt x="1662343" y="272697"/>
                              <a:pt x="1743306" y="304447"/>
                            </a:cubicBezTo>
                            <a:cubicBezTo>
                              <a:pt x="1824268" y="336197"/>
                              <a:pt x="1862369" y="410810"/>
                              <a:pt x="1914756" y="437797"/>
                            </a:cubicBezTo>
                            <a:cubicBezTo>
                              <a:pt x="1967144" y="464785"/>
                              <a:pt x="2006831" y="463197"/>
                              <a:pt x="2057631" y="466372"/>
                            </a:cubicBezTo>
                            <a:cubicBezTo>
                              <a:pt x="2108431" y="469547"/>
                              <a:pt x="2206856" y="460022"/>
                              <a:pt x="2219556" y="456847"/>
                            </a:cubicBezTo>
                            <a:cubicBezTo>
                              <a:pt x="2232256" y="453672"/>
                              <a:pt x="2190479" y="466873"/>
                              <a:pt x="2133831" y="447322"/>
                            </a:cubicBezTo>
                            <a:close/>
                          </a:path>
                        </a:pathLst>
                      </a:custGeom>
                      <a:solidFill>
                        <a:srgbClr val="D9D9D9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pic>
                    <p:nvPicPr>
                      <p:cNvPr id="1222" name="図 1221">
                        <a:extLst>
                          <a:ext uri="{FF2B5EF4-FFF2-40B4-BE49-F238E27FC236}">
                            <a16:creationId xmlns:a16="http://schemas.microsoft.com/office/drawing/2014/main" id="{BF0F7799-B0AB-4B5E-B1FB-AAE554BA70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 cstate="email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">
                                <a14:imgEffect>
                                  <a14:backgroundRemoval t="2551" b="90306" l="3541" r="97961">
                                    <a14:foregroundMark x1="13734" y1="47449" x2="12554" y2="50510"/>
                                    <a14:foregroundMark x1="31760" y1="36735" x2="29185" y2="58673"/>
                                    <a14:foregroundMark x1="3648" y1="90816" x2="23820" y2="83163"/>
                                    <a14:foregroundMark x1="23820" y1="83163" x2="26073" y2="78061"/>
                                    <a14:foregroundMark x1="55472" y1="19388" x2="71567" y2="3571"/>
                                    <a14:foregroundMark x1="41094" y1="33163" x2="43562" y2="30612"/>
                                    <a14:foregroundMark x1="71567" y1="3571" x2="92382" y2="3061"/>
                                    <a14:foregroundMark x1="92382" y1="3061" x2="97961" y2="9184"/>
                                    <a14:foregroundMark x1="33584" y1="41327" x2="34979" y2="63265"/>
                                    <a14:foregroundMark x1="15236" y1="59184" x2="16416" y2="65816"/>
                                    <a14:foregroundMark x1="14485" y1="55612" x2="14807" y2="57143"/>
                                    <a14:foregroundMark x1="14270" y1="54082" x2="14485" y2="55612"/>
                                    <a14:foregroundMark x1="47532" y1="40306" x2="42167" y2="67347"/>
                                    <a14:foregroundMark x1="54292" y1="35204" x2="55687" y2="35714"/>
                                    <a14:foregroundMark x1="48498" y1="33163" x2="49785" y2="33673"/>
                                    <a14:foregroundMark x1="47532" y1="32653" x2="48498" y2="33163"/>
                                    <a14:foregroundMark x1="55258" y1="42347" x2="51180" y2="60714"/>
                                    <a14:foregroundMark x1="70601" y1="50000" x2="69957" y2="54082"/>
                                    <a14:foregroundMark x1="69099" y1="50000" x2="68670" y2="51531"/>
                                    <a14:foregroundMark x1="63305" y1="50510" x2="62232" y2="53061"/>
                                    <a14:foregroundMark x1="69528" y1="36735" x2="68777" y2="38265"/>
                                    <a14:foregroundMark x1="91094" y1="42347" x2="89700" y2="44898"/>
                                    <a14:foregroundMark x1="89700" y1="50000" x2="88519" y2="53061"/>
                                    <a14:foregroundMark x1="91524" y1="44898" x2="90021" y2="48980"/>
                                    <a14:foregroundMark x1="89056" y1="40816" x2="91631" y2="41837"/>
                                    <a14:foregroundMark x1="81116" y1="37755" x2="84227" y2="38776"/>
                                    <a14:foregroundMark x1="68133" y1="32143" x2="73283" y2="34184"/>
                                    <a14:foregroundMark x1="81330" y1="61735" x2="78970" y2="65306"/>
                                    <a14:foregroundMark x1="91309" y1="44898" x2="89700" y2="47449"/>
                                    <a14:foregroundMark x1="67704" y1="38265" x2="67489" y2="31122"/>
                                    <a14:foregroundMark x1="68133" y1="55102" x2="67918" y2="48980"/>
                                    <a14:foregroundMark x1="68455" y1="69898" x2="68348" y2="63776"/>
                                    <a14:foregroundMark x1="13197" y1="48469" x2="12554" y2="41327"/>
                                    <a14:foregroundMark x1="13305" y1="37755" x2="14378" y2="36735"/>
                                    <a14:foregroundMark x1="16524" y1="34694" x2="17489" y2="34694"/>
                                    <a14:foregroundMark x1="32403" y1="36735" x2="32940" y2="36735"/>
                                    <a14:foregroundMark x1="38305" y1="39286" x2="38197" y2="40816"/>
                                    <a14:foregroundMark x1="37768" y1="40816" x2="37232" y2="41837"/>
                                    <a14:foregroundMark x1="32725" y1="37755" x2="33262" y2="38265"/>
                                    <a14:foregroundMark x1="14700" y1="55102" x2="15021" y2="56633"/>
                                    <a14:backgroundMark x1="68670" y1="82653" x2="71996" y2="82653"/>
                                    <a14:backgroundMark x1="10515" y1="55102" x2="12661" y2="58673"/>
                                    <a14:backgroundMark x1="10730" y1="52551" x2="12554" y2="54082"/>
                                    <a14:backgroundMark x1="14378" y1="59184" x2="14485" y2="59694"/>
                                    <a14:backgroundMark x1="14485" y1="57143" x2="13519" y2="55102"/>
                                    <a14:backgroundMark x1="9764" y1="57143" x2="10515" y2="58673"/>
                                    <a14:backgroundMark x1="15129" y1="40306" x2="16309" y2="43367"/>
                                    <a14:backgroundMark x1="17167" y1="40306" x2="16309" y2="39286"/>
                                    <a14:backgroundMark x1="14700" y1="43878" x2="14700" y2="43878"/>
                                    <a14:backgroundMark x1="14163" y1="43878" x2="14914" y2="45408"/>
                                    <a14:backgroundMark x1="54506" y1="28571" x2="54506" y2="28571"/>
                                    <a14:backgroundMark x1="52468" y1="26020" x2="52468" y2="26020"/>
                                    <a14:backgroundMark x1="51609" y1="26531" x2="51609" y2="26531"/>
                                    <a14:backgroundMark x1="51931" y1="31122" x2="51931" y2="33163"/>
                                    <a14:backgroundMark x1="53112" y1="33163" x2="52897" y2="36735"/>
                                    <a14:backgroundMark x1="51288" y1="30102" x2="51073" y2="32143"/>
                                    <a14:backgroundMark x1="51502" y1="33163" x2="51502" y2="33163"/>
                                    <a14:backgroundMark x1="50858" y1="33163" x2="50858" y2="33163"/>
                                    <a14:backgroundMark x1="51073" y1="34184" x2="51073" y2="34184"/>
                                    <a14:backgroundMark x1="50429" y1="33163" x2="50429" y2="33163"/>
                                    <a14:backgroundMark x1="50644" y1="35204" x2="50644" y2="35204"/>
                                    <a14:backgroundMark x1="50322" y1="32143" x2="50858" y2="34184"/>
                                    <a14:backgroundMark x1="51931" y1="32143" x2="51931" y2="32143"/>
                                    <a14:backgroundMark x1="51288" y1="33673" x2="51288" y2="33673"/>
                                    <a14:backgroundMark x1="51288" y1="33673" x2="51931" y2="35714"/>
                                    <a14:backgroundMark x1="46245" y1="28571" x2="46245" y2="28571"/>
                                    <a14:backgroundMark x1="28433" y1="63776" x2="28433" y2="63776"/>
                                    <a14:backgroundMark x1="28755" y1="63265" x2="28755" y2="63265"/>
                                    <a14:backgroundMark x1="28004" y1="66327" x2="28004" y2="66327"/>
                                    <a14:backgroundMark x1="27790" y1="67857" x2="27790" y2="67857"/>
                                    <a14:backgroundMark x1="28648" y1="64286" x2="28648" y2="64286"/>
                                    <a14:backgroundMark x1="28112" y1="63776" x2="28112" y2="63776"/>
                                    <a14:backgroundMark x1="28433" y1="61224" x2="28433" y2="61224"/>
                                    <a14:backgroundMark x1="28755" y1="61735" x2="28112" y2="62245"/>
                                    <a14:backgroundMark x1="29399" y1="63265" x2="28755" y2="65306"/>
                                    <a14:backgroundMark x1="40236" y1="70408" x2="41309" y2="75510"/>
                                    <a14:backgroundMark x1="71996" y1="72959" x2="71996" y2="72959"/>
                                    <a14:backgroundMark x1="70494" y1="73469" x2="68777" y2="77551"/>
                                    <a14:backgroundMark x1="70708" y1="75000" x2="67704" y2="78061"/>
                                    <a14:backgroundMark x1="72961" y1="73469" x2="74571" y2="77551"/>
                                    <a14:backgroundMark x1="76395" y1="70408" x2="77575" y2="72959"/>
                                    <a14:backgroundMark x1="76609" y1="65816" x2="76824" y2="72959"/>
                                    <a14:backgroundMark x1="75107" y1="69388" x2="74034" y2="76531"/>
                                    <a14:backgroundMark x1="71352" y1="75510" x2="71030" y2="78061"/>
                                    <a14:backgroundMark x1="69528" y1="76531" x2="68133" y2="78571"/>
                                    <a14:backgroundMark x1="71567" y1="78061" x2="71030" y2="80612"/>
                                    <a14:backgroundMark x1="72318" y1="76020" x2="70386" y2="77041"/>
                                    <a14:backgroundMark x1="68348" y1="81633" x2="69206" y2="82143"/>
                                    <a14:backgroundMark x1="68348" y1="73980" x2="68348" y2="73980"/>
                                    <a14:backgroundMark x1="68884" y1="71939" x2="68348" y2="71939"/>
                                    <a14:backgroundMark x1="64807" y1="29082" x2="62768" y2="35204"/>
                                    <a14:backgroundMark x1="62446" y1="30612" x2="64163" y2="30612"/>
                                    <a14:backgroundMark x1="67382" y1="30612" x2="67382" y2="30612"/>
                                    <a14:backgroundMark x1="62124" y1="28571" x2="62124" y2="28571"/>
                                    <a14:backgroundMark x1="61910" y1="30612" x2="61910" y2="30612"/>
                                    <a14:backgroundMark x1="62983" y1="31122" x2="62983" y2="31122"/>
                                    <a14:backgroundMark x1="62124" y1="25000" x2="62124" y2="30102"/>
                                    <a14:backgroundMark x1="66524" y1="30612" x2="65343" y2="32143"/>
                                    <a14:backgroundMark x1="66953" y1="31122" x2="67597" y2="31122"/>
                                    <a14:backgroundMark x1="77468" y1="34184" x2="77468" y2="41837"/>
                                    <a14:backgroundMark x1="79614" y1="34184" x2="77790" y2="40306"/>
                                    <a14:backgroundMark x1="75751" y1="33163" x2="75429" y2="36735"/>
                                    <a14:backgroundMark x1="71137" y1="43367" x2="71137" y2="43367"/>
                                    <a14:backgroundMark x1="69742" y1="43367" x2="69742" y2="43367"/>
                                    <a14:backgroundMark x1="67382" y1="44898" x2="67382" y2="44898"/>
                                    <a14:backgroundMark x1="66524" y1="52551" x2="66524" y2="52551"/>
                                    <a14:backgroundMark x1="66953" y1="60714" x2="66953" y2="60714"/>
                                    <a14:backgroundMark x1="68562" y1="57653" x2="68562" y2="57653"/>
                                    <a14:backgroundMark x1="67918" y1="56122" x2="67918" y2="56122"/>
                                    <a14:backgroundMark x1="67918" y1="58673" x2="67918" y2="58673"/>
                                    <a14:backgroundMark x1="68562" y1="57143" x2="68348" y2="59694"/>
                                    <a14:backgroundMark x1="68348" y1="44898" x2="68348" y2="44898"/>
                                    <a14:backgroundMark x1="68133" y1="43878" x2="73176" y2="43878"/>
                                    <a14:backgroundMark x1="66738" y1="46429" x2="69206" y2="46429"/>
                                    <a14:backgroundMark x1="67918" y1="41837" x2="66524" y2="43878"/>
                                    <a14:backgroundMark x1="65558" y1="45408" x2="64914" y2="48469"/>
                                    <a14:backgroundMark x1="65987" y1="44388" x2="65987" y2="44388"/>
                                    <a14:backgroundMark x1="65987" y1="43367" x2="65558" y2="46429"/>
                                    <a14:backgroundMark x1="66738" y1="41837" x2="68884" y2="42857"/>
                                    <a14:backgroundMark x1="71352" y1="40306" x2="71996" y2="40306"/>
                                    <a14:backgroundMark x1="74034" y1="35204" x2="74034" y2="35204"/>
                                    <a14:backgroundMark x1="74571" y1="34694" x2="74356" y2="38776"/>
                                    <a14:backgroundMark x1="77575" y1="66837" x2="78755" y2="69388"/>
                                    <a14:backgroundMark x1="84871" y1="51020" x2="84871" y2="51020"/>
                                    <a14:backgroundMark x1="86588" y1="43878" x2="85408" y2="52041"/>
                                    <a14:backgroundMark x1="86803" y1="46429" x2="86588" y2="53061"/>
                                    <a14:backgroundMark x1="87232" y1="42857" x2="87232" y2="50000"/>
                                    <a14:backgroundMark x1="86588" y1="42857" x2="87232" y2="52041"/>
                                    <a14:backgroundMark x1="86803" y1="52551" x2="85837" y2="58673"/>
                                    <a14:backgroundMark x1="85622" y1="57653" x2="82618" y2="58163"/>
                                    <a14:backgroundMark x1="86266" y1="38265" x2="85193" y2="40816"/>
                                    <a14:backgroundMark x1="87017" y1="41327" x2="88627" y2="44898"/>
                                    <a14:backgroundMark x1="87232" y1="38776" x2="87768" y2="41837"/>
                                    <a14:backgroundMark x1="88305" y1="49490" x2="87768" y2="53571"/>
                                    <a14:backgroundMark x1="88412" y1="47449" x2="85837" y2="57143"/>
                                    <a14:backgroundMark x1="82403" y1="58673" x2="84871" y2="61224"/>
                                    <a14:backgroundMark x1="86803" y1="57143" x2="85622" y2="61224"/>
                                    <a14:backgroundMark x1="85837" y1="59184" x2="84979" y2="61224"/>
                                    <a14:backgroundMark x1="84013" y1="62245" x2="84871" y2="62755"/>
                                    <a14:backgroundMark x1="84979" y1="62245" x2="85622" y2="62245"/>
                                    <a14:backgroundMark x1="81438" y1="59184" x2="81545" y2="62755"/>
                                    <a14:backgroundMark x1="82618" y1="58163" x2="82403" y2="60714"/>
                                    <a14:backgroundMark x1="82403" y1="57653" x2="82403" y2="60714"/>
                                    <a14:backgroundMark x1="88627" y1="46429" x2="88627" y2="46429"/>
                                    <a14:backgroundMark x1="92704" y1="40816" x2="92918" y2="43367"/>
                                    <a14:backgroundMark x1="16953" y1="68367" x2="16953" y2="68367"/>
                                    <a14:backgroundMark x1="17811" y1="68367" x2="16953" y2="68367"/>
                                    <a14:backgroundMark x1="28112" y1="66837" x2="28112" y2="66837"/>
                                    <a14:backgroundMark x1="28112" y1="66327" x2="28112" y2="66327"/>
                                    <a14:backgroundMark x1="41631" y1="69388" x2="41631" y2="69388"/>
                                    <a14:backgroundMark x1="28755" y1="66327" x2="28004" y2="66327"/>
                                    <a14:backgroundMark x1="27790" y1="68878" x2="27790" y2="68878"/>
                                    <a14:backgroundMark x1="28433" y1="67857" x2="27575" y2="68878"/>
                                    <a14:backgroundMark x1="28755" y1="62755" x2="28755" y2="62755"/>
                                    <a14:backgroundMark x1="29936" y1="61735" x2="28755" y2="61735"/>
                                    <a14:backgroundMark x1="67811" y1="60714" x2="67811" y2="60714"/>
                                    <a14:backgroundMark x1="68348" y1="60714" x2="67811" y2="60714"/>
                                    <a14:backgroundMark x1="80794" y1="36224" x2="79828" y2="36735"/>
                                    <a14:backgroundMark x1="92811" y1="39286" x2="93026" y2="42347"/>
                                    <a14:backgroundMark x1="92275" y1="41837" x2="92811" y2="45408"/>
                                    <a14:backgroundMark x1="87446" y1="56122" x2="88197" y2="56122"/>
                                    <a14:backgroundMark x1="88841" y1="46939" x2="88734" y2="49490"/>
                                    <a14:backgroundMark x1="88197" y1="43878" x2="88519" y2="46429"/>
                                    <a14:backgroundMark x1="81652" y1="59184" x2="82082" y2="61224"/>
                                    <a14:backgroundMark x1="82082" y1="61224" x2="81652" y2="59694"/>
                                    <a14:backgroundMark x1="68348" y1="40306" x2="67597" y2="39796"/>
                                    <a14:backgroundMark x1="69957" y1="41327" x2="68348" y2="40816"/>
                                    <a14:backgroundMark x1="69742" y1="46939" x2="71567" y2="46939"/>
                                    <a14:backgroundMark x1="68133" y1="57143" x2="68133" y2="57143"/>
                                    <a14:backgroundMark x1="68133" y1="55102" x2="68133" y2="58163"/>
                                    <a14:backgroundMark x1="64592" y1="48469" x2="64592" y2="52551"/>
                                    <a14:backgroundMark x1="49785" y1="23980" x2="49785" y2="23980"/>
                                    <a14:backgroundMark x1="53648" y1="22449" x2="50000" y2="25510"/>
                                    <a14:backgroundMark x1="56116" y1="21429" x2="54292" y2="23469"/>
                                    <a14:backgroundMark x1="53648" y1="22449" x2="45386" y2="31122"/>
                                    <a14:backgroundMark x1="45923" y1="30612" x2="44099" y2="32143"/>
                                    <a14:backgroundMark x1="53433" y1="22449" x2="54506" y2="21429"/>
                                    <a14:backgroundMark x1="52361" y1="23469" x2="54292" y2="23469"/>
                                    <a14:backgroundMark x1="16524" y1="38265" x2="17489" y2="38265"/>
                                    <a14:backgroundMark x1="41309" y1="68878" x2="41309" y2="68878"/>
                                    <a14:backgroundMark x1="41738" y1="67347" x2="41738" y2="69898"/>
                                    <a14:backgroundMark x1="33262" y1="38265" x2="33047" y2="40816"/>
                                    <a14:backgroundMark x1="64592" y1="46939" x2="64378" y2="48469"/>
                                    <a14:backgroundMark x1="67811" y1="62755" x2="68562" y2="62755"/>
                                    <a14:backgroundMark x1="68026" y1="56122" x2="68026" y2="53061"/>
                                    <a14:backgroundMark x1="67811" y1="30612" x2="66845" y2="30612"/>
                                    <a14:backgroundMark x1="82082" y1="60714" x2="81545" y2="58673"/>
                                    <a14:backgroundMark x1="82082" y1="58673" x2="81867" y2="61735"/>
                                    <a14:backgroundMark x1="68026" y1="55102" x2="67489" y2="55102"/>
                                    <a14:backgroundMark x1="14378" y1="57143" x2="14700" y2="5918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1068130" y="2914981"/>
                        <a:ext cx="282063" cy="95126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94F69C79-E4F8-3052-8024-9A0745F9F254}"/>
                  </a:ext>
                </a:extLst>
              </p:cNvPr>
              <p:cNvSpPr/>
              <p:nvPr/>
            </p:nvSpPr>
            <p:spPr>
              <a:xfrm>
                <a:off x="7391315" y="2154985"/>
                <a:ext cx="1344045" cy="5403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00"/>
                  </a:lnSpc>
                  <a:defRPr/>
                </a:pPr>
                <a:r>
                  <a:rPr lang="ja-JP" altLang="en-US" sz="1200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木村工長</a:t>
                </a:r>
                <a:endParaRPr lang="ja-JP" altLang="en-US" sz="1200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31A65C3C-33BB-D6FA-4920-739A7C5D3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11018"/>
            <a:stretch/>
          </p:blipFill>
          <p:spPr>
            <a:xfrm>
              <a:off x="7857163" y="1225811"/>
              <a:ext cx="907996" cy="11478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グループ化 80">
            <a:extLst>
              <a:ext uri="{FF2B5EF4-FFF2-40B4-BE49-F238E27FC236}">
                <a16:creationId xmlns:a16="http://schemas.microsoft.com/office/drawing/2014/main" id="{0200AD13-D22B-85BE-F0C6-C1BBDDA065CC}"/>
              </a:ext>
            </a:extLst>
          </p:cNvPr>
          <p:cNvGrpSpPr/>
          <p:nvPr/>
        </p:nvGrpSpPr>
        <p:grpSpPr>
          <a:xfrm>
            <a:off x="7218820" y="3223306"/>
            <a:ext cx="1359093" cy="432000"/>
            <a:chOff x="9993035" y="3309257"/>
            <a:chExt cx="1359093" cy="432000"/>
          </a:xfrm>
        </p:grpSpPr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F2D022D4-6523-782E-CE62-BD0DF16C0893}"/>
                </a:ext>
              </a:extLst>
            </p:cNvPr>
            <p:cNvSpPr/>
            <p:nvPr/>
          </p:nvSpPr>
          <p:spPr>
            <a:xfrm>
              <a:off x="10094474" y="3309257"/>
              <a:ext cx="1152000" cy="43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EC34D2F3-70BA-3490-F41D-256CBFDCE287}"/>
                </a:ext>
              </a:extLst>
            </p:cNvPr>
            <p:cNvSpPr/>
            <p:nvPr/>
          </p:nvSpPr>
          <p:spPr>
            <a:xfrm>
              <a:off x="9993035" y="3311461"/>
              <a:ext cx="1359093" cy="362424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ysClr val="windowText" lastClr="000000"/>
                  </a:solidFill>
                  <a:highlight>
                    <a:srgbClr val="FF99CC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第２工場</a:t>
              </a:r>
              <a:endParaRPr lang="ja-JP" altLang="en-US" sz="2000" b="1" dirty="0">
                <a:solidFill>
                  <a:sysClr val="windowText" lastClr="000000"/>
                </a:solidFill>
                <a:highlight>
                  <a:srgbClr val="FF99CC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5B052357-66D4-4C65-4206-4B6C68A57E17}"/>
              </a:ext>
            </a:extLst>
          </p:cNvPr>
          <p:cNvGrpSpPr/>
          <p:nvPr/>
        </p:nvGrpSpPr>
        <p:grpSpPr>
          <a:xfrm>
            <a:off x="4207816" y="3214849"/>
            <a:ext cx="1359093" cy="432000"/>
            <a:chOff x="10699805" y="3416341"/>
            <a:chExt cx="1359093" cy="432000"/>
          </a:xfrm>
        </p:grpSpPr>
        <p:sp>
          <p:nvSpPr>
            <p:cNvPr id="83" name="正方形/長方形 82">
              <a:extLst>
                <a:ext uri="{FF2B5EF4-FFF2-40B4-BE49-F238E27FC236}">
                  <a16:creationId xmlns:a16="http://schemas.microsoft.com/office/drawing/2014/main" id="{054228A3-B72C-E134-EB7D-520F0D13DC65}"/>
                </a:ext>
              </a:extLst>
            </p:cNvPr>
            <p:cNvSpPr/>
            <p:nvPr/>
          </p:nvSpPr>
          <p:spPr>
            <a:xfrm>
              <a:off x="10794868" y="3416341"/>
              <a:ext cx="1152000" cy="43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5ACC5A42-A60F-2C23-2B35-9E776C7092D3}"/>
                </a:ext>
              </a:extLst>
            </p:cNvPr>
            <p:cNvSpPr/>
            <p:nvPr/>
          </p:nvSpPr>
          <p:spPr>
            <a:xfrm>
              <a:off x="10699805" y="3421504"/>
              <a:ext cx="1359093" cy="362424"/>
            </a:xfrm>
            <a:prstGeom prst="rect">
              <a:avLst/>
            </a:prstGeom>
            <a:no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>
                  <a:solidFill>
                    <a:sysClr val="windowText" lastClr="000000"/>
                  </a:solidFill>
                  <a:highlight>
                    <a:srgbClr val="00FFFF"/>
                  </a:highligh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第１工場</a:t>
              </a:r>
              <a:endParaRPr lang="ja-JP" altLang="en-US" sz="2000" b="1" dirty="0">
                <a:solidFill>
                  <a:sysClr val="windowText" lastClr="000000"/>
                </a:solidFill>
                <a:highlight>
                  <a:srgbClr val="00FFFF"/>
                </a:highlight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EF13C1E1-E95E-B898-8910-BC182CC0C4EA}"/>
              </a:ext>
            </a:extLst>
          </p:cNvPr>
          <p:cNvGrpSpPr/>
          <p:nvPr/>
        </p:nvGrpSpPr>
        <p:grpSpPr>
          <a:xfrm>
            <a:off x="6821209" y="5053944"/>
            <a:ext cx="4665921" cy="1139883"/>
            <a:chOff x="6822153" y="5040027"/>
            <a:chExt cx="4665921" cy="1139883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B5C8D8AC-167C-106C-EA8C-2A1C63AC1B25}"/>
                </a:ext>
              </a:extLst>
            </p:cNvPr>
            <p:cNvGrpSpPr/>
            <p:nvPr/>
          </p:nvGrpSpPr>
          <p:grpSpPr>
            <a:xfrm>
              <a:off x="9203748" y="5775444"/>
              <a:ext cx="2284326" cy="404466"/>
              <a:chOff x="9216546" y="5729735"/>
              <a:chExt cx="2284326" cy="404466"/>
            </a:xfrm>
          </p:grpSpPr>
          <p:sp>
            <p:nvSpPr>
              <p:cNvPr id="78" name="吹き出し: 線 77">
                <a:extLst>
                  <a:ext uri="{FF2B5EF4-FFF2-40B4-BE49-F238E27FC236}">
                    <a16:creationId xmlns:a16="http://schemas.microsoft.com/office/drawing/2014/main" id="{54CD45EA-387D-E141-27F8-A2B049532CA4}"/>
                  </a:ext>
                </a:extLst>
              </p:cNvPr>
              <p:cNvSpPr/>
              <p:nvPr/>
            </p:nvSpPr>
            <p:spPr>
              <a:xfrm>
                <a:off x="9216546" y="5729735"/>
                <a:ext cx="2139838" cy="404466"/>
              </a:xfrm>
              <a:prstGeom prst="borderCallout1">
                <a:avLst>
                  <a:gd name="adj1" fmla="val 46455"/>
                  <a:gd name="adj2" fmla="val -167"/>
                  <a:gd name="adj3" fmla="val 2371"/>
                  <a:gd name="adj4" fmla="val -66479"/>
                </a:avLst>
              </a:prstGeom>
              <a:solidFill>
                <a:srgbClr val="FFFF00"/>
              </a:solidFill>
              <a:ln w="38100">
                <a:solidFill>
                  <a:srgbClr val="0000FF"/>
                </a:solidFill>
                <a:headEnd type="none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テキスト ボックス 78">
                <a:extLst>
                  <a:ext uri="{FF2B5EF4-FFF2-40B4-BE49-F238E27FC236}">
                    <a16:creationId xmlns:a16="http://schemas.microsoft.com/office/drawing/2014/main" id="{A7BDEEC8-BE76-C7C1-9864-CB113CA6E03B}"/>
                  </a:ext>
                </a:extLst>
              </p:cNvPr>
              <p:cNvSpPr txBox="1"/>
              <p:nvPr/>
            </p:nvSpPr>
            <p:spPr>
              <a:xfrm>
                <a:off x="9216546" y="5785387"/>
                <a:ext cx="2284326" cy="348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kumimoji="1" lang="ja-JP" altLang="en-US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新規</a:t>
                </a:r>
                <a:r>
                  <a:rPr lang="en-US" altLang="ja-JP" sz="20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S4.S5</a:t>
                </a:r>
                <a:r>
                  <a:rPr lang="ja-JP" altLang="en-US" sz="2000" b="1">
                    <a:solidFill>
                      <a:srgbClr val="0000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ライン</a:t>
                </a:r>
                <a:endParaRPr kumimoji="1" lang="ja-JP" altLang="en-US" sz="2000" b="1">
                  <a:solidFill>
                    <a:srgbClr val="0000FF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82" name="四角形: 角を丸くする 81">
              <a:extLst>
                <a:ext uri="{FF2B5EF4-FFF2-40B4-BE49-F238E27FC236}">
                  <a16:creationId xmlns:a16="http://schemas.microsoft.com/office/drawing/2014/main" id="{EEB1F0E2-B73D-A192-7D22-D706D21D2734}"/>
                </a:ext>
              </a:extLst>
            </p:cNvPr>
            <p:cNvSpPr/>
            <p:nvPr/>
          </p:nvSpPr>
          <p:spPr>
            <a:xfrm>
              <a:off x="6822153" y="5040027"/>
              <a:ext cx="900000" cy="864000"/>
            </a:xfrm>
            <a:prstGeom prst="roundRect">
              <a:avLst>
                <a:gd name="adj" fmla="val 4250"/>
              </a:avLst>
            </a:prstGeom>
            <a:noFill/>
            <a:ln w="57150">
              <a:solidFill>
                <a:srgbClr val="0000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4822F6E0-446A-E964-E95C-51F1078EDFE9}"/>
              </a:ext>
            </a:extLst>
          </p:cNvPr>
          <p:cNvGrpSpPr/>
          <p:nvPr/>
        </p:nvGrpSpPr>
        <p:grpSpPr>
          <a:xfrm>
            <a:off x="8040318" y="3420050"/>
            <a:ext cx="2430980" cy="2801312"/>
            <a:chOff x="8004957" y="3586926"/>
            <a:chExt cx="2430980" cy="28013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23EF6655-2F1F-383C-093B-E61F5A4DB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b="37313"/>
            <a:stretch/>
          </p:blipFill>
          <p:spPr>
            <a:xfrm rot="1975762">
              <a:off x="8004957" y="3586926"/>
              <a:ext cx="2214682" cy="2801312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D1B133F-C86E-7B6A-A5CD-C541B89EC13A}"/>
                </a:ext>
              </a:extLst>
            </p:cNvPr>
            <p:cNvSpPr txBox="1"/>
            <p:nvPr/>
          </p:nvSpPr>
          <p:spPr>
            <a:xfrm rot="2067254">
              <a:off x="8437800" y="4245463"/>
              <a:ext cx="199813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新規プロジェクト</a:t>
              </a:r>
              <a:endParaRPr kumimoji="1" lang="en-US" altLang="ja-JP" sz="2000" b="1">
                <a:solidFill>
                  <a:srgbClr val="FFFF0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>
                  <a:solidFill>
                    <a:srgbClr val="FFFF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立ち上げ</a:t>
              </a: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32669F37-41EA-0194-D593-C27795C1233C}"/>
              </a:ext>
            </a:extLst>
          </p:cNvPr>
          <p:cNvGrpSpPr/>
          <p:nvPr/>
        </p:nvGrpSpPr>
        <p:grpSpPr>
          <a:xfrm>
            <a:off x="2481439" y="853350"/>
            <a:ext cx="3714491" cy="1929706"/>
            <a:chOff x="2481439" y="853350"/>
            <a:chExt cx="3714491" cy="1929706"/>
          </a:xfrm>
        </p:grpSpPr>
        <p:sp>
          <p:nvSpPr>
            <p:cNvPr id="15" name="吹き出し: 角を丸めた四角形 14">
              <a:extLst>
                <a:ext uri="{FF2B5EF4-FFF2-40B4-BE49-F238E27FC236}">
                  <a16:creationId xmlns:a16="http://schemas.microsoft.com/office/drawing/2014/main" id="{40D0107D-1CFD-FB38-49D6-1C3DA0DE294E}"/>
                </a:ext>
              </a:extLst>
            </p:cNvPr>
            <p:cNvSpPr/>
            <p:nvPr/>
          </p:nvSpPr>
          <p:spPr bwMode="auto">
            <a:xfrm>
              <a:off x="2481439" y="853350"/>
              <a:ext cx="3714491" cy="1929706"/>
            </a:xfrm>
            <a:prstGeom prst="wedgeRoundRectCallout">
              <a:avLst>
                <a:gd name="adj1" fmla="val -62744"/>
                <a:gd name="adj2" fmla="val 19549"/>
                <a:gd name="adj3" fmla="val 16667"/>
              </a:avLst>
            </a:prstGeom>
            <a:solidFill>
              <a:srgbClr val="99FF66"/>
            </a:solidFill>
            <a:ln w="38100">
              <a:solidFill>
                <a:srgbClr val="00B050"/>
              </a:solidFill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 fromWordArt="1" anchor="ctr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kumimoji="1" lang="ja-JP" altLang="en-US" sz="3600" kern="10" dirty="0">
                <a:solidFill>
                  <a:srgbClr val="FFFFFF"/>
                </a:solidFill>
                <a:latin typeface="HGP創英角ﾎﾟｯﾌﾟ体"/>
                <a:ea typeface="HGP創英角ﾎﾟｯﾌﾟ体"/>
              </a:endParaRPr>
            </a:p>
          </p:txBody>
        </p:sp>
        <p:sp>
          <p:nvSpPr>
            <p:cNvPr id="22" name="テキスト ボックス 6">
              <a:extLst>
                <a:ext uri="{FF2B5EF4-FFF2-40B4-BE49-F238E27FC236}">
                  <a16:creationId xmlns:a16="http://schemas.microsoft.com/office/drawing/2014/main" id="{BA674455-6298-8822-F7C6-E5009E705D56}"/>
                </a:ext>
              </a:extLst>
            </p:cNvPr>
            <p:cNvSpPr txBox="1"/>
            <p:nvPr/>
          </p:nvSpPr>
          <p:spPr>
            <a:xfrm flipH="1">
              <a:off x="2713113" y="930863"/>
              <a:ext cx="3365729" cy="17543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square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ja-JP" altLang="en-US" sz="18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オペレーター全員が</a:t>
              </a:r>
              <a:r>
                <a:rPr lang="ja-JP" altLang="en-US" sz="1800" b="1" dirty="0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笑顔</a:t>
              </a:r>
              <a:r>
                <a:rPr lang="ja-JP" altLang="en-US" sz="18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になる</a:t>
              </a:r>
              <a:endParaRPr lang="en-US" altLang="ja-JP" sz="18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r>
                <a:rPr lang="ja-JP" altLang="en-US" sz="1800" b="1">
                  <a:solidFill>
                    <a:srgbClr val="0000FF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ラインづくりを目指す！</a:t>
              </a:r>
              <a:endParaRPr lang="en-US" altLang="ja-JP" sz="18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endParaRPr lang="en-US" altLang="ja-JP" sz="1000" b="1">
                <a:solidFill>
                  <a:srgbClr val="0000FF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製造と物流でタッグを組んで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r>
                <a:rPr lang="ja-JP" altLang="en-US" sz="1600" b="1">
                  <a:latin typeface="Meiryo UI" panose="020B0604030504040204" pitchFamily="50" charset="-128"/>
                  <a:ea typeface="Meiryo UI" panose="020B0604030504040204" pitchFamily="50" charset="-128"/>
                </a:rPr>
                <a:t>プロジェクトを進めて欲しい！</a:t>
              </a:r>
              <a:endParaRPr lang="en-US" altLang="ja-JP" sz="16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endParaRPr lang="en-US" altLang="ja-JP" sz="1000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>
                <a:defRPr/>
              </a:pPr>
              <a:r>
                <a:rPr lang="ja-JP" altLang="en-US" sz="2000" b="1">
                  <a:solidFill>
                    <a:srgbClr val="FF0000"/>
                  </a:solidFill>
                  <a:highlight>
                    <a:srgbClr val="FFFF00"/>
                  </a:highlight>
                  <a:latin typeface="Meiryo UI" panose="020B0604030504040204" pitchFamily="50" charset="-128"/>
                  <a:ea typeface="Meiryo UI" panose="020B0604030504040204" pitchFamily="50" charset="-128"/>
                </a:rPr>
                <a:t>部品の運びは自動化で行う！</a:t>
              </a:r>
              <a:endParaRPr lang="en-US" altLang="ja-JP" sz="1800" b="1">
                <a:solidFill>
                  <a:srgbClr val="FF0000"/>
                </a:solidFill>
                <a:highlight>
                  <a:srgbClr val="FFFF00"/>
                </a:highligh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890B6B-159A-2E23-0CCC-4AA239ABD068}"/>
              </a:ext>
            </a:extLst>
          </p:cNvPr>
          <p:cNvSpPr txBox="1"/>
          <p:nvPr/>
        </p:nvSpPr>
        <p:spPr>
          <a:xfrm>
            <a:off x="11656276" y="531451"/>
            <a:ext cx="5357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099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6">
            <a:extLst>
              <a:ext uri="{FF2B5EF4-FFF2-40B4-BE49-F238E27FC236}">
                <a16:creationId xmlns:a16="http://schemas.microsoft.com/office/drawing/2014/main" id="{94A6B071-D4E8-4DD5-9D52-5B4187534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523220"/>
          </a:xfrm>
          <a:prstGeom prst="rect">
            <a:avLst/>
          </a:prstGeom>
          <a:gradFill flip="none" rotWithShape="1">
            <a:gsLst>
              <a:gs pos="0">
                <a:srgbClr val="009A3B"/>
              </a:gs>
              <a:gs pos="50000">
                <a:srgbClr val="00D657"/>
              </a:gs>
              <a:gs pos="100000">
                <a:srgbClr val="8BFFBD"/>
              </a:gs>
            </a:gsLst>
            <a:lin ang="10800000" scaled="1"/>
            <a:tileRect/>
          </a:gra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2800" b="1">
                <a:latin typeface="Meiryo UI" panose="020B0604030504040204" pitchFamily="50" charset="-128"/>
                <a:ea typeface="Meiryo UI" panose="020B0604030504040204" pitchFamily="50" charset="-128"/>
              </a:rPr>
              <a:t>6-1. </a:t>
            </a:r>
            <a:r>
              <a:rPr lang="ja-JP" altLang="en-US" sz="2800" b="1">
                <a:latin typeface="Meiryo UI" panose="020B0604030504040204" pitchFamily="50" charset="-128"/>
                <a:ea typeface="Meiryo UI" panose="020B0604030504040204" pitchFamily="50" charset="-128"/>
              </a:rPr>
              <a:t>テーマ選定背景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C6AA96A1-BB90-887D-BC5B-502FB3972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6560" y="43150"/>
            <a:ext cx="970167" cy="437574"/>
          </a:xfrm>
          <a:prstGeom prst="rect">
            <a:avLst/>
          </a:prstGeom>
        </p:spPr>
      </p:pic>
      <p:sp>
        <p:nvSpPr>
          <p:cNvPr id="4" name="正方形/長方形 6">
            <a:extLst>
              <a:ext uri="{FF2B5EF4-FFF2-40B4-BE49-F238E27FC236}">
                <a16:creationId xmlns:a16="http://schemas.microsoft.com/office/drawing/2014/main" id="{3F42C31D-4CCF-3E34-188E-4E220367E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930" y="86984"/>
            <a:ext cx="5220000" cy="324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anchor="ctr">
            <a:no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2023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2000" b="1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新規プロジェクト</a:t>
            </a:r>
            <a:r>
              <a:rPr lang="en-US" altLang="ja-JP" sz="2000" b="1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2000" b="1">
                <a:latin typeface="Meiryo UI" panose="020B0604030504040204" pitchFamily="50" charset="-128"/>
                <a:ea typeface="Meiryo UI" panose="020B0604030504040204" pitchFamily="50" charset="-128"/>
              </a:rPr>
              <a:t>が立ち上がる！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9244FC4-C747-9FE2-7241-2E61B0BF9511}"/>
              </a:ext>
            </a:extLst>
          </p:cNvPr>
          <p:cNvGrpSpPr/>
          <p:nvPr/>
        </p:nvGrpSpPr>
        <p:grpSpPr>
          <a:xfrm>
            <a:off x="890347" y="697201"/>
            <a:ext cx="10492970" cy="2145188"/>
            <a:chOff x="890347" y="697201"/>
            <a:chExt cx="10492970" cy="2145188"/>
          </a:xfrm>
        </p:grpSpPr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B948528E-C56C-EE25-4DFF-332414467FF2}"/>
                </a:ext>
              </a:extLst>
            </p:cNvPr>
            <p:cNvGrpSpPr/>
            <p:nvPr/>
          </p:nvGrpSpPr>
          <p:grpSpPr>
            <a:xfrm>
              <a:off x="890347" y="697201"/>
              <a:ext cx="10492970" cy="2145188"/>
              <a:chOff x="605733" y="579609"/>
              <a:chExt cx="10492970" cy="2145188"/>
            </a:xfrm>
          </p:grpSpPr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B1C89426-BA22-44F7-8AE9-74DF416ADCB1}"/>
                  </a:ext>
                </a:extLst>
              </p:cNvPr>
              <p:cNvGrpSpPr/>
              <p:nvPr/>
            </p:nvGrpSpPr>
            <p:grpSpPr>
              <a:xfrm>
                <a:off x="605733" y="579609"/>
                <a:ext cx="1319318" cy="2145188"/>
                <a:chOff x="5071170" y="83161"/>
                <a:chExt cx="1163313" cy="1891526"/>
              </a:xfrm>
            </p:grpSpPr>
            <p:grpSp>
              <p:nvGrpSpPr>
                <p:cNvPr id="96" name="グループ化 95">
                  <a:extLst>
                    <a:ext uri="{FF2B5EF4-FFF2-40B4-BE49-F238E27FC236}">
                      <a16:creationId xmlns:a16="http://schemas.microsoft.com/office/drawing/2014/main" id="{461BA2A6-10C1-42CC-A255-346B798C6DCF}"/>
                    </a:ext>
                  </a:extLst>
                </p:cNvPr>
                <p:cNvGrpSpPr/>
                <p:nvPr/>
              </p:nvGrpSpPr>
              <p:grpSpPr>
                <a:xfrm>
                  <a:off x="5071170" y="83161"/>
                  <a:ext cx="1139463" cy="1891526"/>
                  <a:chOff x="4997875" y="329532"/>
                  <a:chExt cx="1139463" cy="1891526"/>
                </a:xfrm>
              </p:grpSpPr>
              <p:sp>
                <p:nvSpPr>
                  <p:cNvPr id="1241" name="正方形/長方形 1240">
                    <a:extLst>
                      <a:ext uri="{FF2B5EF4-FFF2-40B4-BE49-F238E27FC236}">
                        <a16:creationId xmlns:a16="http://schemas.microsoft.com/office/drawing/2014/main" id="{2061F9F8-017B-4988-AA1A-6D6F5B9E9B19}"/>
                      </a:ext>
                    </a:extLst>
                  </p:cNvPr>
                  <p:cNvSpPr/>
                  <p:nvPr/>
                </p:nvSpPr>
                <p:spPr>
                  <a:xfrm>
                    <a:off x="5127566" y="2011073"/>
                    <a:ext cx="1009772" cy="2099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anchor="ctr"/>
                  <a:lstStyle>
                    <a:lvl1pPr marL="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r>
                      <a:rPr lang="ja-JP" altLang="en-US" sz="1400" b="1">
                        <a:ln w="6350">
                          <a:noFill/>
                        </a:ln>
                        <a:solidFill>
                          <a:sysClr val="windowText" lastClr="00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神塚工場長</a:t>
                    </a:r>
                    <a:endParaRPr lang="ja-JP" altLang="en-US" sz="1400" b="1" dirty="0">
                      <a:ln w="6350">
                        <a:noFill/>
                      </a:ln>
                      <a:solidFill>
                        <a:sysClr val="windowText" lastClr="00000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  <p:grpSp>
                <p:nvGrpSpPr>
                  <p:cNvPr id="95" name="グループ化 94">
                    <a:extLst>
                      <a:ext uri="{FF2B5EF4-FFF2-40B4-BE49-F238E27FC236}">
                        <a16:creationId xmlns:a16="http://schemas.microsoft.com/office/drawing/2014/main" id="{BF3EA9C0-FDBD-43A8-8B71-E75CF516C60F}"/>
                      </a:ext>
                    </a:extLst>
                  </p:cNvPr>
                  <p:cNvGrpSpPr/>
                  <p:nvPr/>
                </p:nvGrpSpPr>
                <p:grpSpPr>
                  <a:xfrm>
                    <a:off x="4997875" y="329532"/>
                    <a:ext cx="863549" cy="360172"/>
                    <a:chOff x="4997875" y="329532"/>
                    <a:chExt cx="863549" cy="360172"/>
                  </a:xfrm>
                </p:grpSpPr>
                <p:cxnSp>
                  <p:nvCxnSpPr>
                    <p:cNvPr id="26" name="直線コネクタ 25">
                      <a:extLst>
                        <a:ext uri="{FF2B5EF4-FFF2-40B4-BE49-F238E27FC236}">
                          <a16:creationId xmlns:a16="http://schemas.microsoft.com/office/drawing/2014/main" id="{17A8050C-9D05-43B3-ABF0-EB24DA322D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97875" y="565768"/>
                      <a:ext cx="167941" cy="123936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2" name="直線コネクタ 1241">
                      <a:extLst>
                        <a:ext uri="{FF2B5EF4-FFF2-40B4-BE49-F238E27FC236}">
                          <a16:creationId xmlns:a16="http://schemas.microsoft.com/office/drawing/2014/main" id="{D5E6CD76-7B5D-467E-9F20-BDFC99F974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187830" y="443880"/>
                      <a:ext cx="125128" cy="165255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3" name="直線コネクタ 1242">
                      <a:extLst>
                        <a:ext uri="{FF2B5EF4-FFF2-40B4-BE49-F238E27FC236}">
                          <a16:creationId xmlns:a16="http://schemas.microsoft.com/office/drawing/2014/main" id="{741A47EF-A91D-4A7A-AA50-1844CD022B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533073" y="397654"/>
                      <a:ext cx="99111" cy="194371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4" name="直線コネクタ 1243">
                      <a:extLst>
                        <a:ext uri="{FF2B5EF4-FFF2-40B4-BE49-F238E27FC236}">
                          <a16:creationId xmlns:a16="http://schemas.microsoft.com/office/drawing/2014/main" id="{C03679E7-DB67-4812-9C85-0CD42BD1B1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717457" y="443880"/>
                      <a:ext cx="143967" cy="204668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5" name="直線コネクタ 1244">
                      <a:extLst>
                        <a:ext uri="{FF2B5EF4-FFF2-40B4-BE49-F238E27FC236}">
                          <a16:creationId xmlns:a16="http://schemas.microsoft.com/office/drawing/2014/main" id="{E1A2D4A4-AD2A-4B0E-B1E8-733329CD9F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409287" y="329532"/>
                      <a:ext cx="19333" cy="263751"/>
                    </a:xfrm>
                    <a:prstGeom prst="line">
                      <a:avLst/>
                    </a:prstGeom>
                    <a:ln w="38100" cap="rnd">
                      <a:solidFill>
                        <a:srgbClr val="FF66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pic>
              <p:nvPicPr>
                <p:cNvPr id="8" name="図 7">
                  <a:extLst>
                    <a:ext uri="{FF2B5EF4-FFF2-40B4-BE49-F238E27FC236}">
                      <a16:creationId xmlns:a16="http://schemas.microsoft.com/office/drawing/2014/main" id="{C9FF803A-D4D6-41FA-8253-24A23BBA53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2921"/>
                <a:stretch/>
              </p:blipFill>
              <p:spPr>
                <a:xfrm>
                  <a:off x="5153009" y="307530"/>
                  <a:ext cx="1081474" cy="1400649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91" name="グループ化 90">
                <a:extLst>
                  <a:ext uri="{FF2B5EF4-FFF2-40B4-BE49-F238E27FC236}">
                    <a16:creationId xmlns:a16="http://schemas.microsoft.com/office/drawing/2014/main" id="{399976B0-C4E4-4BEE-97E9-19CAEA62AC2E}"/>
                  </a:ext>
                </a:extLst>
              </p:cNvPr>
              <p:cNvGrpSpPr/>
              <p:nvPr/>
            </p:nvGrpSpPr>
            <p:grpSpPr>
              <a:xfrm flipH="1">
                <a:off x="2196825" y="735758"/>
                <a:ext cx="3714491" cy="1929706"/>
                <a:chOff x="-1271837" y="1133183"/>
                <a:chExt cx="2418695" cy="3454310"/>
              </a:xfrm>
            </p:grpSpPr>
            <p:sp>
              <p:nvSpPr>
                <p:cNvPr id="92" name="吹き出し: 角を丸めた四角形 91">
                  <a:extLst>
                    <a:ext uri="{FF2B5EF4-FFF2-40B4-BE49-F238E27FC236}">
                      <a16:creationId xmlns:a16="http://schemas.microsoft.com/office/drawing/2014/main" id="{0B24E675-1764-4507-BFAF-F00A67635AB5}"/>
                    </a:ext>
                  </a:extLst>
                </p:cNvPr>
                <p:cNvSpPr/>
                <p:nvPr/>
              </p:nvSpPr>
              <p:spPr bwMode="auto">
                <a:xfrm flipH="1">
                  <a:off x="-1271837" y="1133183"/>
                  <a:ext cx="2418695" cy="3454310"/>
                </a:xfrm>
                <a:prstGeom prst="wedgeRoundRectCallout">
                  <a:avLst>
                    <a:gd name="adj1" fmla="val -62744"/>
                    <a:gd name="adj2" fmla="val 19549"/>
                    <a:gd name="adj3" fmla="val 16667"/>
                  </a:avLst>
                </a:prstGeom>
                <a:solidFill>
                  <a:srgbClr val="99FF66"/>
                </a:solidFill>
                <a:ln w="38100">
                  <a:solidFill>
                    <a:srgbClr val="00B050"/>
                  </a:solidFill>
                  <a:headEnd/>
                  <a:tailEnd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  <a:extLst>
                  <a:ext uri="{AF507438-7753-43E0-B8FC-AC1667EBCBE1}">
                    <a14:hiddenEffects xmlns:a14="http://schemas.microsoft.com/office/drawing/2010/main">
                      <a:effectLst/>
                    </a14:hiddenEffects>
                  </a:ext>
                </a:extLst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wrap="none" rtlCol="0" fromWordArt="1" anchor="ctr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endParaRPr kumimoji="1" lang="ja-JP" altLang="en-US" sz="3600" kern="10" dirty="0">
                    <a:solidFill>
                      <a:srgbClr val="FFFFFF"/>
                    </a:solidFill>
                    <a:latin typeface="HGP創英角ﾎﾟｯﾌﾟ体"/>
                    <a:ea typeface="HGP創英角ﾎﾟｯﾌﾟ体"/>
                  </a:endParaRPr>
                </a:p>
              </p:txBody>
            </p:sp>
            <p:sp>
              <p:nvSpPr>
                <p:cNvPr id="93" name="テキスト ボックス 6">
                  <a:extLst>
                    <a:ext uri="{FF2B5EF4-FFF2-40B4-BE49-F238E27FC236}">
                      <a16:creationId xmlns:a16="http://schemas.microsoft.com/office/drawing/2014/main" id="{30CD2BB5-8424-4F42-8A56-83A4330D646D}"/>
                    </a:ext>
                  </a:extLst>
                </p:cNvPr>
                <p:cNvSpPr txBox="1"/>
                <p:nvPr/>
              </p:nvSpPr>
              <p:spPr>
                <a:xfrm>
                  <a:off x="-1195595" y="1271937"/>
                  <a:ext cx="2191598" cy="31403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square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r>
                    <a:rPr lang="ja-JP" altLang="en-US" sz="1800" b="1">
                      <a:solidFill>
                        <a:srgbClr val="0000FF"/>
                      </a:solidFill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オペレーター全員が</a:t>
                  </a:r>
                  <a:r>
                    <a:rPr lang="ja-JP" altLang="en-US" sz="1800" b="1" dirty="0">
                      <a:solidFill>
                        <a:srgbClr val="0000FF"/>
                      </a:solidFill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笑顔</a:t>
                  </a:r>
                  <a:r>
                    <a:rPr lang="ja-JP" altLang="en-US" sz="1800" b="1">
                      <a:solidFill>
                        <a:srgbClr val="0000FF"/>
                      </a:solidFill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になる</a:t>
                  </a:r>
                  <a:endParaRPr lang="en-US" altLang="ja-JP" sz="18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defRPr/>
                  </a:pPr>
                  <a:r>
                    <a:rPr lang="ja-JP" altLang="en-US" sz="1800" b="1">
                      <a:solidFill>
                        <a:srgbClr val="0000FF"/>
                      </a:solidFill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ラインづくりを目指す！</a:t>
                  </a:r>
                  <a:endParaRPr lang="en-US" altLang="ja-JP" sz="18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defRPr/>
                  </a:pPr>
                  <a:endParaRPr lang="en-US" altLang="ja-JP" sz="1000" b="1">
                    <a:solidFill>
                      <a:srgbClr val="0000FF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defRPr/>
                  </a:pPr>
                  <a:r>
                    <a:rPr lang="ja-JP" altLang="en-US" sz="16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製造と物流でタッグを組んで</a:t>
                  </a:r>
                  <a:endParaRPr lang="en-US" altLang="ja-JP" sz="16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defRPr/>
                  </a:pPr>
                  <a:r>
                    <a:rPr lang="ja-JP" altLang="en-US" sz="1600" b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プロジェクトを進めて欲しい！</a:t>
                  </a:r>
                  <a:endParaRPr lang="en-US" altLang="ja-JP" sz="16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defRPr/>
                  </a:pPr>
                  <a:endParaRPr lang="en-US" altLang="ja-JP" sz="1000" b="1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>
                    <a:defRPr/>
                  </a:pPr>
                  <a:r>
                    <a:rPr lang="ja-JP" altLang="en-US" sz="2000" b="1">
                      <a:solidFill>
                        <a:srgbClr val="FF0000"/>
                      </a:solidFill>
                      <a:highlight>
                        <a:srgbClr val="FFFF00"/>
                      </a:highlight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部品の運びは自動化で行う！</a:t>
                  </a:r>
                  <a:endParaRPr lang="en-US" altLang="ja-JP" sz="1800" b="1">
                    <a:solidFill>
                      <a:srgbClr val="FF0000"/>
                    </a:solidFill>
                    <a:highlight>
                      <a:srgbClr val="FFFF00"/>
                    </a:highlight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D20D692E-BF19-4D40-B686-7220AA40B58A}"/>
                  </a:ext>
                </a:extLst>
              </p:cNvPr>
              <p:cNvGrpSpPr/>
              <p:nvPr/>
            </p:nvGrpSpPr>
            <p:grpSpPr>
              <a:xfrm>
                <a:off x="6215966" y="979417"/>
                <a:ext cx="4882737" cy="1628993"/>
                <a:chOff x="6105183" y="667031"/>
                <a:chExt cx="5191650" cy="1732053"/>
              </a:xfrm>
            </p:grpSpPr>
            <p:grpSp>
              <p:nvGrpSpPr>
                <p:cNvPr id="1149" name="グループ化 1148">
                  <a:extLst>
                    <a:ext uri="{FF2B5EF4-FFF2-40B4-BE49-F238E27FC236}">
                      <a16:creationId xmlns:a16="http://schemas.microsoft.com/office/drawing/2014/main" id="{EB0BFB42-F8D9-490A-AE1F-FD8161760E9A}"/>
                    </a:ext>
                  </a:extLst>
                </p:cNvPr>
                <p:cNvGrpSpPr/>
                <p:nvPr/>
              </p:nvGrpSpPr>
              <p:grpSpPr>
                <a:xfrm>
                  <a:off x="9582561" y="667031"/>
                  <a:ext cx="1714272" cy="1717670"/>
                  <a:chOff x="7515400" y="793904"/>
                  <a:chExt cx="1933785" cy="1937618"/>
                </a:xfrm>
              </p:grpSpPr>
              <p:grpSp>
                <p:nvGrpSpPr>
                  <p:cNvPr id="1150" name="グループ化 1149">
                    <a:extLst>
                      <a:ext uri="{FF2B5EF4-FFF2-40B4-BE49-F238E27FC236}">
                        <a16:creationId xmlns:a16="http://schemas.microsoft.com/office/drawing/2014/main" id="{93F92685-1110-4ABB-BD14-39D1E6CB16BA}"/>
                      </a:ext>
                    </a:extLst>
                  </p:cNvPr>
                  <p:cNvGrpSpPr/>
                  <p:nvPr/>
                </p:nvGrpSpPr>
                <p:grpSpPr>
                  <a:xfrm>
                    <a:off x="7515400" y="793904"/>
                    <a:ext cx="1503312" cy="1907473"/>
                    <a:chOff x="7515400" y="793904"/>
                    <a:chExt cx="1503312" cy="1907473"/>
                  </a:xfrm>
                </p:grpSpPr>
                <p:sp>
                  <p:nvSpPr>
                    <p:cNvPr id="1166" name="部分円 1165">
                      <a:extLst>
                        <a:ext uri="{FF2B5EF4-FFF2-40B4-BE49-F238E27FC236}">
                          <a16:creationId xmlns:a16="http://schemas.microsoft.com/office/drawing/2014/main" id="{AF2AB3DD-91BD-4702-861E-710EC95A923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428524" y="1627918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67" name="部分円 1166">
                      <a:extLst>
                        <a:ext uri="{FF2B5EF4-FFF2-40B4-BE49-F238E27FC236}">
                          <a16:creationId xmlns:a16="http://schemas.microsoft.com/office/drawing/2014/main" id="{178C0E35-0736-49E3-BBB6-AA35B6AED2D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229543" y="1616143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68" name="楕円 1167">
                      <a:extLst>
                        <a:ext uri="{FF2B5EF4-FFF2-40B4-BE49-F238E27FC236}">
                          <a16:creationId xmlns:a16="http://schemas.microsoft.com/office/drawing/2014/main" id="{CEC55A4A-BF8A-4C62-96AE-DFD0AB80E5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4919" y="1009374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69" name="グループ化 1168">
                      <a:extLst>
                        <a:ext uri="{FF2B5EF4-FFF2-40B4-BE49-F238E27FC236}">
                          <a16:creationId xmlns:a16="http://schemas.microsoft.com/office/drawing/2014/main" id="{A23E4BD0-BCAF-47D0-8E89-7170D6F8C265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15400" y="796008"/>
                      <a:ext cx="714697" cy="523875"/>
                      <a:chOff x="7766084" y="1371572"/>
                      <a:chExt cx="2225261" cy="1561456"/>
                    </a:xfrm>
                  </p:grpSpPr>
                  <p:grpSp>
                    <p:nvGrpSpPr>
                      <p:cNvPr id="1198" name="グループ化 1197">
                        <a:extLst>
                          <a:ext uri="{FF2B5EF4-FFF2-40B4-BE49-F238E27FC236}">
                            <a16:creationId xmlns:a16="http://schemas.microsoft.com/office/drawing/2014/main" id="{D20F0697-AA9E-43D6-A9A1-771F81C95A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084" y="1371572"/>
                        <a:ext cx="2225261" cy="1561456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200" name="フリーフォーム 339">
                          <a:extLst>
                            <a:ext uri="{FF2B5EF4-FFF2-40B4-BE49-F238E27FC236}">
                              <a16:creationId xmlns:a16="http://schemas.microsoft.com/office/drawing/2014/main" id="{DAE8D44E-C104-4A42-BC69-4E5FEE2E0F2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201" name="グループ化 1200">
                          <a:extLst>
                            <a:ext uri="{FF2B5EF4-FFF2-40B4-BE49-F238E27FC236}">
                              <a16:creationId xmlns:a16="http://schemas.microsoft.com/office/drawing/2014/main" id="{0B78C3EF-6869-4575-8454-19773B1E093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202" name="フリーフォーム: 図形 1201">
                            <a:extLst>
                              <a:ext uri="{FF2B5EF4-FFF2-40B4-BE49-F238E27FC236}">
                                <a16:creationId xmlns:a16="http://schemas.microsoft.com/office/drawing/2014/main" id="{CA25EFDC-54F7-4063-9C7D-E076C7404D4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203" name="グループ化 1202">
                            <a:extLst>
                              <a:ext uri="{FF2B5EF4-FFF2-40B4-BE49-F238E27FC236}">
                                <a16:creationId xmlns:a16="http://schemas.microsoft.com/office/drawing/2014/main" id="{CB71F347-C840-4B17-9E01-9BA3EBF8979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205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639FACA3-74D2-40F7-AC16-7FC472CCB997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206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186485F3-1291-4322-A396-49359E7E3ECD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207" name="図 1206">
                              <a:extLst>
                                <a:ext uri="{FF2B5EF4-FFF2-40B4-BE49-F238E27FC236}">
                                  <a16:creationId xmlns:a16="http://schemas.microsoft.com/office/drawing/2014/main" id="{9CE9139F-8B8A-4EF1-8D85-F26AA3B3AA59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208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31130269-C484-42B3-A757-C2B273D34806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204" name="楕円 1203">
                            <a:extLst>
                              <a:ext uri="{FF2B5EF4-FFF2-40B4-BE49-F238E27FC236}">
                                <a16:creationId xmlns:a16="http://schemas.microsoft.com/office/drawing/2014/main" id="{8FE9ABDA-928F-4117-8538-B060D422131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199" name="フリーフォーム: 図形 1198">
                        <a:extLst>
                          <a:ext uri="{FF2B5EF4-FFF2-40B4-BE49-F238E27FC236}">
                            <a16:creationId xmlns:a16="http://schemas.microsoft.com/office/drawing/2014/main" id="{49218FC9-0626-46FC-9409-58886601F41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8"/>
                        <a:ext cx="109978" cy="105592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  <p:sp>
                  <p:nvSpPr>
                    <p:cNvPr id="1170" name="楕円 1169">
                      <a:extLst>
                        <a:ext uri="{FF2B5EF4-FFF2-40B4-BE49-F238E27FC236}">
                          <a16:creationId xmlns:a16="http://schemas.microsoft.com/office/drawing/2014/main" id="{81B7E198-C51C-4256-BC0B-C3E8F18393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3534" y="1007270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71" name="グループ化 1170">
                      <a:extLst>
                        <a:ext uri="{FF2B5EF4-FFF2-40B4-BE49-F238E27FC236}">
                          <a16:creationId xmlns:a16="http://schemas.microsoft.com/office/drawing/2014/main" id="{9DEEB410-874A-4EA7-AE81-6CC6F774870D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8304015" y="793904"/>
                      <a:ext cx="714697" cy="523875"/>
                      <a:chOff x="7766112" y="1371569"/>
                      <a:chExt cx="2225269" cy="1561451"/>
                    </a:xfrm>
                  </p:grpSpPr>
                  <p:grpSp>
                    <p:nvGrpSpPr>
                      <p:cNvPr id="1187" name="グループ化 1186">
                        <a:extLst>
                          <a:ext uri="{FF2B5EF4-FFF2-40B4-BE49-F238E27FC236}">
                            <a16:creationId xmlns:a16="http://schemas.microsoft.com/office/drawing/2014/main" id="{01CFBE51-0726-4FC3-AC10-5229418391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112" y="1371569"/>
                        <a:ext cx="2225269" cy="1561451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189" name="フリーフォーム 339">
                          <a:extLst>
                            <a:ext uri="{FF2B5EF4-FFF2-40B4-BE49-F238E27FC236}">
                              <a16:creationId xmlns:a16="http://schemas.microsoft.com/office/drawing/2014/main" id="{40B2BB53-AFE6-49E9-8005-861B8A0B66B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190" name="グループ化 1189">
                          <a:extLst>
                            <a:ext uri="{FF2B5EF4-FFF2-40B4-BE49-F238E27FC236}">
                              <a16:creationId xmlns:a16="http://schemas.microsoft.com/office/drawing/2014/main" id="{BEDD3350-7CA4-4264-B972-C9D6BDEF0F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191" name="フリーフォーム: 図形 1190">
                            <a:extLst>
                              <a:ext uri="{FF2B5EF4-FFF2-40B4-BE49-F238E27FC236}">
                                <a16:creationId xmlns:a16="http://schemas.microsoft.com/office/drawing/2014/main" id="{64FCCF93-DA07-4D4B-A9A2-C2DD7D2F77E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192" name="グループ化 1191">
                            <a:extLst>
                              <a:ext uri="{FF2B5EF4-FFF2-40B4-BE49-F238E27FC236}">
                                <a16:creationId xmlns:a16="http://schemas.microsoft.com/office/drawing/2014/main" id="{5BB6C2A0-B9C4-4013-BEC2-9718654EDA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194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2B9F3F2E-B2E2-4E24-B86D-B1C42E34780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195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F007E36C-B5C9-4CA5-8BBA-73C63D1C2A3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196" name="図 1195">
                              <a:extLst>
                                <a:ext uri="{FF2B5EF4-FFF2-40B4-BE49-F238E27FC236}">
                                  <a16:creationId xmlns:a16="http://schemas.microsoft.com/office/drawing/2014/main" id="{7B0D1EA4-B828-41BF-AE78-D5C241E214DC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197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9FBFBDC2-ACC5-4220-865D-2A6BE70D60C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193" name="楕円 1192">
                            <a:extLst>
                              <a:ext uri="{FF2B5EF4-FFF2-40B4-BE49-F238E27FC236}">
                                <a16:creationId xmlns:a16="http://schemas.microsoft.com/office/drawing/2014/main" id="{AA140293-8083-4B44-8BC6-3163F9276B4E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188" name="フリーフォーム: 図形 1187">
                        <a:extLst>
                          <a:ext uri="{FF2B5EF4-FFF2-40B4-BE49-F238E27FC236}">
                            <a16:creationId xmlns:a16="http://schemas.microsoft.com/office/drawing/2014/main" id="{5FEFD73B-507A-4613-BD03-C7DE6A4424F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7"/>
                        <a:ext cx="109978" cy="105593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  <p:grpSp>
                  <p:nvGrpSpPr>
                    <p:cNvPr id="1172" name="グループ化 1171">
                      <a:extLst>
                        <a:ext uri="{FF2B5EF4-FFF2-40B4-BE49-F238E27FC236}">
                          <a16:creationId xmlns:a16="http://schemas.microsoft.com/office/drawing/2014/main" id="{E4DF491F-8305-4F4E-A659-6F2AE57760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41370" y="1165935"/>
                      <a:ext cx="714697" cy="1535442"/>
                      <a:chOff x="7667800" y="948408"/>
                      <a:chExt cx="714697" cy="1535442"/>
                    </a:xfrm>
                  </p:grpSpPr>
                  <p:sp>
                    <p:nvSpPr>
                      <p:cNvPr id="1173" name="部分円 1172">
                        <a:extLst>
                          <a:ext uri="{FF2B5EF4-FFF2-40B4-BE49-F238E27FC236}">
                            <a16:creationId xmlns:a16="http://schemas.microsoft.com/office/drawing/2014/main" id="{BE46AF7A-5C7D-45E0-A3D5-117C645034C2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580924" y="1780318"/>
                        <a:ext cx="849663" cy="557402"/>
                      </a:xfrm>
                      <a:prstGeom prst="pie">
                        <a:avLst>
                          <a:gd name="adj1" fmla="val 5270319"/>
                          <a:gd name="adj2" fmla="val 16200000"/>
                        </a:avLst>
                      </a:prstGeom>
                      <a:solidFill>
                        <a:srgbClr val="CCFFFF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74" name="楕円 1173">
                        <a:extLst>
                          <a:ext uri="{FF2B5EF4-FFF2-40B4-BE49-F238E27FC236}">
                            <a16:creationId xmlns:a16="http://schemas.microsoft.com/office/drawing/2014/main" id="{8441CDC0-8AF6-4BAD-A394-134FF28286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07319" y="1161774"/>
                        <a:ext cx="604475" cy="604474"/>
                      </a:xfrm>
                      <a:prstGeom prst="ellipse">
                        <a:avLst/>
                      </a:prstGeom>
                      <a:solidFill>
                        <a:srgbClr val="FFB265"/>
                      </a:solid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175" name="グループ化 1174">
                        <a:extLst>
                          <a:ext uri="{FF2B5EF4-FFF2-40B4-BE49-F238E27FC236}">
                            <a16:creationId xmlns:a16="http://schemas.microsoft.com/office/drawing/2014/main" id="{071C43EC-4E9B-43F6-BC0C-1FB3EBDA7937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7667800" y="948408"/>
                        <a:ext cx="714697" cy="523875"/>
                        <a:chOff x="7766084" y="1371572"/>
                        <a:chExt cx="2225261" cy="1561456"/>
                      </a:xfrm>
                    </p:grpSpPr>
                    <p:grpSp>
                      <p:nvGrpSpPr>
                        <p:cNvPr id="1176" name="グループ化 1175">
                          <a:extLst>
                            <a:ext uri="{FF2B5EF4-FFF2-40B4-BE49-F238E27FC236}">
                              <a16:creationId xmlns:a16="http://schemas.microsoft.com/office/drawing/2014/main" id="{15564266-4FCD-4B66-983D-2170D445D7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766084" y="1371572"/>
                          <a:ext cx="2225261" cy="1561456"/>
                          <a:chOff x="0" y="0"/>
                          <a:chExt cx="2227764" cy="1554410"/>
                        </a:xfr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178" name="フリーフォーム 339">
                            <a:extLst>
                              <a:ext uri="{FF2B5EF4-FFF2-40B4-BE49-F238E27FC236}">
                                <a16:creationId xmlns:a16="http://schemas.microsoft.com/office/drawing/2014/main" id="{5A9C1DEC-7E0F-46FC-B8FD-7D50597E5F90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791747" flipH="1">
                            <a:off x="0" y="77465"/>
                            <a:ext cx="1903264" cy="1287674"/>
                          </a:xfrm>
                          <a:custGeom>
                            <a:avLst/>
                            <a:gdLst>
                              <a:gd name="T0" fmla="*/ 2622969 w 2642491"/>
                              <a:gd name="T1" fmla="*/ 1527716 h 1756316"/>
                              <a:gd name="T2" fmla="*/ 2375319 w 2642491"/>
                              <a:gd name="T3" fmla="*/ 822866 h 1756316"/>
                              <a:gd name="T4" fmla="*/ 2175294 w 2642491"/>
                              <a:gd name="T5" fmla="*/ 403766 h 1756316"/>
                              <a:gd name="T6" fmla="*/ 2070519 w 2642491"/>
                              <a:gd name="T7" fmla="*/ 260891 h 1756316"/>
                              <a:gd name="T8" fmla="*/ 1689519 w 2642491"/>
                              <a:gd name="T9" fmla="*/ 146591 h 1756316"/>
                              <a:gd name="T10" fmla="*/ 994194 w 2642491"/>
                              <a:gd name="T11" fmla="*/ 3716 h 1756316"/>
                              <a:gd name="T12" fmla="*/ 784644 w 2642491"/>
                              <a:gd name="T13" fmla="*/ 60866 h 1756316"/>
                              <a:gd name="T14" fmla="*/ 508419 w 2642491"/>
                              <a:gd name="T15" fmla="*/ 260891 h 1756316"/>
                              <a:gd name="T16" fmla="*/ 232194 w 2642491"/>
                              <a:gd name="T17" fmla="*/ 546641 h 1756316"/>
                              <a:gd name="T18" fmla="*/ 41694 w 2642491"/>
                              <a:gd name="T19" fmla="*/ 765716 h 1756316"/>
                              <a:gd name="T20" fmla="*/ 3594 w 2642491"/>
                              <a:gd name="T21" fmla="*/ 975266 h 1756316"/>
                              <a:gd name="T22" fmla="*/ 22644 w 2642491"/>
                              <a:gd name="T23" fmla="*/ 1451516 h 1756316"/>
                              <a:gd name="T24" fmla="*/ 13119 w 2642491"/>
                              <a:gd name="T25" fmla="*/ 1756316 h 1756316"/>
                              <a:gd name="T26" fmla="*/ 232194 w 2642491"/>
                              <a:gd name="T27" fmla="*/ 1451516 h 1756316"/>
                              <a:gd name="T28" fmla="*/ 451269 w 2642491"/>
                              <a:gd name="T29" fmla="*/ 1184816 h 1756316"/>
                              <a:gd name="T30" fmla="*/ 898944 w 2642491"/>
                              <a:gd name="T31" fmla="*/ 1041941 h 1756316"/>
                              <a:gd name="T32" fmla="*/ 975144 w 2642491"/>
                              <a:gd name="T33" fmla="*/ 1032416 h 1756316"/>
                              <a:gd name="T34" fmla="*/ 1318044 w 2642491"/>
                              <a:gd name="T35" fmla="*/ 1032416 h 1756316"/>
                              <a:gd name="T36" fmla="*/ 2013369 w 2642491"/>
                              <a:gd name="T37" fmla="*/ 1175291 h 1756316"/>
                              <a:gd name="T38" fmla="*/ 2422944 w 2642491"/>
                              <a:gd name="T39" fmla="*/ 1327691 h 1756316"/>
                              <a:gd name="T40" fmla="*/ 2603919 w 2642491"/>
                              <a:gd name="T41" fmla="*/ 1470566 h 1756316"/>
                              <a:gd name="T42" fmla="*/ 2622969 w 2642491"/>
                              <a:gd name="T43" fmla="*/ 1527716 h 175631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connsiteX0" fmla="*/ 2603919 w 2604405"/>
                              <a:gd name="connsiteY0" fmla="*/ 1470566 h 1756316"/>
                              <a:gd name="connsiteX1" fmla="*/ 2375319 w 2604405"/>
                              <a:gd name="connsiteY1" fmla="*/ 822866 h 1756316"/>
                              <a:gd name="connsiteX2" fmla="*/ 2175294 w 2604405"/>
                              <a:gd name="connsiteY2" fmla="*/ 403766 h 1756316"/>
                              <a:gd name="connsiteX3" fmla="*/ 2070519 w 2604405"/>
                              <a:gd name="connsiteY3" fmla="*/ 260891 h 1756316"/>
                              <a:gd name="connsiteX4" fmla="*/ 1689519 w 2604405"/>
                              <a:gd name="connsiteY4" fmla="*/ 146591 h 1756316"/>
                              <a:gd name="connsiteX5" fmla="*/ 994194 w 2604405"/>
                              <a:gd name="connsiteY5" fmla="*/ 3716 h 1756316"/>
                              <a:gd name="connsiteX6" fmla="*/ 784644 w 2604405"/>
                              <a:gd name="connsiteY6" fmla="*/ 60866 h 1756316"/>
                              <a:gd name="connsiteX7" fmla="*/ 508419 w 2604405"/>
                              <a:gd name="connsiteY7" fmla="*/ 260891 h 1756316"/>
                              <a:gd name="connsiteX8" fmla="*/ 232194 w 2604405"/>
                              <a:gd name="connsiteY8" fmla="*/ 546641 h 1756316"/>
                              <a:gd name="connsiteX9" fmla="*/ 41694 w 2604405"/>
                              <a:gd name="connsiteY9" fmla="*/ 765716 h 1756316"/>
                              <a:gd name="connsiteX10" fmla="*/ 3594 w 2604405"/>
                              <a:gd name="connsiteY10" fmla="*/ 975266 h 1756316"/>
                              <a:gd name="connsiteX11" fmla="*/ 22644 w 2604405"/>
                              <a:gd name="connsiteY11" fmla="*/ 1451516 h 1756316"/>
                              <a:gd name="connsiteX12" fmla="*/ 13119 w 2604405"/>
                              <a:gd name="connsiteY12" fmla="*/ 1756316 h 1756316"/>
                              <a:gd name="connsiteX13" fmla="*/ 232194 w 2604405"/>
                              <a:gd name="connsiteY13" fmla="*/ 1451516 h 1756316"/>
                              <a:gd name="connsiteX14" fmla="*/ 451269 w 2604405"/>
                              <a:gd name="connsiteY14" fmla="*/ 1184816 h 1756316"/>
                              <a:gd name="connsiteX15" fmla="*/ 898944 w 2604405"/>
                              <a:gd name="connsiteY15" fmla="*/ 1041941 h 1756316"/>
                              <a:gd name="connsiteX16" fmla="*/ 975144 w 2604405"/>
                              <a:gd name="connsiteY16" fmla="*/ 1032416 h 1756316"/>
                              <a:gd name="connsiteX17" fmla="*/ 1318044 w 2604405"/>
                              <a:gd name="connsiteY17" fmla="*/ 1032416 h 1756316"/>
                              <a:gd name="connsiteX18" fmla="*/ 2013369 w 2604405"/>
                              <a:gd name="connsiteY18" fmla="*/ 1175291 h 1756316"/>
                              <a:gd name="connsiteX19" fmla="*/ 2422944 w 2604405"/>
                              <a:gd name="connsiteY19" fmla="*/ 1327691 h 1756316"/>
                              <a:gd name="connsiteX20" fmla="*/ 2603919 w 2604405"/>
                              <a:gd name="connsiteY20" fmla="*/ 1470566 h 1756316"/>
                              <a:gd name="connsiteX0" fmla="*/ 2611603 w 2612054"/>
                              <a:gd name="connsiteY0" fmla="*/ 1501223 h 1756316"/>
                              <a:gd name="connsiteX1" fmla="*/ 2375319 w 2612054"/>
                              <a:gd name="connsiteY1" fmla="*/ 822866 h 1756316"/>
                              <a:gd name="connsiteX2" fmla="*/ 2175294 w 2612054"/>
                              <a:gd name="connsiteY2" fmla="*/ 403766 h 1756316"/>
                              <a:gd name="connsiteX3" fmla="*/ 2070519 w 2612054"/>
                              <a:gd name="connsiteY3" fmla="*/ 260891 h 1756316"/>
                              <a:gd name="connsiteX4" fmla="*/ 1689519 w 2612054"/>
                              <a:gd name="connsiteY4" fmla="*/ 146591 h 1756316"/>
                              <a:gd name="connsiteX5" fmla="*/ 994194 w 2612054"/>
                              <a:gd name="connsiteY5" fmla="*/ 3716 h 1756316"/>
                              <a:gd name="connsiteX6" fmla="*/ 784644 w 2612054"/>
                              <a:gd name="connsiteY6" fmla="*/ 60866 h 1756316"/>
                              <a:gd name="connsiteX7" fmla="*/ 508419 w 2612054"/>
                              <a:gd name="connsiteY7" fmla="*/ 260891 h 1756316"/>
                              <a:gd name="connsiteX8" fmla="*/ 232194 w 2612054"/>
                              <a:gd name="connsiteY8" fmla="*/ 546641 h 1756316"/>
                              <a:gd name="connsiteX9" fmla="*/ 41694 w 2612054"/>
                              <a:gd name="connsiteY9" fmla="*/ 765716 h 1756316"/>
                              <a:gd name="connsiteX10" fmla="*/ 3594 w 2612054"/>
                              <a:gd name="connsiteY10" fmla="*/ 975266 h 1756316"/>
                              <a:gd name="connsiteX11" fmla="*/ 22644 w 2612054"/>
                              <a:gd name="connsiteY11" fmla="*/ 1451516 h 1756316"/>
                              <a:gd name="connsiteX12" fmla="*/ 13119 w 2612054"/>
                              <a:gd name="connsiteY12" fmla="*/ 1756316 h 1756316"/>
                              <a:gd name="connsiteX13" fmla="*/ 232194 w 2612054"/>
                              <a:gd name="connsiteY13" fmla="*/ 1451516 h 1756316"/>
                              <a:gd name="connsiteX14" fmla="*/ 451269 w 2612054"/>
                              <a:gd name="connsiteY14" fmla="*/ 1184816 h 1756316"/>
                              <a:gd name="connsiteX15" fmla="*/ 898944 w 2612054"/>
                              <a:gd name="connsiteY15" fmla="*/ 1041941 h 1756316"/>
                              <a:gd name="connsiteX16" fmla="*/ 975144 w 2612054"/>
                              <a:gd name="connsiteY16" fmla="*/ 1032416 h 1756316"/>
                              <a:gd name="connsiteX17" fmla="*/ 1318044 w 2612054"/>
                              <a:gd name="connsiteY17" fmla="*/ 1032416 h 1756316"/>
                              <a:gd name="connsiteX18" fmla="*/ 2013369 w 2612054"/>
                              <a:gd name="connsiteY18" fmla="*/ 1175291 h 1756316"/>
                              <a:gd name="connsiteX19" fmla="*/ 2422944 w 2612054"/>
                              <a:gd name="connsiteY19" fmla="*/ 1327691 h 1756316"/>
                              <a:gd name="connsiteX20" fmla="*/ 2611603 w 2612054"/>
                              <a:gd name="connsiteY20" fmla="*/ 1501223 h 1756316"/>
                              <a:gd name="connsiteX0" fmla="*/ 2611603 w 2613264"/>
                              <a:gd name="connsiteY0" fmla="*/ 1501223 h 1756316"/>
                              <a:gd name="connsiteX1" fmla="*/ 2375319 w 2613264"/>
                              <a:gd name="connsiteY1" fmla="*/ 822866 h 1756316"/>
                              <a:gd name="connsiteX2" fmla="*/ 2175294 w 2613264"/>
                              <a:gd name="connsiteY2" fmla="*/ 403766 h 1756316"/>
                              <a:gd name="connsiteX3" fmla="*/ 2070519 w 2613264"/>
                              <a:gd name="connsiteY3" fmla="*/ 260891 h 1756316"/>
                              <a:gd name="connsiteX4" fmla="*/ 1689519 w 2613264"/>
                              <a:gd name="connsiteY4" fmla="*/ 146591 h 1756316"/>
                              <a:gd name="connsiteX5" fmla="*/ 994194 w 2613264"/>
                              <a:gd name="connsiteY5" fmla="*/ 3716 h 1756316"/>
                              <a:gd name="connsiteX6" fmla="*/ 784644 w 2613264"/>
                              <a:gd name="connsiteY6" fmla="*/ 60866 h 1756316"/>
                              <a:gd name="connsiteX7" fmla="*/ 508419 w 2613264"/>
                              <a:gd name="connsiteY7" fmla="*/ 260891 h 1756316"/>
                              <a:gd name="connsiteX8" fmla="*/ 232194 w 2613264"/>
                              <a:gd name="connsiteY8" fmla="*/ 546641 h 1756316"/>
                              <a:gd name="connsiteX9" fmla="*/ 41694 w 2613264"/>
                              <a:gd name="connsiteY9" fmla="*/ 765716 h 1756316"/>
                              <a:gd name="connsiteX10" fmla="*/ 3594 w 2613264"/>
                              <a:gd name="connsiteY10" fmla="*/ 975266 h 1756316"/>
                              <a:gd name="connsiteX11" fmla="*/ 22644 w 2613264"/>
                              <a:gd name="connsiteY11" fmla="*/ 1451516 h 1756316"/>
                              <a:gd name="connsiteX12" fmla="*/ 13119 w 2613264"/>
                              <a:gd name="connsiteY12" fmla="*/ 1756316 h 1756316"/>
                              <a:gd name="connsiteX13" fmla="*/ 232194 w 2613264"/>
                              <a:gd name="connsiteY13" fmla="*/ 1451516 h 1756316"/>
                              <a:gd name="connsiteX14" fmla="*/ 451269 w 2613264"/>
                              <a:gd name="connsiteY14" fmla="*/ 1184816 h 1756316"/>
                              <a:gd name="connsiteX15" fmla="*/ 898944 w 2613264"/>
                              <a:gd name="connsiteY15" fmla="*/ 1041941 h 1756316"/>
                              <a:gd name="connsiteX16" fmla="*/ 975144 w 2613264"/>
                              <a:gd name="connsiteY16" fmla="*/ 1032416 h 1756316"/>
                              <a:gd name="connsiteX17" fmla="*/ 1318044 w 2613264"/>
                              <a:gd name="connsiteY17" fmla="*/ 1032416 h 1756316"/>
                              <a:gd name="connsiteX18" fmla="*/ 2013369 w 2613264"/>
                              <a:gd name="connsiteY18" fmla="*/ 1175291 h 1756316"/>
                              <a:gd name="connsiteX19" fmla="*/ 2422944 w 2613264"/>
                              <a:gd name="connsiteY19" fmla="*/ 1327691 h 1756316"/>
                              <a:gd name="connsiteX20" fmla="*/ 2611603 w 2613264"/>
                              <a:gd name="connsiteY20" fmla="*/ 1501223 h 1756316"/>
                              <a:gd name="connsiteX0" fmla="*/ 2608341 w 2610002"/>
                              <a:gd name="connsiteY0" fmla="*/ 1501223 h 1797114"/>
                              <a:gd name="connsiteX1" fmla="*/ 2372057 w 2610002"/>
                              <a:gd name="connsiteY1" fmla="*/ 822866 h 1797114"/>
                              <a:gd name="connsiteX2" fmla="*/ 2172032 w 2610002"/>
                              <a:gd name="connsiteY2" fmla="*/ 403766 h 1797114"/>
                              <a:gd name="connsiteX3" fmla="*/ 2067257 w 2610002"/>
                              <a:gd name="connsiteY3" fmla="*/ 260891 h 1797114"/>
                              <a:gd name="connsiteX4" fmla="*/ 1686257 w 2610002"/>
                              <a:gd name="connsiteY4" fmla="*/ 146591 h 1797114"/>
                              <a:gd name="connsiteX5" fmla="*/ 990932 w 2610002"/>
                              <a:gd name="connsiteY5" fmla="*/ 3716 h 1797114"/>
                              <a:gd name="connsiteX6" fmla="*/ 781382 w 2610002"/>
                              <a:gd name="connsiteY6" fmla="*/ 60866 h 1797114"/>
                              <a:gd name="connsiteX7" fmla="*/ 505157 w 2610002"/>
                              <a:gd name="connsiteY7" fmla="*/ 260891 h 1797114"/>
                              <a:gd name="connsiteX8" fmla="*/ 228932 w 2610002"/>
                              <a:gd name="connsiteY8" fmla="*/ 546641 h 1797114"/>
                              <a:gd name="connsiteX9" fmla="*/ 38432 w 2610002"/>
                              <a:gd name="connsiteY9" fmla="*/ 765716 h 1797114"/>
                              <a:gd name="connsiteX10" fmla="*/ 332 w 2610002"/>
                              <a:gd name="connsiteY10" fmla="*/ 975266 h 1797114"/>
                              <a:gd name="connsiteX11" fmla="*/ 19382 w 2610002"/>
                              <a:gd name="connsiteY11" fmla="*/ 1451516 h 1797114"/>
                              <a:gd name="connsiteX12" fmla="*/ 66674 w 2610002"/>
                              <a:gd name="connsiteY12" fmla="*/ 1797114 h 1797114"/>
                              <a:gd name="connsiteX13" fmla="*/ 228932 w 2610002"/>
                              <a:gd name="connsiteY13" fmla="*/ 1451516 h 1797114"/>
                              <a:gd name="connsiteX14" fmla="*/ 448007 w 2610002"/>
                              <a:gd name="connsiteY14" fmla="*/ 1184816 h 1797114"/>
                              <a:gd name="connsiteX15" fmla="*/ 895682 w 2610002"/>
                              <a:gd name="connsiteY15" fmla="*/ 1041941 h 1797114"/>
                              <a:gd name="connsiteX16" fmla="*/ 971882 w 2610002"/>
                              <a:gd name="connsiteY16" fmla="*/ 1032416 h 1797114"/>
                              <a:gd name="connsiteX17" fmla="*/ 1314782 w 2610002"/>
                              <a:gd name="connsiteY17" fmla="*/ 1032416 h 1797114"/>
                              <a:gd name="connsiteX18" fmla="*/ 2010107 w 2610002"/>
                              <a:gd name="connsiteY18" fmla="*/ 1175291 h 1797114"/>
                              <a:gd name="connsiteX19" fmla="*/ 2419682 w 2610002"/>
                              <a:gd name="connsiteY19" fmla="*/ 1327691 h 1797114"/>
                              <a:gd name="connsiteX20" fmla="*/ 2608341 w 2610002"/>
                              <a:gd name="connsiteY20" fmla="*/ 1501223 h 1797114"/>
                              <a:gd name="connsiteX0" fmla="*/ 2608341 w 2610002"/>
                              <a:gd name="connsiteY0" fmla="*/ 1501223 h 1739603"/>
                              <a:gd name="connsiteX1" fmla="*/ 2372057 w 2610002"/>
                              <a:gd name="connsiteY1" fmla="*/ 822866 h 1739603"/>
                              <a:gd name="connsiteX2" fmla="*/ 2172032 w 2610002"/>
                              <a:gd name="connsiteY2" fmla="*/ 403766 h 1739603"/>
                              <a:gd name="connsiteX3" fmla="*/ 2067257 w 2610002"/>
                              <a:gd name="connsiteY3" fmla="*/ 260891 h 1739603"/>
                              <a:gd name="connsiteX4" fmla="*/ 1686257 w 2610002"/>
                              <a:gd name="connsiteY4" fmla="*/ 146591 h 1739603"/>
                              <a:gd name="connsiteX5" fmla="*/ 990932 w 2610002"/>
                              <a:gd name="connsiteY5" fmla="*/ 3716 h 1739603"/>
                              <a:gd name="connsiteX6" fmla="*/ 781382 w 2610002"/>
                              <a:gd name="connsiteY6" fmla="*/ 60866 h 1739603"/>
                              <a:gd name="connsiteX7" fmla="*/ 505157 w 2610002"/>
                              <a:gd name="connsiteY7" fmla="*/ 260891 h 1739603"/>
                              <a:gd name="connsiteX8" fmla="*/ 228932 w 2610002"/>
                              <a:gd name="connsiteY8" fmla="*/ 546641 h 1739603"/>
                              <a:gd name="connsiteX9" fmla="*/ 38432 w 2610002"/>
                              <a:gd name="connsiteY9" fmla="*/ 765716 h 1739603"/>
                              <a:gd name="connsiteX10" fmla="*/ 332 w 2610002"/>
                              <a:gd name="connsiteY10" fmla="*/ 975266 h 1739603"/>
                              <a:gd name="connsiteX11" fmla="*/ 19382 w 2610002"/>
                              <a:gd name="connsiteY11" fmla="*/ 1451516 h 1739603"/>
                              <a:gd name="connsiteX12" fmla="*/ 109545 w 2610002"/>
                              <a:gd name="connsiteY12" fmla="*/ 1739602 h 1739603"/>
                              <a:gd name="connsiteX13" fmla="*/ 228932 w 2610002"/>
                              <a:gd name="connsiteY13" fmla="*/ 1451516 h 1739603"/>
                              <a:gd name="connsiteX14" fmla="*/ 448007 w 2610002"/>
                              <a:gd name="connsiteY14" fmla="*/ 1184816 h 1739603"/>
                              <a:gd name="connsiteX15" fmla="*/ 895682 w 2610002"/>
                              <a:gd name="connsiteY15" fmla="*/ 1041941 h 1739603"/>
                              <a:gd name="connsiteX16" fmla="*/ 971882 w 2610002"/>
                              <a:gd name="connsiteY16" fmla="*/ 1032416 h 1739603"/>
                              <a:gd name="connsiteX17" fmla="*/ 1314782 w 2610002"/>
                              <a:gd name="connsiteY17" fmla="*/ 1032416 h 1739603"/>
                              <a:gd name="connsiteX18" fmla="*/ 2010107 w 2610002"/>
                              <a:gd name="connsiteY18" fmla="*/ 1175291 h 1739603"/>
                              <a:gd name="connsiteX19" fmla="*/ 2419682 w 2610002"/>
                              <a:gd name="connsiteY19" fmla="*/ 1327691 h 1739603"/>
                              <a:gd name="connsiteX20" fmla="*/ 2608341 w 2610002"/>
                              <a:gd name="connsiteY20" fmla="*/ 1501223 h 1739603"/>
                              <a:gd name="connsiteX0" fmla="*/ 2619736 w 2621292"/>
                              <a:gd name="connsiteY0" fmla="*/ 1545879 h 1739602"/>
                              <a:gd name="connsiteX1" fmla="*/ 2372057 w 2621292"/>
                              <a:gd name="connsiteY1" fmla="*/ 822866 h 1739602"/>
                              <a:gd name="connsiteX2" fmla="*/ 2172032 w 2621292"/>
                              <a:gd name="connsiteY2" fmla="*/ 403766 h 1739602"/>
                              <a:gd name="connsiteX3" fmla="*/ 2067257 w 2621292"/>
                              <a:gd name="connsiteY3" fmla="*/ 260891 h 1739602"/>
                              <a:gd name="connsiteX4" fmla="*/ 1686257 w 2621292"/>
                              <a:gd name="connsiteY4" fmla="*/ 146591 h 1739602"/>
                              <a:gd name="connsiteX5" fmla="*/ 990932 w 2621292"/>
                              <a:gd name="connsiteY5" fmla="*/ 3716 h 1739602"/>
                              <a:gd name="connsiteX6" fmla="*/ 781382 w 2621292"/>
                              <a:gd name="connsiteY6" fmla="*/ 60866 h 1739602"/>
                              <a:gd name="connsiteX7" fmla="*/ 505157 w 2621292"/>
                              <a:gd name="connsiteY7" fmla="*/ 260891 h 1739602"/>
                              <a:gd name="connsiteX8" fmla="*/ 228932 w 2621292"/>
                              <a:gd name="connsiteY8" fmla="*/ 546641 h 1739602"/>
                              <a:gd name="connsiteX9" fmla="*/ 38432 w 2621292"/>
                              <a:gd name="connsiteY9" fmla="*/ 765716 h 1739602"/>
                              <a:gd name="connsiteX10" fmla="*/ 332 w 2621292"/>
                              <a:gd name="connsiteY10" fmla="*/ 975266 h 1739602"/>
                              <a:gd name="connsiteX11" fmla="*/ 19382 w 2621292"/>
                              <a:gd name="connsiteY11" fmla="*/ 1451516 h 1739602"/>
                              <a:gd name="connsiteX12" fmla="*/ 109545 w 2621292"/>
                              <a:gd name="connsiteY12" fmla="*/ 1739602 h 1739602"/>
                              <a:gd name="connsiteX13" fmla="*/ 228932 w 2621292"/>
                              <a:gd name="connsiteY13" fmla="*/ 1451516 h 1739602"/>
                              <a:gd name="connsiteX14" fmla="*/ 448007 w 2621292"/>
                              <a:gd name="connsiteY14" fmla="*/ 1184816 h 1739602"/>
                              <a:gd name="connsiteX15" fmla="*/ 895682 w 2621292"/>
                              <a:gd name="connsiteY15" fmla="*/ 1041941 h 1739602"/>
                              <a:gd name="connsiteX16" fmla="*/ 971882 w 2621292"/>
                              <a:gd name="connsiteY16" fmla="*/ 1032416 h 1739602"/>
                              <a:gd name="connsiteX17" fmla="*/ 1314782 w 2621292"/>
                              <a:gd name="connsiteY17" fmla="*/ 1032416 h 1739602"/>
                              <a:gd name="connsiteX18" fmla="*/ 2010107 w 2621292"/>
                              <a:gd name="connsiteY18" fmla="*/ 1175291 h 1739602"/>
                              <a:gd name="connsiteX19" fmla="*/ 2419682 w 2621292"/>
                              <a:gd name="connsiteY19" fmla="*/ 1327691 h 1739602"/>
                              <a:gd name="connsiteX20" fmla="*/ 2619736 w 2621292"/>
                              <a:gd name="connsiteY20" fmla="*/ 1545879 h 1739602"/>
                              <a:gd name="connsiteX0" fmla="*/ 2619736 w 2619755"/>
                              <a:gd name="connsiteY0" fmla="*/ 1545879 h 1739602"/>
                              <a:gd name="connsiteX1" fmla="*/ 2430087 w 2619755"/>
                              <a:gd name="connsiteY1" fmla="*/ 833428 h 1739602"/>
                              <a:gd name="connsiteX2" fmla="*/ 2172032 w 2619755"/>
                              <a:gd name="connsiteY2" fmla="*/ 403766 h 1739602"/>
                              <a:gd name="connsiteX3" fmla="*/ 2067257 w 2619755"/>
                              <a:gd name="connsiteY3" fmla="*/ 260891 h 1739602"/>
                              <a:gd name="connsiteX4" fmla="*/ 1686257 w 2619755"/>
                              <a:gd name="connsiteY4" fmla="*/ 146591 h 1739602"/>
                              <a:gd name="connsiteX5" fmla="*/ 990932 w 2619755"/>
                              <a:gd name="connsiteY5" fmla="*/ 3716 h 1739602"/>
                              <a:gd name="connsiteX6" fmla="*/ 781382 w 2619755"/>
                              <a:gd name="connsiteY6" fmla="*/ 60866 h 1739602"/>
                              <a:gd name="connsiteX7" fmla="*/ 505157 w 2619755"/>
                              <a:gd name="connsiteY7" fmla="*/ 260891 h 1739602"/>
                              <a:gd name="connsiteX8" fmla="*/ 228932 w 2619755"/>
                              <a:gd name="connsiteY8" fmla="*/ 546641 h 1739602"/>
                              <a:gd name="connsiteX9" fmla="*/ 38432 w 2619755"/>
                              <a:gd name="connsiteY9" fmla="*/ 765716 h 1739602"/>
                              <a:gd name="connsiteX10" fmla="*/ 332 w 2619755"/>
                              <a:gd name="connsiteY10" fmla="*/ 975266 h 1739602"/>
                              <a:gd name="connsiteX11" fmla="*/ 19382 w 2619755"/>
                              <a:gd name="connsiteY11" fmla="*/ 1451516 h 1739602"/>
                              <a:gd name="connsiteX12" fmla="*/ 109545 w 2619755"/>
                              <a:gd name="connsiteY12" fmla="*/ 1739602 h 1739602"/>
                              <a:gd name="connsiteX13" fmla="*/ 228932 w 2619755"/>
                              <a:gd name="connsiteY13" fmla="*/ 1451516 h 1739602"/>
                              <a:gd name="connsiteX14" fmla="*/ 448007 w 2619755"/>
                              <a:gd name="connsiteY14" fmla="*/ 1184816 h 1739602"/>
                              <a:gd name="connsiteX15" fmla="*/ 895682 w 2619755"/>
                              <a:gd name="connsiteY15" fmla="*/ 1041941 h 1739602"/>
                              <a:gd name="connsiteX16" fmla="*/ 971882 w 2619755"/>
                              <a:gd name="connsiteY16" fmla="*/ 1032416 h 1739602"/>
                              <a:gd name="connsiteX17" fmla="*/ 1314782 w 2619755"/>
                              <a:gd name="connsiteY17" fmla="*/ 1032416 h 1739602"/>
                              <a:gd name="connsiteX18" fmla="*/ 2010107 w 2619755"/>
                              <a:gd name="connsiteY18" fmla="*/ 1175291 h 1739602"/>
                              <a:gd name="connsiteX19" fmla="*/ 2419682 w 2619755"/>
                              <a:gd name="connsiteY19" fmla="*/ 1327691 h 1739602"/>
                              <a:gd name="connsiteX20" fmla="*/ 2619736 w 2619755"/>
                              <a:gd name="connsiteY20" fmla="*/ 1545879 h 1739602"/>
                              <a:gd name="connsiteX0" fmla="*/ 2619736 w 2619754"/>
                              <a:gd name="connsiteY0" fmla="*/ 1545879 h 1739602"/>
                              <a:gd name="connsiteX1" fmla="*/ 2430087 w 2619754"/>
                              <a:gd name="connsiteY1" fmla="*/ 833428 h 1739602"/>
                              <a:gd name="connsiteX2" fmla="*/ 2218069 w 2619754"/>
                              <a:gd name="connsiteY2" fmla="*/ 426469 h 1739602"/>
                              <a:gd name="connsiteX3" fmla="*/ 2067257 w 2619754"/>
                              <a:gd name="connsiteY3" fmla="*/ 260891 h 1739602"/>
                              <a:gd name="connsiteX4" fmla="*/ 1686257 w 2619754"/>
                              <a:gd name="connsiteY4" fmla="*/ 146591 h 1739602"/>
                              <a:gd name="connsiteX5" fmla="*/ 990932 w 2619754"/>
                              <a:gd name="connsiteY5" fmla="*/ 3716 h 1739602"/>
                              <a:gd name="connsiteX6" fmla="*/ 781382 w 2619754"/>
                              <a:gd name="connsiteY6" fmla="*/ 60866 h 1739602"/>
                              <a:gd name="connsiteX7" fmla="*/ 505157 w 2619754"/>
                              <a:gd name="connsiteY7" fmla="*/ 260891 h 1739602"/>
                              <a:gd name="connsiteX8" fmla="*/ 228932 w 2619754"/>
                              <a:gd name="connsiteY8" fmla="*/ 546641 h 1739602"/>
                              <a:gd name="connsiteX9" fmla="*/ 38432 w 2619754"/>
                              <a:gd name="connsiteY9" fmla="*/ 765716 h 1739602"/>
                              <a:gd name="connsiteX10" fmla="*/ 332 w 2619754"/>
                              <a:gd name="connsiteY10" fmla="*/ 975266 h 1739602"/>
                              <a:gd name="connsiteX11" fmla="*/ 19382 w 2619754"/>
                              <a:gd name="connsiteY11" fmla="*/ 1451516 h 1739602"/>
                              <a:gd name="connsiteX12" fmla="*/ 109545 w 2619754"/>
                              <a:gd name="connsiteY12" fmla="*/ 1739602 h 1739602"/>
                              <a:gd name="connsiteX13" fmla="*/ 228932 w 2619754"/>
                              <a:gd name="connsiteY13" fmla="*/ 1451516 h 1739602"/>
                              <a:gd name="connsiteX14" fmla="*/ 448007 w 2619754"/>
                              <a:gd name="connsiteY14" fmla="*/ 1184816 h 1739602"/>
                              <a:gd name="connsiteX15" fmla="*/ 895682 w 2619754"/>
                              <a:gd name="connsiteY15" fmla="*/ 1041941 h 1739602"/>
                              <a:gd name="connsiteX16" fmla="*/ 971882 w 2619754"/>
                              <a:gd name="connsiteY16" fmla="*/ 1032416 h 1739602"/>
                              <a:gd name="connsiteX17" fmla="*/ 1314782 w 2619754"/>
                              <a:gd name="connsiteY17" fmla="*/ 1032416 h 1739602"/>
                              <a:gd name="connsiteX18" fmla="*/ 2010107 w 2619754"/>
                              <a:gd name="connsiteY18" fmla="*/ 1175291 h 1739602"/>
                              <a:gd name="connsiteX19" fmla="*/ 2419682 w 2619754"/>
                              <a:gd name="connsiteY19" fmla="*/ 1327691 h 1739602"/>
                              <a:gd name="connsiteX20" fmla="*/ 2619736 w 2619754"/>
                              <a:gd name="connsiteY20" fmla="*/ 1545879 h 1739602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314782 w 2619753"/>
                              <a:gd name="connsiteY17" fmla="*/ 1032416 h 1663687"/>
                              <a:gd name="connsiteX18" fmla="*/ 2010107 w 2619753"/>
                              <a:gd name="connsiteY18" fmla="*/ 1175291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314782 w 2619753"/>
                              <a:gd name="connsiteY17" fmla="*/ 1032416 h 1663687"/>
                              <a:gd name="connsiteX18" fmla="*/ 1871652 w 2619753"/>
                              <a:gd name="connsiteY18" fmla="*/ 1026992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213591 w 2619753"/>
                              <a:gd name="connsiteY17" fmla="*/ 951287 h 1663687"/>
                              <a:gd name="connsiteX18" fmla="*/ 1871652 w 2619753"/>
                              <a:gd name="connsiteY18" fmla="*/ 1026992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1213591 w 2619753"/>
                              <a:gd name="connsiteY16" fmla="*/ 951287 h 1663687"/>
                              <a:gd name="connsiteX17" fmla="*/ 1871652 w 2619753"/>
                              <a:gd name="connsiteY17" fmla="*/ 1026992 h 1663687"/>
                              <a:gd name="connsiteX18" fmla="*/ 2419682 w 2619753"/>
                              <a:gd name="connsiteY18" fmla="*/ 1327691 h 1663687"/>
                              <a:gd name="connsiteX19" fmla="*/ 2619736 w 2619753"/>
                              <a:gd name="connsiteY19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1213591 w 2619753"/>
                              <a:gd name="connsiteY15" fmla="*/ 951287 h 1663687"/>
                              <a:gd name="connsiteX16" fmla="*/ 1871652 w 2619753"/>
                              <a:gd name="connsiteY16" fmla="*/ 1026992 h 1663687"/>
                              <a:gd name="connsiteX17" fmla="*/ 2419682 w 2619753"/>
                              <a:gd name="connsiteY17" fmla="*/ 1327691 h 1663687"/>
                              <a:gd name="connsiteX18" fmla="*/ 2619736 w 2619753"/>
                              <a:gd name="connsiteY18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517485 w 2619753"/>
                              <a:gd name="connsiteY14" fmla="*/ 1121976 h 1663687"/>
                              <a:gd name="connsiteX15" fmla="*/ 1213591 w 2619753"/>
                              <a:gd name="connsiteY15" fmla="*/ 951287 h 1663687"/>
                              <a:gd name="connsiteX16" fmla="*/ 1871652 w 2619753"/>
                              <a:gd name="connsiteY16" fmla="*/ 1026992 h 1663687"/>
                              <a:gd name="connsiteX17" fmla="*/ 2419682 w 2619753"/>
                              <a:gd name="connsiteY17" fmla="*/ 1327691 h 1663687"/>
                              <a:gd name="connsiteX18" fmla="*/ 2619736 w 2619753"/>
                              <a:gd name="connsiteY18" fmla="*/ 1545879 h 166368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619753" h="1663687">
                                <a:moveTo>
                                  <a:pt x="2619736" y="1545879"/>
                                </a:moveTo>
                                <a:cubicBezTo>
                                  <a:pt x="2621470" y="1463502"/>
                                  <a:pt x="2497031" y="1019996"/>
                                  <a:pt x="2430087" y="833428"/>
                                </a:cubicBezTo>
                                <a:cubicBezTo>
                                  <a:pt x="2363143" y="646860"/>
                                  <a:pt x="2278541" y="521892"/>
                                  <a:pt x="2218069" y="426469"/>
                                </a:cubicBezTo>
                                <a:cubicBezTo>
                                  <a:pt x="2157597" y="331046"/>
                                  <a:pt x="2155892" y="307537"/>
                                  <a:pt x="2067257" y="260891"/>
                                </a:cubicBezTo>
                                <a:cubicBezTo>
                                  <a:pt x="1978622" y="214245"/>
                                  <a:pt x="1865645" y="189454"/>
                                  <a:pt x="1686257" y="146591"/>
                                </a:cubicBezTo>
                                <a:cubicBezTo>
                                  <a:pt x="1506869" y="103728"/>
                                  <a:pt x="1141744" y="18003"/>
                                  <a:pt x="990932" y="3716"/>
                                </a:cubicBezTo>
                                <a:cubicBezTo>
                                  <a:pt x="840119" y="-10572"/>
                                  <a:pt x="862344" y="18004"/>
                                  <a:pt x="781382" y="60866"/>
                                </a:cubicBezTo>
                                <a:cubicBezTo>
                                  <a:pt x="700420" y="103728"/>
                                  <a:pt x="597232" y="179929"/>
                                  <a:pt x="505157" y="260891"/>
                                </a:cubicBezTo>
                                <a:cubicBezTo>
                                  <a:pt x="413082" y="341853"/>
                                  <a:pt x="306720" y="462503"/>
                                  <a:pt x="228932" y="546641"/>
                                </a:cubicBezTo>
                                <a:cubicBezTo>
                                  <a:pt x="151144" y="630779"/>
                                  <a:pt x="76532" y="694278"/>
                                  <a:pt x="38432" y="765716"/>
                                </a:cubicBezTo>
                                <a:cubicBezTo>
                                  <a:pt x="332" y="837154"/>
                                  <a:pt x="3507" y="860966"/>
                                  <a:pt x="332" y="975266"/>
                                </a:cubicBezTo>
                                <a:cubicBezTo>
                                  <a:pt x="-2843" y="1089566"/>
                                  <a:pt x="17794" y="1321341"/>
                                  <a:pt x="19382" y="1451516"/>
                                </a:cubicBezTo>
                                <a:cubicBezTo>
                                  <a:pt x="20969" y="1581691"/>
                                  <a:pt x="55247" y="1663687"/>
                                  <a:pt x="90172" y="1663687"/>
                                </a:cubicBezTo>
                                <a:cubicBezTo>
                                  <a:pt x="125097" y="1663687"/>
                                  <a:pt x="157713" y="1541801"/>
                                  <a:pt x="228932" y="1451516"/>
                                </a:cubicBezTo>
                                <a:cubicBezTo>
                                  <a:pt x="300151" y="1361231"/>
                                  <a:pt x="353375" y="1205348"/>
                                  <a:pt x="517485" y="1121976"/>
                                </a:cubicBezTo>
                                <a:cubicBezTo>
                                  <a:pt x="681595" y="1038605"/>
                                  <a:pt x="987897" y="967118"/>
                                  <a:pt x="1213591" y="951287"/>
                                </a:cubicBezTo>
                                <a:cubicBezTo>
                                  <a:pt x="1439285" y="935456"/>
                                  <a:pt x="1687502" y="977780"/>
                                  <a:pt x="1871652" y="1026992"/>
                                </a:cubicBezTo>
                                <a:cubicBezTo>
                                  <a:pt x="2055802" y="1076204"/>
                                  <a:pt x="2295001" y="1241210"/>
                                  <a:pt x="2419682" y="1327691"/>
                                </a:cubicBezTo>
                                <a:cubicBezTo>
                                  <a:pt x="2544363" y="1414172"/>
                                  <a:pt x="2618002" y="1628256"/>
                                  <a:pt x="2619736" y="15458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ja-JP" altLang="en-US"/>
                          </a:p>
                        </p:txBody>
                      </p:sp>
                      <p:grpSp>
                        <p:nvGrpSpPr>
                          <p:cNvPr id="1179" name="グループ化 1178">
                            <a:extLst>
                              <a:ext uri="{FF2B5EF4-FFF2-40B4-BE49-F238E27FC236}">
                                <a16:creationId xmlns:a16="http://schemas.microsoft.com/office/drawing/2014/main" id="{49120422-333C-4D1A-B4CD-2FA6EAACDF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0"/>
                            <a:ext cx="2095288" cy="1554410"/>
                            <a:chOff x="132476" y="0"/>
                            <a:chExt cx="2095288" cy="1554410"/>
                          </a:xfrm>
                        </p:grpSpPr>
                        <p:sp>
                          <p:nvSpPr>
                            <p:cNvPr id="1180" name="フリーフォーム: 図形 1179">
                              <a:extLst>
                                <a:ext uri="{FF2B5EF4-FFF2-40B4-BE49-F238E27FC236}">
                                  <a16:creationId xmlns:a16="http://schemas.microsoft.com/office/drawing/2014/main" id="{6F18D5BE-96A5-4312-8B6A-FC503199E63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52070" y="1051312"/>
                              <a:ext cx="110102" cy="105116"/>
                            </a:xfrm>
                            <a:custGeom>
                              <a:avLst/>
                              <a:gdLst>
                                <a:gd name="connsiteX0" fmla="*/ 0 w 123825"/>
                                <a:gd name="connsiteY0" fmla="*/ 123825 h 123825"/>
                                <a:gd name="connsiteX1" fmla="*/ 123825 w 123825"/>
                                <a:gd name="connsiteY1" fmla="*/ 0 h 1238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3825" h="123825">
                                  <a:moveTo>
                                    <a:pt x="0" y="123825"/>
                                  </a:moveTo>
                                  <a:lnTo>
                                    <a:pt x="123825" y="0"/>
                                  </a:lnTo>
                                </a:path>
                              </a:pathLst>
                            </a:custGeom>
                            <a:noFill/>
                            <a:ln w="57150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rtlCol="0" anchor="t"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l"/>
                              <a:endParaRPr kumimoji="1" lang="ja-JP" altLang="en-US" sz="1100"/>
                            </a:p>
                          </p:txBody>
                        </p:sp>
                        <p:grpSp>
                          <p:nvGrpSpPr>
                            <p:cNvPr id="1181" name="グループ化 1180">
                              <a:extLst>
                                <a:ext uri="{FF2B5EF4-FFF2-40B4-BE49-F238E27FC236}">
                                  <a16:creationId xmlns:a16="http://schemas.microsoft.com/office/drawing/2014/main" id="{6AA18382-036F-464E-9869-C681A3E887A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32476" y="55235"/>
                              <a:ext cx="2095288" cy="1499175"/>
                              <a:chOff x="132476" y="55235"/>
                              <a:chExt cx="2095288" cy="1499175"/>
                            </a:xfrm>
                          </p:grpSpPr>
                          <p:sp>
                            <p:nvSpPr>
                              <p:cNvPr id="1183" name="フリーフォーム 340">
                                <a:extLst>
                                  <a:ext uri="{FF2B5EF4-FFF2-40B4-BE49-F238E27FC236}">
                                    <a16:creationId xmlns:a16="http://schemas.microsoft.com/office/drawing/2014/main" id="{BFD37B2C-B5ED-4168-9DF9-35FFC1702D90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132476" y="55235"/>
                                <a:ext cx="1728493" cy="1155816"/>
                              </a:xfrm>
                              <a:custGeom>
                                <a:avLst/>
                                <a:gdLst>
                                  <a:gd name="T0" fmla="*/ 2236186 w 2236186"/>
                                  <a:gd name="T1" fmla="*/ 1243246 h 1433407"/>
                                  <a:gd name="T2" fmla="*/ 2207611 w 2236186"/>
                                  <a:gd name="T3" fmla="*/ 833671 h 1433407"/>
                                  <a:gd name="T4" fmla="*/ 2140936 w 2236186"/>
                                  <a:gd name="T5" fmla="*/ 481246 h 1433407"/>
                                  <a:gd name="T6" fmla="*/ 2045686 w 2236186"/>
                                  <a:gd name="T7" fmla="*/ 281221 h 1433407"/>
                                  <a:gd name="T8" fmla="*/ 1721836 w 2236186"/>
                                  <a:gd name="T9" fmla="*/ 176446 h 1433407"/>
                                  <a:gd name="T10" fmla="*/ 1074136 w 2236186"/>
                                  <a:gd name="T11" fmla="*/ 24046 h 1433407"/>
                                  <a:gd name="T12" fmla="*/ 826486 w 2236186"/>
                                  <a:gd name="T13" fmla="*/ 24046 h 1433407"/>
                                  <a:gd name="T14" fmla="*/ 502636 w 2236186"/>
                                  <a:gd name="T15" fmla="*/ 252646 h 1433407"/>
                                  <a:gd name="T16" fmla="*/ 54961 w 2236186"/>
                                  <a:gd name="T17" fmla="*/ 719371 h 1433407"/>
                                  <a:gd name="T18" fmla="*/ 7336 w 2236186"/>
                                  <a:gd name="T19" fmla="*/ 900346 h 1433407"/>
                                  <a:gd name="T20" fmla="*/ 54961 w 2236186"/>
                                  <a:gd name="T21" fmla="*/ 1348021 h 1433407"/>
                                  <a:gd name="T22" fmla="*/ 74011 w 2236186"/>
                                  <a:gd name="T23" fmla="*/ 1414696 h 1433407"/>
                                  <a:gd name="T24" fmla="*/ 302611 w 2236186"/>
                                  <a:gd name="T25" fmla="*/ 1119421 h 1433407"/>
                                  <a:gd name="T26" fmla="*/ 750286 w 2236186"/>
                                  <a:gd name="T27" fmla="*/ 976546 h 1433407"/>
                                  <a:gd name="T28" fmla="*/ 1531336 w 2236186"/>
                                  <a:gd name="T29" fmla="*/ 1005121 h 1433407"/>
                                  <a:gd name="T30" fmla="*/ 1931386 w 2236186"/>
                                  <a:gd name="T31" fmla="*/ 1128946 h 1433407"/>
                                  <a:gd name="T32" fmla="*/ 2236186 w 2236186"/>
                                  <a:gd name="T33" fmla="*/ 1243246 h 1433407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connsiteX0" fmla="*/ 2236186 w 2236186"/>
                                  <a:gd name="connsiteY0" fmla="*/ 1243246 h 1433407"/>
                                  <a:gd name="connsiteX1" fmla="*/ 2207611 w 2236186"/>
                                  <a:gd name="connsiteY1" fmla="*/ 833671 h 1433407"/>
                                  <a:gd name="connsiteX2" fmla="*/ 2140936 w 2236186"/>
                                  <a:gd name="connsiteY2" fmla="*/ 481246 h 1433407"/>
                                  <a:gd name="connsiteX3" fmla="*/ 1961296 w 2236186"/>
                                  <a:gd name="connsiteY3" fmla="*/ 313617 h 1433407"/>
                                  <a:gd name="connsiteX4" fmla="*/ 1721836 w 2236186"/>
                                  <a:gd name="connsiteY4" fmla="*/ 176446 h 1433407"/>
                                  <a:gd name="connsiteX5" fmla="*/ 1074136 w 2236186"/>
                                  <a:gd name="connsiteY5" fmla="*/ 24046 h 1433407"/>
                                  <a:gd name="connsiteX6" fmla="*/ 826486 w 2236186"/>
                                  <a:gd name="connsiteY6" fmla="*/ 24046 h 1433407"/>
                                  <a:gd name="connsiteX7" fmla="*/ 502636 w 2236186"/>
                                  <a:gd name="connsiteY7" fmla="*/ 252646 h 1433407"/>
                                  <a:gd name="connsiteX8" fmla="*/ 54961 w 2236186"/>
                                  <a:gd name="connsiteY8" fmla="*/ 719371 h 1433407"/>
                                  <a:gd name="connsiteX9" fmla="*/ 7336 w 2236186"/>
                                  <a:gd name="connsiteY9" fmla="*/ 900346 h 1433407"/>
                                  <a:gd name="connsiteX10" fmla="*/ 54961 w 2236186"/>
                                  <a:gd name="connsiteY10" fmla="*/ 1348021 h 1433407"/>
                                  <a:gd name="connsiteX11" fmla="*/ 74011 w 2236186"/>
                                  <a:gd name="connsiteY11" fmla="*/ 1414696 h 1433407"/>
                                  <a:gd name="connsiteX12" fmla="*/ 302611 w 2236186"/>
                                  <a:gd name="connsiteY12" fmla="*/ 1119421 h 1433407"/>
                                  <a:gd name="connsiteX13" fmla="*/ 750286 w 2236186"/>
                                  <a:gd name="connsiteY13" fmla="*/ 976546 h 1433407"/>
                                  <a:gd name="connsiteX14" fmla="*/ 1531336 w 2236186"/>
                                  <a:gd name="connsiteY14" fmla="*/ 1005121 h 1433407"/>
                                  <a:gd name="connsiteX15" fmla="*/ 1931386 w 2236186"/>
                                  <a:gd name="connsiteY15" fmla="*/ 1128946 h 1433407"/>
                                  <a:gd name="connsiteX16" fmla="*/ 2236186 w 2236186"/>
                                  <a:gd name="connsiteY16" fmla="*/ 1243246 h 1433407"/>
                                  <a:gd name="connsiteX0" fmla="*/ 2236186 w 2236186"/>
                                  <a:gd name="connsiteY0" fmla="*/ 1244496 h 1434657"/>
                                  <a:gd name="connsiteX1" fmla="*/ 2207611 w 2236186"/>
                                  <a:gd name="connsiteY1" fmla="*/ 834921 h 1434657"/>
                                  <a:gd name="connsiteX2" fmla="*/ 2140936 w 2236186"/>
                                  <a:gd name="connsiteY2" fmla="*/ 482496 h 1434657"/>
                                  <a:gd name="connsiteX3" fmla="*/ 1961296 w 2236186"/>
                                  <a:gd name="connsiteY3" fmla="*/ 314867 h 1434657"/>
                                  <a:gd name="connsiteX4" fmla="*/ 1664036 w 2236186"/>
                                  <a:gd name="connsiteY4" fmla="*/ 199634 h 1434657"/>
                                  <a:gd name="connsiteX5" fmla="*/ 1074136 w 2236186"/>
                                  <a:gd name="connsiteY5" fmla="*/ 25296 h 1434657"/>
                                  <a:gd name="connsiteX6" fmla="*/ 826486 w 2236186"/>
                                  <a:gd name="connsiteY6" fmla="*/ 25296 h 1434657"/>
                                  <a:gd name="connsiteX7" fmla="*/ 502636 w 2236186"/>
                                  <a:gd name="connsiteY7" fmla="*/ 253896 h 1434657"/>
                                  <a:gd name="connsiteX8" fmla="*/ 54961 w 2236186"/>
                                  <a:gd name="connsiteY8" fmla="*/ 720621 h 1434657"/>
                                  <a:gd name="connsiteX9" fmla="*/ 7336 w 2236186"/>
                                  <a:gd name="connsiteY9" fmla="*/ 901596 h 1434657"/>
                                  <a:gd name="connsiteX10" fmla="*/ 54961 w 2236186"/>
                                  <a:gd name="connsiteY10" fmla="*/ 1349271 h 1434657"/>
                                  <a:gd name="connsiteX11" fmla="*/ 74011 w 2236186"/>
                                  <a:gd name="connsiteY11" fmla="*/ 1415946 h 1434657"/>
                                  <a:gd name="connsiteX12" fmla="*/ 302611 w 2236186"/>
                                  <a:gd name="connsiteY12" fmla="*/ 1120671 h 1434657"/>
                                  <a:gd name="connsiteX13" fmla="*/ 750286 w 2236186"/>
                                  <a:gd name="connsiteY13" fmla="*/ 977796 h 1434657"/>
                                  <a:gd name="connsiteX14" fmla="*/ 1531336 w 2236186"/>
                                  <a:gd name="connsiteY14" fmla="*/ 1006371 h 1434657"/>
                                  <a:gd name="connsiteX15" fmla="*/ 1931386 w 2236186"/>
                                  <a:gd name="connsiteY15" fmla="*/ 1130196 h 1434657"/>
                                  <a:gd name="connsiteX16" fmla="*/ 2236186 w 2236186"/>
                                  <a:gd name="connsiteY16" fmla="*/ 1244496 h 1434657"/>
                                  <a:gd name="connsiteX0" fmla="*/ 2236758 w 2236758"/>
                                  <a:gd name="connsiteY0" fmla="*/ 1247095 h 1437256"/>
                                  <a:gd name="connsiteX1" fmla="*/ 2208183 w 2236758"/>
                                  <a:gd name="connsiteY1" fmla="*/ 837520 h 1437256"/>
                                  <a:gd name="connsiteX2" fmla="*/ 2141508 w 2236758"/>
                                  <a:gd name="connsiteY2" fmla="*/ 485095 h 1437256"/>
                                  <a:gd name="connsiteX3" fmla="*/ 1961868 w 2236758"/>
                                  <a:gd name="connsiteY3" fmla="*/ 317466 h 1437256"/>
                                  <a:gd name="connsiteX4" fmla="*/ 1664608 w 2236758"/>
                                  <a:gd name="connsiteY4" fmla="*/ 202233 h 1437256"/>
                                  <a:gd name="connsiteX5" fmla="*/ 1074708 w 2236758"/>
                                  <a:gd name="connsiteY5" fmla="*/ 27895 h 1437256"/>
                                  <a:gd name="connsiteX6" fmla="*/ 827058 w 2236758"/>
                                  <a:gd name="connsiteY6" fmla="*/ 27895 h 1437256"/>
                                  <a:gd name="connsiteX7" fmla="*/ 513158 w 2236758"/>
                                  <a:gd name="connsiteY7" fmla="*/ 295104 h 1437256"/>
                                  <a:gd name="connsiteX8" fmla="*/ 55533 w 2236758"/>
                                  <a:gd name="connsiteY8" fmla="*/ 723220 h 1437256"/>
                                  <a:gd name="connsiteX9" fmla="*/ 7908 w 2236758"/>
                                  <a:gd name="connsiteY9" fmla="*/ 904195 h 1437256"/>
                                  <a:gd name="connsiteX10" fmla="*/ 55533 w 2236758"/>
                                  <a:gd name="connsiteY10" fmla="*/ 1351870 h 1437256"/>
                                  <a:gd name="connsiteX11" fmla="*/ 74583 w 2236758"/>
                                  <a:gd name="connsiteY11" fmla="*/ 1418545 h 1437256"/>
                                  <a:gd name="connsiteX12" fmla="*/ 303183 w 2236758"/>
                                  <a:gd name="connsiteY12" fmla="*/ 1123270 h 1437256"/>
                                  <a:gd name="connsiteX13" fmla="*/ 750858 w 2236758"/>
                                  <a:gd name="connsiteY13" fmla="*/ 980395 h 1437256"/>
                                  <a:gd name="connsiteX14" fmla="*/ 1531908 w 2236758"/>
                                  <a:gd name="connsiteY14" fmla="*/ 1008970 h 1437256"/>
                                  <a:gd name="connsiteX15" fmla="*/ 1931958 w 2236758"/>
                                  <a:gd name="connsiteY15" fmla="*/ 1132795 h 1437256"/>
                                  <a:gd name="connsiteX16" fmla="*/ 2236758 w 2236758"/>
                                  <a:gd name="connsiteY16" fmla="*/ 1247095 h 1437256"/>
                                  <a:gd name="connsiteX0" fmla="*/ 2229277 w 2229277"/>
                                  <a:gd name="connsiteY0" fmla="*/ 1247095 h 1437256"/>
                                  <a:gd name="connsiteX1" fmla="*/ 2200702 w 2229277"/>
                                  <a:gd name="connsiteY1" fmla="*/ 837520 h 1437256"/>
                                  <a:gd name="connsiteX2" fmla="*/ 2134027 w 2229277"/>
                                  <a:gd name="connsiteY2" fmla="*/ 485095 h 1437256"/>
                                  <a:gd name="connsiteX3" fmla="*/ 1954387 w 2229277"/>
                                  <a:gd name="connsiteY3" fmla="*/ 317466 h 1437256"/>
                                  <a:gd name="connsiteX4" fmla="*/ 1657127 w 2229277"/>
                                  <a:gd name="connsiteY4" fmla="*/ 202233 h 1437256"/>
                                  <a:gd name="connsiteX5" fmla="*/ 1067227 w 2229277"/>
                                  <a:gd name="connsiteY5" fmla="*/ 27895 h 1437256"/>
                                  <a:gd name="connsiteX6" fmla="*/ 819577 w 2229277"/>
                                  <a:gd name="connsiteY6" fmla="*/ 27895 h 1437256"/>
                                  <a:gd name="connsiteX7" fmla="*/ 505677 w 2229277"/>
                                  <a:gd name="connsiteY7" fmla="*/ 295104 h 1437256"/>
                                  <a:gd name="connsiteX8" fmla="*/ 78488 w 2229277"/>
                                  <a:gd name="connsiteY8" fmla="*/ 784483 h 1437256"/>
                                  <a:gd name="connsiteX9" fmla="*/ 427 w 2229277"/>
                                  <a:gd name="connsiteY9" fmla="*/ 904195 h 1437256"/>
                                  <a:gd name="connsiteX10" fmla="*/ 48052 w 2229277"/>
                                  <a:gd name="connsiteY10" fmla="*/ 1351870 h 1437256"/>
                                  <a:gd name="connsiteX11" fmla="*/ 67102 w 2229277"/>
                                  <a:gd name="connsiteY11" fmla="*/ 1418545 h 1437256"/>
                                  <a:gd name="connsiteX12" fmla="*/ 295702 w 2229277"/>
                                  <a:gd name="connsiteY12" fmla="*/ 1123270 h 1437256"/>
                                  <a:gd name="connsiteX13" fmla="*/ 743377 w 2229277"/>
                                  <a:gd name="connsiteY13" fmla="*/ 980395 h 1437256"/>
                                  <a:gd name="connsiteX14" fmla="*/ 1524427 w 2229277"/>
                                  <a:gd name="connsiteY14" fmla="*/ 1008970 h 1437256"/>
                                  <a:gd name="connsiteX15" fmla="*/ 1924477 w 2229277"/>
                                  <a:gd name="connsiteY15" fmla="*/ 1132795 h 1437256"/>
                                  <a:gd name="connsiteX16" fmla="*/ 2229277 w 2229277"/>
                                  <a:gd name="connsiteY16" fmla="*/ 1247095 h 1437256"/>
                                  <a:gd name="connsiteX0" fmla="*/ 2197823 w 2197823"/>
                                  <a:gd name="connsiteY0" fmla="*/ 1247095 h 1435417"/>
                                  <a:gd name="connsiteX1" fmla="*/ 2169248 w 2197823"/>
                                  <a:gd name="connsiteY1" fmla="*/ 837520 h 1435417"/>
                                  <a:gd name="connsiteX2" fmla="*/ 2102573 w 2197823"/>
                                  <a:gd name="connsiteY2" fmla="*/ 485095 h 1435417"/>
                                  <a:gd name="connsiteX3" fmla="*/ 1922933 w 2197823"/>
                                  <a:gd name="connsiteY3" fmla="*/ 317466 h 1435417"/>
                                  <a:gd name="connsiteX4" fmla="*/ 1625673 w 2197823"/>
                                  <a:gd name="connsiteY4" fmla="*/ 202233 h 1435417"/>
                                  <a:gd name="connsiteX5" fmla="*/ 1035773 w 2197823"/>
                                  <a:gd name="connsiteY5" fmla="*/ 27895 h 1435417"/>
                                  <a:gd name="connsiteX6" fmla="*/ 788123 w 2197823"/>
                                  <a:gd name="connsiteY6" fmla="*/ 27895 h 1435417"/>
                                  <a:gd name="connsiteX7" fmla="*/ 474223 w 2197823"/>
                                  <a:gd name="connsiteY7" fmla="*/ 295104 h 1435417"/>
                                  <a:gd name="connsiteX8" fmla="*/ 47034 w 2197823"/>
                                  <a:gd name="connsiteY8" fmla="*/ 784483 h 1435417"/>
                                  <a:gd name="connsiteX9" fmla="*/ 7536 w 2197823"/>
                                  <a:gd name="connsiteY9" fmla="*/ 959114 h 1435417"/>
                                  <a:gd name="connsiteX10" fmla="*/ 16598 w 2197823"/>
                                  <a:gd name="connsiteY10" fmla="*/ 1351870 h 1435417"/>
                                  <a:gd name="connsiteX11" fmla="*/ 35648 w 2197823"/>
                                  <a:gd name="connsiteY11" fmla="*/ 1418545 h 1435417"/>
                                  <a:gd name="connsiteX12" fmla="*/ 264248 w 2197823"/>
                                  <a:gd name="connsiteY12" fmla="*/ 1123270 h 1435417"/>
                                  <a:gd name="connsiteX13" fmla="*/ 711923 w 2197823"/>
                                  <a:gd name="connsiteY13" fmla="*/ 980395 h 1435417"/>
                                  <a:gd name="connsiteX14" fmla="*/ 1492973 w 2197823"/>
                                  <a:gd name="connsiteY14" fmla="*/ 1008970 h 1435417"/>
                                  <a:gd name="connsiteX15" fmla="*/ 1893023 w 2197823"/>
                                  <a:gd name="connsiteY15" fmla="*/ 1132795 h 1435417"/>
                                  <a:gd name="connsiteX16" fmla="*/ 2197823 w 2197823"/>
                                  <a:gd name="connsiteY16" fmla="*/ 1247095 h 1435417"/>
                                  <a:gd name="connsiteX0" fmla="*/ 2198671 w 2198671"/>
                                  <a:gd name="connsiteY0" fmla="*/ 1247095 h 1434548"/>
                                  <a:gd name="connsiteX1" fmla="*/ 2170096 w 2198671"/>
                                  <a:gd name="connsiteY1" fmla="*/ 837520 h 1434548"/>
                                  <a:gd name="connsiteX2" fmla="*/ 2103421 w 2198671"/>
                                  <a:gd name="connsiteY2" fmla="*/ 485095 h 1434548"/>
                                  <a:gd name="connsiteX3" fmla="*/ 1923781 w 2198671"/>
                                  <a:gd name="connsiteY3" fmla="*/ 317466 h 1434548"/>
                                  <a:gd name="connsiteX4" fmla="*/ 1626521 w 2198671"/>
                                  <a:gd name="connsiteY4" fmla="*/ 202233 h 1434548"/>
                                  <a:gd name="connsiteX5" fmla="*/ 1036621 w 2198671"/>
                                  <a:gd name="connsiteY5" fmla="*/ 27895 h 1434548"/>
                                  <a:gd name="connsiteX6" fmla="*/ 788971 w 2198671"/>
                                  <a:gd name="connsiteY6" fmla="*/ 27895 h 1434548"/>
                                  <a:gd name="connsiteX7" fmla="*/ 475071 w 2198671"/>
                                  <a:gd name="connsiteY7" fmla="*/ 295104 h 1434548"/>
                                  <a:gd name="connsiteX8" fmla="*/ 47882 w 2198671"/>
                                  <a:gd name="connsiteY8" fmla="*/ 784483 h 1434548"/>
                                  <a:gd name="connsiteX9" fmla="*/ 8384 w 2198671"/>
                                  <a:gd name="connsiteY9" fmla="*/ 959114 h 1434548"/>
                                  <a:gd name="connsiteX10" fmla="*/ 31295 w 2198671"/>
                                  <a:gd name="connsiteY10" fmla="*/ 1348786 h 1434548"/>
                                  <a:gd name="connsiteX11" fmla="*/ 36496 w 2198671"/>
                                  <a:gd name="connsiteY11" fmla="*/ 1418545 h 1434548"/>
                                  <a:gd name="connsiteX12" fmla="*/ 265096 w 2198671"/>
                                  <a:gd name="connsiteY12" fmla="*/ 1123270 h 1434548"/>
                                  <a:gd name="connsiteX13" fmla="*/ 712771 w 2198671"/>
                                  <a:gd name="connsiteY13" fmla="*/ 980395 h 1434548"/>
                                  <a:gd name="connsiteX14" fmla="*/ 1493821 w 2198671"/>
                                  <a:gd name="connsiteY14" fmla="*/ 1008970 h 1434548"/>
                                  <a:gd name="connsiteX15" fmla="*/ 1893871 w 2198671"/>
                                  <a:gd name="connsiteY15" fmla="*/ 1132795 h 1434548"/>
                                  <a:gd name="connsiteX16" fmla="*/ 2198671 w 2198671"/>
                                  <a:gd name="connsiteY16" fmla="*/ 1247095 h 1434548"/>
                                  <a:gd name="connsiteX0" fmla="*/ 2198671 w 2259108"/>
                                  <a:gd name="connsiteY0" fmla="*/ 1247095 h 1434548"/>
                                  <a:gd name="connsiteX1" fmla="*/ 2257033 w 2259108"/>
                                  <a:gd name="connsiteY1" fmla="*/ 890743 h 1434548"/>
                                  <a:gd name="connsiteX2" fmla="*/ 2103421 w 2259108"/>
                                  <a:gd name="connsiteY2" fmla="*/ 485095 h 1434548"/>
                                  <a:gd name="connsiteX3" fmla="*/ 1923781 w 2259108"/>
                                  <a:gd name="connsiteY3" fmla="*/ 317466 h 1434548"/>
                                  <a:gd name="connsiteX4" fmla="*/ 1626521 w 2259108"/>
                                  <a:gd name="connsiteY4" fmla="*/ 202233 h 1434548"/>
                                  <a:gd name="connsiteX5" fmla="*/ 1036621 w 2259108"/>
                                  <a:gd name="connsiteY5" fmla="*/ 27895 h 1434548"/>
                                  <a:gd name="connsiteX6" fmla="*/ 788971 w 2259108"/>
                                  <a:gd name="connsiteY6" fmla="*/ 27895 h 1434548"/>
                                  <a:gd name="connsiteX7" fmla="*/ 475071 w 2259108"/>
                                  <a:gd name="connsiteY7" fmla="*/ 295104 h 1434548"/>
                                  <a:gd name="connsiteX8" fmla="*/ 47882 w 2259108"/>
                                  <a:gd name="connsiteY8" fmla="*/ 784483 h 1434548"/>
                                  <a:gd name="connsiteX9" fmla="*/ 8384 w 2259108"/>
                                  <a:gd name="connsiteY9" fmla="*/ 959114 h 1434548"/>
                                  <a:gd name="connsiteX10" fmla="*/ 31295 w 2259108"/>
                                  <a:gd name="connsiteY10" fmla="*/ 1348786 h 1434548"/>
                                  <a:gd name="connsiteX11" fmla="*/ 36496 w 2259108"/>
                                  <a:gd name="connsiteY11" fmla="*/ 1418545 h 1434548"/>
                                  <a:gd name="connsiteX12" fmla="*/ 265096 w 2259108"/>
                                  <a:gd name="connsiteY12" fmla="*/ 1123270 h 1434548"/>
                                  <a:gd name="connsiteX13" fmla="*/ 712771 w 2259108"/>
                                  <a:gd name="connsiteY13" fmla="*/ 980395 h 1434548"/>
                                  <a:gd name="connsiteX14" fmla="*/ 1493821 w 2259108"/>
                                  <a:gd name="connsiteY14" fmla="*/ 1008970 h 1434548"/>
                                  <a:gd name="connsiteX15" fmla="*/ 1893871 w 2259108"/>
                                  <a:gd name="connsiteY15" fmla="*/ 1132795 h 1434548"/>
                                  <a:gd name="connsiteX16" fmla="*/ 2198671 w 2259108"/>
                                  <a:gd name="connsiteY16" fmla="*/ 1247095 h 1434548"/>
                                  <a:gd name="connsiteX0" fmla="*/ 2308548 w 2308547"/>
                                  <a:gd name="connsiteY0" fmla="*/ 1199956 h 1434548"/>
                                  <a:gd name="connsiteX1" fmla="*/ 2257033 w 2308547"/>
                                  <a:gd name="connsiteY1" fmla="*/ 890743 h 1434548"/>
                                  <a:gd name="connsiteX2" fmla="*/ 2103421 w 2308547"/>
                                  <a:gd name="connsiteY2" fmla="*/ 485095 h 1434548"/>
                                  <a:gd name="connsiteX3" fmla="*/ 1923781 w 2308547"/>
                                  <a:gd name="connsiteY3" fmla="*/ 317466 h 1434548"/>
                                  <a:gd name="connsiteX4" fmla="*/ 1626521 w 2308547"/>
                                  <a:gd name="connsiteY4" fmla="*/ 202233 h 1434548"/>
                                  <a:gd name="connsiteX5" fmla="*/ 1036621 w 2308547"/>
                                  <a:gd name="connsiteY5" fmla="*/ 27895 h 1434548"/>
                                  <a:gd name="connsiteX6" fmla="*/ 788971 w 2308547"/>
                                  <a:gd name="connsiteY6" fmla="*/ 27895 h 1434548"/>
                                  <a:gd name="connsiteX7" fmla="*/ 475071 w 2308547"/>
                                  <a:gd name="connsiteY7" fmla="*/ 295104 h 1434548"/>
                                  <a:gd name="connsiteX8" fmla="*/ 47882 w 2308547"/>
                                  <a:gd name="connsiteY8" fmla="*/ 784483 h 1434548"/>
                                  <a:gd name="connsiteX9" fmla="*/ 8384 w 2308547"/>
                                  <a:gd name="connsiteY9" fmla="*/ 959114 h 1434548"/>
                                  <a:gd name="connsiteX10" fmla="*/ 31295 w 2308547"/>
                                  <a:gd name="connsiteY10" fmla="*/ 1348786 h 1434548"/>
                                  <a:gd name="connsiteX11" fmla="*/ 36496 w 2308547"/>
                                  <a:gd name="connsiteY11" fmla="*/ 1418545 h 1434548"/>
                                  <a:gd name="connsiteX12" fmla="*/ 265096 w 2308547"/>
                                  <a:gd name="connsiteY12" fmla="*/ 1123270 h 1434548"/>
                                  <a:gd name="connsiteX13" fmla="*/ 712771 w 2308547"/>
                                  <a:gd name="connsiteY13" fmla="*/ 980395 h 1434548"/>
                                  <a:gd name="connsiteX14" fmla="*/ 1493821 w 2308547"/>
                                  <a:gd name="connsiteY14" fmla="*/ 1008970 h 1434548"/>
                                  <a:gd name="connsiteX15" fmla="*/ 1893871 w 2308547"/>
                                  <a:gd name="connsiteY15" fmla="*/ 1132795 h 1434548"/>
                                  <a:gd name="connsiteX16" fmla="*/ 2308548 w 2308547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33951 w 2308548"/>
                                  <a:gd name="connsiteY1" fmla="*/ 895880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93871 w 2308548"/>
                                  <a:gd name="connsiteY15" fmla="*/ 1132795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33951 w 2308548"/>
                                  <a:gd name="connsiteY1" fmla="*/ 895880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55926 w 2308548"/>
                                  <a:gd name="connsiteY1" fmla="*/ 886453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55926 w 2308548"/>
                                  <a:gd name="connsiteY1" fmla="*/ 886453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39584 w 2308548"/>
                                  <a:gd name="connsiteY14" fmla="*/ 912179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</a:cxnLst>
                                <a:rect l="l" t="t" r="r" b="b"/>
                                <a:pathLst>
                                  <a:path w="2308548" h="1434548">
                                    <a:moveTo>
                                      <a:pt x="2308548" y="1199956"/>
                                    </a:moveTo>
                                    <a:cubicBezTo>
                                      <a:pt x="2302198" y="1058668"/>
                                      <a:pt x="2290114" y="1005597"/>
                                      <a:pt x="2255926" y="886453"/>
                                    </a:cubicBezTo>
                                    <a:cubicBezTo>
                                      <a:pt x="2221738" y="767310"/>
                                      <a:pt x="2158779" y="579926"/>
                                      <a:pt x="2103421" y="485095"/>
                                    </a:cubicBezTo>
                                    <a:cubicBezTo>
                                      <a:pt x="2048063" y="390264"/>
                                      <a:pt x="2003264" y="364610"/>
                                      <a:pt x="1923781" y="317466"/>
                                    </a:cubicBezTo>
                                    <a:cubicBezTo>
                                      <a:pt x="1844298" y="270322"/>
                                      <a:pt x="1774381" y="250495"/>
                                      <a:pt x="1626521" y="202233"/>
                                    </a:cubicBezTo>
                                    <a:cubicBezTo>
                                      <a:pt x="1478661" y="153971"/>
                                      <a:pt x="1176213" y="56951"/>
                                      <a:pt x="1036621" y="27895"/>
                                    </a:cubicBezTo>
                                    <a:cubicBezTo>
                                      <a:pt x="897029" y="-1161"/>
                                      <a:pt x="882563" y="-16640"/>
                                      <a:pt x="788971" y="27895"/>
                                    </a:cubicBezTo>
                                    <a:cubicBezTo>
                                      <a:pt x="695379" y="72430"/>
                                      <a:pt x="598586" y="169006"/>
                                      <a:pt x="475071" y="295104"/>
                                    </a:cubicBezTo>
                                    <a:cubicBezTo>
                                      <a:pt x="351556" y="421202"/>
                                      <a:pt x="125663" y="673815"/>
                                      <a:pt x="47882" y="784483"/>
                                    </a:cubicBezTo>
                                    <a:cubicBezTo>
                                      <a:pt x="-29899" y="895151"/>
                                      <a:pt x="11149" y="865064"/>
                                      <a:pt x="8384" y="959114"/>
                                    </a:cubicBezTo>
                                    <a:cubicBezTo>
                                      <a:pt x="5620" y="1053165"/>
                                      <a:pt x="26610" y="1272214"/>
                                      <a:pt x="31295" y="1348786"/>
                                    </a:cubicBezTo>
                                    <a:cubicBezTo>
                                      <a:pt x="35980" y="1425358"/>
                                      <a:pt x="-2471" y="1456131"/>
                                      <a:pt x="36496" y="1418545"/>
                                    </a:cubicBezTo>
                                    <a:cubicBezTo>
                                      <a:pt x="75463" y="1380959"/>
                                      <a:pt x="152384" y="1196295"/>
                                      <a:pt x="265096" y="1123270"/>
                                    </a:cubicBezTo>
                                    <a:cubicBezTo>
                                      <a:pt x="377808" y="1050245"/>
                                      <a:pt x="517023" y="1015577"/>
                                      <a:pt x="712771" y="980395"/>
                                    </a:cubicBezTo>
                                    <a:cubicBezTo>
                                      <a:pt x="908519" y="945213"/>
                                      <a:pt x="1242734" y="886779"/>
                                      <a:pt x="1439584" y="912179"/>
                                    </a:cubicBezTo>
                                    <a:cubicBezTo>
                                      <a:pt x="1636434" y="937579"/>
                                      <a:pt x="1877285" y="1068449"/>
                                      <a:pt x="1877285" y="1068449"/>
                                    </a:cubicBezTo>
                                    <a:lnTo>
                                      <a:pt x="2308548" y="119995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2060"/>
                              </a:solidFill>
                              <a:ln w="9525">
                                <a:solidFill>
  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ja-JP" altLang="en-US"/>
                              </a:p>
                            </p:txBody>
                          </p:sp>
                          <p:sp>
                            <p:nvSpPr>
                              <p:cNvPr id="1184" name="フリーフォーム 337">
                                <a:extLst>
                                  <a:ext uri="{FF2B5EF4-FFF2-40B4-BE49-F238E27FC236}">
                                    <a16:creationId xmlns:a16="http://schemas.microsoft.com/office/drawing/2014/main" id="{879FC512-B3EC-4F10-A472-7ADAEE0DD82E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230711" y="647985"/>
                                <a:ext cx="1997053" cy="906425"/>
                              </a:xfrm>
                              <a:custGeom>
                                <a:avLst/>
                                <a:gdLst>
                                  <a:gd name="T0" fmla="*/ 2133831 w 2221843"/>
                                  <a:gd name="T1" fmla="*/ 447322 h 932921"/>
                                  <a:gd name="T2" fmla="*/ 1879665 w 2221843"/>
                                  <a:gd name="T3" fmla="*/ 339539 h 932921"/>
                                  <a:gd name="T4" fmla="*/ 1676631 w 2221843"/>
                                  <a:gd name="T5" fmla="*/ 142522 h 932921"/>
                                  <a:gd name="T6" fmla="*/ 1333731 w 2221843"/>
                                  <a:gd name="T7" fmla="*/ 9172 h 932921"/>
                                  <a:gd name="T8" fmla="*/ 838431 w 2221843"/>
                                  <a:gd name="T9" fmla="*/ 28222 h 932921"/>
                                  <a:gd name="T10" fmla="*/ 505056 w 2221843"/>
                                  <a:gd name="T11" fmla="*/ 161572 h 932921"/>
                                  <a:gd name="T12" fmla="*/ 305031 w 2221843"/>
                                  <a:gd name="T13" fmla="*/ 342547 h 932921"/>
                                  <a:gd name="T14" fmla="*/ 143106 w 2221843"/>
                                  <a:gd name="T15" fmla="*/ 561622 h 932921"/>
                                  <a:gd name="T16" fmla="*/ 231 w 2221843"/>
                                  <a:gd name="T17" fmla="*/ 828322 h 932921"/>
                                  <a:gd name="T18" fmla="*/ 114531 w 2221843"/>
                                  <a:gd name="T19" fmla="*/ 923572 h 932921"/>
                                  <a:gd name="T20" fmla="*/ 295506 w 2221843"/>
                                  <a:gd name="T21" fmla="*/ 618772 h 932921"/>
                                  <a:gd name="T22" fmla="*/ 524106 w 2221843"/>
                                  <a:gd name="T23" fmla="*/ 437797 h 932921"/>
                                  <a:gd name="T24" fmla="*/ 781281 w 2221843"/>
                                  <a:gd name="T25" fmla="*/ 313972 h 932921"/>
                                  <a:gd name="T26" fmla="*/ 1076556 w 2221843"/>
                                  <a:gd name="T27" fmla="*/ 247297 h 932921"/>
                                  <a:gd name="T28" fmla="*/ 1428981 w 2221843"/>
                                  <a:gd name="T29" fmla="*/ 247297 h 932921"/>
                                  <a:gd name="T30" fmla="*/ 1743306 w 2221843"/>
                                  <a:gd name="T31" fmla="*/ 304447 h 932921"/>
                                  <a:gd name="T32" fmla="*/ 1914756 w 2221843"/>
                                  <a:gd name="T33" fmla="*/ 437797 h 932921"/>
                                  <a:gd name="T34" fmla="*/ 2057631 w 2221843"/>
                                  <a:gd name="T35" fmla="*/ 466372 h 932921"/>
                                  <a:gd name="T36" fmla="*/ 2219556 w 2221843"/>
                                  <a:gd name="T37" fmla="*/ 456847 h 932921"/>
                                  <a:gd name="T38" fmla="*/ 2133831 w 2221843"/>
                                  <a:gd name="T39" fmla="*/ 447322 h 932921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connsiteX0" fmla="*/ 2133831 w 2221843"/>
                                  <a:gd name="connsiteY0" fmla="*/ 447322 h 932921"/>
                                  <a:gd name="connsiteX1" fmla="*/ 1879665 w 2221843"/>
                                  <a:gd name="connsiteY1" fmla="*/ 339539 h 932921"/>
                                  <a:gd name="connsiteX2" fmla="*/ 1676631 w 2221843"/>
                                  <a:gd name="connsiteY2" fmla="*/ 142522 h 932921"/>
                                  <a:gd name="connsiteX3" fmla="*/ 1333731 w 2221843"/>
                                  <a:gd name="connsiteY3" fmla="*/ 9172 h 932921"/>
                                  <a:gd name="connsiteX4" fmla="*/ 838431 w 2221843"/>
                                  <a:gd name="connsiteY4" fmla="*/ 28222 h 932921"/>
                                  <a:gd name="connsiteX5" fmla="*/ 505056 w 2221843"/>
                                  <a:gd name="connsiteY5" fmla="*/ 161572 h 932921"/>
                                  <a:gd name="connsiteX6" fmla="*/ 305031 w 2221843"/>
                                  <a:gd name="connsiteY6" fmla="*/ 342547 h 932921"/>
                                  <a:gd name="connsiteX7" fmla="*/ 143106 w 2221843"/>
                                  <a:gd name="connsiteY7" fmla="*/ 561622 h 932921"/>
                                  <a:gd name="connsiteX8" fmla="*/ 231 w 2221843"/>
                                  <a:gd name="connsiteY8" fmla="*/ 828322 h 932921"/>
                                  <a:gd name="connsiteX9" fmla="*/ 114531 w 2221843"/>
                                  <a:gd name="connsiteY9" fmla="*/ 923572 h 932921"/>
                                  <a:gd name="connsiteX10" fmla="*/ 295506 w 2221843"/>
                                  <a:gd name="connsiteY10" fmla="*/ 618772 h 932921"/>
                                  <a:gd name="connsiteX11" fmla="*/ 524106 w 2221843"/>
                                  <a:gd name="connsiteY11" fmla="*/ 437797 h 932921"/>
                                  <a:gd name="connsiteX12" fmla="*/ 787827 w 2221843"/>
                                  <a:gd name="connsiteY12" fmla="*/ 339208 h 932921"/>
                                  <a:gd name="connsiteX13" fmla="*/ 1076556 w 2221843"/>
                                  <a:gd name="connsiteY13" fmla="*/ 247297 h 932921"/>
                                  <a:gd name="connsiteX14" fmla="*/ 1428981 w 2221843"/>
                                  <a:gd name="connsiteY14" fmla="*/ 247297 h 932921"/>
                                  <a:gd name="connsiteX15" fmla="*/ 1743306 w 2221843"/>
                                  <a:gd name="connsiteY15" fmla="*/ 304447 h 932921"/>
                                  <a:gd name="connsiteX16" fmla="*/ 1914756 w 2221843"/>
                                  <a:gd name="connsiteY16" fmla="*/ 437797 h 932921"/>
                                  <a:gd name="connsiteX17" fmla="*/ 2057631 w 2221843"/>
                                  <a:gd name="connsiteY17" fmla="*/ 466372 h 932921"/>
                                  <a:gd name="connsiteX18" fmla="*/ 2219556 w 2221843"/>
                                  <a:gd name="connsiteY18" fmla="*/ 456847 h 932921"/>
                                  <a:gd name="connsiteX19" fmla="*/ 2133831 w 2221843"/>
                                  <a:gd name="connsiteY19" fmla="*/ 447322 h 932921"/>
                                  <a:gd name="connsiteX0" fmla="*/ 2133831 w 2221843"/>
                                  <a:gd name="connsiteY0" fmla="*/ 447322 h 932921"/>
                                  <a:gd name="connsiteX1" fmla="*/ 1879665 w 2221843"/>
                                  <a:gd name="connsiteY1" fmla="*/ 339539 h 932921"/>
                                  <a:gd name="connsiteX2" fmla="*/ 1676631 w 2221843"/>
                                  <a:gd name="connsiteY2" fmla="*/ 142522 h 932921"/>
                                  <a:gd name="connsiteX3" fmla="*/ 1333731 w 2221843"/>
                                  <a:gd name="connsiteY3" fmla="*/ 9172 h 932921"/>
                                  <a:gd name="connsiteX4" fmla="*/ 838431 w 2221843"/>
                                  <a:gd name="connsiteY4" fmla="*/ 28222 h 932921"/>
                                  <a:gd name="connsiteX5" fmla="*/ 505056 w 2221843"/>
                                  <a:gd name="connsiteY5" fmla="*/ 161572 h 932921"/>
                                  <a:gd name="connsiteX6" fmla="*/ 305031 w 2221843"/>
                                  <a:gd name="connsiteY6" fmla="*/ 342547 h 932921"/>
                                  <a:gd name="connsiteX7" fmla="*/ 143106 w 2221843"/>
                                  <a:gd name="connsiteY7" fmla="*/ 561622 h 932921"/>
                                  <a:gd name="connsiteX8" fmla="*/ 231 w 2221843"/>
                                  <a:gd name="connsiteY8" fmla="*/ 828322 h 932921"/>
                                  <a:gd name="connsiteX9" fmla="*/ 114531 w 2221843"/>
                                  <a:gd name="connsiteY9" fmla="*/ 923572 h 932921"/>
                                  <a:gd name="connsiteX10" fmla="*/ 295506 w 2221843"/>
                                  <a:gd name="connsiteY10" fmla="*/ 618772 h 932921"/>
                                  <a:gd name="connsiteX11" fmla="*/ 524106 w 2221843"/>
                                  <a:gd name="connsiteY11" fmla="*/ 437797 h 932921"/>
                                  <a:gd name="connsiteX12" fmla="*/ 787827 w 2221843"/>
                                  <a:gd name="connsiteY12" fmla="*/ 339208 h 932921"/>
                                  <a:gd name="connsiteX13" fmla="*/ 1147607 w 2221843"/>
                                  <a:gd name="connsiteY13" fmla="*/ 231579 h 932921"/>
                                  <a:gd name="connsiteX14" fmla="*/ 1428981 w 2221843"/>
                                  <a:gd name="connsiteY14" fmla="*/ 247297 h 932921"/>
                                  <a:gd name="connsiteX15" fmla="*/ 1743306 w 2221843"/>
                                  <a:gd name="connsiteY15" fmla="*/ 304447 h 932921"/>
                                  <a:gd name="connsiteX16" fmla="*/ 1914756 w 2221843"/>
                                  <a:gd name="connsiteY16" fmla="*/ 437797 h 932921"/>
                                  <a:gd name="connsiteX17" fmla="*/ 2057631 w 2221843"/>
                                  <a:gd name="connsiteY17" fmla="*/ 466372 h 932921"/>
                                  <a:gd name="connsiteX18" fmla="*/ 2219556 w 2221843"/>
                                  <a:gd name="connsiteY18" fmla="*/ 456847 h 932921"/>
                                  <a:gd name="connsiteX19" fmla="*/ 2133831 w 2221843"/>
                                  <a:gd name="connsiteY19" fmla="*/ 447322 h 932921"/>
                                  <a:gd name="connsiteX0" fmla="*/ 2133602 w 2221614"/>
                                  <a:gd name="connsiteY0" fmla="*/ 447322 h 927360"/>
                                  <a:gd name="connsiteX1" fmla="*/ 1879436 w 2221614"/>
                                  <a:gd name="connsiteY1" fmla="*/ 339539 h 927360"/>
                                  <a:gd name="connsiteX2" fmla="*/ 1676402 w 2221614"/>
                                  <a:gd name="connsiteY2" fmla="*/ 142522 h 927360"/>
                                  <a:gd name="connsiteX3" fmla="*/ 1333502 w 2221614"/>
                                  <a:gd name="connsiteY3" fmla="*/ 9172 h 927360"/>
                                  <a:gd name="connsiteX4" fmla="*/ 838202 w 2221614"/>
                                  <a:gd name="connsiteY4" fmla="*/ 28222 h 927360"/>
                                  <a:gd name="connsiteX5" fmla="*/ 504827 w 2221614"/>
                                  <a:gd name="connsiteY5" fmla="*/ 161572 h 927360"/>
                                  <a:gd name="connsiteX6" fmla="*/ 304802 w 2221614"/>
                                  <a:gd name="connsiteY6" fmla="*/ 342547 h 927360"/>
                                  <a:gd name="connsiteX7" fmla="*/ 142877 w 2221614"/>
                                  <a:gd name="connsiteY7" fmla="*/ 561622 h 927360"/>
                                  <a:gd name="connsiteX8" fmla="*/ 2 w 2221614"/>
                                  <a:gd name="connsiteY8" fmla="*/ 828322 h 927360"/>
                                  <a:gd name="connsiteX9" fmla="*/ 141629 w 2221614"/>
                                  <a:gd name="connsiteY9" fmla="*/ 917527 h 927360"/>
                                  <a:gd name="connsiteX10" fmla="*/ 295277 w 2221614"/>
                                  <a:gd name="connsiteY10" fmla="*/ 618772 h 927360"/>
                                  <a:gd name="connsiteX11" fmla="*/ 523877 w 2221614"/>
                                  <a:gd name="connsiteY11" fmla="*/ 437797 h 927360"/>
                                  <a:gd name="connsiteX12" fmla="*/ 787598 w 2221614"/>
                                  <a:gd name="connsiteY12" fmla="*/ 339208 h 927360"/>
                                  <a:gd name="connsiteX13" fmla="*/ 1147378 w 2221614"/>
                                  <a:gd name="connsiteY13" fmla="*/ 231579 h 927360"/>
                                  <a:gd name="connsiteX14" fmla="*/ 1428752 w 2221614"/>
                                  <a:gd name="connsiteY14" fmla="*/ 247297 h 927360"/>
                                  <a:gd name="connsiteX15" fmla="*/ 1743077 w 2221614"/>
                                  <a:gd name="connsiteY15" fmla="*/ 304447 h 927360"/>
                                  <a:gd name="connsiteX16" fmla="*/ 1914527 w 2221614"/>
                                  <a:gd name="connsiteY16" fmla="*/ 437797 h 927360"/>
                                  <a:gd name="connsiteX17" fmla="*/ 2057402 w 2221614"/>
                                  <a:gd name="connsiteY17" fmla="*/ 466372 h 927360"/>
                                  <a:gd name="connsiteX18" fmla="*/ 2219327 w 2221614"/>
                                  <a:gd name="connsiteY18" fmla="*/ 456847 h 927360"/>
                                  <a:gd name="connsiteX19" fmla="*/ 2133602 w 2221614"/>
                                  <a:gd name="connsiteY19" fmla="*/ 447322 h 927360"/>
                                  <a:gd name="connsiteX0" fmla="*/ 2133602 w 2221614"/>
                                  <a:gd name="connsiteY0" fmla="*/ 447322 h 920968"/>
                                  <a:gd name="connsiteX1" fmla="*/ 1879436 w 2221614"/>
                                  <a:gd name="connsiteY1" fmla="*/ 339539 h 920968"/>
                                  <a:gd name="connsiteX2" fmla="*/ 1676402 w 2221614"/>
                                  <a:gd name="connsiteY2" fmla="*/ 142522 h 920968"/>
                                  <a:gd name="connsiteX3" fmla="*/ 1333502 w 2221614"/>
                                  <a:gd name="connsiteY3" fmla="*/ 9172 h 920968"/>
                                  <a:gd name="connsiteX4" fmla="*/ 838202 w 2221614"/>
                                  <a:gd name="connsiteY4" fmla="*/ 28222 h 920968"/>
                                  <a:gd name="connsiteX5" fmla="*/ 504827 w 2221614"/>
                                  <a:gd name="connsiteY5" fmla="*/ 161572 h 920968"/>
                                  <a:gd name="connsiteX6" fmla="*/ 304802 w 2221614"/>
                                  <a:gd name="connsiteY6" fmla="*/ 342547 h 920968"/>
                                  <a:gd name="connsiteX7" fmla="*/ 142877 w 2221614"/>
                                  <a:gd name="connsiteY7" fmla="*/ 561622 h 920968"/>
                                  <a:gd name="connsiteX8" fmla="*/ 2 w 2221614"/>
                                  <a:gd name="connsiteY8" fmla="*/ 828322 h 920968"/>
                                  <a:gd name="connsiteX9" fmla="*/ 141629 w 2221614"/>
                                  <a:gd name="connsiteY9" fmla="*/ 917527 h 920968"/>
                                  <a:gd name="connsiteX10" fmla="*/ 295277 w 2221614"/>
                                  <a:gd name="connsiteY10" fmla="*/ 618772 h 920968"/>
                                  <a:gd name="connsiteX11" fmla="*/ 523877 w 2221614"/>
                                  <a:gd name="connsiteY11" fmla="*/ 437797 h 920968"/>
                                  <a:gd name="connsiteX12" fmla="*/ 787598 w 2221614"/>
                                  <a:gd name="connsiteY12" fmla="*/ 339208 h 920968"/>
                                  <a:gd name="connsiteX13" fmla="*/ 1147378 w 2221614"/>
                                  <a:gd name="connsiteY13" fmla="*/ 231579 h 920968"/>
                                  <a:gd name="connsiteX14" fmla="*/ 1428752 w 2221614"/>
                                  <a:gd name="connsiteY14" fmla="*/ 247297 h 920968"/>
                                  <a:gd name="connsiteX15" fmla="*/ 1743077 w 2221614"/>
                                  <a:gd name="connsiteY15" fmla="*/ 304447 h 920968"/>
                                  <a:gd name="connsiteX16" fmla="*/ 1914527 w 2221614"/>
                                  <a:gd name="connsiteY16" fmla="*/ 437797 h 920968"/>
                                  <a:gd name="connsiteX17" fmla="*/ 2057402 w 2221614"/>
                                  <a:gd name="connsiteY17" fmla="*/ 466372 h 920968"/>
                                  <a:gd name="connsiteX18" fmla="*/ 2219327 w 2221614"/>
                                  <a:gd name="connsiteY18" fmla="*/ 456847 h 920968"/>
                                  <a:gd name="connsiteX19" fmla="*/ 2133602 w 2221614"/>
                                  <a:gd name="connsiteY19" fmla="*/ 447322 h 920968"/>
                                  <a:gd name="connsiteX0" fmla="*/ 2133780 w 2221792"/>
                                  <a:gd name="connsiteY0" fmla="*/ 447322 h 1162135"/>
                                  <a:gd name="connsiteX1" fmla="*/ 1879614 w 2221792"/>
                                  <a:gd name="connsiteY1" fmla="*/ 339539 h 1162135"/>
                                  <a:gd name="connsiteX2" fmla="*/ 1676580 w 2221792"/>
                                  <a:gd name="connsiteY2" fmla="*/ 142522 h 1162135"/>
                                  <a:gd name="connsiteX3" fmla="*/ 1333680 w 2221792"/>
                                  <a:gd name="connsiteY3" fmla="*/ 9172 h 1162135"/>
                                  <a:gd name="connsiteX4" fmla="*/ 838380 w 2221792"/>
                                  <a:gd name="connsiteY4" fmla="*/ 28222 h 1162135"/>
                                  <a:gd name="connsiteX5" fmla="*/ 505005 w 2221792"/>
                                  <a:gd name="connsiteY5" fmla="*/ 161572 h 1162135"/>
                                  <a:gd name="connsiteX6" fmla="*/ 304980 w 2221792"/>
                                  <a:gd name="connsiteY6" fmla="*/ 342547 h 1162135"/>
                                  <a:gd name="connsiteX7" fmla="*/ 143055 w 2221792"/>
                                  <a:gd name="connsiteY7" fmla="*/ 561622 h 1162135"/>
                                  <a:gd name="connsiteX8" fmla="*/ 180 w 2221792"/>
                                  <a:gd name="connsiteY8" fmla="*/ 828322 h 1162135"/>
                                  <a:gd name="connsiteX9" fmla="*/ 128946 w 2221792"/>
                                  <a:gd name="connsiteY9" fmla="*/ 1161334 h 1162135"/>
                                  <a:gd name="connsiteX10" fmla="*/ 295455 w 2221792"/>
                                  <a:gd name="connsiteY10" fmla="*/ 618772 h 1162135"/>
                                  <a:gd name="connsiteX11" fmla="*/ 524055 w 2221792"/>
                                  <a:gd name="connsiteY11" fmla="*/ 437797 h 1162135"/>
                                  <a:gd name="connsiteX12" fmla="*/ 787776 w 2221792"/>
                                  <a:gd name="connsiteY12" fmla="*/ 339208 h 1162135"/>
                                  <a:gd name="connsiteX13" fmla="*/ 1147556 w 2221792"/>
                                  <a:gd name="connsiteY13" fmla="*/ 231579 h 1162135"/>
                                  <a:gd name="connsiteX14" fmla="*/ 1428930 w 2221792"/>
                                  <a:gd name="connsiteY14" fmla="*/ 247297 h 1162135"/>
                                  <a:gd name="connsiteX15" fmla="*/ 1743255 w 2221792"/>
                                  <a:gd name="connsiteY15" fmla="*/ 304447 h 1162135"/>
                                  <a:gd name="connsiteX16" fmla="*/ 1914705 w 2221792"/>
                                  <a:gd name="connsiteY16" fmla="*/ 437797 h 1162135"/>
                                  <a:gd name="connsiteX17" fmla="*/ 2057580 w 2221792"/>
                                  <a:gd name="connsiteY17" fmla="*/ 466372 h 1162135"/>
                                  <a:gd name="connsiteX18" fmla="*/ 2219505 w 2221792"/>
                                  <a:gd name="connsiteY18" fmla="*/ 456847 h 1162135"/>
                                  <a:gd name="connsiteX19" fmla="*/ 2133780 w 2221792"/>
                                  <a:gd name="connsiteY19" fmla="*/ 447322 h 1162135"/>
                                  <a:gd name="connsiteX0" fmla="*/ 2133661 w 2221673"/>
                                  <a:gd name="connsiteY0" fmla="*/ 447322 h 1163253"/>
                                  <a:gd name="connsiteX1" fmla="*/ 1879495 w 2221673"/>
                                  <a:gd name="connsiteY1" fmla="*/ 339539 h 1163253"/>
                                  <a:gd name="connsiteX2" fmla="*/ 1676461 w 2221673"/>
                                  <a:gd name="connsiteY2" fmla="*/ 142522 h 1163253"/>
                                  <a:gd name="connsiteX3" fmla="*/ 1333561 w 2221673"/>
                                  <a:gd name="connsiteY3" fmla="*/ 9172 h 1163253"/>
                                  <a:gd name="connsiteX4" fmla="*/ 838261 w 2221673"/>
                                  <a:gd name="connsiteY4" fmla="*/ 28222 h 1163253"/>
                                  <a:gd name="connsiteX5" fmla="*/ 504886 w 2221673"/>
                                  <a:gd name="connsiteY5" fmla="*/ 161572 h 1163253"/>
                                  <a:gd name="connsiteX6" fmla="*/ 304861 w 2221673"/>
                                  <a:gd name="connsiteY6" fmla="*/ 342547 h 1163253"/>
                                  <a:gd name="connsiteX7" fmla="*/ 142936 w 2221673"/>
                                  <a:gd name="connsiteY7" fmla="*/ 561622 h 1163253"/>
                                  <a:gd name="connsiteX8" fmla="*/ 61 w 2221673"/>
                                  <a:gd name="connsiteY8" fmla="*/ 828322 h 1163253"/>
                                  <a:gd name="connsiteX9" fmla="*/ 128827 w 2221673"/>
                                  <a:gd name="connsiteY9" fmla="*/ 1161334 h 1163253"/>
                                  <a:gd name="connsiteX10" fmla="*/ 384211 w 2221673"/>
                                  <a:gd name="connsiteY10" fmla="*/ 667886 h 1163253"/>
                                  <a:gd name="connsiteX11" fmla="*/ 523936 w 2221673"/>
                                  <a:gd name="connsiteY11" fmla="*/ 437797 h 1163253"/>
                                  <a:gd name="connsiteX12" fmla="*/ 787657 w 2221673"/>
                                  <a:gd name="connsiteY12" fmla="*/ 339208 h 1163253"/>
                                  <a:gd name="connsiteX13" fmla="*/ 1147437 w 2221673"/>
                                  <a:gd name="connsiteY13" fmla="*/ 231579 h 1163253"/>
                                  <a:gd name="connsiteX14" fmla="*/ 1428811 w 2221673"/>
                                  <a:gd name="connsiteY14" fmla="*/ 247297 h 1163253"/>
                                  <a:gd name="connsiteX15" fmla="*/ 1743136 w 2221673"/>
                                  <a:gd name="connsiteY15" fmla="*/ 304447 h 1163253"/>
                                  <a:gd name="connsiteX16" fmla="*/ 1914586 w 2221673"/>
                                  <a:gd name="connsiteY16" fmla="*/ 437797 h 1163253"/>
                                  <a:gd name="connsiteX17" fmla="*/ 2057461 w 2221673"/>
                                  <a:gd name="connsiteY17" fmla="*/ 466372 h 1163253"/>
                                  <a:gd name="connsiteX18" fmla="*/ 2219386 w 2221673"/>
                                  <a:gd name="connsiteY18" fmla="*/ 456847 h 1163253"/>
                                  <a:gd name="connsiteX19" fmla="*/ 2133661 w 2221673"/>
                                  <a:gd name="connsiteY19" fmla="*/ 447322 h 1163253"/>
                                  <a:gd name="connsiteX0" fmla="*/ 2133661 w 2221673"/>
                                  <a:gd name="connsiteY0" fmla="*/ 447322 h 1163253"/>
                                  <a:gd name="connsiteX1" fmla="*/ 1879495 w 2221673"/>
                                  <a:gd name="connsiteY1" fmla="*/ 339539 h 1163253"/>
                                  <a:gd name="connsiteX2" fmla="*/ 1676461 w 2221673"/>
                                  <a:gd name="connsiteY2" fmla="*/ 142522 h 1163253"/>
                                  <a:gd name="connsiteX3" fmla="*/ 1333561 w 2221673"/>
                                  <a:gd name="connsiteY3" fmla="*/ 9172 h 1163253"/>
                                  <a:gd name="connsiteX4" fmla="*/ 838261 w 2221673"/>
                                  <a:gd name="connsiteY4" fmla="*/ 28222 h 1163253"/>
                                  <a:gd name="connsiteX5" fmla="*/ 504886 w 2221673"/>
                                  <a:gd name="connsiteY5" fmla="*/ 161572 h 1163253"/>
                                  <a:gd name="connsiteX6" fmla="*/ 304861 w 2221673"/>
                                  <a:gd name="connsiteY6" fmla="*/ 342547 h 1163253"/>
                                  <a:gd name="connsiteX7" fmla="*/ 142936 w 2221673"/>
                                  <a:gd name="connsiteY7" fmla="*/ 561622 h 1163253"/>
                                  <a:gd name="connsiteX8" fmla="*/ 61 w 2221673"/>
                                  <a:gd name="connsiteY8" fmla="*/ 828322 h 1163253"/>
                                  <a:gd name="connsiteX9" fmla="*/ 128827 w 2221673"/>
                                  <a:gd name="connsiteY9" fmla="*/ 1161334 h 1163253"/>
                                  <a:gd name="connsiteX10" fmla="*/ 384211 w 2221673"/>
                                  <a:gd name="connsiteY10" fmla="*/ 667886 h 1163253"/>
                                  <a:gd name="connsiteX11" fmla="*/ 552885 w 2221673"/>
                                  <a:gd name="connsiteY11" fmla="*/ 457369 h 1163253"/>
                                  <a:gd name="connsiteX12" fmla="*/ 787657 w 2221673"/>
                                  <a:gd name="connsiteY12" fmla="*/ 339208 h 1163253"/>
                                  <a:gd name="connsiteX13" fmla="*/ 1147437 w 2221673"/>
                                  <a:gd name="connsiteY13" fmla="*/ 231579 h 1163253"/>
                                  <a:gd name="connsiteX14" fmla="*/ 1428811 w 2221673"/>
                                  <a:gd name="connsiteY14" fmla="*/ 247297 h 1163253"/>
                                  <a:gd name="connsiteX15" fmla="*/ 1743136 w 2221673"/>
                                  <a:gd name="connsiteY15" fmla="*/ 304447 h 1163253"/>
                                  <a:gd name="connsiteX16" fmla="*/ 1914586 w 2221673"/>
                                  <a:gd name="connsiteY16" fmla="*/ 437797 h 1163253"/>
                                  <a:gd name="connsiteX17" fmla="*/ 2057461 w 2221673"/>
                                  <a:gd name="connsiteY17" fmla="*/ 466372 h 1163253"/>
                                  <a:gd name="connsiteX18" fmla="*/ 2219386 w 2221673"/>
                                  <a:gd name="connsiteY18" fmla="*/ 456847 h 1163253"/>
                                  <a:gd name="connsiteX19" fmla="*/ 2133661 w 2221673"/>
                                  <a:gd name="connsiteY19" fmla="*/ 447322 h 1163253"/>
                                  <a:gd name="connsiteX0" fmla="*/ 2133661 w 2221443"/>
                                  <a:gd name="connsiteY0" fmla="*/ 447322 h 1163253"/>
                                  <a:gd name="connsiteX1" fmla="*/ 1918302 w 2221443"/>
                                  <a:gd name="connsiteY1" fmla="*/ 234039 h 1163253"/>
                                  <a:gd name="connsiteX2" fmla="*/ 1676461 w 2221443"/>
                                  <a:gd name="connsiteY2" fmla="*/ 142522 h 1163253"/>
                                  <a:gd name="connsiteX3" fmla="*/ 1333561 w 2221443"/>
                                  <a:gd name="connsiteY3" fmla="*/ 9172 h 1163253"/>
                                  <a:gd name="connsiteX4" fmla="*/ 838261 w 2221443"/>
                                  <a:gd name="connsiteY4" fmla="*/ 28222 h 1163253"/>
                                  <a:gd name="connsiteX5" fmla="*/ 504886 w 2221443"/>
                                  <a:gd name="connsiteY5" fmla="*/ 161572 h 1163253"/>
                                  <a:gd name="connsiteX6" fmla="*/ 304861 w 2221443"/>
                                  <a:gd name="connsiteY6" fmla="*/ 342547 h 1163253"/>
                                  <a:gd name="connsiteX7" fmla="*/ 142936 w 2221443"/>
                                  <a:gd name="connsiteY7" fmla="*/ 561622 h 1163253"/>
                                  <a:gd name="connsiteX8" fmla="*/ 61 w 2221443"/>
                                  <a:gd name="connsiteY8" fmla="*/ 828322 h 1163253"/>
                                  <a:gd name="connsiteX9" fmla="*/ 128827 w 2221443"/>
                                  <a:gd name="connsiteY9" fmla="*/ 1161334 h 1163253"/>
                                  <a:gd name="connsiteX10" fmla="*/ 384211 w 2221443"/>
                                  <a:gd name="connsiteY10" fmla="*/ 667886 h 1163253"/>
                                  <a:gd name="connsiteX11" fmla="*/ 552885 w 2221443"/>
                                  <a:gd name="connsiteY11" fmla="*/ 457369 h 1163253"/>
                                  <a:gd name="connsiteX12" fmla="*/ 787657 w 2221443"/>
                                  <a:gd name="connsiteY12" fmla="*/ 339208 h 1163253"/>
                                  <a:gd name="connsiteX13" fmla="*/ 1147437 w 2221443"/>
                                  <a:gd name="connsiteY13" fmla="*/ 231579 h 1163253"/>
                                  <a:gd name="connsiteX14" fmla="*/ 1428811 w 2221443"/>
                                  <a:gd name="connsiteY14" fmla="*/ 247297 h 1163253"/>
                                  <a:gd name="connsiteX15" fmla="*/ 1743136 w 2221443"/>
                                  <a:gd name="connsiteY15" fmla="*/ 304447 h 1163253"/>
                                  <a:gd name="connsiteX16" fmla="*/ 1914586 w 2221443"/>
                                  <a:gd name="connsiteY16" fmla="*/ 437797 h 1163253"/>
                                  <a:gd name="connsiteX17" fmla="*/ 2057461 w 2221443"/>
                                  <a:gd name="connsiteY17" fmla="*/ 466372 h 1163253"/>
                                  <a:gd name="connsiteX18" fmla="*/ 2219386 w 2221443"/>
                                  <a:gd name="connsiteY18" fmla="*/ 456847 h 1163253"/>
                                  <a:gd name="connsiteX19" fmla="*/ 2133661 w 2221443"/>
                                  <a:gd name="connsiteY19" fmla="*/ 447322 h 1163253"/>
                                  <a:gd name="connsiteX0" fmla="*/ 2133661 w 2221443"/>
                                  <a:gd name="connsiteY0" fmla="*/ 443013 h 1158944"/>
                                  <a:gd name="connsiteX1" fmla="*/ 1918302 w 2221443"/>
                                  <a:gd name="connsiteY1" fmla="*/ 229730 h 1158944"/>
                                  <a:gd name="connsiteX2" fmla="*/ 1639122 w 2221443"/>
                                  <a:gd name="connsiteY2" fmla="*/ 80031 h 1158944"/>
                                  <a:gd name="connsiteX3" fmla="*/ 1333561 w 2221443"/>
                                  <a:gd name="connsiteY3" fmla="*/ 4863 h 1158944"/>
                                  <a:gd name="connsiteX4" fmla="*/ 838261 w 2221443"/>
                                  <a:gd name="connsiteY4" fmla="*/ 23913 h 1158944"/>
                                  <a:gd name="connsiteX5" fmla="*/ 504886 w 2221443"/>
                                  <a:gd name="connsiteY5" fmla="*/ 157263 h 1158944"/>
                                  <a:gd name="connsiteX6" fmla="*/ 304861 w 2221443"/>
                                  <a:gd name="connsiteY6" fmla="*/ 338238 h 1158944"/>
                                  <a:gd name="connsiteX7" fmla="*/ 142936 w 2221443"/>
                                  <a:gd name="connsiteY7" fmla="*/ 557313 h 1158944"/>
                                  <a:gd name="connsiteX8" fmla="*/ 61 w 2221443"/>
                                  <a:gd name="connsiteY8" fmla="*/ 824013 h 1158944"/>
                                  <a:gd name="connsiteX9" fmla="*/ 128827 w 2221443"/>
                                  <a:gd name="connsiteY9" fmla="*/ 1157025 h 1158944"/>
                                  <a:gd name="connsiteX10" fmla="*/ 384211 w 2221443"/>
                                  <a:gd name="connsiteY10" fmla="*/ 663577 h 1158944"/>
                                  <a:gd name="connsiteX11" fmla="*/ 552885 w 2221443"/>
                                  <a:gd name="connsiteY11" fmla="*/ 453060 h 1158944"/>
                                  <a:gd name="connsiteX12" fmla="*/ 787657 w 2221443"/>
                                  <a:gd name="connsiteY12" fmla="*/ 334899 h 1158944"/>
                                  <a:gd name="connsiteX13" fmla="*/ 1147437 w 2221443"/>
                                  <a:gd name="connsiteY13" fmla="*/ 227270 h 1158944"/>
                                  <a:gd name="connsiteX14" fmla="*/ 1428811 w 2221443"/>
                                  <a:gd name="connsiteY14" fmla="*/ 242988 h 1158944"/>
                                  <a:gd name="connsiteX15" fmla="*/ 1743136 w 2221443"/>
                                  <a:gd name="connsiteY15" fmla="*/ 300138 h 1158944"/>
                                  <a:gd name="connsiteX16" fmla="*/ 1914586 w 2221443"/>
                                  <a:gd name="connsiteY16" fmla="*/ 433488 h 1158944"/>
                                  <a:gd name="connsiteX17" fmla="*/ 2057461 w 2221443"/>
                                  <a:gd name="connsiteY17" fmla="*/ 462063 h 1158944"/>
                                  <a:gd name="connsiteX18" fmla="*/ 2219386 w 2221443"/>
                                  <a:gd name="connsiteY18" fmla="*/ 452538 h 1158944"/>
                                  <a:gd name="connsiteX19" fmla="*/ 2133661 w 2221443"/>
                                  <a:gd name="connsiteY19" fmla="*/ 443013 h 1158944"/>
                                  <a:gd name="connsiteX0" fmla="*/ 2133661 w 2241662"/>
                                  <a:gd name="connsiteY0" fmla="*/ 443013 h 1158944"/>
                                  <a:gd name="connsiteX1" fmla="*/ 1918302 w 2241662"/>
                                  <a:gd name="connsiteY1" fmla="*/ 229730 h 1158944"/>
                                  <a:gd name="connsiteX2" fmla="*/ 1639122 w 2241662"/>
                                  <a:gd name="connsiteY2" fmla="*/ 80031 h 1158944"/>
                                  <a:gd name="connsiteX3" fmla="*/ 1333561 w 2241662"/>
                                  <a:gd name="connsiteY3" fmla="*/ 4863 h 1158944"/>
                                  <a:gd name="connsiteX4" fmla="*/ 838261 w 2241662"/>
                                  <a:gd name="connsiteY4" fmla="*/ 23913 h 1158944"/>
                                  <a:gd name="connsiteX5" fmla="*/ 504886 w 2241662"/>
                                  <a:gd name="connsiteY5" fmla="*/ 157263 h 1158944"/>
                                  <a:gd name="connsiteX6" fmla="*/ 304861 w 2241662"/>
                                  <a:gd name="connsiteY6" fmla="*/ 338238 h 1158944"/>
                                  <a:gd name="connsiteX7" fmla="*/ 142936 w 2241662"/>
                                  <a:gd name="connsiteY7" fmla="*/ 557313 h 1158944"/>
                                  <a:gd name="connsiteX8" fmla="*/ 61 w 2241662"/>
                                  <a:gd name="connsiteY8" fmla="*/ 824013 h 1158944"/>
                                  <a:gd name="connsiteX9" fmla="*/ 128827 w 2241662"/>
                                  <a:gd name="connsiteY9" fmla="*/ 1157025 h 1158944"/>
                                  <a:gd name="connsiteX10" fmla="*/ 384211 w 2241662"/>
                                  <a:gd name="connsiteY10" fmla="*/ 663577 h 1158944"/>
                                  <a:gd name="connsiteX11" fmla="*/ 552885 w 2241662"/>
                                  <a:gd name="connsiteY11" fmla="*/ 453060 h 1158944"/>
                                  <a:gd name="connsiteX12" fmla="*/ 787657 w 2241662"/>
                                  <a:gd name="connsiteY12" fmla="*/ 334899 h 1158944"/>
                                  <a:gd name="connsiteX13" fmla="*/ 1147437 w 2241662"/>
                                  <a:gd name="connsiteY13" fmla="*/ 227270 h 1158944"/>
                                  <a:gd name="connsiteX14" fmla="*/ 1428811 w 2241662"/>
                                  <a:gd name="connsiteY14" fmla="*/ 242988 h 1158944"/>
                                  <a:gd name="connsiteX15" fmla="*/ 1743136 w 2241662"/>
                                  <a:gd name="connsiteY15" fmla="*/ 300138 h 1158944"/>
                                  <a:gd name="connsiteX16" fmla="*/ 1914586 w 2241662"/>
                                  <a:gd name="connsiteY16" fmla="*/ 433488 h 1158944"/>
                                  <a:gd name="connsiteX17" fmla="*/ 2057461 w 2241662"/>
                                  <a:gd name="connsiteY17" fmla="*/ 462063 h 1158944"/>
                                  <a:gd name="connsiteX18" fmla="*/ 2240063 w 2241662"/>
                                  <a:gd name="connsiteY18" fmla="*/ 528726 h 1158944"/>
                                  <a:gd name="connsiteX19" fmla="*/ 2133661 w 2241662"/>
                                  <a:gd name="connsiteY19" fmla="*/ 443013 h 1158944"/>
                                  <a:gd name="connsiteX0" fmla="*/ 2130421 w 2241487"/>
                                  <a:gd name="connsiteY0" fmla="*/ 371291 h 1158944"/>
                                  <a:gd name="connsiteX1" fmla="*/ 1918302 w 2241487"/>
                                  <a:gd name="connsiteY1" fmla="*/ 229730 h 1158944"/>
                                  <a:gd name="connsiteX2" fmla="*/ 1639122 w 2241487"/>
                                  <a:gd name="connsiteY2" fmla="*/ 80031 h 1158944"/>
                                  <a:gd name="connsiteX3" fmla="*/ 1333561 w 2241487"/>
                                  <a:gd name="connsiteY3" fmla="*/ 4863 h 1158944"/>
                                  <a:gd name="connsiteX4" fmla="*/ 838261 w 2241487"/>
                                  <a:gd name="connsiteY4" fmla="*/ 23913 h 1158944"/>
                                  <a:gd name="connsiteX5" fmla="*/ 504886 w 2241487"/>
                                  <a:gd name="connsiteY5" fmla="*/ 157263 h 1158944"/>
                                  <a:gd name="connsiteX6" fmla="*/ 304861 w 2241487"/>
                                  <a:gd name="connsiteY6" fmla="*/ 338238 h 1158944"/>
                                  <a:gd name="connsiteX7" fmla="*/ 142936 w 2241487"/>
                                  <a:gd name="connsiteY7" fmla="*/ 557313 h 1158944"/>
                                  <a:gd name="connsiteX8" fmla="*/ 61 w 2241487"/>
                                  <a:gd name="connsiteY8" fmla="*/ 824013 h 1158944"/>
                                  <a:gd name="connsiteX9" fmla="*/ 128827 w 2241487"/>
                                  <a:gd name="connsiteY9" fmla="*/ 1157025 h 1158944"/>
                                  <a:gd name="connsiteX10" fmla="*/ 384211 w 2241487"/>
                                  <a:gd name="connsiteY10" fmla="*/ 663577 h 1158944"/>
                                  <a:gd name="connsiteX11" fmla="*/ 552885 w 2241487"/>
                                  <a:gd name="connsiteY11" fmla="*/ 453060 h 1158944"/>
                                  <a:gd name="connsiteX12" fmla="*/ 787657 w 2241487"/>
                                  <a:gd name="connsiteY12" fmla="*/ 334899 h 1158944"/>
                                  <a:gd name="connsiteX13" fmla="*/ 1147437 w 2241487"/>
                                  <a:gd name="connsiteY13" fmla="*/ 227270 h 1158944"/>
                                  <a:gd name="connsiteX14" fmla="*/ 1428811 w 2241487"/>
                                  <a:gd name="connsiteY14" fmla="*/ 242988 h 1158944"/>
                                  <a:gd name="connsiteX15" fmla="*/ 1743136 w 2241487"/>
                                  <a:gd name="connsiteY15" fmla="*/ 300138 h 1158944"/>
                                  <a:gd name="connsiteX16" fmla="*/ 1914586 w 2241487"/>
                                  <a:gd name="connsiteY16" fmla="*/ 433488 h 1158944"/>
                                  <a:gd name="connsiteX17" fmla="*/ 2057461 w 2241487"/>
                                  <a:gd name="connsiteY17" fmla="*/ 462063 h 1158944"/>
                                  <a:gd name="connsiteX18" fmla="*/ 2240063 w 2241487"/>
                                  <a:gd name="connsiteY18" fmla="*/ 528726 h 1158944"/>
                                  <a:gd name="connsiteX19" fmla="*/ 2130421 w 2241487"/>
                                  <a:gd name="connsiteY19" fmla="*/ 371291 h 1158944"/>
                                  <a:gd name="connsiteX0" fmla="*/ 2130421 w 2241487"/>
                                  <a:gd name="connsiteY0" fmla="*/ 371291 h 1158944"/>
                                  <a:gd name="connsiteX1" fmla="*/ 1918302 w 2241487"/>
                                  <a:gd name="connsiteY1" fmla="*/ 229730 h 1158944"/>
                                  <a:gd name="connsiteX2" fmla="*/ 1639122 w 2241487"/>
                                  <a:gd name="connsiteY2" fmla="*/ 80031 h 1158944"/>
                                  <a:gd name="connsiteX3" fmla="*/ 1333561 w 2241487"/>
                                  <a:gd name="connsiteY3" fmla="*/ 4863 h 1158944"/>
                                  <a:gd name="connsiteX4" fmla="*/ 838261 w 2241487"/>
                                  <a:gd name="connsiteY4" fmla="*/ 23913 h 1158944"/>
                                  <a:gd name="connsiteX5" fmla="*/ 504886 w 2241487"/>
                                  <a:gd name="connsiteY5" fmla="*/ 157263 h 1158944"/>
                                  <a:gd name="connsiteX6" fmla="*/ 304861 w 2241487"/>
                                  <a:gd name="connsiteY6" fmla="*/ 338238 h 1158944"/>
                                  <a:gd name="connsiteX7" fmla="*/ 142936 w 2241487"/>
                                  <a:gd name="connsiteY7" fmla="*/ 557313 h 1158944"/>
                                  <a:gd name="connsiteX8" fmla="*/ 61 w 2241487"/>
                                  <a:gd name="connsiteY8" fmla="*/ 824013 h 1158944"/>
                                  <a:gd name="connsiteX9" fmla="*/ 128827 w 2241487"/>
                                  <a:gd name="connsiteY9" fmla="*/ 1157025 h 1158944"/>
                                  <a:gd name="connsiteX10" fmla="*/ 384211 w 2241487"/>
                                  <a:gd name="connsiteY10" fmla="*/ 663577 h 1158944"/>
                                  <a:gd name="connsiteX11" fmla="*/ 552885 w 2241487"/>
                                  <a:gd name="connsiteY11" fmla="*/ 453060 h 1158944"/>
                                  <a:gd name="connsiteX12" fmla="*/ 787657 w 2241487"/>
                                  <a:gd name="connsiteY12" fmla="*/ 334899 h 1158944"/>
                                  <a:gd name="connsiteX13" fmla="*/ 1147437 w 2241487"/>
                                  <a:gd name="connsiteY13" fmla="*/ 227270 h 1158944"/>
                                  <a:gd name="connsiteX14" fmla="*/ 1428811 w 2241487"/>
                                  <a:gd name="connsiteY14" fmla="*/ 242988 h 1158944"/>
                                  <a:gd name="connsiteX15" fmla="*/ 1743136 w 2241487"/>
                                  <a:gd name="connsiteY15" fmla="*/ 300138 h 1158944"/>
                                  <a:gd name="connsiteX16" fmla="*/ 1910249 w 2241487"/>
                                  <a:gd name="connsiteY16" fmla="*/ 375665 h 1158944"/>
                                  <a:gd name="connsiteX17" fmla="*/ 2057461 w 2241487"/>
                                  <a:gd name="connsiteY17" fmla="*/ 462063 h 1158944"/>
                                  <a:gd name="connsiteX18" fmla="*/ 2240063 w 2241487"/>
                                  <a:gd name="connsiteY18" fmla="*/ 528726 h 1158944"/>
                                  <a:gd name="connsiteX19" fmla="*/ 2130421 w 2241487"/>
                                  <a:gd name="connsiteY19" fmla="*/ 371291 h 1158944"/>
                                  <a:gd name="connsiteX0" fmla="*/ 2130421 w 2241933"/>
                                  <a:gd name="connsiteY0" fmla="*/ 371291 h 1158944"/>
                                  <a:gd name="connsiteX1" fmla="*/ 1918302 w 2241933"/>
                                  <a:gd name="connsiteY1" fmla="*/ 229730 h 1158944"/>
                                  <a:gd name="connsiteX2" fmla="*/ 1639122 w 2241933"/>
                                  <a:gd name="connsiteY2" fmla="*/ 80031 h 1158944"/>
                                  <a:gd name="connsiteX3" fmla="*/ 1333561 w 2241933"/>
                                  <a:gd name="connsiteY3" fmla="*/ 4863 h 1158944"/>
                                  <a:gd name="connsiteX4" fmla="*/ 838261 w 2241933"/>
                                  <a:gd name="connsiteY4" fmla="*/ 23913 h 1158944"/>
                                  <a:gd name="connsiteX5" fmla="*/ 504886 w 2241933"/>
                                  <a:gd name="connsiteY5" fmla="*/ 157263 h 1158944"/>
                                  <a:gd name="connsiteX6" fmla="*/ 304861 w 2241933"/>
                                  <a:gd name="connsiteY6" fmla="*/ 338238 h 1158944"/>
                                  <a:gd name="connsiteX7" fmla="*/ 142936 w 2241933"/>
                                  <a:gd name="connsiteY7" fmla="*/ 557313 h 1158944"/>
                                  <a:gd name="connsiteX8" fmla="*/ 61 w 2241933"/>
                                  <a:gd name="connsiteY8" fmla="*/ 824013 h 1158944"/>
                                  <a:gd name="connsiteX9" fmla="*/ 128827 w 2241933"/>
                                  <a:gd name="connsiteY9" fmla="*/ 1157025 h 1158944"/>
                                  <a:gd name="connsiteX10" fmla="*/ 384211 w 2241933"/>
                                  <a:gd name="connsiteY10" fmla="*/ 663577 h 1158944"/>
                                  <a:gd name="connsiteX11" fmla="*/ 552885 w 2241933"/>
                                  <a:gd name="connsiteY11" fmla="*/ 453060 h 1158944"/>
                                  <a:gd name="connsiteX12" fmla="*/ 787657 w 2241933"/>
                                  <a:gd name="connsiteY12" fmla="*/ 334899 h 1158944"/>
                                  <a:gd name="connsiteX13" fmla="*/ 1147437 w 2241933"/>
                                  <a:gd name="connsiteY13" fmla="*/ 227270 h 1158944"/>
                                  <a:gd name="connsiteX14" fmla="*/ 1428811 w 2241933"/>
                                  <a:gd name="connsiteY14" fmla="*/ 242988 h 1158944"/>
                                  <a:gd name="connsiteX15" fmla="*/ 1743136 w 2241933"/>
                                  <a:gd name="connsiteY15" fmla="*/ 300138 h 1158944"/>
                                  <a:gd name="connsiteX16" fmla="*/ 1910249 w 2241933"/>
                                  <a:gd name="connsiteY16" fmla="*/ 375665 h 1158944"/>
                                  <a:gd name="connsiteX17" fmla="*/ 2044852 w 2241933"/>
                                  <a:gd name="connsiteY17" fmla="*/ 460857 h 1158944"/>
                                  <a:gd name="connsiteX18" fmla="*/ 2240063 w 2241933"/>
                                  <a:gd name="connsiteY18" fmla="*/ 528726 h 1158944"/>
                                  <a:gd name="connsiteX19" fmla="*/ 2130421 w 2241933"/>
                                  <a:gd name="connsiteY19" fmla="*/ 371291 h 1158944"/>
                                  <a:gd name="connsiteX0" fmla="*/ 2130421 w 2241933"/>
                                  <a:gd name="connsiteY0" fmla="*/ 371291 h 1158944"/>
                                  <a:gd name="connsiteX1" fmla="*/ 1918302 w 2241933"/>
                                  <a:gd name="connsiteY1" fmla="*/ 229730 h 1158944"/>
                                  <a:gd name="connsiteX2" fmla="*/ 1639122 w 2241933"/>
                                  <a:gd name="connsiteY2" fmla="*/ 80031 h 1158944"/>
                                  <a:gd name="connsiteX3" fmla="*/ 1333561 w 2241933"/>
                                  <a:gd name="connsiteY3" fmla="*/ 4863 h 1158944"/>
                                  <a:gd name="connsiteX4" fmla="*/ 838261 w 2241933"/>
                                  <a:gd name="connsiteY4" fmla="*/ 23913 h 1158944"/>
                                  <a:gd name="connsiteX5" fmla="*/ 504886 w 2241933"/>
                                  <a:gd name="connsiteY5" fmla="*/ 157263 h 1158944"/>
                                  <a:gd name="connsiteX6" fmla="*/ 304861 w 2241933"/>
                                  <a:gd name="connsiteY6" fmla="*/ 338238 h 1158944"/>
                                  <a:gd name="connsiteX7" fmla="*/ 142936 w 2241933"/>
                                  <a:gd name="connsiteY7" fmla="*/ 557313 h 1158944"/>
                                  <a:gd name="connsiteX8" fmla="*/ 61 w 2241933"/>
                                  <a:gd name="connsiteY8" fmla="*/ 824013 h 1158944"/>
                                  <a:gd name="connsiteX9" fmla="*/ 128827 w 2241933"/>
                                  <a:gd name="connsiteY9" fmla="*/ 1157025 h 1158944"/>
                                  <a:gd name="connsiteX10" fmla="*/ 384211 w 2241933"/>
                                  <a:gd name="connsiteY10" fmla="*/ 663577 h 1158944"/>
                                  <a:gd name="connsiteX11" fmla="*/ 552885 w 2241933"/>
                                  <a:gd name="connsiteY11" fmla="*/ 453060 h 1158944"/>
                                  <a:gd name="connsiteX12" fmla="*/ 787657 w 2241933"/>
                                  <a:gd name="connsiteY12" fmla="*/ 334899 h 1158944"/>
                                  <a:gd name="connsiteX13" fmla="*/ 1147437 w 2241933"/>
                                  <a:gd name="connsiteY13" fmla="*/ 227270 h 1158944"/>
                                  <a:gd name="connsiteX14" fmla="*/ 1428811 w 2241933"/>
                                  <a:gd name="connsiteY14" fmla="*/ 242988 h 1158944"/>
                                  <a:gd name="connsiteX15" fmla="*/ 1743136 w 2241933"/>
                                  <a:gd name="connsiteY15" fmla="*/ 300138 h 1158944"/>
                                  <a:gd name="connsiteX16" fmla="*/ 1899668 w 2241933"/>
                                  <a:gd name="connsiteY16" fmla="*/ 364851 h 1158944"/>
                                  <a:gd name="connsiteX17" fmla="*/ 2044852 w 2241933"/>
                                  <a:gd name="connsiteY17" fmla="*/ 460857 h 1158944"/>
                                  <a:gd name="connsiteX18" fmla="*/ 2240063 w 2241933"/>
                                  <a:gd name="connsiteY18" fmla="*/ 528726 h 1158944"/>
                                  <a:gd name="connsiteX19" fmla="*/ 2130421 w 2241933"/>
                                  <a:gd name="connsiteY19" fmla="*/ 371291 h 1158944"/>
                                  <a:gd name="connsiteX0" fmla="*/ 2130421 w 2242599"/>
                                  <a:gd name="connsiteY0" fmla="*/ 371291 h 1158944"/>
                                  <a:gd name="connsiteX1" fmla="*/ 1918302 w 2242599"/>
                                  <a:gd name="connsiteY1" fmla="*/ 229730 h 1158944"/>
                                  <a:gd name="connsiteX2" fmla="*/ 1639122 w 2242599"/>
                                  <a:gd name="connsiteY2" fmla="*/ 80031 h 1158944"/>
                                  <a:gd name="connsiteX3" fmla="*/ 1333561 w 2242599"/>
                                  <a:gd name="connsiteY3" fmla="*/ 4863 h 1158944"/>
                                  <a:gd name="connsiteX4" fmla="*/ 838261 w 2242599"/>
                                  <a:gd name="connsiteY4" fmla="*/ 23913 h 1158944"/>
                                  <a:gd name="connsiteX5" fmla="*/ 504886 w 2242599"/>
                                  <a:gd name="connsiteY5" fmla="*/ 157263 h 1158944"/>
                                  <a:gd name="connsiteX6" fmla="*/ 304861 w 2242599"/>
                                  <a:gd name="connsiteY6" fmla="*/ 338238 h 1158944"/>
                                  <a:gd name="connsiteX7" fmla="*/ 142936 w 2242599"/>
                                  <a:gd name="connsiteY7" fmla="*/ 557313 h 1158944"/>
                                  <a:gd name="connsiteX8" fmla="*/ 61 w 2242599"/>
                                  <a:gd name="connsiteY8" fmla="*/ 824013 h 1158944"/>
                                  <a:gd name="connsiteX9" fmla="*/ 128827 w 2242599"/>
                                  <a:gd name="connsiteY9" fmla="*/ 1157025 h 1158944"/>
                                  <a:gd name="connsiteX10" fmla="*/ 384211 w 2242599"/>
                                  <a:gd name="connsiteY10" fmla="*/ 663577 h 1158944"/>
                                  <a:gd name="connsiteX11" fmla="*/ 552885 w 2242599"/>
                                  <a:gd name="connsiteY11" fmla="*/ 453060 h 1158944"/>
                                  <a:gd name="connsiteX12" fmla="*/ 787657 w 2242599"/>
                                  <a:gd name="connsiteY12" fmla="*/ 334899 h 1158944"/>
                                  <a:gd name="connsiteX13" fmla="*/ 1147437 w 2242599"/>
                                  <a:gd name="connsiteY13" fmla="*/ 227270 h 1158944"/>
                                  <a:gd name="connsiteX14" fmla="*/ 1428811 w 2242599"/>
                                  <a:gd name="connsiteY14" fmla="*/ 242988 h 1158944"/>
                                  <a:gd name="connsiteX15" fmla="*/ 1743136 w 2242599"/>
                                  <a:gd name="connsiteY15" fmla="*/ 300138 h 1158944"/>
                                  <a:gd name="connsiteX16" fmla="*/ 1899668 w 2242599"/>
                                  <a:gd name="connsiteY16" fmla="*/ 364851 h 1158944"/>
                                  <a:gd name="connsiteX17" fmla="*/ 2027742 w 2242599"/>
                                  <a:gd name="connsiteY17" fmla="*/ 420015 h 1158944"/>
                                  <a:gd name="connsiteX18" fmla="*/ 2240063 w 2242599"/>
                                  <a:gd name="connsiteY18" fmla="*/ 528726 h 1158944"/>
                                  <a:gd name="connsiteX19" fmla="*/ 2130421 w 2242599"/>
                                  <a:gd name="connsiteY19" fmla="*/ 371291 h 1158944"/>
                                  <a:gd name="connsiteX0" fmla="*/ 2130421 w 2249026"/>
                                  <a:gd name="connsiteY0" fmla="*/ 371291 h 1158944"/>
                                  <a:gd name="connsiteX1" fmla="*/ 1918302 w 2249026"/>
                                  <a:gd name="connsiteY1" fmla="*/ 229730 h 1158944"/>
                                  <a:gd name="connsiteX2" fmla="*/ 1639122 w 2249026"/>
                                  <a:gd name="connsiteY2" fmla="*/ 80031 h 1158944"/>
                                  <a:gd name="connsiteX3" fmla="*/ 1333561 w 2249026"/>
                                  <a:gd name="connsiteY3" fmla="*/ 4863 h 1158944"/>
                                  <a:gd name="connsiteX4" fmla="*/ 838261 w 2249026"/>
                                  <a:gd name="connsiteY4" fmla="*/ 23913 h 1158944"/>
                                  <a:gd name="connsiteX5" fmla="*/ 504886 w 2249026"/>
                                  <a:gd name="connsiteY5" fmla="*/ 157263 h 1158944"/>
                                  <a:gd name="connsiteX6" fmla="*/ 304861 w 2249026"/>
                                  <a:gd name="connsiteY6" fmla="*/ 338238 h 1158944"/>
                                  <a:gd name="connsiteX7" fmla="*/ 142936 w 2249026"/>
                                  <a:gd name="connsiteY7" fmla="*/ 557313 h 1158944"/>
                                  <a:gd name="connsiteX8" fmla="*/ 61 w 2249026"/>
                                  <a:gd name="connsiteY8" fmla="*/ 824013 h 1158944"/>
                                  <a:gd name="connsiteX9" fmla="*/ 128827 w 2249026"/>
                                  <a:gd name="connsiteY9" fmla="*/ 1157025 h 1158944"/>
                                  <a:gd name="connsiteX10" fmla="*/ 384211 w 2249026"/>
                                  <a:gd name="connsiteY10" fmla="*/ 663577 h 1158944"/>
                                  <a:gd name="connsiteX11" fmla="*/ 552885 w 2249026"/>
                                  <a:gd name="connsiteY11" fmla="*/ 453060 h 1158944"/>
                                  <a:gd name="connsiteX12" fmla="*/ 787657 w 2249026"/>
                                  <a:gd name="connsiteY12" fmla="*/ 334899 h 1158944"/>
                                  <a:gd name="connsiteX13" fmla="*/ 1147437 w 2249026"/>
                                  <a:gd name="connsiteY13" fmla="*/ 227270 h 1158944"/>
                                  <a:gd name="connsiteX14" fmla="*/ 1428811 w 2249026"/>
                                  <a:gd name="connsiteY14" fmla="*/ 242988 h 1158944"/>
                                  <a:gd name="connsiteX15" fmla="*/ 1743136 w 2249026"/>
                                  <a:gd name="connsiteY15" fmla="*/ 300138 h 1158944"/>
                                  <a:gd name="connsiteX16" fmla="*/ 1899668 w 2249026"/>
                                  <a:gd name="connsiteY16" fmla="*/ 364851 h 1158944"/>
                                  <a:gd name="connsiteX17" fmla="*/ 2240063 w 2249026"/>
                                  <a:gd name="connsiteY17" fmla="*/ 528726 h 1158944"/>
                                  <a:gd name="connsiteX18" fmla="*/ 2130421 w 2249026"/>
                                  <a:gd name="connsiteY18" fmla="*/ 371291 h 1158944"/>
                                  <a:gd name="connsiteX0" fmla="*/ 2130421 w 2211781"/>
                                  <a:gd name="connsiteY0" fmla="*/ 371291 h 1158944"/>
                                  <a:gd name="connsiteX1" fmla="*/ 1918302 w 2211781"/>
                                  <a:gd name="connsiteY1" fmla="*/ 229730 h 1158944"/>
                                  <a:gd name="connsiteX2" fmla="*/ 1639122 w 2211781"/>
                                  <a:gd name="connsiteY2" fmla="*/ 80031 h 1158944"/>
                                  <a:gd name="connsiteX3" fmla="*/ 1333561 w 2211781"/>
                                  <a:gd name="connsiteY3" fmla="*/ 4863 h 1158944"/>
                                  <a:gd name="connsiteX4" fmla="*/ 838261 w 2211781"/>
                                  <a:gd name="connsiteY4" fmla="*/ 23913 h 1158944"/>
                                  <a:gd name="connsiteX5" fmla="*/ 504886 w 2211781"/>
                                  <a:gd name="connsiteY5" fmla="*/ 157263 h 1158944"/>
                                  <a:gd name="connsiteX6" fmla="*/ 304861 w 2211781"/>
                                  <a:gd name="connsiteY6" fmla="*/ 338238 h 1158944"/>
                                  <a:gd name="connsiteX7" fmla="*/ 142936 w 2211781"/>
                                  <a:gd name="connsiteY7" fmla="*/ 557313 h 1158944"/>
                                  <a:gd name="connsiteX8" fmla="*/ 61 w 2211781"/>
                                  <a:gd name="connsiteY8" fmla="*/ 824013 h 1158944"/>
                                  <a:gd name="connsiteX9" fmla="*/ 128827 w 2211781"/>
                                  <a:gd name="connsiteY9" fmla="*/ 1157025 h 1158944"/>
                                  <a:gd name="connsiteX10" fmla="*/ 384211 w 2211781"/>
                                  <a:gd name="connsiteY10" fmla="*/ 663577 h 1158944"/>
                                  <a:gd name="connsiteX11" fmla="*/ 552885 w 2211781"/>
                                  <a:gd name="connsiteY11" fmla="*/ 453060 h 1158944"/>
                                  <a:gd name="connsiteX12" fmla="*/ 787657 w 2211781"/>
                                  <a:gd name="connsiteY12" fmla="*/ 334899 h 1158944"/>
                                  <a:gd name="connsiteX13" fmla="*/ 1147437 w 2211781"/>
                                  <a:gd name="connsiteY13" fmla="*/ 227270 h 1158944"/>
                                  <a:gd name="connsiteX14" fmla="*/ 1428811 w 2211781"/>
                                  <a:gd name="connsiteY14" fmla="*/ 242988 h 1158944"/>
                                  <a:gd name="connsiteX15" fmla="*/ 1743136 w 2211781"/>
                                  <a:gd name="connsiteY15" fmla="*/ 300138 h 1158944"/>
                                  <a:gd name="connsiteX16" fmla="*/ 1899668 w 2211781"/>
                                  <a:gd name="connsiteY16" fmla="*/ 364851 h 1158944"/>
                                  <a:gd name="connsiteX17" fmla="*/ 2199600 w 2211781"/>
                                  <a:gd name="connsiteY17" fmla="*/ 494048 h 1158944"/>
                                  <a:gd name="connsiteX18" fmla="*/ 2130421 w 2211781"/>
                                  <a:gd name="connsiteY18" fmla="*/ 371291 h 1158944"/>
                                  <a:gd name="connsiteX0" fmla="*/ 2098720 w 2180080"/>
                                  <a:gd name="connsiteY0" fmla="*/ 371291 h 1160219"/>
                                  <a:gd name="connsiteX1" fmla="*/ 1886601 w 2180080"/>
                                  <a:gd name="connsiteY1" fmla="*/ 229730 h 1160219"/>
                                  <a:gd name="connsiteX2" fmla="*/ 1607421 w 2180080"/>
                                  <a:gd name="connsiteY2" fmla="*/ 80031 h 1160219"/>
                                  <a:gd name="connsiteX3" fmla="*/ 1301860 w 2180080"/>
                                  <a:gd name="connsiteY3" fmla="*/ 4863 h 1160219"/>
                                  <a:gd name="connsiteX4" fmla="*/ 806560 w 2180080"/>
                                  <a:gd name="connsiteY4" fmla="*/ 23913 h 1160219"/>
                                  <a:gd name="connsiteX5" fmla="*/ 473185 w 2180080"/>
                                  <a:gd name="connsiteY5" fmla="*/ 157263 h 1160219"/>
                                  <a:gd name="connsiteX6" fmla="*/ 273160 w 2180080"/>
                                  <a:gd name="connsiteY6" fmla="*/ 338238 h 1160219"/>
                                  <a:gd name="connsiteX7" fmla="*/ 111235 w 2180080"/>
                                  <a:gd name="connsiteY7" fmla="*/ 557313 h 1160219"/>
                                  <a:gd name="connsiteX8" fmla="*/ 98 w 2180080"/>
                                  <a:gd name="connsiteY8" fmla="*/ 860746 h 1160219"/>
                                  <a:gd name="connsiteX9" fmla="*/ 97126 w 2180080"/>
                                  <a:gd name="connsiteY9" fmla="*/ 1157025 h 1160219"/>
                                  <a:gd name="connsiteX10" fmla="*/ 352510 w 2180080"/>
                                  <a:gd name="connsiteY10" fmla="*/ 663577 h 1160219"/>
                                  <a:gd name="connsiteX11" fmla="*/ 521184 w 2180080"/>
                                  <a:gd name="connsiteY11" fmla="*/ 453060 h 1160219"/>
                                  <a:gd name="connsiteX12" fmla="*/ 755956 w 2180080"/>
                                  <a:gd name="connsiteY12" fmla="*/ 334899 h 1160219"/>
                                  <a:gd name="connsiteX13" fmla="*/ 1115736 w 2180080"/>
                                  <a:gd name="connsiteY13" fmla="*/ 227270 h 1160219"/>
                                  <a:gd name="connsiteX14" fmla="*/ 1397110 w 2180080"/>
                                  <a:gd name="connsiteY14" fmla="*/ 242988 h 1160219"/>
                                  <a:gd name="connsiteX15" fmla="*/ 1711435 w 2180080"/>
                                  <a:gd name="connsiteY15" fmla="*/ 300138 h 1160219"/>
                                  <a:gd name="connsiteX16" fmla="*/ 1867967 w 2180080"/>
                                  <a:gd name="connsiteY16" fmla="*/ 364851 h 1160219"/>
                                  <a:gd name="connsiteX17" fmla="*/ 2167899 w 2180080"/>
                                  <a:gd name="connsiteY17" fmla="*/ 494048 h 1160219"/>
                                  <a:gd name="connsiteX18" fmla="*/ 2098720 w 2180080"/>
                                  <a:gd name="connsiteY18" fmla="*/ 371291 h 1160219"/>
                                  <a:gd name="connsiteX0" fmla="*/ 2149261 w 2230621"/>
                                  <a:gd name="connsiteY0" fmla="*/ 371291 h 1160202"/>
                                  <a:gd name="connsiteX1" fmla="*/ 1937142 w 2230621"/>
                                  <a:gd name="connsiteY1" fmla="*/ 229730 h 1160202"/>
                                  <a:gd name="connsiteX2" fmla="*/ 1657962 w 2230621"/>
                                  <a:gd name="connsiteY2" fmla="*/ 80031 h 1160202"/>
                                  <a:gd name="connsiteX3" fmla="*/ 1352401 w 2230621"/>
                                  <a:gd name="connsiteY3" fmla="*/ 4863 h 1160202"/>
                                  <a:gd name="connsiteX4" fmla="*/ 857101 w 2230621"/>
                                  <a:gd name="connsiteY4" fmla="*/ 23913 h 1160202"/>
                                  <a:gd name="connsiteX5" fmla="*/ 523726 w 2230621"/>
                                  <a:gd name="connsiteY5" fmla="*/ 157263 h 1160202"/>
                                  <a:gd name="connsiteX6" fmla="*/ 323701 w 2230621"/>
                                  <a:gd name="connsiteY6" fmla="*/ 338238 h 1160202"/>
                                  <a:gd name="connsiteX7" fmla="*/ 161776 w 2230621"/>
                                  <a:gd name="connsiteY7" fmla="*/ 557313 h 1160202"/>
                                  <a:gd name="connsiteX8" fmla="*/ 50639 w 2230621"/>
                                  <a:gd name="connsiteY8" fmla="*/ 860746 h 1160202"/>
                                  <a:gd name="connsiteX9" fmla="*/ 147667 w 2230621"/>
                                  <a:gd name="connsiteY9" fmla="*/ 1157025 h 1160202"/>
                                  <a:gd name="connsiteX10" fmla="*/ 403051 w 2230621"/>
                                  <a:gd name="connsiteY10" fmla="*/ 663577 h 1160202"/>
                                  <a:gd name="connsiteX11" fmla="*/ 571725 w 2230621"/>
                                  <a:gd name="connsiteY11" fmla="*/ 453060 h 1160202"/>
                                  <a:gd name="connsiteX12" fmla="*/ 806497 w 2230621"/>
                                  <a:gd name="connsiteY12" fmla="*/ 334899 h 1160202"/>
                                  <a:gd name="connsiteX13" fmla="*/ 1166277 w 2230621"/>
                                  <a:gd name="connsiteY13" fmla="*/ 227270 h 1160202"/>
                                  <a:gd name="connsiteX14" fmla="*/ 1447651 w 2230621"/>
                                  <a:gd name="connsiteY14" fmla="*/ 242988 h 1160202"/>
                                  <a:gd name="connsiteX15" fmla="*/ 1761976 w 2230621"/>
                                  <a:gd name="connsiteY15" fmla="*/ 300138 h 1160202"/>
                                  <a:gd name="connsiteX16" fmla="*/ 1918508 w 2230621"/>
                                  <a:gd name="connsiteY16" fmla="*/ 364851 h 1160202"/>
                                  <a:gd name="connsiteX17" fmla="*/ 2218440 w 2230621"/>
                                  <a:gd name="connsiteY17" fmla="*/ 494048 h 1160202"/>
                                  <a:gd name="connsiteX18" fmla="*/ 2149261 w 2230621"/>
                                  <a:gd name="connsiteY18" fmla="*/ 371291 h 1160202"/>
                                  <a:gd name="connsiteX0" fmla="*/ 2104231 w 2185591"/>
                                  <a:gd name="connsiteY0" fmla="*/ 371291 h 1159423"/>
                                  <a:gd name="connsiteX1" fmla="*/ 1892112 w 2185591"/>
                                  <a:gd name="connsiteY1" fmla="*/ 229730 h 1159423"/>
                                  <a:gd name="connsiteX2" fmla="*/ 1612932 w 2185591"/>
                                  <a:gd name="connsiteY2" fmla="*/ 80031 h 1159423"/>
                                  <a:gd name="connsiteX3" fmla="*/ 1307371 w 2185591"/>
                                  <a:gd name="connsiteY3" fmla="*/ 4863 h 1159423"/>
                                  <a:gd name="connsiteX4" fmla="*/ 812071 w 2185591"/>
                                  <a:gd name="connsiteY4" fmla="*/ 23913 h 1159423"/>
                                  <a:gd name="connsiteX5" fmla="*/ 478696 w 2185591"/>
                                  <a:gd name="connsiteY5" fmla="*/ 157263 h 1159423"/>
                                  <a:gd name="connsiteX6" fmla="*/ 278671 w 2185591"/>
                                  <a:gd name="connsiteY6" fmla="*/ 338238 h 1159423"/>
                                  <a:gd name="connsiteX7" fmla="*/ 116746 w 2185591"/>
                                  <a:gd name="connsiteY7" fmla="*/ 557313 h 1159423"/>
                                  <a:gd name="connsiteX8" fmla="*/ 5609 w 2185591"/>
                                  <a:gd name="connsiteY8" fmla="*/ 860746 h 1159423"/>
                                  <a:gd name="connsiteX9" fmla="*/ 102637 w 2185591"/>
                                  <a:gd name="connsiteY9" fmla="*/ 1157025 h 1159423"/>
                                  <a:gd name="connsiteX10" fmla="*/ 358021 w 2185591"/>
                                  <a:gd name="connsiteY10" fmla="*/ 663577 h 1159423"/>
                                  <a:gd name="connsiteX11" fmla="*/ 526695 w 2185591"/>
                                  <a:gd name="connsiteY11" fmla="*/ 453060 h 1159423"/>
                                  <a:gd name="connsiteX12" fmla="*/ 761467 w 2185591"/>
                                  <a:gd name="connsiteY12" fmla="*/ 334899 h 1159423"/>
                                  <a:gd name="connsiteX13" fmla="*/ 1121247 w 2185591"/>
                                  <a:gd name="connsiteY13" fmla="*/ 227270 h 1159423"/>
                                  <a:gd name="connsiteX14" fmla="*/ 1402621 w 2185591"/>
                                  <a:gd name="connsiteY14" fmla="*/ 242988 h 1159423"/>
                                  <a:gd name="connsiteX15" fmla="*/ 1716946 w 2185591"/>
                                  <a:gd name="connsiteY15" fmla="*/ 300138 h 1159423"/>
                                  <a:gd name="connsiteX16" fmla="*/ 1873478 w 2185591"/>
                                  <a:gd name="connsiteY16" fmla="*/ 364851 h 1159423"/>
                                  <a:gd name="connsiteX17" fmla="*/ 2173410 w 2185591"/>
                                  <a:gd name="connsiteY17" fmla="*/ 494048 h 1159423"/>
                                  <a:gd name="connsiteX18" fmla="*/ 2104231 w 2185591"/>
                                  <a:gd name="connsiteY18" fmla="*/ 371291 h 1159423"/>
                                  <a:gd name="connsiteX0" fmla="*/ 2098727 w 2180087"/>
                                  <a:gd name="connsiteY0" fmla="*/ 371291 h 1158155"/>
                                  <a:gd name="connsiteX1" fmla="*/ 1886608 w 2180087"/>
                                  <a:gd name="connsiteY1" fmla="*/ 229730 h 1158155"/>
                                  <a:gd name="connsiteX2" fmla="*/ 1607428 w 2180087"/>
                                  <a:gd name="connsiteY2" fmla="*/ 80031 h 1158155"/>
                                  <a:gd name="connsiteX3" fmla="*/ 1301867 w 2180087"/>
                                  <a:gd name="connsiteY3" fmla="*/ 4863 h 1158155"/>
                                  <a:gd name="connsiteX4" fmla="*/ 806567 w 2180087"/>
                                  <a:gd name="connsiteY4" fmla="*/ 23913 h 1158155"/>
                                  <a:gd name="connsiteX5" fmla="*/ 473192 w 2180087"/>
                                  <a:gd name="connsiteY5" fmla="*/ 157263 h 1158155"/>
                                  <a:gd name="connsiteX6" fmla="*/ 273167 w 2180087"/>
                                  <a:gd name="connsiteY6" fmla="*/ 338238 h 1158155"/>
                                  <a:gd name="connsiteX7" fmla="*/ 111242 w 2180087"/>
                                  <a:gd name="connsiteY7" fmla="*/ 557313 h 1158155"/>
                                  <a:gd name="connsiteX8" fmla="*/ 105 w 2180087"/>
                                  <a:gd name="connsiteY8" fmla="*/ 860746 h 1158155"/>
                                  <a:gd name="connsiteX9" fmla="*/ 97133 w 2180087"/>
                                  <a:gd name="connsiteY9" fmla="*/ 1157025 h 1158155"/>
                                  <a:gd name="connsiteX10" fmla="*/ 370629 w 2180087"/>
                                  <a:gd name="connsiteY10" fmla="*/ 749373 h 1158155"/>
                                  <a:gd name="connsiteX11" fmla="*/ 521191 w 2180087"/>
                                  <a:gd name="connsiteY11" fmla="*/ 453060 h 1158155"/>
                                  <a:gd name="connsiteX12" fmla="*/ 755963 w 2180087"/>
                                  <a:gd name="connsiteY12" fmla="*/ 334899 h 1158155"/>
                                  <a:gd name="connsiteX13" fmla="*/ 1115743 w 2180087"/>
                                  <a:gd name="connsiteY13" fmla="*/ 227270 h 1158155"/>
                                  <a:gd name="connsiteX14" fmla="*/ 1397117 w 2180087"/>
                                  <a:gd name="connsiteY14" fmla="*/ 242988 h 1158155"/>
                                  <a:gd name="connsiteX15" fmla="*/ 1711442 w 2180087"/>
                                  <a:gd name="connsiteY15" fmla="*/ 300138 h 1158155"/>
                                  <a:gd name="connsiteX16" fmla="*/ 1867974 w 2180087"/>
                                  <a:gd name="connsiteY16" fmla="*/ 364851 h 1158155"/>
                                  <a:gd name="connsiteX17" fmla="*/ 2167906 w 2180087"/>
                                  <a:gd name="connsiteY17" fmla="*/ 494048 h 1158155"/>
                                  <a:gd name="connsiteX18" fmla="*/ 2098727 w 2180087"/>
                                  <a:gd name="connsiteY18" fmla="*/ 371291 h 1158155"/>
                                  <a:gd name="connsiteX0" fmla="*/ 2098700 w 2180060"/>
                                  <a:gd name="connsiteY0" fmla="*/ 371291 h 1165418"/>
                                  <a:gd name="connsiteX1" fmla="*/ 1886581 w 2180060"/>
                                  <a:gd name="connsiteY1" fmla="*/ 229730 h 1165418"/>
                                  <a:gd name="connsiteX2" fmla="*/ 1607401 w 2180060"/>
                                  <a:gd name="connsiteY2" fmla="*/ 80031 h 1165418"/>
                                  <a:gd name="connsiteX3" fmla="*/ 1301840 w 2180060"/>
                                  <a:gd name="connsiteY3" fmla="*/ 4863 h 1165418"/>
                                  <a:gd name="connsiteX4" fmla="*/ 806540 w 2180060"/>
                                  <a:gd name="connsiteY4" fmla="*/ 23913 h 1165418"/>
                                  <a:gd name="connsiteX5" fmla="*/ 473165 w 2180060"/>
                                  <a:gd name="connsiteY5" fmla="*/ 157263 h 1165418"/>
                                  <a:gd name="connsiteX6" fmla="*/ 273140 w 2180060"/>
                                  <a:gd name="connsiteY6" fmla="*/ 338238 h 1165418"/>
                                  <a:gd name="connsiteX7" fmla="*/ 111215 w 2180060"/>
                                  <a:gd name="connsiteY7" fmla="*/ 557313 h 1165418"/>
                                  <a:gd name="connsiteX8" fmla="*/ 78 w 2180060"/>
                                  <a:gd name="connsiteY8" fmla="*/ 860746 h 1165418"/>
                                  <a:gd name="connsiteX9" fmla="*/ 97106 w 2180060"/>
                                  <a:gd name="connsiteY9" fmla="*/ 1157025 h 1165418"/>
                                  <a:gd name="connsiteX10" fmla="*/ 288065 w 2180060"/>
                                  <a:gd name="connsiteY10" fmla="*/ 1054651 h 1165418"/>
                                  <a:gd name="connsiteX11" fmla="*/ 370602 w 2180060"/>
                                  <a:gd name="connsiteY11" fmla="*/ 749373 h 1165418"/>
                                  <a:gd name="connsiteX12" fmla="*/ 521164 w 2180060"/>
                                  <a:gd name="connsiteY12" fmla="*/ 453060 h 1165418"/>
                                  <a:gd name="connsiteX13" fmla="*/ 755936 w 2180060"/>
                                  <a:gd name="connsiteY13" fmla="*/ 334899 h 1165418"/>
                                  <a:gd name="connsiteX14" fmla="*/ 1115716 w 2180060"/>
                                  <a:gd name="connsiteY14" fmla="*/ 227270 h 1165418"/>
                                  <a:gd name="connsiteX15" fmla="*/ 1397090 w 2180060"/>
                                  <a:gd name="connsiteY15" fmla="*/ 242988 h 1165418"/>
                                  <a:gd name="connsiteX16" fmla="*/ 1711415 w 2180060"/>
                                  <a:gd name="connsiteY16" fmla="*/ 300138 h 1165418"/>
                                  <a:gd name="connsiteX17" fmla="*/ 1867947 w 2180060"/>
                                  <a:gd name="connsiteY17" fmla="*/ 364851 h 1165418"/>
                                  <a:gd name="connsiteX18" fmla="*/ 2167879 w 2180060"/>
                                  <a:gd name="connsiteY18" fmla="*/ 494048 h 1165418"/>
                                  <a:gd name="connsiteX19" fmla="*/ 2098700 w 2180060"/>
                                  <a:gd name="connsiteY19" fmla="*/ 371291 h 1165418"/>
                                  <a:gd name="connsiteX0" fmla="*/ 2099250 w 2180610"/>
                                  <a:gd name="connsiteY0" fmla="*/ 371291 h 1130823"/>
                                  <a:gd name="connsiteX1" fmla="*/ 1887131 w 2180610"/>
                                  <a:gd name="connsiteY1" fmla="*/ 229730 h 1130823"/>
                                  <a:gd name="connsiteX2" fmla="*/ 1607951 w 2180610"/>
                                  <a:gd name="connsiteY2" fmla="*/ 80031 h 1130823"/>
                                  <a:gd name="connsiteX3" fmla="*/ 1302390 w 2180610"/>
                                  <a:gd name="connsiteY3" fmla="*/ 4863 h 1130823"/>
                                  <a:gd name="connsiteX4" fmla="*/ 807090 w 2180610"/>
                                  <a:gd name="connsiteY4" fmla="*/ 23913 h 1130823"/>
                                  <a:gd name="connsiteX5" fmla="*/ 473715 w 2180610"/>
                                  <a:gd name="connsiteY5" fmla="*/ 157263 h 1130823"/>
                                  <a:gd name="connsiteX6" fmla="*/ 273690 w 2180610"/>
                                  <a:gd name="connsiteY6" fmla="*/ 338238 h 1130823"/>
                                  <a:gd name="connsiteX7" fmla="*/ 111765 w 2180610"/>
                                  <a:gd name="connsiteY7" fmla="*/ 557313 h 1130823"/>
                                  <a:gd name="connsiteX8" fmla="*/ 628 w 2180610"/>
                                  <a:gd name="connsiteY8" fmla="*/ 860746 h 1130823"/>
                                  <a:gd name="connsiteX9" fmla="*/ 77260 w 2180610"/>
                                  <a:gd name="connsiteY9" fmla="*/ 1117208 h 1130823"/>
                                  <a:gd name="connsiteX10" fmla="*/ 288615 w 2180610"/>
                                  <a:gd name="connsiteY10" fmla="*/ 1054651 h 1130823"/>
                                  <a:gd name="connsiteX11" fmla="*/ 371152 w 2180610"/>
                                  <a:gd name="connsiteY11" fmla="*/ 749373 h 1130823"/>
                                  <a:gd name="connsiteX12" fmla="*/ 521714 w 2180610"/>
                                  <a:gd name="connsiteY12" fmla="*/ 453060 h 1130823"/>
                                  <a:gd name="connsiteX13" fmla="*/ 756486 w 2180610"/>
                                  <a:gd name="connsiteY13" fmla="*/ 334899 h 1130823"/>
                                  <a:gd name="connsiteX14" fmla="*/ 1116266 w 2180610"/>
                                  <a:gd name="connsiteY14" fmla="*/ 227270 h 1130823"/>
                                  <a:gd name="connsiteX15" fmla="*/ 1397640 w 2180610"/>
                                  <a:gd name="connsiteY15" fmla="*/ 242988 h 1130823"/>
                                  <a:gd name="connsiteX16" fmla="*/ 1711965 w 2180610"/>
                                  <a:gd name="connsiteY16" fmla="*/ 300138 h 1130823"/>
                                  <a:gd name="connsiteX17" fmla="*/ 1868497 w 2180610"/>
                                  <a:gd name="connsiteY17" fmla="*/ 364851 h 1130823"/>
                                  <a:gd name="connsiteX18" fmla="*/ 2168429 w 2180610"/>
                                  <a:gd name="connsiteY18" fmla="*/ 494048 h 1130823"/>
                                  <a:gd name="connsiteX19" fmla="*/ 2099250 w 2180610"/>
                                  <a:gd name="connsiteY19" fmla="*/ 371291 h 1130823"/>
                                  <a:gd name="connsiteX0" fmla="*/ 2102967 w 2184327"/>
                                  <a:gd name="connsiteY0" fmla="*/ 371291 h 1125021"/>
                                  <a:gd name="connsiteX1" fmla="*/ 1890848 w 2184327"/>
                                  <a:gd name="connsiteY1" fmla="*/ 229730 h 1125021"/>
                                  <a:gd name="connsiteX2" fmla="*/ 1611668 w 2184327"/>
                                  <a:gd name="connsiteY2" fmla="*/ 80031 h 1125021"/>
                                  <a:gd name="connsiteX3" fmla="*/ 1306107 w 2184327"/>
                                  <a:gd name="connsiteY3" fmla="*/ 4863 h 1125021"/>
                                  <a:gd name="connsiteX4" fmla="*/ 810807 w 2184327"/>
                                  <a:gd name="connsiteY4" fmla="*/ 23913 h 1125021"/>
                                  <a:gd name="connsiteX5" fmla="*/ 477432 w 2184327"/>
                                  <a:gd name="connsiteY5" fmla="*/ 157263 h 1125021"/>
                                  <a:gd name="connsiteX6" fmla="*/ 277407 w 2184327"/>
                                  <a:gd name="connsiteY6" fmla="*/ 338238 h 1125021"/>
                                  <a:gd name="connsiteX7" fmla="*/ 115482 w 2184327"/>
                                  <a:gd name="connsiteY7" fmla="*/ 557313 h 1125021"/>
                                  <a:gd name="connsiteX8" fmla="*/ 4345 w 2184327"/>
                                  <a:gd name="connsiteY8" fmla="*/ 860746 h 1125021"/>
                                  <a:gd name="connsiteX9" fmla="*/ 80977 w 2184327"/>
                                  <a:gd name="connsiteY9" fmla="*/ 1117208 h 1125021"/>
                                  <a:gd name="connsiteX10" fmla="*/ 292332 w 2184327"/>
                                  <a:gd name="connsiteY10" fmla="*/ 1054651 h 1125021"/>
                                  <a:gd name="connsiteX11" fmla="*/ 374869 w 2184327"/>
                                  <a:gd name="connsiteY11" fmla="*/ 749373 h 1125021"/>
                                  <a:gd name="connsiteX12" fmla="*/ 525431 w 2184327"/>
                                  <a:gd name="connsiteY12" fmla="*/ 453060 h 1125021"/>
                                  <a:gd name="connsiteX13" fmla="*/ 760203 w 2184327"/>
                                  <a:gd name="connsiteY13" fmla="*/ 334899 h 1125021"/>
                                  <a:gd name="connsiteX14" fmla="*/ 1119983 w 2184327"/>
                                  <a:gd name="connsiteY14" fmla="*/ 227270 h 1125021"/>
                                  <a:gd name="connsiteX15" fmla="*/ 1401357 w 2184327"/>
                                  <a:gd name="connsiteY15" fmla="*/ 242988 h 1125021"/>
                                  <a:gd name="connsiteX16" fmla="*/ 1715682 w 2184327"/>
                                  <a:gd name="connsiteY16" fmla="*/ 300138 h 1125021"/>
                                  <a:gd name="connsiteX17" fmla="*/ 1872214 w 2184327"/>
                                  <a:gd name="connsiteY17" fmla="*/ 364851 h 1125021"/>
                                  <a:gd name="connsiteX18" fmla="*/ 2172146 w 2184327"/>
                                  <a:gd name="connsiteY18" fmla="*/ 494048 h 1125021"/>
                                  <a:gd name="connsiteX19" fmla="*/ 2102967 w 2184327"/>
                                  <a:gd name="connsiteY19" fmla="*/ 371291 h 1125021"/>
                                  <a:gd name="connsiteX0" fmla="*/ 2102967 w 2184327"/>
                                  <a:gd name="connsiteY0" fmla="*/ 371291 h 1125020"/>
                                  <a:gd name="connsiteX1" fmla="*/ 1890848 w 2184327"/>
                                  <a:gd name="connsiteY1" fmla="*/ 229730 h 1125020"/>
                                  <a:gd name="connsiteX2" fmla="*/ 1611668 w 2184327"/>
                                  <a:gd name="connsiteY2" fmla="*/ 80031 h 1125020"/>
                                  <a:gd name="connsiteX3" fmla="*/ 1306107 w 2184327"/>
                                  <a:gd name="connsiteY3" fmla="*/ 4863 h 1125020"/>
                                  <a:gd name="connsiteX4" fmla="*/ 810807 w 2184327"/>
                                  <a:gd name="connsiteY4" fmla="*/ 23913 h 1125020"/>
                                  <a:gd name="connsiteX5" fmla="*/ 477432 w 2184327"/>
                                  <a:gd name="connsiteY5" fmla="*/ 157263 h 1125020"/>
                                  <a:gd name="connsiteX6" fmla="*/ 277407 w 2184327"/>
                                  <a:gd name="connsiteY6" fmla="*/ 338238 h 1125020"/>
                                  <a:gd name="connsiteX7" fmla="*/ 115482 w 2184327"/>
                                  <a:gd name="connsiteY7" fmla="*/ 557313 h 1125020"/>
                                  <a:gd name="connsiteX8" fmla="*/ 4345 w 2184327"/>
                                  <a:gd name="connsiteY8" fmla="*/ 860746 h 1125020"/>
                                  <a:gd name="connsiteX9" fmla="*/ 80977 w 2184327"/>
                                  <a:gd name="connsiteY9" fmla="*/ 1117208 h 1125020"/>
                                  <a:gd name="connsiteX10" fmla="*/ 292332 w 2184327"/>
                                  <a:gd name="connsiteY10" fmla="*/ 1054651 h 1125020"/>
                                  <a:gd name="connsiteX11" fmla="*/ 374869 w 2184327"/>
                                  <a:gd name="connsiteY11" fmla="*/ 749373 h 1125020"/>
                                  <a:gd name="connsiteX12" fmla="*/ 555515 w 2184327"/>
                                  <a:gd name="connsiteY12" fmla="*/ 463026 h 1125020"/>
                                  <a:gd name="connsiteX13" fmla="*/ 760203 w 2184327"/>
                                  <a:gd name="connsiteY13" fmla="*/ 334899 h 1125020"/>
                                  <a:gd name="connsiteX14" fmla="*/ 1119983 w 2184327"/>
                                  <a:gd name="connsiteY14" fmla="*/ 227270 h 1125020"/>
                                  <a:gd name="connsiteX15" fmla="*/ 1401357 w 2184327"/>
                                  <a:gd name="connsiteY15" fmla="*/ 242988 h 1125020"/>
                                  <a:gd name="connsiteX16" fmla="*/ 1715682 w 2184327"/>
                                  <a:gd name="connsiteY16" fmla="*/ 300138 h 1125020"/>
                                  <a:gd name="connsiteX17" fmla="*/ 1872214 w 2184327"/>
                                  <a:gd name="connsiteY17" fmla="*/ 364851 h 1125020"/>
                                  <a:gd name="connsiteX18" fmla="*/ 2172146 w 2184327"/>
                                  <a:gd name="connsiteY18" fmla="*/ 494048 h 1125020"/>
                                  <a:gd name="connsiteX19" fmla="*/ 2102967 w 2184327"/>
                                  <a:gd name="connsiteY19" fmla="*/ 371291 h 1125020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</a:cxnLst>
                                <a:rect l="l" t="t" r="r" b="b"/>
                                <a:pathLst>
                                  <a:path w="2184327" h="1125020">
                                    <a:moveTo>
                                      <a:pt x="2102967" y="371291"/>
                                    </a:moveTo>
                                    <a:cubicBezTo>
                                      <a:pt x="2056084" y="327238"/>
                                      <a:pt x="1972731" y="278273"/>
                                      <a:pt x="1890848" y="229730"/>
                                    </a:cubicBezTo>
                                    <a:cubicBezTo>
                                      <a:pt x="1808965" y="181187"/>
                                      <a:pt x="1709125" y="117509"/>
                                      <a:pt x="1611668" y="80031"/>
                                    </a:cubicBezTo>
                                    <a:cubicBezTo>
                                      <a:pt x="1514211" y="42553"/>
                                      <a:pt x="1439584" y="14216"/>
                                      <a:pt x="1306107" y="4863"/>
                                    </a:cubicBezTo>
                                    <a:cubicBezTo>
                                      <a:pt x="1172630" y="-4490"/>
                                      <a:pt x="948920" y="-1487"/>
                                      <a:pt x="810807" y="23913"/>
                                    </a:cubicBezTo>
                                    <a:cubicBezTo>
                                      <a:pt x="672694" y="49313"/>
                                      <a:pt x="566332" y="104876"/>
                                      <a:pt x="477432" y="157263"/>
                                    </a:cubicBezTo>
                                    <a:cubicBezTo>
                                      <a:pt x="388532" y="209650"/>
                                      <a:pt x="337732" y="271563"/>
                                      <a:pt x="277407" y="338238"/>
                                    </a:cubicBezTo>
                                    <a:cubicBezTo>
                                      <a:pt x="217082" y="404913"/>
                                      <a:pt x="160992" y="470228"/>
                                      <a:pt x="115482" y="557313"/>
                                    </a:cubicBezTo>
                                    <a:cubicBezTo>
                                      <a:pt x="69972" y="644398"/>
                                      <a:pt x="10096" y="767430"/>
                                      <a:pt x="4345" y="860746"/>
                                    </a:cubicBezTo>
                                    <a:cubicBezTo>
                                      <a:pt x="-1406" y="954062"/>
                                      <a:pt x="-16167" y="1098250"/>
                                      <a:pt x="80977" y="1117208"/>
                                    </a:cubicBezTo>
                                    <a:cubicBezTo>
                                      <a:pt x="178121" y="1136166"/>
                                      <a:pt x="246749" y="1122593"/>
                                      <a:pt x="292332" y="1054651"/>
                                    </a:cubicBezTo>
                                    <a:cubicBezTo>
                                      <a:pt x="337915" y="986709"/>
                                      <a:pt x="331005" y="847977"/>
                                      <a:pt x="374869" y="749373"/>
                                    </a:cubicBezTo>
                                    <a:cubicBezTo>
                                      <a:pt x="418733" y="650769"/>
                                      <a:pt x="491293" y="532105"/>
                                      <a:pt x="555515" y="463026"/>
                                    </a:cubicBezTo>
                                    <a:cubicBezTo>
                                      <a:pt x="619737" y="393947"/>
                                      <a:pt x="666125" y="374192"/>
                                      <a:pt x="760203" y="334899"/>
                                    </a:cubicBezTo>
                                    <a:cubicBezTo>
                                      <a:pt x="854281" y="295606"/>
                                      <a:pt x="1013124" y="242589"/>
                                      <a:pt x="1119983" y="227270"/>
                                    </a:cubicBezTo>
                                    <a:cubicBezTo>
                                      <a:pt x="1226842" y="211951"/>
                                      <a:pt x="1302074" y="230843"/>
                                      <a:pt x="1401357" y="242988"/>
                                    </a:cubicBezTo>
                                    <a:cubicBezTo>
                                      <a:pt x="1500640" y="255133"/>
                                      <a:pt x="1637206" y="279827"/>
                                      <a:pt x="1715682" y="300138"/>
                                    </a:cubicBezTo>
                                    <a:cubicBezTo>
                                      <a:pt x="1794158" y="320449"/>
                                      <a:pt x="1796137" y="332533"/>
                                      <a:pt x="1872214" y="364851"/>
                                    </a:cubicBezTo>
                                    <a:cubicBezTo>
                                      <a:pt x="1948291" y="397169"/>
                                      <a:pt x="2133687" y="492975"/>
                                      <a:pt x="2172146" y="494048"/>
                                    </a:cubicBezTo>
                                    <a:cubicBezTo>
                                      <a:pt x="2210605" y="495121"/>
                                      <a:pt x="2149850" y="415344"/>
                                      <a:pt x="2102967" y="37129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00153E"/>
                              </a:solidFill>
                              <a:ln w="9525">
                                <a:solidFill>
  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marL="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endParaRPr lang="ja-JP" altLang="en-US"/>
                              </a:p>
                            </p:txBody>
                          </p:sp>
                          <p:pic>
                            <p:nvPicPr>
                              <p:cNvPr id="1185" name="図 1184">
                                <a:extLst>
                                  <a:ext uri="{FF2B5EF4-FFF2-40B4-BE49-F238E27FC236}">
                                    <a16:creationId xmlns:a16="http://schemas.microsoft.com/office/drawing/2014/main" id="{CC99CB54-DDA3-4A29-B9C7-C91AA4D3AC8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 cstate="email">
                                <a:extLst>
                                  <a:ext uri="{28A0092B-C50C-407E-A947-70E740481C1C}">
                                    <a14:useLocalDpi xmlns:a14="http://schemas.microsoft.com/office/drawing/2010/main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 rot="224202" flipH="1">
                                <a:off x="682183" y="328413"/>
                                <a:ext cx="874330" cy="318911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  <p:sp>
                            <p:nvSpPr>
                              <p:cNvPr id="1186" name="フリーフォーム 341">
                                <a:extLst>
                                  <a:ext uri="{FF2B5EF4-FFF2-40B4-BE49-F238E27FC236}">
                                    <a16:creationId xmlns:a16="http://schemas.microsoft.com/office/drawing/2014/main" id="{5908A890-6EFB-4093-8883-CA6EC9C0C8E3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195772" y="628195"/>
                                <a:ext cx="1957117" cy="633870"/>
                              </a:xfrm>
                              <a:custGeom>
                                <a:avLst/>
                                <a:gdLst>
                                  <a:gd name="T0" fmla="*/ 2553507 w 2557289"/>
                                  <a:gd name="T1" fmla="*/ 428625 h 983440"/>
                                  <a:gd name="T2" fmla="*/ 2077257 w 2557289"/>
                                  <a:gd name="T3" fmla="*/ 209550 h 983440"/>
                                  <a:gd name="T4" fmla="*/ 1801032 w 2557289"/>
                                  <a:gd name="T5" fmla="*/ 114300 h 983440"/>
                                  <a:gd name="T6" fmla="*/ 1391457 w 2557289"/>
                                  <a:gd name="T7" fmla="*/ 19050 h 983440"/>
                                  <a:gd name="T8" fmla="*/ 1067607 w 2557289"/>
                                  <a:gd name="T9" fmla="*/ 0 h 983440"/>
                                  <a:gd name="T10" fmla="*/ 677082 w 2557289"/>
                                  <a:gd name="T11" fmla="*/ 57150 h 983440"/>
                                  <a:gd name="T12" fmla="*/ 372282 w 2557289"/>
                                  <a:gd name="T13" fmla="*/ 228600 h 983440"/>
                                  <a:gd name="T14" fmla="*/ 124632 w 2557289"/>
                                  <a:gd name="T15" fmla="*/ 581025 h 983440"/>
                                  <a:gd name="T16" fmla="*/ 807 w 2557289"/>
                                  <a:gd name="T17" fmla="*/ 876300 h 983440"/>
                                  <a:gd name="T18" fmla="*/ 77007 w 2557289"/>
                                  <a:gd name="T19" fmla="*/ 981075 h 983440"/>
                                  <a:gd name="T20" fmla="*/ 191307 w 2557289"/>
                                  <a:gd name="T21" fmla="*/ 790575 h 983440"/>
                                  <a:gd name="T22" fmla="*/ 381807 w 2557289"/>
                                  <a:gd name="T23" fmla="*/ 561975 h 983440"/>
                                  <a:gd name="T24" fmla="*/ 858057 w 2557289"/>
                                  <a:gd name="T25" fmla="*/ 371475 h 983440"/>
                                  <a:gd name="T26" fmla="*/ 1267632 w 2557289"/>
                                  <a:gd name="T27" fmla="*/ 200025 h 983440"/>
                                  <a:gd name="T28" fmla="*/ 1661668 w 2557289"/>
                                  <a:gd name="T29" fmla="*/ 209550 h 983440"/>
                                  <a:gd name="T30" fmla="*/ 1927620 w 2557289"/>
                                  <a:gd name="T31" fmla="*/ 438850 h 983440"/>
                                  <a:gd name="T32" fmla="*/ 2097811 w 2557289"/>
                                  <a:gd name="T33" fmla="*/ 512846 h 983440"/>
                                  <a:gd name="T34" fmla="*/ 2289816 w 2557289"/>
                                  <a:gd name="T35" fmla="*/ 475247 h 983440"/>
                                  <a:gd name="T36" fmla="*/ 2553507 w 2557289"/>
                                  <a:gd name="T37" fmla="*/ 428625 h 983440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connsiteX0" fmla="*/ 2427573 w 2434080"/>
                                  <a:gd name="connsiteY0" fmla="*/ 480211 h 985822"/>
                                  <a:gd name="connsiteX1" fmla="*/ 2077257 w 2434080"/>
                                  <a:gd name="connsiteY1" fmla="*/ 211932 h 985822"/>
                                  <a:gd name="connsiteX2" fmla="*/ 1801032 w 2434080"/>
                                  <a:gd name="connsiteY2" fmla="*/ 116682 h 985822"/>
                                  <a:gd name="connsiteX3" fmla="*/ 1391457 w 2434080"/>
                                  <a:gd name="connsiteY3" fmla="*/ 21432 h 985822"/>
                                  <a:gd name="connsiteX4" fmla="*/ 1067607 w 2434080"/>
                                  <a:gd name="connsiteY4" fmla="*/ 2382 h 985822"/>
                                  <a:gd name="connsiteX5" fmla="*/ 677082 w 2434080"/>
                                  <a:gd name="connsiteY5" fmla="*/ 59532 h 985822"/>
                                  <a:gd name="connsiteX6" fmla="*/ 372282 w 2434080"/>
                                  <a:gd name="connsiteY6" fmla="*/ 230982 h 985822"/>
                                  <a:gd name="connsiteX7" fmla="*/ 124632 w 2434080"/>
                                  <a:gd name="connsiteY7" fmla="*/ 583407 h 985822"/>
                                  <a:gd name="connsiteX8" fmla="*/ 807 w 2434080"/>
                                  <a:gd name="connsiteY8" fmla="*/ 878682 h 985822"/>
                                  <a:gd name="connsiteX9" fmla="*/ 77007 w 2434080"/>
                                  <a:gd name="connsiteY9" fmla="*/ 983457 h 985822"/>
                                  <a:gd name="connsiteX10" fmla="*/ 191307 w 2434080"/>
                                  <a:gd name="connsiteY10" fmla="*/ 792957 h 985822"/>
                                  <a:gd name="connsiteX11" fmla="*/ 381807 w 2434080"/>
                                  <a:gd name="connsiteY11" fmla="*/ 564357 h 985822"/>
                                  <a:gd name="connsiteX12" fmla="*/ 858057 w 2434080"/>
                                  <a:gd name="connsiteY12" fmla="*/ 373857 h 985822"/>
                                  <a:gd name="connsiteX13" fmla="*/ 1267632 w 2434080"/>
                                  <a:gd name="connsiteY13" fmla="*/ 202407 h 985822"/>
                                  <a:gd name="connsiteX14" fmla="*/ 1661668 w 2434080"/>
                                  <a:gd name="connsiteY14" fmla="*/ 211932 h 985822"/>
                                  <a:gd name="connsiteX15" fmla="*/ 1927620 w 2434080"/>
                                  <a:gd name="connsiteY15" fmla="*/ 441232 h 985822"/>
                                  <a:gd name="connsiteX16" fmla="*/ 2097811 w 2434080"/>
                                  <a:gd name="connsiteY16" fmla="*/ 515228 h 985822"/>
                                  <a:gd name="connsiteX17" fmla="*/ 2289816 w 2434080"/>
                                  <a:gd name="connsiteY17" fmla="*/ 477629 h 985822"/>
                                  <a:gd name="connsiteX18" fmla="*/ 2427573 w 2434080"/>
                                  <a:gd name="connsiteY18" fmla="*/ 480211 h 985822"/>
                                  <a:gd name="connsiteX0" fmla="*/ 2326346 w 2341278"/>
                                  <a:gd name="connsiteY0" fmla="*/ 513276 h 985822"/>
                                  <a:gd name="connsiteX1" fmla="*/ 2077257 w 2341278"/>
                                  <a:gd name="connsiteY1" fmla="*/ 211932 h 985822"/>
                                  <a:gd name="connsiteX2" fmla="*/ 1801032 w 2341278"/>
                                  <a:gd name="connsiteY2" fmla="*/ 116682 h 985822"/>
                                  <a:gd name="connsiteX3" fmla="*/ 1391457 w 2341278"/>
                                  <a:gd name="connsiteY3" fmla="*/ 21432 h 985822"/>
                                  <a:gd name="connsiteX4" fmla="*/ 1067607 w 2341278"/>
                                  <a:gd name="connsiteY4" fmla="*/ 2382 h 985822"/>
                                  <a:gd name="connsiteX5" fmla="*/ 677082 w 2341278"/>
                                  <a:gd name="connsiteY5" fmla="*/ 59532 h 985822"/>
                                  <a:gd name="connsiteX6" fmla="*/ 372282 w 2341278"/>
                                  <a:gd name="connsiteY6" fmla="*/ 230982 h 985822"/>
                                  <a:gd name="connsiteX7" fmla="*/ 124632 w 2341278"/>
                                  <a:gd name="connsiteY7" fmla="*/ 583407 h 985822"/>
                                  <a:gd name="connsiteX8" fmla="*/ 807 w 2341278"/>
                                  <a:gd name="connsiteY8" fmla="*/ 878682 h 985822"/>
                                  <a:gd name="connsiteX9" fmla="*/ 77007 w 2341278"/>
                                  <a:gd name="connsiteY9" fmla="*/ 983457 h 985822"/>
                                  <a:gd name="connsiteX10" fmla="*/ 191307 w 2341278"/>
                                  <a:gd name="connsiteY10" fmla="*/ 792957 h 985822"/>
                                  <a:gd name="connsiteX11" fmla="*/ 381807 w 2341278"/>
                                  <a:gd name="connsiteY11" fmla="*/ 564357 h 985822"/>
                                  <a:gd name="connsiteX12" fmla="*/ 858057 w 2341278"/>
                                  <a:gd name="connsiteY12" fmla="*/ 373857 h 985822"/>
                                  <a:gd name="connsiteX13" fmla="*/ 1267632 w 2341278"/>
                                  <a:gd name="connsiteY13" fmla="*/ 202407 h 985822"/>
                                  <a:gd name="connsiteX14" fmla="*/ 1661668 w 2341278"/>
                                  <a:gd name="connsiteY14" fmla="*/ 211932 h 985822"/>
                                  <a:gd name="connsiteX15" fmla="*/ 1927620 w 2341278"/>
                                  <a:gd name="connsiteY15" fmla="*/ 441232 h 985822"/>
                                  <a:gd name="connsiteX16" fmla="*/ 2097811 w 2341278"/>
                                  <a:gd name="connsiteY16" fmla="*/ 515228 h 985822"/>
                                  <a:gd name="connsiteX17" fmla="*/ 2289816 w 2341278"/>
                                  <a:gd name="connsiteY17" fmla="*/ 477629 h 985822"/>
                                  <a:gd name="connsiteX18" fmla="*/ 2326346 w 2341278"/>
                                  <a:gd name="connsiteY18" fmla="*/ 513276 h 985822"/>
                                  <a:gd name="connsiteX0" fmla="*/ 2359368 w 2369940"/>
                                  <a:gd name="connsiteY0" fmla="*/ 484626 h 985822"/>
                                  <a:gd name="connsiteX1" fmla="*/ 2077257 w 2369940"/>
                                  <a:gd name="connsiteY1" fmla="*/ 211932 h 985822"/>
                                  <a:gd name="connsiteX2" fmla="*/ 1801032 w 2369940"/>
                                  <a:gd name="connsiteY2" fmla="*/ 116682 h 985822"/>
                                  <a:gd name="connsiteX3" fmla="*/ 1391457 w 2369940"/>
                                  <a:gd name="connsiteY3" fmla="*/ 21432 h 985822"/>
                                  <a:gd name="connsiteX4" fmla="*/ 1067607 w 2369940"/>
                                  <a:gd name="connsiteY4" fmla="*/ 2382 h 985822"/>
                                  <a:gd name="connsiteX5" fmla="*/ 677082 w 2369940"/>
                                  <a:gd name="connsiteY5" fmla="*/ 59532 h 985822"/>
                                  <a:gd name="connsiteX6" fmla="*/ 372282 w 2369940"/>
                                  <a:gd name="connsiteY6" fmla="*/ 230982 h 985822"/>
                                  <a:gd name="connsiteX7" fmla="*/ 124632 w 2369940"/>
                                  <a:gd name="connsiteY7" fmla="*/ 583407 h 985822"/>
                                  <a:gd name="connsiteX8" fmla="*/ 807 w 2369940"/>
                                  <a:gd name="connsiteY8" fmla="*/ 878682 h 985822"/>
                                  <a:gd name="connsiteX9" fmla="*/ 77007 w 2369940"/>
                                  <a:gd name="connsiteY9" fmla="*/ 983457 h 985822"/>
                                  <a:gd name="connsiteX10" fmla="*/ 191307 w 2369940"/>
                                  <a:gd name="connsiteY10" fmla="*/ 792957 h 985822"/>
                                  <a:gd name="connsiteX11" fmla="*/ 381807 w 2369940"/>
                                  <a:gd name="connsiteY11" fmla="*/ 564357 h 985822"/>
                                  <a:gd name="connsiteX12" fmla="*/ 858057 w 2369940"/>
                                  <a:gd name="connsiteY12" fmla="*/ 373857 h 985822"/>
                                  <a:gd name="connsiteX13" fmla="*/ 1267632 w 2369940"/>
                                  <a:gd name="connsiteY13" fmla="*/ 202407 h 985822"/>
                                  <a:gd name="connsiteX14" fmla="*/ 1661668 w 2369940"/>
                                  <a:gd name="connsiteY14" fmla="*/ 211932 h 985822"/>
                                  <a:gd name="connsiteX15" fmla="*/ 1927620 w 2369940"/>
                                  <a:gd name="connsiteY15" fmla="*/ 441232 h 985822"/>
                                  <a:gd name="connsiteX16" fmla="*/ 2097811 w 2369940"/>
                                  <a:gd name="connsiteY16" fmla="*/ 515228 h 985822"/>
                                  <a:gd name="connsiteX17" fmla="*/ 2289816 w 2369940"/>
                                  <a:gd name="connsiteY17" fmla="*/ 477629 h 985822"/>
                                  <a:gd name="connsiteX18" fmla="*/ 2359368 w 2369940"/>
                                  <a:gd name="connsiteY18" fmla="*/ 484626 h 985822"/>
                                  <a:gd name="connsiteX0" fmla="*/ 2359368 w 2369940"/>
                                  <a:gd name="connsiteY0" fmla="*/ 483779 h 984975"/>
                                  <a:gd name="connsiteX1" fmla="*/ 2077257 w 2369940"/>
                                  <a:gd name="connsiteY1" fmla="*/ 211085 h 984975"/>
                                  <a:gd name="connsiteX2" fmla="*/ 1811110 w 2369940"/>
                                  <a:gd name="connsiteY2" fmla="*/ 65575 h 984975"/>
                                  <a:gd name="connsiteX3" fmla="*/ 1391457 w 2369940"/>
                                  <a:gd name="connsiteY3" fmla="*/ 20585 h 984975"/>
                                  <a:gd name="connsiteX4" fmla="*/ 1067607 w 2369940"/>
                                  <a:gd name="connsiteY4" fmla="*/ 1535 h 984975"/>
                                  <a:gd name="connsiteX5" fmla="*/ 677082 w 2369940"/>
                                  <a:gd name="connsiteY5" fmla="*/ 58685 h 984975"/>
                                  <a:gd name="connsiteX6" fmla="*/ 372282 w 2369940"/>
                                  <a:gd name="connsiteY6" fmla="*/ 230135 h 984975"/>
                                  <a:gd name="connsiteX7" fmla="*/ 124632 w 2369940"/>
                                  <a:gd name="connsiteY7" fmla="*/ 582560 h 984975"/>
                                  <a:gd name="connsiteX8" fmla="*/ 807 w 2369940"/>
                                  <a:gd name="connsiteY8" fmla="*/ 877835 h 984975"/>
                                  <a:gd name="connsiteX9" fmla="*/ 77007 w 2369940"/>
                                  <a:gd name="connsiteY9" fmla="*/ 982610 h 984975"/>
                                  <a:gd name="connsiteX10" fmla="*/ 191307 w 2369940"/>
                                  <a:gd name="connsiteY10" fmla="*/ 792110 h 984975"/>
                                  <a:gd name="connsiteX11" fmla="*/ 381807 w 2369940"/>
                                  <a:gd name="connsiteY11" fmla="*/ 563510 h 984975"/>
                                  <a:gd name="connsiteX12" fmla="*/ 858057 w 2369940"/>
                                  <a:gd name="connsiteY12" fmla="*/ 373010 h 984975"/>
                                  <a:gd name="connsiteX13" fmla="*/ 1267632 w 2369940"/>
                                  <a:gd name="connsiteY13" fmla="*/ 201560 h 984975"/>
                                  <a:gd name="connsiteX14" fmla="*/ 1661668 w 2369940"/>
                                  <a:gd name="connsiteY14" fmla="*/ 211085 h 984975"/>
                                  <a:gd name="connsiteX15" fmla="*/ 1927620 w 2369940"/>
                                  <a:gd name="connsiteY15" fmla="*/ 440385 h 984975"/>
                                  <a:gd name="connsiteX16" fmla="*/ 2097811 w 2369940"/>
                                  <a:gd name="connsiteY16" fmla="*/ 514381 h 984975"/>
                                  <a:gd name="connsiteX17" fmla="*/ 2289816 w 2369940"/>
                                  <a:gd name="connsiteY17" fmla="*/ 476782 h 984975"/>
                                  <a:gd name="connsiteX18" fmla="*/ 2359368 w 2369940"/>
                                  <a:gd name="connsiteY18" fmla="*/ 483779 h 984975"/>
                                  <a:gd name="connsiteX0" fmla="*/ 2359368 w 2369940"/>
                                  <a:gd name="connsiteY0" fmla="*/ 506708 h 1007904"/>
                                  <a:gd name="connsiteX1" fmla="*/ 2077257 w 2369940"/>
                                  <a:gd name="connsiteY1" fmla="*/ 234014 h 1007904"/>
                                  <a:gd name="connsiteX2" fmla="*/ 1811110 w 2369940"/>
                                  <a:gd name="connsiteY2" fmla="*/ 88504 h 1007904"/>
                                  <a:gd name="connsiteX3" fmla="*/ 1380985 w 2369940"/>
                                  <a:gd name="connsiteY3" fmla="*/ 3138 h 1007904"/>
                                  <a:gd name="connsiteX4" fmla="*/ 1067607 w 2369940"/>
                                  <a:gd name="connsiteY4" fmla="*/ 24464 h 1007904"/>
                                  <a:gd name="connsiteX5" fmla="*/ 677082 w 2369940"/>
                                  <a:gd name="connsiteY5" fmla="*/ 81614 h 1007904"/>
                                  <a:gd name="connsiteX6" fmla="*/ 372282 w 2369940"/>
                                  <a:gd name="connsiteY6" fmla="*/ 253064 h 1007904"/>
                                  <a:gd name="connsiteX7" fmla="*/ 124632 w 2369940"/>
                                  <a:gd name="connsiteY7" fmla="*/ 605489 h 1007904"/>
                                  <a:gd name="connsiteX8" fmla="*/ 807 w 2369940"/>
                                  <a:gd name="connsiteY8" fmla="*/ 900764 h 1007904"/>
                                  <a:gd name="connsiteX9" fmla="*/ 77007 w 2369940"/>
                                  <a:gd name="connsiteY9" fmla="*/ 1005539 h 1007904"/>
                                  <a:gd name="connsiteX10" fmla="*/ 191307 w 2369940"/>
                                  <a:gd name="connsiteY10" fmla="*/ 815039 h 1007904"/>
                                  <a:gd name="connsiteX11" fmla="*/ 381807 w 2369940"/>
                                  <a:gd name="connsiteY11" fmla="*/ 586439 h 1007904"/>
                                  <a:gd name="connsiteX12" fmla="*/ 858057 w 2369940"/>
                                  <a:gd name="connsiteY12" fmla="*/ 395939 h 1007904"/>
                                  <a:gd name="connsiteX13" fmla="*/ 1267632 w 2369940"/>
                                  <a:gd name="connsiteY13" fmla="*/ 224489 h 1007904"/>
                                  <a:gd name="connsiteX14" fmla="*/ 1661668 w 2369940"/>
                                  <a:gd name="connsiteY14" fmla="*/ 234014 h 1007904"/>
                                  <a:gd name="connsiteX15" fmla="*/ 1927620 w 2369940"/>
                                  <a:gd name="connsiteY15" fmla="*/ 463314 h 1007904"/>
                                  <a:gd name="connsiteX16" fmla="*/ 2097811 w 2369940"/>
                                  <a:gd name="connsiteY16" fmla="*/ 537310 h 1007904"/>
                                  <a:gd name="connsiteX17" fmla="*/ 2289816 w 2369940"/>
                                  <a:gd name="connsiteY17" fmla="*/ 499711 h 1007904"/>
                                  <a:gd name="connsiteX18" fmla="*/ 2359368 w 2369940"/>
                                  <a:gd name="connsiteY18" fmla="*/ 506708 h 1007904"/>
                                  <a:gd name="connsiteX0" fmla="*/ 2359368 w 2369940"/>
                                  <a:gd name="connsiteY0" fmla="*/ 527627 h 1028823"/>
                                  <a:gd name="connsiteX1" fmla="*/ 2077257 w 2369940"/>
                                  <a:gd name="connsiteY1" fmla="*/ 254933 h 1028823"/>
                                  <a:gd name="connsiteX2" fmla="*/ 1811110 w 2369940"/>
                                  <a:gd name="connsiteY2" fmla="*/ 109423 h 1028823"/>
                                  <a:gd name="connsiteX3" fmla="*/ 1380985 w 2369940"/>
                                  <a:gd name="connsiteY3" fmla="*/ 24057 h 1028823"/>
                                  <a:gd name="connsiteX4" fmla="*/ 1057134 w 2369940"/>
                                  <a:gd name="connsiteY4" fmla="*/ 5008 h 1028823"/>
                                  <a:gd name="connsiteX5" fmla="*/ 677082 w 2369940"/>
                                  <a:gd name="connsiteY5" fmla="*/ 102533 h 1028823"/>
                                  <a:gd name="connsiteX6" fmla="*/ 372282 w 2369940"/>
                                  <a:gd name="connsiteY6" fmla="*/ 273983 h 1028823"/>
                                  <a:gd name="connsiteX7" fmla="*/ 124632 w 2369940"/>
                                  <a:gd name="connsiteY7" fmla="*/ 626408 h 1028823"/>
                                  <a:gd name="connsiteX8" fmla="*/ 807 w 2369940"/>
                                  <a:gd name="connsiteY8" fmla="*/ 921683 h 1028823"/>
                                  <a:gd name="connsiteX9" fmla="*/ 77007 w 2369940"/>
                                  <a:gd name="connsiteY9" fmla="*/ 1026458 h 1028823"/>
                                  <a:gd name="connsiteX10" fmla="*/ 191307 w 2369940"/>
                                  <a:gd name="connsiteY10" fmla="*/ 835958 h 1028823"/>
                                  <a:gd name="connsiteX11" fmla="*/ 381807 w 2369940"/>
                                  <a:gd name="connsiteY11" fmla="*/ 607358 h 1028823"/>
                                  <a:gd name="connsiteX12" fmla="*/ 858057 w 2369940"/>
                                  <a:gd name="connsiteY12" fmla="*/ 416858 h 1028823"/>
                                  <a:gd name="connsiteX13" fmla="*/ 1267632 w 2369940"/>
                                  <a:gd name="connsiteY13" fmla="*/ 245408 h 1028823"/>
                                  <a:gd name="connsiteX14" fmla="*/ 1661668 w 2369940"/>
                                  <a:gd name="connsiteY14" fmla="*/ 254933 h 1028823"/>
                                  <a:gd name="connsiteX15" fmla="*/ 1927620 w 2369940"/>
                                  <a:gd name="connsiteY15" fmla="*/ 484233 h 1028823"/>
                                  <a:gd name="connsiteX16" fmla="*/ 2097811 w 2369940"/>
                                  <a:gd name="connsiteY16" fmla="*/ 558229 h 1028823"/>
                                  <a:gd name="connsiteX17" fmla="*/ 2289816 w 2369940"/>
                                  <a:gd name="connsiteY17" fmla="*/ 520630 h 1028823"/>
                                  <a:gd name="connsiteX18" fmla="*/ 2359368 w 2369940"/>
                                  <a:gd name="connsiteY18" fmla="*/ 527627 h 1028823"/>
                                  <a:gd name="connsiteX0" fmla="*/ 2359368 w 2377271"/>
                                  <a:gd name="connsiteY0" fmla="*/ 527627 h 1028823"/>
                                  <a:gd name="connsiteX1" fmla="*/ 2077257 w 2377271"/>
                                  <a:gd name="connsiteY1" fmla="*/ 254933 h 1028823"/>
                                  <a:gd name="connsiteX2" fmla="*/ 1811110 w 2377271"/>
                                  <a:gd name="connsiteY2" fmla="*/ 109423 h 1028823"/>
                                  <a:gd name="connsiteX3" fmla="*/ 1380985 w 2377271"/>
                                  <a:gd name="connsiteY3" fmla="*/ 24057 h 1028823"/>
                                  <a:gd name="connsiteX4" fmla="*/ 1057134 w 2377271"/>
                                  <a:gd name="connsiteY4" fmla="*/ 5008 h 1028823"/>
                                  <a:gd name="connsiteX5" fmla="*/ 677082 w 2377271"/>
                                  <a:gd name="connsiteY5" fmla="*/ 102533 h 1028823"/>
                                  <a:gd name="connsiteX6" fmla="*/ 372282 w 2377271"/>
                                  <a:gd name="connsiteY6" fmla="*/ 273983 h 1028823"/>
                                  <a:gd name="connsiteX7" fmla="*/ 124632 w 2377271"/>
                                  <a:gd name="connsiteY7" fmla="*/ 626408 h 1028823"/>
                                  <a:gd name="connsiteX8" fmla="*/ 807 w 2377271"/>
                                  <a:gd name="connsiteY8" fmla="*/ 921683 h 1028823"/>
                                  <a:gd name="connsiteX9" fmla="*/ 77007 w 2377271"/>
                                  <a:gd name="connsiteY9" fmla="*/ 1026458 h 1028823"/>
                                  <a:gd name="connsiteX10" fmla="*/ 191307 w 2377271"/>
                                  <a:gd name="connsiteY10" fmla="*/ 835958 h 1028823"/>
                                  <a:gd name="connsiteX11" fmla="*/ 381807 w 2377271"/>
                                  <a:gd name="connsiteY11" fmla="*/ 607358 h 1028823"/>
                                  <a:gd name="connsiteX12" fmla="*/ 858057 w 2377271"/>
                                  <a:gd name="connsiteY12" fmla="*/ 416858 h 1028823"/>
                                  <a:gd name="connsiteX13" fmla="*/ 1267632 w 2377271"/>
                                  <a:gd name="connsiteY13" fmla="*/ 245408 h 1028823"/>
                                  <a:gd name="connsiteX14" fmla="*/ 1661668 w 2377271"/>
                                  <a:gd name="connsiteY14" fmla="*/ 254933 h 1028823"/>
                                  <a:gd name="connsiteX15" fmla="*/ 1927620 w 2377271"/>
                                  <a:gd name="connsiteY15" fmla="*/ 484233 h 1028823"/>
                                  <a:gd name="connsiteX16" fmla="*/ 2097811 w 2377271"/>
                                  <a:gd name="connsiteY16" fmla="*/ 558229 h 1028823"/>
                                  <a:gd name="connsiteX17" fmla="*/ 2321069 w 2377271"/>
                                  <a:gd name="connsiteY17" fmla="*/ 529723 h 1028823"/>
                                  <a:gd name="connsiteX18" fmla="*/ 2359368 w 2377271"/>
                                  <a:gd name="connsiteY18" fmla="*/ 527627 h 1028823"/>
                                  <a:gd name="connsiteX0" fmla="*/ 2340125 w 2362623"/>
                                  <a:gd name="connsiteY0" fmla="*/ 542558 h 1028823"/>
                                  <a:gd name="connsiteX1" fmla="*/ 2077257 w 2362623"/>
                                  <a:gd name="connsiteY1" fmla="*/ 254933 h 1028823"/>
                                  <a:gd name="connsiteX2" fmla="*/ 1811110 w 2362623"/>
                                  <a:gd name="connsiteY2" fmla="*/ 109423 h 1028823"/>
                                  <a:gd name="connsiteX3" fmla="*/ 1380985 w 2362623"/>
                                  <a:gd name="connsiteY3" fmla="*/ 24057 h 1028823"/>
                                  <a:gd name="connsiteX4" fmla="*/ 1057134 w 2362623"/>
                                  <a:gd name="connsiteY4" fmla="*/ 5008 h 1028823"/>
                                  <a:gd name="connsiteX5" fmla="*/ 677082 w 2362623"/>
                                  <a:gd name="connsiteY5" fmla="*/ 102533 h 1028823"/>
                                  <a:gd name="connsiteX6" fmla="*/ 372282 w 2362623"/>
                                  <a:gd name="connsiteY6" fmla="*/ 273983 h 1028823"/>
                                  <a:gd name="connsiteX7" fmla="*/ 124632 w 2362623"/>
                                  <a:gd name="connsiteY7" fmla="*/ 626408 h 1028823"/>
                                  <a:gd name="connsiteX8" fmla="*/ 807 w 2362623"/>
                                  <a:gd name="connsiteY8" fmla="*/ 921683 h 1028823"/>
                                  <a:gd name="connsiteX9" fmla="*/ 77007 w 2362623"/>
                                  <a:gd name="connsiteY9" fmla="*/ 1026458 h 1028823"/>
                                  <a:gd name="connsiteX10" fmla="*/ 191307 w 2362623"/>
                                  <a:gd name="connsiteY10" fmla="*/ 835958 h 1028823"/>
                                  <a:gd name="connsiteX11" fmla="*/ 381807 w 2362623"/>
                                  <a:gd name="connsiteY11" fmla="*/ 607358 h 1028823"/>
                                  <a:gd name="connsiteX12" fmla="*/ 858057 w 2362623"/>
                                  <a:gd name="connsiteY12" fmla="*/ 416858 h 1028823"/>
                                  <a:gd name="connsiteX13" fmla="*/ 1267632 w 2362623"/>
                                  <a:gd name="connsiteY13" fmla="*/ 245408 h 1028823"/>
                                  <a:gd name="connsiteX14" fmla="*/ 1661668 w 2362623"/>
                                  <a:gd name="connsiteY14" fmla="*/ 254933 h 1028823"/>
                                  <a:gd name="connsiteX15" fmla="*/ 1927620 w 2362623"/>
                                  <a:gd name="connsiteY15" fmla="*/ 484233 h 1028823"/>
                                  <a:gd name="connsiteX16" fmla="*/ 2097811 w 2362623"/>
                                  <a:gd name="connsiteY16" fmla="*/ 558229 h 1028823"/>
                                  <a:gd name="connsiteX17" fmla="*/ 2321069 w 2362623"/>
                                  <a:gd name="connsiteY17" fmla="*/ 529723 h 1028823"/>
                                  <a:gd name="connsiteX18" fmla="*/ 2340125 w 2362623"/>
                                  <a:gd name="connsiteY18" fmla="*/ 542558 h 1028823"/>
                                  <a:gd name="connsiteX0" fmla="*/ 2340125 w 2362864"/>
                                  <a:gd name="connsiteY0" fmla="*/ 542558 h 1028823"/>
                                  <a:gd name="connsiteX1" fmla="*/ 2077257 w 2362864"/>
                                  <a:gd name="connsiteY1" fmla="*/ 254933 h 1028823"/>
                                  <a:gd name="connsiteX2" fmla="*/ 1811110 w 2362864"/>
                                  <a:gd name="connsiteY2" fmla="*/ 109423 h 1028823"/>
                                  <a:gd name="connsiteX3" fmla="*/ 1380985 w 2362864"/>
                                  <a:gd name="connsiteY3" fmla="*/ 24057 h 1028823"/>
                                  <a:gd name="connsiteX4" fmla="*/ 1057134 w 2362864"/>
                                  <a:gd name="connsiteY4" fmla="*/ 5008 h 1028823"/>
                                  <a:gd name="connsiteX5" fmla="*/ 677082 w 2362864"/>
                                  <a:gd name="connsiteY5" fmla="*/ 102533 h 1028823"/>
                                  <a:gd name="connsiteX6" fmla="*/ 372282 w 2362864"/>
                                  <a:gd name="connsiteY6" fmla="*/ 273983 h 1028823"/>
                                  <a:gd name="connsiteX7" fmla="*/ 124632 w 2362864"/>
                                  <a:gd name="connsiteY7" fmla="*/ 626408 h 1028823"/>
                                  <a:gd name="connsiteX8" fmla="*/ 807 w 2362864"/>
                                  <a:gd name="connsiteY8" fmla="*/ 921683 h 1028823"/>
                                  <a:gd name="connsiteX9" fmla="*/ 77007 w 2362864"/>
                                  <a:gd name="connsiteY9" fmla="*/ 1026458 h 1028823"/>
                                  <a:gd name="connsiteX10" fmla="*/ 191307 w 2362864"/>
                                  <a:gd name="connsiteY10" fmla="*/ 835958 h 1028823"/>
                                  <a:gd name="connsiteX11" fmla="*/ 381807 w 2362864"/>
                                  <a:gd name="connsiteY11" fmla="*/ 607358 h 1028823"/>
                                  <a:gd name="connsiteX12" fmla="*/ 858057 w 2362864"/>
                                  <a:gd name="connsiteY12" fmla="*/ 416858 h 1028823"/>
                                  <a:gd name="connsiteX13" fmla="*/ 1267632 w 2362864"/>
                                  <a:gd name="connsiteY13" fmla="*/ 245408 h 1028823"/>
                                  <a:gd name="connsiteX14" fmla="*/ 1661668 w 2362864"/>
                                  <a:gd name="connsiteY14" fmla="*/ 254933 h 1028823"/>
                                  <a:gd name="connsiteX15" fmla="*/ 1927620 w 2362864"/>
                                  <a:gd name="connsiteY15" fmla="*/ 484233 h 1028823"/>
                                  <a:gd name="connsiteX16" fmla="*/ 2092574 w 2362864"/>
                                  <a:gd name="connsiteY16" fmla="*/ 538041 h 1028823"/>
                                  <a:gd name="connsiteX17" fmla="*/ 2321069 w 2362864"/>
                                  <a:gd name="connsiteY17" fmla="*/ 529723 h 1028823"/>
                                  <a:gd name="connsiteX18" fmla="*/ 2340125 w 2362864"/>
                                  <a:gd name="connsiteY18" fmla="*/ 542558 h 1028823"/>
                                  <a:gd name="connsiteX0" fmla="*/ 2340125 w 2371702"/>
                                  <a:gd name="connsiteY0" fmla="*/ 542558 h 1028823"/>
                                  <a:gd name="connsiteX1" fmla="*/ 2077257 w 2371702"/>
                                  <a:gd name="connsiteY1" fmla="*/ 254933 h 1028823"/>
                                  <a:gd name="connsiteX2" fmla="*/ 1811110 w 2371702"/>
                                  <a:gd name="connsiteY2" fmla="*/ 109423 h 1028823"/>
                                  <a:gd name="connsiteX3" fmla="*/ 1380985 w 2371702"/>
                                  <a:gd name="connsiteY3" fmla="*/ 24057 h 1028823"/>
                                  <a:gd name="connsiteX4" fmla="*/ 1057134 w 2371702"/>
                                  <a:gd name="connsiteY4" fmla="*/ 5008 h 1028823"/>
                                  <a:gd name="connsiteX5" fmla="*/ 677082 w 2371702"/>
                                  <a:gd name="connsiteY5" fmla="*/ 102533 h 1028823"/>
                                  <a:gd name="connsiteX6" fmla="*/ 372282 w 2371702"/>
                                  <a:gd name="connsiteY6" fmla="*/ 273983 h 1028823"/>
                                  <a:gd name="connsiteX7" fmla="*/ 124632 w 2371702"/>
                                  <a:gd name="connsiteY7" fmla="*/ 626408 h 1028823"/>
                                  <a:gd name="connsiteX8" fmla="*/ 807 w 2371702"/>
                                  <a:gd name="connsiteY8" fmla="*/ 921683 h 1028823"/>
                                  <a:gd name="connsiteX9" fmla="*/ 77007 w 2371702"/>
                                  <a:gd name="connsiteY9" fmla="*/ 1026458 h 1028823"/>
                                  <a:gd name="connsiteX10" fmla="*/ 191307 w 2371702"/>
                                  <a:gd name="connsiteY10" fmla="*/ 835958 h 1028823"/>
                                  <a:gd name="connsiteX11" fmla="*/ 381807 w 2371702"/>
                                  <a:gd name="connsiteY11" fmla="*/ 607358 h 1028823"/>
                                  <a:gd name="connsiteX12" fmla="*/ 858057 w 2371702"/>
                                  <a:gd name="connsiteY12" fmla="*/ 416858 h 1028823"/>
                                  <a:gd name="connsiteX13" fmla="*/ 1267632 w 2371702"/>
                                  <a:gd name="connsiteY13" fmla="*/ 245408 h 1028823"/>
                                  <a:gd name="connsiteX14" fmla="*/ 1661668 w 2371702"/>
                                  <a:gd name="connsiteY14" fmla="*/ 254933 h 1028823"/>
                                  <a:gd name="connsiteX15" fmla="*/ 1927620 w 2371702"/>
                                  <a:gd name="connsiteY15" fmla="*/ 484233 h 1028823"/>
                                  <a:gd name="connsiteX16" fmla="*/ 2321069 w 2371702"/>
                                  <a:gd name="connsiteY16" fmla="*/ 529723 h 1028823"/>
                                  <a:gd name="connsiteX17" fmla="*/ 2340125 w 2371702"/>
                                  <a:gd name="connsiteY17" fmla="*/ 542558 h 1028823"/>
                                  <a:gd name="connsiteX0" fmla="*/ 2340125 w 2372729"/>
                                  <a:gd name="connsiteY0" fmla="*/ 542558 h 1028823"/>
                                  <a:gd name="connsiteX1" fmla="*/ 2077257 w 2372729"/>
                                  <a:gd name="connsiteY1" fmla="*/ 254933 h 1028823"/>
                                  <a:gd name="connsiteX2" fmla="*/ 1811110 w 2372729"/>
                                  <a:gd name="connsiteY2" fmla="*/ 109423 h 1028823"/>
                                  <a:gd name="connsiteX3" fmla="*/ 1380985 w 2372729"/>
                                  <a:gd name="connsiteY3" fmla="*/ 24057 h 1028823"/>
                                  <a:gd name="connsiteX4" fmla="*/ 1057134 w 2372729"/>
                                  <a:gd name="connsiteY4" fmla="*/ 5008 h 1028823"/>
                                  <a:gd name="connsiteX5" fmla="*/ 677082 w 2372729"/>
                                  <a:gd name="connsiteY5" fmla="*/ 102533 h 1028823"/>
                                  <a:gd name="connsiteX6" fmla="*/ 372282 w 2372729"/>
                                  <a:gd name="connsiteY6" fmla="*/ 273983 h 1028823"/>
                                  <a:gd name="connsiteX7" fmla="*/ 124632 w 2372729"/>
                                  <a:gd name="connsiteY7" fmla="*/ 626408 h 1028823"/>
                                  <a:gd name="connsiteX8" fmla="*/ 807 w 2372729"/>
                                  <a:gd name="connsiteY8" fmla="*/ 921683 h 1028823"/>
                                  <a:gd name="connsiteX9" fmla="*/ 77007 w 2372729"/>
                                  <a:gd name="connsiteY9" fmla="*/ 1026458 h 1028823"/>
                                  <a:gd name="connsiteX10" fmla="*/ 191307 w 2372729"/>
                                  <a:gd name="connsiteY10" fmla="*/ 835958 h 1028823"/>
                                  <a:gd name="connsiteX11" fmla="*/ 381807 w 2372729"/>
                                  <a:gd name="connsiteY11" fmla="*/ 607358 h 1028823"/>
                                  <a:gd name="connsiteX12" fmla="*/ 858057 w 2372729"/>
                                  <a:gd name="connsiteY12" fmla="*/ 416858 h 1028823"/>
                                  <a:gd name="connsiteX13" fmla="*/ 1267632 w 2372729"/>
                                  <a:gd name="connsiteY13" fmla="*/ 245408 h 1028823"/>
                                  <a:gd name="connsiteX14" fmla="*/ 1661668 w 2372729"/>
                                  <a:gd name="connsiteY14" fmla="*/ 254933 h 1028823"/>
                                  <a:gd name="connsiteX15" fmla="*/ 1910509 w 2372729"/>
                                  <a:gd name="connsiteY15" fmla="*/ 361036 h 1028823"/>
                                  <a:gd name="connsiteX16" fmla="*/ 2321069 w 2372729"/>
                                  <a:gd name="connsiteY16" fmla="*/ 529723 h 1028823"/>
                                  <a:gd name="connsiteX17" fmla="*/ 2340125 w 2372729"/>
                                  <a:gd name="connsiteY17" fmla="*/ 542558 h 1028823"/>
                                  <a:gd name="connsiteX0" fmla="*/ 2340125 w 2372729"/>
                                  <a:gd name="connsiteY0" fmla="*/ 542558 h 1028823"/>
                                  <a:gd name="connsiteX1" fmla="*/ 2077257 w 2372729"/>
                                  <a:gd name="connsiteY1" fmla="*/ 254933 h 1028823"/>
                                  <a:gd name="connsiteX2" fmla="*/ 1811110 w 2372729"/>
                                  <a:gd name="connsiteY2" fmla="*/ 109423 h 1028823"/>
                                  <a:gd name="connsiteX3" fmla="*/ 1380985 w 2372729"/>
                                  <a:gd name="connsiteY3" fmla="*/ 24057 h 1028823"/>
                                  <a:gd name="connsiteX4" fmla="*/ 1057134 w 2372729"/>
                                  <a:gd name="connsiteY4" fmla="*/ 5008 h 1028823"/>
                                  <a:gd name="connsiteX5" fmla="*/ 677082 w 2372729"/>
                                  <a:gd name="connsiteY5" fmla="*/ 102533 h 1028823"/>
                                  <a:gd name="connsiteX6" fmla="*/ 372282 w 2372729"/>
                                  <a:gd name="connsiteY6" fmla="*/ 273983 h 1028823"/>
                                  <a:gd name="connsiteX7" fmla="*/ 124632 w 2372729"/>
                                  <a:gd name="connsiteY7" fmla="*/ 626408 h 1028823"/>
                                  <a:gd name="connsiteX8" fmla="*/ 807 w 2372729"/>
                                  <a:gd name="connsiteY8" fmla="*/ 921683 h 1028823"/>
                                  <a:gd name="connsiteX9" fmla="*/ 77007 w 2372729"/>
                                  <a:gd name="connsiteY9" fmla="*/ 1026458 h 1028823"/>
                                  <a:gd name="connsiteX10" fmla="*/ 191307 w 2372729"/>
                                  <a:gd name="connsiteY10" fmla="*/ 835958 h 1028823"/>
                                  <a:gd name="connsiteX11" fmla="*/ 381807 w 2372729"/>
                                  <a:gd name="connsiteY11" fmla="*/ 607358 h 1028823"/>
                                  <a:gd name="connsiteX12" fmla="*/ 858057 w 2372729"/>
                                  <a:gd name="connsiteY12" fmla="*/ 416858 h 1028823"/>
                                  <a:gd name="connsiteX13" fmla="*/ 1191421 w 2372729"/>
                                  <a:gd name="connsiteY13" fmla="*/ 158045 h 1028823"/>
                                  <a:gd name="connsiteX14" fmla="*/ 1661668 w 2372729"/>
                                  <a:gd name="connsiteY14" fmla="*/ 254933 h 1028823"/>
                                  <a:gd name="connsiteX15" fmla="*/ 1910509 w 2372729"/>
                                  <a:gd name="connsiteY15" fmla="*/ 361036 h 1028823"/>
                                  <a:gd name="connsiteX16" fmla="*/ 2321069 w 2372729"/>
                                  <a:gd name="connsiteY16" fmla="*/ 529723 h 1028823"/>
                                  <a:gd name="connsiteX17" fmla="*/ 2340125 w 2372729"/>
                                  <a:gd name="connsiteY17" fmla="*/ 542558 h 1028823"/>
                                  <a:gd name="connsiteX0" fmla="*/ 2359106 w 2391710"/>
                                  <a:gd name="connsiteY0" fmla="*/ 542558 h 1029512"/>
                                  <a:gd name="connsiteX1" fmla="*/ 2096238 w 2391710"/>
                                  <a:gd name="connsiteY1" fmla="*/ 254933 h 1029512"/>
                                  <a:gd name="connsiteX2" fmla="*/ 1830091 w 2391710"/>
                                  <a:gd name="connsiteY2" fmla="*/ 109423 h 1029512"/>
                                  <a:gd name="connsiteX3" fmla="*/ 1399966 w 2391710"/>
                                  <a:gd name="connsiteY3" fmla="*/ 24057 h 1029512"/>
                                  <a:gd name="connsiteX4" fmla="*/ 1076115 w 2391710"/>
                                  <a:gd name="connsiteY4" fmla="*/ 5008 h 1029512"/>
                                  <a:gd name="connsiteX5" fmla="*/ 696063 w 2391710"/>
                                  <a:gd name="connsiteY5" fmla="*/ 102533 h 1029512"/>
                                  <a:gd name="connsiteX6" fmla="*/ 391263 w 2391710"/>
                                  <a:gd name="connsiteY6" fmla="*/ 273983 h 1029512"/>
                                  <a:gd name="connsiteX7" fmla="*/ 35281 w 2391710"/>
                                  <a:gd name="connsiteY7" fmla="*/ 528052 h 1029512"/>
                                  <a:gd name="connsiteX8" fmla="*/ 19788 w 2391710"/>
                                  <a:gd name="connsiteY8" fmla="*/ 921683 h 1029512"/>
                                  <a:gd name="connsiteX9" fmla="*/ 95988 w 2391710"/>
                                  <a:gd name="connsiteY9" fmla="*/ 1026458 h 1029512"/>
                                  <a:gd name="connsiteX10" fmla="*/ 210288 w 2391710"/>
                                  <a:gd name="connsiteY10" fmla="*/ 835958 h 1029512"/>
                                  <a:gd name="connsiteX11" fmla="*/ 400788 w 2391710"/>
                                  <a:gd name="connsiteY11" fmla="*/ 607358 h 1029512"/>
                                  <a:gd name="connsiteX12" fmla="*/ 877038 w 2391710"/>
                                  <a:gd name="connsiteY12" fmla="*/ 416858 h 1029512"/>
                                  <a:gd name="connsiteX13" fmla="*/ 1210402 w 2391710"/>
                                  <a:gd name="connsiteY13" fmla="*/ 158045 h 1029512"/>
                                  <a:gd name="connsiteX14" fmla="*/ 1680649 w 2391710"/>
                                  <a:gd name="connsiteY14" fmla="*/ 254933 h 1029512"/>
                                  <a:gd name="connsiteX15" fmla="*/ 1929490 w 2391710"/>
                                  <a:gd name="connsiteY15" fmla="*/ 361036 h 1029512"/>
                                  <a:gd name="connsiteX16" fmla="*/ 2340050 w 2391710"/>
                                  <a:gd name="connsiteY16" fmla="*/ 529723 h 1029512"/>
                                  <a:gd name="connsiteX17" fmla="*/ 2359106 w 2391710"/>
                                  <a:gd name="connsiteY17" fmla="*/ 542558 h 1029512"/>
                                  <a:gd name="connsiteX0" fmla="*/ 2546756 w 2579360"/>
                                  <a:gd name="connsiteY0" fmla="*/ 542558 h 1026906"/>
                                  <a:gd name="connsiteX1" fmla="*/ 2283888 w 2579360"/>
                                  <a:gd name="connsiteY1" fmla="*/ 254933 h 1026906"/>
                                  <a:gd name="connsiteX2" fmla="*/ 2017741 w 2579360"/>
                                  <a:gd name="connsiteY2" fmla="*/ 109423 h 1026906"/>
                                  <a:gd name="connsiteX3" fmla="*/ 1587616 w 2579360"/>
                                  <a:gd name="connsiteY3" fmla="*/ 24057 h 1026906"/>
                                  <a:gd name="connsiteX4" fmla="*/ 1263765 w 2579360"/>
                                  <a:gd name="connsiteY4" fmla="*/ 5008 h 1026906"/>
                                  <a:gd name="connsiteX5" fmla="*/ 883713 w 2579360"/>
                                  <a:gd name="connsiteY5" fmla="*/ 102533 h 1026906"/>
                                  <a:gd name="connsiteX6" fmla="*/ 578913 w 2579360"/>
                                  <a:gd name="connsiteY6" fmla="*/ 273983 h 1026906"/>
                                  <a:gd name="connsiteX7" fmla="*/ 222931 w 2579360"/>
                                  <a:gd name="connsiteY7" fmla="*/ 528052 h 1026906"/>
                                  <a:gd name="connsiteX8" fmla="*/ 533 w 2579360"/>
                                  <a:gd name="connsiteY8" fmla="*/ 781764 h 1026906"/>
                                  <a:gd name="connsiteX9" fmla="*/ 283638 w 2579360"/>
                                  <a:gd name="connsiteY9" fmla="*/ 1026458 h 1026906"/>
                                  <a:gd name="connsiteX10" fmla="*/ 397938 w 2579360"/>
                                  <a:gd name="connsiteY10" fmla="*/ 835958 h 1026906"/>
                                  <a:gd name="connsiteX11" fmla="*/ 588438 w 2579360"/>
                                  <a:gd name="connsiteY11" fmla="*/ 607358 h 1026906"/>
                                  <a:gd name="connsiteX12" fmla="*/ 1064688 w 2579360"/>
                                  <a:gd name="connsiteY12" fmla="*/ 416858 h 1026906"/>
                                  <a:gd name="connsiteX13" fmla="*/ 1398052 w 2579360"/>
                                  <a:gd name="connsiteY13" fmla="*/ 158045 h 1026906"/>
                                  <a:gd name="connsiteX14" fmla="*/ 1868299 w 2579360"/>
                                  <a:gd name="connsiteY14" fmla="*/ 254933 h 1026906"/>
                                  <a:gd name="connsiteX15" fmla="*/ 2117140 w 2579360"/>
                                  <a:gd name="connsiteY15" fmla="*/ 361036 h 1026906"/>
                                  <a:gd name="connsiteX16" fmla="*/ 2527700 w 2579360"/>
                                  <a:gd name="connsiteY16" fmla="*/ 529723 h 1026906"/>
                                  <a:gd name="connsiteX17" fmla="*/ 2546756 w 2579360"/>
                                  <a:gd name="connsiteY17" fmla="*/ 542558 h 1026906"/>
                                  <a:gd name="connsiteX0" fmla="*/ 2550761 w 2583365"/>
                                  <a:gd name="connsiteY0" fmla="*/ 542558 h 839265"/>
                                  <a:gd name="connsiteX1" fmla="*/ 2287893 w 2583365"/>
                                  <a:gd name="connsiteY1" fmla="*/ 254933 h 839265"/>
                                  <a:gd name="connsiteX2" fmla="*/ 2021746 w 2583365"/>
                                  <a:gd name="connsiteY2" fmla="*/ 109423 h 839265"/>
                                  <a:gd name="connsiteX3" fmla="*/ 1591621 w 2583365"/>
                                  <a:gd name="connsiteY3" fmla="*/ 24057 h 839265"/>
                                  <a:gd name="connsiteX4" fmla="*/ 1267770 w 2583365"/>
                                  <a:gd name="connsiteY4" fmla="*/ 5008 h 839265"/>
                                  <a:gd name="connsiteX5" fmla="*/ 887718 w 2583365"/>
                                  <a:gd name="connsiteY5" fmla="*/ 102533 h 839265"/>
                                  <a:gd name="connsiteX6" fmla="*/ 582918 w 2583365"/>
                                  <a:gd name="connsiteY6" fmla="*/ 273983 h 839265"/>
                                  <a:gd name="connsiteX7" fmla="*/ 226936 w 2583365"/>
                                  <a:gd name="connsiteY7" fmla="*/ 528052 h 839265"/>
                                  <a:gd name="connsiteX8" fmla="*/ 4538 w 2583365"/>
                                  <a:gd name="connsiteY8" fmla="*/ 781764 h 839265"/>
                                  <a:gd name="connsiteX9" fmla="*/ 102960 w 2583365"/>
                                  <a:gd name="connsiteY9" fmla="*/ 745515 h 839265"/>
                                  <a:gd name="connsiteX10" fmla="*/ 401943 w 2583365"/>
                                  <a:gd name="connsiteY10" fmla="*/ 835958 h 839265"/>
                                  <a:gd name="connsiteX11" fmla="*/ 592443 w 2583365"/>
                                  <a:gd name="connsiteY11" fmla="*/ 607358 h 839265"/>
                                  <a:gd name="connsiteX12" fmla="*/ 1068693 w 2583365"/>
                                  <a:gd name="connsiteY12" fmla="*/ 416858 h 839265"/>
                                  <a:gd name="connsiteX13" fmla="*/ 1402057 w 2583365"/>
                                  <a:gd name="connsiteY13" fmla="*/ 158045 h 839265"/>
                                  <a:gd name="connsiteX14" fmla="*/ 1872304 w 2583365"/>
                                  <a:gd name="connsiteY14" fmla="*/ 254933 h 839265"/>
                                  <a:gd name="connsiteX15" fmla="*/ 2121145 w 2583365"/>
                                  <a:gd name="connsiteY15" fmla="*/ 361036 h 839265"/>
                                  <a:gd name="connsiteX16" fmla="*/ 2531705 w 2583365"/>
                                  <a:gd name="connsiteY16" fmla="*/ 529723 h 839265"/>
                                  <a:gd name="connsiteX17" fmla="*/ 2550761 w 2583365"/>
                                  <a:gd name="connsiteY17" fmla="*/ 542558 h 839265"/>
                                  <a:gd name="connsiteX0" fmla="*/ 2590521 w 2623125"/>
                                  <a:gd name="connsiteY0" fmla="*/ 542558 h 873586"/>
                                  <a:gd name="connsiteX1" fmla="*/ 2327653 w 2623125"/>
                                  <a:gd name="connsiteY1" fmla="*/ 254933 h 873586"/>
                                  <a:gd name="connsiteX2" fmla="*/ 2061506 w 2623125"/>
                                  <a:gd name="connsiteY2" fmla="*/ 109423 h 873586"/>
                                  <a:gd name="connsiteX3" fmla="*/ 1631381 w 2623125"/>
                                  <a:gd name="connsiteY3" fmla="*/ 24057 h 873586"/>
                                  <a:gd name="connsiteX4" fmla="*/ 1307530 w 2623125"/>
                                  <a:gd name="connsiteY4" fmla="*/ 5008 h 873586"/>
                                  <a:gd name="connsiteX5" fmla="*/ 927478 w 2623125"/>
                                  <a:gd name="connsiteY5" fmla="*/ 102533 h 873586"/>
                                  <a:gd name="connsiteX6" fmla="*/ 622678 w 2623125"/>
                                  <a:gd name="connsiteY6" fmla="*/ 273983 h 873586"/>
                                  <a:gd name="connsiteX7" fmla="*/ 266696 w 2623125"/>
                                  <a:gd name="connsiteY7" fmla="*/ 528052 h 873586"/>
                                  <a:gd name="connsiteX8" fmla="*/ 3085 w 2623125"/>
                                  <a:gd name="connsiteY8" fmla="*/ 868051 h 873586"/>
                                  <a:gd name="connsiteX9" fmla="*/ 142720 w 2623125"/>
                                  <a:gd name="connsiteY9" fmla="*/ 745515 h 873586"/>
                                  <a:gd name="connsiteX10" fmla="*/ 441703 w 2623125"/>
                                  <a:gd name="connsiteY10" fmla="*/ 835958 h 873586"/>
                                  <a:gd name="connsiteX11" fmla="*/ 632203 w 2623125"/>
                                  <a:gd name="connsiteY11" fmla="*/ 607358 h 873586"/>
                                  <a:gd name="connsiteX12" fmla="*/ 1108453 w 2623125"/>
                                  <a:gd name="connsiteY12" fmla="*/ 416858 h 873586"/>
                                  <a:gd name="connsiteX13" fmla="*/ 1441817 w 2623125"/>
                                  <a:gd name="connsiteY13" fmla="*/ 158045 h 873586"/>
                                  <a:gd name="connsiteX14" fmla="*/ 1912064 w 2623125"/>
                                  <a:gd name="connsiteY14" fmla="*/ 254933 h 873586"/>
                                  <a:gd name="connsiteX15" fmla="*/ 2160905 w 2623125"/>
                                  <a:gd name="connsiteY15" fmla="*/ 361036 h 873586"/>
                                  <a:gd name="connsiteX16" fmla="*/ 2571465 w 2623125"/>
                                  <a:gd name="connsiteY16" fmla="*/ 529723 h 873586"/>
                                  <a:gd name="connsiteX17" fmla="*/ 2590521 w 2623125"/>
                                  <a:gd name="connsiteY17" fmla="*/ 542558 h 873586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630945 w 2621867"/>
                                  <a:gd name="connsiteY11" fmla="*/ 607358 h 874241"/>
                                  <a:gd name="connsiteX12" fmla="*/ 1107195 w 2621867"/>
                                  <a:gd name="connsiteY12" fmla="*/ 416858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630945 w 2621867"/>
                                  <a:gd name="connsiteY11" fmla="*/ 607358 h 874241"/>
                                  <a:gd name="connsiteX12" fmla="*/ 983961 w 2621867"/>
                                  <a:gd name="connsiteY12" fmla="*/ 203883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498611 w 2621867"/>
                                  <a:gd name="connsiteY11" fmla="*/ 407931 h 874241"/>
                                  <a:gd name="connsiteX12" fmla="*/ 630945 w 2621867"/>
                                  <a:gd name="connsiteY12" fmla="*/ 607358 h 874241"/>
                                  <a:gd name="connsiteX13" fmla="*/ 983961 w 2621867"/>
                                  <a:gd name="connsiteY13" fmla="*/ 203883 h 874241"/>
                                  <a:gd name="connsiteX14" fmla="*/ 1440559 w 2621867"/>
                                  <a:gd name="connsiteY14" fmla="*/ 158045 h 874241"/>
                                  <a:gd name="connsiteX15" fmla="*/ 1910806 w 2621867"/>
                                  <a:gd name="connsiteY15" fmla="*/ 254933 h 874241"/>
                                  <a:gd name="connsiteX16" fmla="*/ 2159647 w 2621867"/>
                                  <a:gd name="connsiteY16" fmla="*/ 361036 h 874241"/>
                                  <a:gd name="connsiteX17" fmla="*/ 2570207 w 2621867"/>
                                  <a:gd name="connsiteY17" fmla="*/ 529723 h 874241"/>
                                  <a:gd name="connsiteX18" fmla="*/ 2589263 w 2621867"/>
                                  <a:gd name="connsiteY18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498611 w 2621867"/>
                                  <a:gd name="connsiteY11" fmla="*/ 407931 h 874241"/>
                                  <a:gd name="connsiteX12" fmla="*/ 983961 w 2621867"/>
                                  <a:gd name="connsiteY12" fmla="*/ 203883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459 w 2622063"/>
                                  <a:gd name="connsiteY0" fmla="*/ 542558 h 877781"/>
                                  <a:gd name="connsiteX1" fmla="*/ 2326591 w 2622063"/>
                                  <a:gd name="connsiteY1" fmla="*/ 254933 h 877781"/>
                                  <a:gd name="connsiteX2" fmla="*/ 2060444 w 2622063"/>
                                  <a:gd name="connsiteY2" fmla="*/ 109423 h 877781"/>
                                  <a:gd name="connsiteX3" fmla="*/ 1630319 w 2622063"/>
                                  <a:gd name="connsiteY3" fmla="*/ 24057 h 877781"/>
                                  <a:gd name="connsiteX4" fmla="*/ 1306468 w 2622063"/>
                                  <a:gd name="connsiteY4" fmla="*/ 5008 h 877781"/>
                                  <a:gd name="connsiteX5" fmla="*/ 926416 w 2622063"/>
                                  <a:gd name="connsiteY5" fmla="*/ 102533 h 877781"/>
                                  <a:gd name="connsiteX6" fmla="*/ 621616 w 2622063"/>
                                  <a:gd name="connsiteY6" fmla="*/ 273983 h 877781"/>
                                  <a:gd name="connsiteX7" fmla="*/ 232408 w 2622063"/>
                                  <a:gd name="connsiteY7" fmla="*/ 512768 h 877781"/>
                                  <a:gd name="connsiteX8" fmla="*/ 2023 w 2622063"/>
                                  <a:gd name="connsiteY8" fmla="*/ 868051 h 877781"/>
                                  <a:gd name="connsiteX9" fmla="*/ 141658 w 2622063"/>
                                  <a:gd name="connsiteY9" fmla="*/ 745515 h 877781"/>
                                  <a:gd name="connsiteX10" fmla="*/ 498807 w 2622063"/>
                                  <a:gd name="connsiteY10" fmla="*/ 407931 h 877781"/>
                                  <a:gd name="connsiteX11" fmla="*/ 984157 w 2622063"/>
                                  <a:gd name="connsiteY11" fmla="*/ 203883 h 877781"/>
                                  <a:gd name="connsiteX12" fmla="*/ 1440755 w 2622063"/>
                                  <a:gd name="connsiteY12" fmla="*/ 158045 h 877781"/>
                                  <a:gd name="connsiteX13" fmla="*/ 1911002 w 2622063"/>
                                  <a:gd name="connsiteY13" fmla="*/ 254933 h 877781"/>
                                  <a:gd name="connsiteX14" fmla="*/ 2159843 w 2622063"/>
                                  <a:gd name="connsiteY14" fmla="*/ 361036 h 877781"/>
                                  <a:gd name="connsiteX15" fmla="*/ 2570403 w 2622063"/>
                                  <a:gd name="connsiteY15" fmla="*/ 529723 h 877781"/>
                                  <a:gd name="connsiteX16" fmla="*/ 2589459 w 2622063"/>
                                  <a:gd name="connsiteY16" fmla="*/ 542558 h 877781"/>
                                  <a:gd name="connsiteX0" fmla="*/ 2589459 w 2622063"/>
                                  <a:gd name="connsiteY0" fmla="*/ 518527 h 853750"/>
                                  <a:gd name="connsiteX1" fmla="*/ 2326591 w 2622063"/>
                                  <a:gd name="connsiteY1" fmla="*/ 230902 h 853750"/>
                                  <a:gd name="connsiteX2" fmla="*/ 2060444 w 2622063"/>
                                  <a:gd name="connsiteY2" fmla="*/ 85392 h 853750"/>
                                  <a:gd name="connsiteX3" fmla="*/ 1630319 w 2622063"/>
                                  <a:gd name="connsiteY3" fmla="*/ 26 h 853750"/>
                                  <a:gd name="connsiteX4" fmla="*/ 926416 w 2622063"/>
                                  <a:gd name="connsiteY4" fmla="*/ 78502 h 853750"/>
                                  <a:gd name="connsiteX5" fmla="*/ 621616 w 2622063"/>
                                  <a:gd name="connsiteY5" fmla="*/ 249952 h 853750"/>
                                  <a:gd name="connsiteX6" fmla="*/ 232408 w 2622063"/>
                                  <a:gd name="connsiteY6" fmla="*/ 488737 h 853750"/>
                                  <a:gd name="connsiteX7" fmla="*/ 2023 w 2622063"/>
                                  <a:gd name="connsiteY7" fmla="*/ 844020 h 853750"/>
                                  <a:gd name="connsiteX8" fmla="*/ 141658 w 2622063"/>
                                  <a:gd name="connsiteY8" fmla="*/ 721484 h 853750"/>
                                  <a:gd name="connsiteX9" fmla="*/ 498807 w 2622063"/>
                                  <a:gd name="connsiteY9" fmla="*/ 383900 h 853750"/>
                                  <a:gd name="connsiteX10" fmla="*/ 984157 w 2622063"/>
                                  <a:gd name="connsiteY10" fmla="*/ 179852 h 853750"/>
                                  <a:gd name="connsiteX11" fmla="*/ 1440755 w 2622063"/>
                                  <a:gd name="connsiteY11" fmla="*/ 134014 h 853750"/>
                                  <a:gd name="connsiteX12" fmla="*/ 1911002 w 2622063"/>
                                  <a:gd name="connsiteY12" fmla="*/ 230902 h 853750"/>
                                  <a:gd name="connsiteX13" fmla="*/ 2159843 w 2622063"/>
                                  <a:gd name="connsiteY13" fmla="*/ 337005 h 853750"/>
                                  <a:gd name="connsiteX14" fmla="*/ 2570403 w 2622063"/>
                                  <a:gd name="connsiteY14" fmla="*/ 505692 h 853750"/>
                                  <a:gd name="connsiteX15" fmla="*/ 2589459 w 2622063"/>
                                  <a:gd name="connsiteY15" fmla="*/ 518527 h 853750"/>
                                  <a:gd name="connsiteX0" fmla="*/ 2589459 w 2622063"/>
                                  <a:gd name="connsiteY0" fmla="*/ 456826 h 792049"/>
                                  <a:gd name="connsiteX1" fmla="*/ 2326591 w 2622063"/>
                                  <a:gd name="connsiteY1" fmla="*/ 169201 h 792049"/>
                                  <a:gd name="connsiteX2" fmla="*/ 2060444 w 2622063"/>
                                  <a:gd name="connsiteY2" fmla="*/ 23691 h 792049"/>
                                  <a:gd name="connsiteX3" fmla="*/ 926416 w 2622063"/>
                                  <a:gd name="connsiteY3" fmla="*/ 16801 h 792049"/>
                                  <a:gd name="connsiteX4" fmla="*/ 621616 w 2622063"/>
                                  <a:gd name="connsiteY4" fmla="*/ 188251 h 792049"/>
                                  <a:gd name="connsiteX5" fmla="*/ 232408 w 2622063"/>
                                  <a:gd name="connsiteY5" fmla="*/ 427036 h 792049"/>
                                  <a:gd name="connsiteX6" fmla="*/ 2023 w 2622063"/>
                                  <a:gd name="connsiteY6" fmla="*/ 782319 h 792049"/>
                                  <a:gd name="connsiteX7" fmla="*/ 141658 w 2622063"/>
                                  <a:gd name="connsiteY7" fmla="*/ 659783 h 792049"/>
                                  <a:gd name="connsiteX8" fmla="*/ 498807 w 2622063"/>
                                  <a:gd name="connsiteY8" fmla="*/ 322199 h 792049"/>
                                  <a:gd name="connsiteX9" fmla="*/ 984157 w 2622063"/>
                                  <a:gd name="connsiteY9" fmla="*/ 118151 h 792049"/>
                                  <a:gd name="connsiteX10" fmla="*/ 1440755 w 2622063"/>
                                  <a:gd name="connsiteY10" fmla="*/ 72313 h 792049"/>
                                  <a:gd name="connsiteX11" fmla="*/ 1911002 w 2622063"/>
                                  <a:gd name="connsiteY11" fmla="*/ 169201 h 792049"/>
                                  <a:gd name="connsiteX12" fmla="*/ 2159843 w 2622063"/>
                                  <a:gd name="connsiteY12" fmla="*/ 275304 h 792049"/>
                                  <a:gd name="connsiteX13" fmla="*/ 2570403 w 2622063"/>
                                  <a:gd name="connsiteY13" fmla="*/ 443991 h 792049"/>
                                  <a:gd name="connsiteX14" fmla="*/ 2589459 w 2622063"/>
                                  <a:gd name="connsiteY14" fmla="*/ 456826 h 792049"/>
                                  <a:gd name="connsiteX0" fmla="*/ 2589459 w 2622063"/>
                                  <a:gd name="connsiteY0" fmla="*/ 440115 h 775338"/>
                                  <a:gd name="connsiteX1" fmla="*/ 2326591 w 2622063"/>
                                  <a:gd name="connsiteY1" fmla="*/ 152490 h 775338"/>
                                  <a:gd name="connsiteX2" fmla="*/ 926416 w 2622063"/>
                                  <a:gd name="connsiteY2" fmla="*/ 90 h 775338"/>
                                  <a:gd name="connsiteX3" fmla="*/ 621616 w 2622063"/>
                                  <a:gd name="connsiteY3" fmla="*/ 171540 h 775338"/>
                                  <a:gd name="connsiteX4" fmla="*/ 232408 w 2622063"/>
                                  <a:gd name="connsiteY4" fmla="*/ 410325 h 775338"/>
                                  <a:gd name="connsiteX5" fmla="*/ 2023 w 2622063"/>
                                  <a:gd name="connsiteY5" fmla="*/ 765608 h 775338"/>
                                  <a:gd name="connsiteX6" fmla="*/ 141658 w 2622063"/>
                                  <a:gd name="connsiteY6" fmla="*/ 643072 h 775338"/>
                                  <a:gd name="connsiteX7" fmla="*/ 498807 w 2622063"/>
                                  <a:gd name="connsiteY7" fmla="*/ 305488 h 775338"/>
                                  <a:gd name="connsiteX8" fmla="*/ 984157 w 2622063"/>
                                  <a:gd name="connsiteY8" fmla="*/ 101440 h 775338"/>
                                  <a:gd name="connsiteX9" fmla="*/ 1440755 w 2622063"/>
                                  <a:gd name="connsiteY9" fmla="*/ 55602 h 775338"/>
                                  <a:gd name="connsiteX10" fmla="*/ 1911002 w 2622063"/>
                                  <a:gd name="connsiteY10" fmla="*/ 152490 h 775338"/>
                                  <a:gd name="connsiteX11" fmla="*/ 2159843 w 2622063"/>
                                  <a:gd name="connsiteY11" fmla="*/ 258593 h 775338"/>
                                  <a:gd name="connsiteX12" fmla="*/ 2570403 w 2622063"/>
                                  <a:gd name="connsiteY12" fmla="*/ 427280 h 775338"/>
                                  <a:gd name="connsiteX13" fmla="*/ 2589459 w 2622063"/>
                                  <a:gd name="connsiteY13" fmla="*/ 440115 h 775338"/>
                                  <a:gd name="connsiteX0" fmla="*/ 2589459 w 2632818"/>
                                  <a:gd name="connsiteY0" fmla="*/ 440111 h 775334"/>
                                  <a:gd name="connsiteX1" fmla="*/ 2166129 w 2632818"/>
                                  <a:gd name="connsiteY1" fmla="*/ 192742 h 775334"/>
                                  <a:gd name="connsiteX2" fmla="*/ 926416 w 2632818"/>
                                  <a:gd name="connsiteY2" fmla="*/ 86 h 775334"/>
                                  <a:gd name="connsiteX3" fmla="*/ 621616 w 2632818"/>
                                  <a:gd name="connsiteY3" fmla="*/ 171536 h 775334"/>
                                  <a:gd name="connsiteX4" fmla="*/ 232408 w 2632818"/>
                                  <a:gd name="connsiteY4" fmla="*/ 410321 h 775334"/>
                                  <a:gd name="connsiteX5" fmla="*/ 2023 w 2632818"/>
                                  <a:gd name="connsiteY5" fmla="*/ 765604 h 775334"/>
                                  <a:gd name="connsiteX6" fmla="*/ 141658 w 2632818"/>
                                  <a:gd name="connsiteY6" fmla="*/ 643068 h 775334"/>
                                  <a:gd name="connsiteX7" fmla="*/ 498807 w 2632818"/>
                                  <a:gd name="connsiteY7" fmla="*/ 305484 h 775334"/>
                                  <a:gd name="connsiteX8" fmla="*/ 984157 w 2632818"/>
                                  <a:gd name="connsiteY8" fmla="*/ 101436 h 775334"/>
                                  <a:gd name="connsiteX9" fmla="*/ 1440755 w 2632818"/>
                                  <a:gd name="connsiteY9" fmla="*/ 55598 h 775334"/>
                                  <a:gd name="connsiteX10" fmla="*/ 1911002 w 2632818"/>
                                  <a:gd name="connsiteY10" fmla="*/ 152486 h 775334"/>
                                  <a:gd name="connsiteX11" fmla="*/ 2159843 w 2632818"/>
                                  <a:gd name="connsiteY11" fmla="*/ 258589 h 775334"/>
                                  <a:gd name="connsiteX12" fmla="*/ 2570403 w 2632818"/>
                                  <a:gd name="connsiteY12" fmla="*/ 427276 h 775334"/>
                                  <a:gd name="connsiteX13" fmla="*/ 2589459 w 2632818"/>
                                  <a:gd name="connsiteY13" fmla="*/ 440111 h 775334"/>
                                  <a:gd name="connsiteX0" fmla="*/ 2589459 w 2632818"/>
                                  <a:gd name="connsiteY0" fmla="*/ 445171 h 780394"/>
                                  <a:gd name="connsiteX1" fmla="*/ 2166129 w 2632818"/>
                                  <a:gd name="connsiteY1" fmla="*/ 197802 h 780394"/>
                                  <a:gd name="connsiteX2" fmla="*/ 926416 w 2632818"/>
                                  <a:gd name="connsiteY2" fmla="*/ 5146 h 780394"/>
                                  <a:gd name="connsiteX3" fmla="*/ 621616 w 2632818"/>
                                  <a:gd name="connsiteY3" fmla="*/ 176596 h 780394"/>
                                  <a:gd name="connsiteX4" fmla="*/ 232408 w 2632818"/>
                                  <a:gd name="connsiteY4" fmla="*/ 415381 h 780394"/>
                                  <a:gd name="connsiteX5" fmla="*/ 2023 w 2632818"/>
                                  <a:gd name="connsiteY5" fmla="*/ 770664 h 780394"/>
                                  <a:gd name="connsiteX6" fmla="*/ 141658 w 2632818"/>
                                  <a:gd name="connsiteY6" fmla="*/ 648128 h 780394"/>
                                  <a:gd name="connsiteX7" fmla="*/ 498807 w 2632818"/>
                                  <a:gd name="connsiteY7" fmla="*/ 310544 h 780394"/>
                                  <a:gd name="connsiteX8" fmla="*/ 984157 w 2632818"/>
                                  <a:gd name="connsiteY8" fmla="*/ 106496 h 780394"/>
                                  <a:gd name="connsiteX9" fmla="*/ 1444845 w 2632818"/>
                                  <a:gd name="connsiteY9" fmla="*/ 782 h 780394"/>
                                  <a:gd name="connsiteX10" fmla="*/ 1911002 w 2632818"/>
                                  <a:gd name="connsiteY10" fmla="*/ 157546 h 780394"/>
                                  <a:gd name="connsiteX11" fmla="*/ 2159843 w 2632818"/>
                                  <a:gd name="connsiteY11" fmla="*/ 263649 h 780394"/>
                                  <a:gd name="connsiteX12" fmla="*/ 2570403 w 2632818"/>
                                  <a:gd name="connsiteY12" fmla="*/ 432336 h 780394"/>
                                  <a:gd name="connsiteX13" fmla="*/ 2589459 w 2632818"/>
                                  <a:gd name="connsiteY13" fmla="*/ 445171 h 780394"/>
                                  <a:gd name="connsiteX0" fmla="*/ 2589459 w 2632818"/>
                                  <a:gd name="connsiteY0" fmla="*/ 440111 h 775334"/>
                                  <a:gd name="connsiteX1" fmla="*/ 2166129 w 2632818"/>
                                  <a:gd name="connsiteY1" fmla="*/ 192742 h 775334"/>
                                  <a:gd name="connsiteX2" fmla="*/ 926416 w 2632818"/>
                                  <a:gd name="connsiteY2" fmla="*/ 86 h 775334"/>
                                  <a:gd name="connsiteX3" fmla="*/ 621616 w 2632818"/>
                                  <a:gd name="connsiteY3" fmla="*/ 171536 h 775334"/>
                                  <a:gd name="connsiteX4" fmla="*/ 232408 w 2632818"/>
                                  <a:gd name="connsiteY4" fmla="*/ 410321 h 775334"/>
                                  <a:gd name="connsiteX5" fmla="*/ 2023 w 2632818"/>
                                  <a:gd name="connsiteY5" fmla="*/ 765604 h 775334"/>
                                  <a:gd name="connsiteX6" fmla="*/ 141658 w 2632818"/>
                                  <a:gd name="connsiteY6" fmla="*/ 643068 h 775334"/>
                                  <a:gd name="connsiteX7" fmla="*/ 498807 w 2632818"/>
                                  <a:gd name="connsiteY7" fmla="*/ 305484 h 775334"/>
                                  <a:gd name="connsiteX8" fmla="*/ 984157 w 2632818"/>
                                  <a:gd name="connsiteY8" fmla="*/ 101436 h 775334"/>
                                  <a:gd name="connsiteX9" fmla="*/ 1429644 w 2632818"/>
                                  <a:gd name="connsiteY9" fmla="*/ 126113 h 775334"/>
                                  <a:gd name="connsiteX10" fmla="*/ 1911002 w 2632818"/>
                                  <a:gd name="connsiteY10" fmla="*/ 152486 h 775334"/>
                                  <a:gd name="connsiteX11" fmla="*/ 2159843 w 2632818"/>
                                  <a:gd name="connsiteY11" fmla="*/ 258589 h 775334"/>
                                  <a:gd name="connsiteX12" fmla="*/ 2570403 w 2632818"/>
                                  <a:gd name="connsiteY12" fmla="*/ 427276 h 775334"/>
                                  <a:gd name="connsiteX13" fmla="*/ 2589459 w 2632818"/>
                                  <a:gd name="connsiteY13" fmla="*/ 440111 h 775334"/>
                                  <a:gd name="connsiteX0" fmla="*/ 2589459 w 2646289"/>
                                  <a:gd name="connsiteY0" fmla="*/ 441260 h 776483"/>
                                  <a:gd name="connsiteX1" fmla="*/ 1974706 w 2646289"/>
                                  <a:gd name="connsiteY1" fmla="*/ 114032 h 776483"/>
                                  <a:gd name="connsiteX2" fmla="*/ 926416 w 2646289"/>
                                  <a:gd name="connsiteY2" fmla="*/ 1235 h 776483"/>
                                  <a:gd name="connsiteX3" fmla="*/ 621616 w 2646289"/>
                                  <a:gd name="connsiteY3" fmla="*/ 172685 h 776483"/>
                                  <a:gd name="connsiteX4" fmla="*/ 232408 w 2646289"/>
                                  <a:gd name="connsiteY4" fmla="*/ 411470 h 776483"/>
                                  <a:gd name="connsiteX5" fmla="*/ 2023 w 2646289"/>
                                  <a:gd name="connsiteY5" fmla="*/ 766753 h 776483"/>
                                  <a:gd name="connsiteX6" fmla="*/ 141658 w 2646289"/>
                                  <a:gd name="connsiteY6" fmla="*/ 644217 h 776483"/>
                                  <a:gd name="connsiteX7" fmla="*/ 498807 w 2646289"/>
                                  <a:gd name="connsiteY7" fmla="*/ 306633 h 776483"/>
                                  <a:gd name="connsiteX8" fmla="*/ 984157 w 2646289"/>
                                  <a:gd name="connsiteY8" fmla="*/ 102585 h 776483"/>
                                  <a:gd name="connsiteX9" fmla="*/ 1429644 w 2646289"/>
                                  <a:gd name="connsiteY9" fmla="*/ 127262 h 776483"/>
                                  <a:gd name="connsiteX10" fmla="*/ 1911002 w 2646289"/>
                                  <a:gd name="connsiteY10" fmla="*/ 153635 h 776483"/>
                                  <a:gd name="connsiteX11" fmla="*/ 2159843 w 2646289"/>
                                  <a:gd name="connsiteY11" fmla="*/ 259738 h 776483"/>
                                  <a:gd name="connsiteX12" fmla="*/ 2570403 w 2646289"/>
                                  <a:gd name="connsiteY12" fmla="*/ 428425 h 776483"/>
                                  <a:gd name="connsiteX13" fmla="*/ 2589459 w 2646289"/>
                                  <a:gd name="connsiteY13" fmla="*/ 441260 h 776483"/>
                                  <a:gd name="connsiteX0" fmla="*/ 2589459 w 2646289"/>
                                  <a:gd name="connsiteY0" fmla="*/ 430390 h 765613"/>
                                  <a:gd name="connsiteX1" fmla="*/ 1974706 w 2646289"/>
                                  <a:gd name="connsiteY1" fmla="*/ 103162 h 765613"/>
                                  <a:gd name="connsiteX2" fmla="*/ 1202616 w 2646289"/>
                                  <a:gd name="connsiteY2" fmla="*/ 1458 h 765613"/>
                                  <a:gd name="connsiteX3" fmla="*/ 621616 w 2646289"/>
                                  <a:gd name="connsiteY3" fmla="*/ 161815 h 765613"/>
                                  <a:gd name="connsiteX4" fmla="*/ 232408 w 2646289"/>
                                  <a:gd name="connsiteY4" fmla="*/ 400600 h 765613"/>
                                  <a:gd name="connsiteX5" fmla="*/ 2023 w 2646289"/>
                                  <a:gd name="connsiteY5" fmla="*/ 755883 h 765613"/>
                                  <a:gd name="connsiteX6" fmla="*/ 141658 w 2646289"/>
                                  <a:gd name="connsiteY6" fmla="*/ 633347 h 765613"/>
                                  <a:gd name="connsiteX7" fmla="*/ 498807 w 2646289"/>
                                  <a:gd name="connsiteY7" fmla="*/ 295763 h 765613"/>
                                  <a:gd name="connsiteX8" fmla="*/ 984157 w 2646289"/>
                                  <a:gd name="connsiteY8" fmla="*/ 91715 h 765613"/>
                                  <a:gd name="connsiteX9" fmla="*/ 1429644 w 2646289"/>
                                  <a:gd name="connsiteY9" fmla="*/ 116392 h 765613"/>
                                  <a:gd name="connsiteX10" fmla="*/ 1911002 w 2646289"/>
                                  <a:gd name="connsiteY10" fmla="*/ 142765 h 765613"/>
                                  <a:gd name="connsiteX11" fmla="*/ 2159843 w 2646289"/>
                                  <a:gd name="connsiteY11" fmla="*/ 248868 h 765613"/>
                                  <a:gd name="connsiteX12" fmla="*/ 2570403 w 2646289"/>
                                  <a:gd name="connsiteY12" fmla="*/ 417555 h 765613"/>
                                  <a:gd name="connsiteX13" fmla="*/ 2589459 w 2646289"/>
                                  <a:gd name="connsiteY13" fmla="*/ 430390 h 765613"/>
                                  <a:gd name="connsiteX0" fmla="*/ 2589459 w 2646289"/>
                                  <a:gd name="connsiteY0" fmla="*/ 429481 h 764704"/>
                                  <a:gd name="connsiteX1" fmla="*/ 1974706 w 2646289"/>
                                  <a:gd name="connsiteY1" fmla="*/ 102253 h 764704"/>
                                  <a:gd name="connsiteX2" fmla="*/ 1202616 w 2646289"/>
                                  <a:gd name="connsiteY2" fmla="*/ 549 h 764704"/>
                                  <a:gd name="connsiteX3" fmla="*/ 614981 w 2646289"/>
                                  <a:gd name="connsiteY3" fmla="*/ 135166 h 764704"/>
                                  <a:gd name="connsiteX4" fmla="*/ 232408 w 2646289"/>
                                  <a:gd name="connsiteY4" fmla="*/ 399691 h 764704"/>
                                  <a:gd name="connsiteX5" fmla="*/ 2023 w 2646289"/>
                                  <a:gd name="connsiteY5" fmla="*/ 754974 h 764704"/>
                                  <a:gd name="connsiteX6" fmla="*/ 141658 w 2646289"/>
                                  <a:gd name="connsiteY6" fmla="*/ 632438 h 764704"/>
                                  <a:gd name="connsiteX7" fmla="*/ 498807 w 2646289"/>
                                  <a:gd name="connsiteY7" fmla="*/ 294854 h 764704"/>
                                  <a:gd name="connsiteX8" fmla="*/ 984157 w 2646289"/>
                                  <a:gd name="connsiteY8" fmla="*/ 90806 h 764704"/>
                                  <a:gd name="connsiteX9" fmla="*/ 1429644 w 2646289"/>
                                  <a:gd name="connsiteY9" fmla="*/ 115483 h 764704"/>
                                  <a:gd name="connsiteX10" fmla="*/ 1911002 w 2646289"/>
                                  <a:gd name="connsiteY10" fmla="*/ 141856 h 764704"/>
                                  <a:gd name="connsiteX11" fmla="*/ 2159843 w 2646289"/>
                                  <a:gd name="connsiteY11" fmla="*/ 247959 h 764704"/>
                                  <a:gd name="connsiteX12" fmla="*/ 2570403 w 2646289"/>
                                  <a:gd name="connsiteY12" fmla="*/ 416646 h 764704"/>
                                  <a:gd name="connsiteX13" fmla="*/ 2589459 w 2646289"/>
                                  <a:gd name="connsiteY13" fmla="*/ 429481 h 764704"/>
                                  <a:gd name="connsiteX0" fmla="*/ 2589459 w 2646289"/>
                                  <a:gd name="connsiteY0" fmla="*/ 429481 h 764704"/>
                                  <a:gd name="connsiteX1" fmla="*/ 1974706 w 2646289"/>
                                  <a:gd name="connsiteY1" fmla="*/ 102253 h 764704"/>
                                  <a:gd name="connsiteX2" fmla="*/ 1202616 w 2646289"/>
                                  <a:gd name="connsiteY2" fmla="*/ 549 h 764704"/>
                                  <a:gd name="connsiteX3" fmla="*/ 614981 w 2646289"/>
                                  <a:gd name="connsiteY3" fmla="*/ 135166 h 764704"/>
                                  <a:gd name="connsiteX4" fmla="*/ 232408 w 2646289"/>
                                  <a:gd name="connsiteY4" fmla="*/ 399691 h 764704"/>
                                  <a:gd name="connsiteX5" fmla="*/ 2023 w 2646289"/>
                                  <a:gd name="connsiteY5" fmla="*/ 754974 h 764704"/>
                                  <a:gd name="connsiteX6" fmla="*/ 141658 w 2646289"/>
                                  <a:gd name="connsiteY6" fmla="*/ 632438 h 764704"/>
                                  <a:gd name="connsiteX7" fmla="*/ 498807 w 2646289"/>
                                  <a:gd name="connsiteY7" fmla="*/ 294854 h 764704"/>
                                  <a:gd name="connsiteX8" fmla="*/ 984157 w 2646289"/>
                                  <a:gd name="connsiteY8" fmla="*/ 90806 h 764704"/>
                                  <a:gd name="connsiteX9" fmla="*/ 1416566 w 2646289"/>
                                  <a:gd name="connsiteY9" fmla="*/ 45818 h 764704"/>
                                  <a:gd name="connsiteX10" fmla="*/ 1911002 w 2646289"/>
                                  <a:gd name="connsiteY10" fmla="*/ 141856 h 764704"/>
                                  <a:gd name="connsiteX11" fmla="*/ 2159843 w 2646289"/>
                                  <a:gd name="connsiteY11" fmla="*/ 247959 h 764704"/>
                                  <a:gd name="connsiteX12" fmla="*/ 2570403 w 2646289"/>
                                  <a:gd name="connsiteY12" fmla="*/ 416646 h 764704"/>
                                  <a:gd name="connsiteX13" fmla="*/ 2589459 w 2646289"/>
                                  <a:gd name="connsiteY13" fmla="*/ 429481 h 764704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84157 w 2646289"/>
                                  <a:gd name="connsiteY8" fmla="*/ 112935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8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31168 w 2646289"/>
                                  <a:gd name="connsiteY8" fmla="*/ 115660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8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31168 w 2646289"/>
                                  <a:gd name="connsiteY8" fmla="*/ 115660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9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7424"/>
                                  <a:gd name="connsiteY0" fmla="*/ 451610 h 786833"/>
                                  <a:gd name="connsiteX1" fmla="*/ 1974706 w 2647424"/>
                                  <a:gd name="connsiteY1" fmla="*/ 124382 h 786833"/>
                                  <a:gd name="connsiteX2" fmla="*/ 1221273 w 2647424"/>
                                  <a:gd name="connsiteY2" fmla="*/ 381 h 786833"/>
                                  <a:gd name="connsiteX3" fmla="*/ 614981 w 2647424"/>
                                  <a:gd name="connsiteY3" fmla="*/ 157295 h 786833"/>
                                  <a:gd name="connsiteX4" fmla="*/ 232408 w 2647424"/>
                                  <a:gd name="connsiteY4" fmla="*/ 421820 h 786833"/>
                                  <a:gd name="connsiteX5" fmla="*/ 2023 w 2647424"/>
                                  <a:gd name="connsiteY5" fmla="*/ 777103 h 786833"/>
                                  <a:gd name="connsiteX6" fmla="*/ 141658 w 2647424"/>
                                  <a:gd name="connsiteY6" fmla="*/ 654567 h 786833"/>
                                  <a:gd name="connsiteX7" fmla="*/ 498807 w 2647424"/>
                                  <a:gd name="connsiteY7" fmla="*/ 316983 h 786833"/>
                                  <a:gd name="connsiteX8" fmla="*/ 931168 w 2647424"/>
                                  <a:gd name="connsiteY8" fmla="*/ 115660 h 786833"/>
                                  <a:gd name="connsiteX9" fmla="*/ 1416566 w 2647424"/>
                                  <a:gd name="connsiteY9" fmla="*/ 67947 h 786833"/>
                                  <a:gd name="connsiteX10" fmla="*/ 1911002 w 2647424"/>
                                  <a:gd name="connsiteY10" fmla="*/ 163985 h 786833"/>
                                  <a:gd name="connsiteX11" fmla="*/ 2137147 w 2647424"/>
                                  <a:gd name="connsiteY11" fmla="*/ 238853 h 786833"/>
                                  <a:gd name="connsiteX12" fmla="*/ 2570403 w 2647424"/>
                                  <a:gd name="connsiteY12" fmla="*/ 438775 h 786833"/>
                                  <a:gd name="connsiteX13" fmla="*/ 2589459 w 2647424"/>
                                  <a:gd name="connsiteY13" fmla="*/ 451610 h 786833"/>
                                  <a:gd name="connsiteX0" fmla="*/ 2587968 w 2646420"/>
                                  <a:gd name="connsiteY0" fmla="*/ 483729 h 786869"/>
                                  <a:gd name="connsiteX1" fmla="*/ 1974706 w 2646420"/>
                                  <a:gd name="connsiteY1" fmla="*/ 124418 h 786869"/>
                                  <a:gd name="connsiteX2" fmla="*/ 1221273 w 2646420"/>
                                  <a:gd name="connsiteY2" fmla="*/ 417 h 786869"/>
                                  <a:gd name="connsiteX3" fmla="*/ 614981 w 2646420"/>
                                  <a:gd name="connsiteY3" fmla="*/ 157331 h 786869"/>
                                  <a:gd name="connsiteX4" fmla="*/ 232408 w 2646420"/>
                                  <a:gd name="connsiteY4" fmla="*/ 421856 h 786869"/>
                                  <a:gd name="connsiteX5" fmla="*/ 2023 w 2646420"/>
                                  <a:gd name="connsiteY5" fmla="*/ 777139 h 786869"/>
                                  <a:gd name="connsiteX6" fmla="*/ 141658 w 2646420"/>
                                  <a:gd name="connsiteY6" fmla="*/ 654603 h 786869"/>
                                  <a:gd name="connsiteX7" fmla="*/ 498807 w 2646420"/>
                                  <a:gd name="connsiteY7" fmla="*/ 317019 h 786869"/>
                                  <a:gd name="connsiteX8" fmla="*/ 931168 w 2646420"/>
                                  <a:gd name="connsiteY8" fmla="*/ 115696 h 786869"/>
                                  <a:gd name="connsiteX9" fmla="*/ 1416566 w 2646420"/>
                                  <a:gd name="connsiteY9" fmla="*/ 67983 h 786869"/>
                                  <a:gd name="connsiteX10" fmla="*/ 1911002 w 2646420"/>
                                  <a:gd name="connsiteY10" fmla="*/ 164021 h 786869"/>
                                  <a:gd name="connsiteX11" fmla="*/ 2137147 w 2646420"/>
                                  <a:gd name="connsiteY11" fmla="*/ 238889 h 786869"/>
                                  <a:gd name="connsiteX12" fmla="*/ 2570403 w 2646420"/>
                                  <a:gd name="connsiteY12" fmla="*/ 438811 h 786869"/>
                                  <a:gd name="connsiteX13" fmla="*/ 2587968 w 2646420"/>
                                  <a:gd name="connsiteY13" fmla="*/ 483729 h 786869"/>
                                  <a:gd name="connsiteX0" fmla="*/ 2608311 w 2660652"/>
                                  <a:gd name="connsiteY0" fmla="*/ 411088 h 786796"/>
                                  <a:gd name="connsiteX1" fmla="*/ 1974706 w 2660652"/>
                                  <a:gd name="connsiteY1" fmla="*/ 124345 h 786796"/>
                                  <a:gd name="connsiteX2" fmla="*/ 1221273 w 2660652"/>
                                  <a:gd name="connsiteY2" fmla="*/ 344 h 786796"/>
                                  <a:gd name="connsiteX3" fmla="*/ 614981 w 2660652"/>
                                  <a:gd name="connsiteY3" fmla="*/ 157258 h 786796"/>
                                  <a:gd name="connsiteX4" fmla="*/ 232408 w 2660652"/>
                                  <a:gd name="connsiteY4" fmla="*/ 421783 h 786796"/>
                                  <a:gd name="connsiteX5" fmla="*/ 2023 w 2660652"/>
                                  <a:gd name="connsiteY5" fmla="*/ 777066 h 786796"/>
                                  <a:gd name="connsiteX6" fmla="*/ 141658 w 2660652"/>
                                  <a:gd name="connsiteY6" fmla="*/ 654530 h 786796"/>
                                  <a:gd name="connsiteX7" fmla="*/ 498807 w 2660652"/>
                                  <a:gd name="connsiteY7" fmla="*/ 316946 h 786796"/>
                                  <a:gd name="connsiteX8" fmla="*/ 931168 w 2660652"/>
                                  <a:gd name="connsiteY8" fmla="*/ 115623 h 786796"/>
                                  <a:gd name="connsiteX9" fmla="*/ 1416566 w 2660652"/>
                                  <a:gd name="connsiteY9" fmla="*/ 67910 h 786796"/>
                                  <a:gd name="connsiteX10" fmla="*/ 1911002 w 2660652"/>
                                  <a:gd name="connsiteY10" fmla="*/ 163948 h 786796"/>
                                  <a:gd name="connsiteX11" fmla="*/ 2137147 w 2660652"/>
                                  <a:gd name="connsiteY11" fmla="*/ 238816 h 786796"/>
                                  <a:gd name="connsiteX12" fmla="*/ 2570403 w 2660652"/>
                                  <a:gd name="connsiteY12" fmla="*/ 438738 h 786796"/>
                                  <a:gd name="connsiteX13" fmla="*/ 2608311 w 2660652"/>
                                  <a:gd name="connsiteY13" fmla="*/ 411088 h 786796"/>
                                  <a:gd name="connsiteX0" fmla="*/ 2608311 w 2662255"/>
                                  <a:gd name="connsiteY0" fmla="*/ 411088 h 786796"/>
                                  <a:gd name="connsiteX1" fmla="*/ 1974706 w 2662255"/>
                                  <a:gd name="connsiteY1" fmla="*/ 124345 h 786796"/>
                                  <a:gd name="connsiteX2" fmla="*/ 1221273 w 2662255"/>
                                  <a:gd name="connsiteY2" fmla="*/ 344 h 786796"/>
                                  <a:gd name="connsiteX3" fmla="*/ 614981 w 2662255"/>
                                  <a:gd name="connsiteY3" fmla="*/ 157258 h 786796"/>
                                  <a:gd name="connsiteX4" fmla="*/ 232408 w 2662255"/>
                                  <a:gd name="connsiteY4" fmla="*/ 421783 h 786796"/>
                                  <a:gd name="connsiteX5" fmla="*/ 2023 w 2662255"/>
                                  <a:gd name="connsiteY5" fmla="*/ 777066 h 786796"/>
                                  <a:gd name="connsiteX6" fmla="*/ 141658 w 2662255"/>
                                  <a:gd name="connsiteY6" fmla="*/ 654530 h 786796"/>
                                  <a:gd name="connsiteX7" fmla="*/ 498807 w 2662255"/>
                                  <a:gd name="connsiteY7" fmla="*/ 316946 h 786796"/>
                                  <a:gd name="connsiteX8" fmla="*/ 931168 w 2662255"/>
                                  <a:gd name="connsiteY8" fmla="*/ 115623 h 786796"/>
                                  <a:gd name="connsiteX9" fmla="*/ 1416566 w 2662255"/>
                                  <a:gd name="connsiteY9" fmla="*/ 67910 h 786796"/>
                                  <a:gd name="connsiteX10" fmla="*/ 1911002 w 2662255"/>
                                  <a:gd name="connsiteY10" fmla="*/ 163948 h 786796"/>
                                  <a:gd name="connsiteX11" fmla="*/ 2137147 w 2662255"/>
                                  <a:gd name="connsiteY11" fmla="*/ 238816 h 786796"/>
                                  <a:gd name="connsiteX12" fmla="*/ 2574438 w 2662255"/>
                                  <a:gd name="connsiteY12" fmla="*/ 492272 h 786796"/>
                                  <a:gd name="connsiteX13" fmla="*/ 2608311 w 2662255"/>
                                  <a:gd name="connsiteY13" fmla="*/ 411088 h 786796"/>
                                  <a:gd name="connsiteX0" fmla="*/ 2496995 w 2603238"/>
                                  <a:gd name="connsiteY0" fmla="*/ 376872 h 786769"/>
                                  <a:gd name="connsiteX1" fmla="*/ 1974706 w 2603238"/>
                                  <a:gd name="connsiteY1" fmla="*/ 124318 h 786769"/>
                                  <a:gd name="connsiteX2" fmla="*/ 1221273 w 2603238"/>
                                  <a:gd name="connsiteY2" fmla="*/ 317 h 786769"/>
                                  <a:gd name="connsiteX3" fmla="*/ 614981 w 2603238"/>
                                  <a:gd name="connsiteY3" fmla="*/ 157231 h 786769"/>
                                  <a:gd name="connsiteX4" fmla="*/ 232408 w 2603238"/>
                                  <a:gd name="connsiteY4" fmla="*/ 421756 h 786769"/>
                                  <a:gd name="connsiteX5" fmla="*/ 2023 w 2603238"/>
                                  <a:gd name="connsiteY5" fmla="*/ 777039 h 786769"/>
                                  <a:gd name="connsiteX6" fmla="*/ 141658 w 2603238"/>
                                  <a:gd name="connsiteY6" fmla="*/ 654503 h 786769"/>
                                  <a:gd name="connsiteX7" fmla="*/ 498807 w 2603238"/>
                                  <a:gd name="connsiteY7" fmla="*/ 316919 h 786769"/>
                                  <a:gd name="connsiteX8" fmla="*/ 931168 w 2603238"/>
                                  <a:gd name="connsiteY8" fmla="*/ 115596 h 786769"/>
                                  <a:gd name="connsiteX9" fmla="*/ 1416566 w 2603238"/>
                                  <a:gd name="connsiteY9" fmla="*/ 67883 h 786769"/>
                                  <a:gd name="connsiteX10" fmla="*/ 1911002 w 2603238"/>
                                  <a:gd name="connsiteY10" fmla="*/ 163921 h 786769"/>
                                  <a:gd name="connsiteX11" fmla="*/ 2137147 w 2603238"/>
                                  <a:gd name="connsiteY11" fmla="*/ 238789 h 786769"/>
                                  <a:gd name="connsiteX12" fmla="*/ 2574438 w 2603238"/>
                                  <a:gd name="connsiteY12" fmla="*/ 492245 h 786769"/>
                                  <a:gd name="connsiteX13" fmla="*/ 2496995 w 2603238"/>
                                  <a:gd name="connsiteY13" fmla="*/ 376872 h 786769"/>
                                  <a:gd name="connsiteX0" fmla="*/ 2496995 w 2614345"/>
                                  <a:gd name="connsiteY0" fmla="*/ 376872 h 786769"/>
                                  <a:gd name="connsiteX1" fmla="*/ 1974706 w 2614345"/>
                                  <a:gd name="connsiteY1" fmla="*/ 124318 h 786769"/>
                                  <a:gd name="connsiteX2" fmla="*/ 1221273 w 2614345"/>
                                  <a:gd name="connsiteY2" fmla="*/ 317 h 786769"/>
                                  <a:gd name="connsiteX3" fmla="*/ 614981 w 2614345"/>
                                  <a:gd name="connsiteY3" fmla="*/ 157231 h 786769"/>
                                  <a:gd name="connsiteX4" fmla="*/ 232408 w 2614345"/>
                                  <a:gd name="connsiteY4" fmla="*/ 421756 h 786769"/>
                                  <a:gd name="connsiteX5" fmla="*/ 2023 w 2614345"/>
                                  <a:gd name="connsiteY5" fmla="*/ 777039 h 786769"/>
                                  <a:gd name="connsiteX6" fmla="*/ 141658 w 2614345"/>
                                  <a:gd name="connsiteY6" fmla="*/ 654503 h 786769"/>
                                  <a:gd name="connsiteX7" fmla="*/ 498807 w 2614345"/>
                                  <a:gd name="connsiteY7" fmla="*/ 316919 h 786769"/>
                                  <a:gd name="connsiteX8" fmla="*/ 931168 w 2614345"/>
                                  <a:gd name="connsiteY8" fmla="*/ 115596 h 786769"/>
                                  <a:gd name="connsiteX9" fmla="*/ 1416566 w 2614345"/>
                                  <a:gd name="connsiteY9" fmla="*/ 67883 h 786769"/>
                                  <a:gd name="connsiteX10" fmla="*/ 1911002 w 2614345"/>
                                  <a:gd name="connsiteY10" fmla="*/ 163921 h 786769"/>
                                  <a:gd name="connsiteX11" fmla="*/ 2137147 w 2614345"/>
                                  <a:gd name="connsiteY11" fmla="*/ 238789 h 786769"/>
                                  <a:gd name="connsiteX12" fmla="*/ 2588286 w 2614345"/>
                                  <a:gd name="connsiteY12" fmla="*/ 489162 h 786769"/>
                                  <a:gd name="connsiteX13" fmla="*/ 2496995 w 2614345"/>
                                  <a:gd name="connsiteY13" fmla="*/ 376872 h 786769"/>
                                  <a:gd name="connsiteX0" fmla="*/ 2496995 w 2611741"/>
                                  <a:gd name="connsiteY0" fmla="*/ 376872 h 786769"/>
                                  <a:gd name="connsiteX1" fmla="*/ 1974706 w 2611741"/>
                                  <a:gd name="connsiteY1" fmla="*/ 124318 h 786769"/>
                                  <a:gd name="connsiteX2" fmla="*/ 1221273 w 2611741"/>
                                  <a:gd name="connsiteY2" fmla="*/ 317 h 786769"/>
                                  <a:gd name="connsiteX3" fmla="*/ 614981 w 2611741"/>
                                  <a:gd name="connsiteY3" fmla="*/ 157231 h 786769"/>
                                  <a:gd name="connsiteX4" fmla="*/ 232408 w 2611741"/>
                                  <a:gd name="connsiteY4" fmla="*/ 421756 h 786769"/>
                                  <a:gd name="connsiteX5" fmla="*/ 2023 w 2611741"/>
                                  <a:gd name="connsiteY5" fmla="*/ 777039 h 786769"/>
                                  <a:gd name="connsiteX6" fmla="*/ 141658 w 2611741"/>
                                  <a:gd name="connsiteY6" fmla="*/ 654503 h 786769"/>
                                  <a:gd name="connsiteX7" fmla="*/ 498807 w 2611741"/>
                                  <a:gd name="connsiteY7" fmla="*/ 316919 h 786769"/>
                                  <a:gd name="connsiteX8" fmla="*/ 931168 w 2611741"/>
                                  <a:gd name="connsiteY8" fmla="*/ 115596 h 786769"/>
                                  <a:gd name="connsiteX9" fmla="*/ 1416566 w 2611741"/>
                                  <a:gd name="connsiteY9" fmla="*/ 67883 h 786769"/>
                                  <a:gd name="connsiteX10" fmla="*/ 1911002 w 2611741"/>
                                  <a:gd name="connsiteY10" fmla="*/ 163921 h 786769"/>
                                  <a:gd name="connsiteX11" fmla="*/ 2137147 w 2611741"/>
                                  <a:gd name="connsiteY11" fmla="*/ 238789 h 786769"/>
                                  <a:gd name="connsiteX12" fmla="*/ 2588286 w 2611741"/>
                                  <a:gd name="connsiteY12" fmla="*/ 489162 h 786769"/>
                                  <a:gd name="connsiteX13" fmla="*/ 2496995 w 2611741"/>
                                  <a:gd name="connsiteY13" fmla="*/ 376872 h 786769"/>
                                  <a:gd name="connsiteX0" fmla="*/ 2467474 w 2607081"/>
                                  <a:gd name="connsiteY0" fmla="*/ 338057 h 786743"/>
                                  <a:gd name="connsiteX1" fmla="*/ 1974706 w 2607081"/>
                                  <a:gd name="connsiteY1" fmla="*/ 124292 h 786743"/>
                                  <a:gd name="connsiteX2" fmla="*/ 1221273 w 2607081"/>
                                  <a:gd name="connsiteY2" fmla="*/ 291 h 786743"/>
                                  <a:gd name="connsiteX3" fmla="*/ 614981 w 2607081"/>
                                  <a:gd name="connsiteY3" fmla="*/ 157205 h 786743"/>
                                  <a:gd name="connsiteX4" fmla="*/ 232408 w 2607081"/>
                                  <a:gd name="connsiteY4" fmla="*/ 421730 h 786743"/>
                                  <a:gd name="connsiteX5" fmla="*/ 2023 w 2607081"/>
                                  <a:gd name="connsiteY5" fmla="*/ 777013 h 786743"/>
                                  <a:gd name="connsiteX6" fmla="*/ 141658 w 2607081"/>
                                  <a:gd name="connsiteY6" fmla="*/ 654477 h 786743"/>
                                  <a:gd name="connsiteX7" fmla="*/ 498807 w 2607081"/>
                                  <a:gd name="connsiteY7" fmla="*/ 316893 h 786743"/>
                                  <a:gd name="connsiteX8" fmla="*/ 931168 w 2607081"/>
                                  <a:gd name="connsiteY8" fmla="*/ 115570 h 786743"/>
                                  <a:gd name="connsiteX9" fmla="*/ 1416566 w 2607081"/>
                                  <a:gd name="connsiteY9" fmla="*/ 67857 h 786743"/>
                                  <a:gd name="connsiteX10" fmla="*/ 1911002 w 2607081"/>
                                  <a:gd name="connsiteY10" fmla="*/ 163895 h 786743"/>
                                  <a:gd name="connsiteX11" fmla="*/ 2137147 w 2607081"/>
                                  <a:gd name="connsiteY11" fmla="*/ 238763 h 786743"/>
                                  <a:gd name="connsiteX12" fmla="*/ 2588286 w 2607081"/>
                                  <a:gd name="connsiteY12" fmla="*/ 489136 h 786743"/>
                                  <a:gd name="connsiteX13" fmla="*/ 2467474 w 2607081"/>
                                  <a:gd name="connsiteY13" fmla="*/ 338057 h 786743"/>
                                  <a:gd name="connsiteX0" fmla="*/ 2467474 w 2620397"/>
                                  <a:gd name="connsiteY0" fmla="*/ 338057 h 786743"/>
                                  <a:gd name="connsiteX1" fmla="*/ 1974706 w 2620397"/>
                                  <a:gd name="connsiteY1" fmla="*/ 124292 h 786743"/>
                                  <a:gd name="connsiteX2" fmla="*/ 1221273 w 2620397"/>
                                  <a:gd name="connsiteY2" fmla="*/ 291 h 786743"/>
                                  <a:gd name="connsiteX3" fmla="*/ 614981 w 2620397"/>
                                  <a:gd name="connsiteY3" fmla="*/ 157205 h 786743"/>
                                  <a:gd name="connsiteX4" fmla="*/ 232408 w 2620397"/>
                                  <a:gd name="connsiteY4" fmla="*/ 421730 h 786743"/>
                                  <a:gd name="connsiteX5" fmla="*/ 2023 w 2620397"/>
                                  <a:gd name="connsiteY5" fmla="*/ 777013 h 786743"/>
                                  <a:gd name="connsiteX6" fmla="*/ 141658 w 2620397"/>
                                  <a:gd name="connsiteY6" fmla="*/ 654477 h 786743"/>
                                  <a:gd name="connsiteX7" fmla="*/ 498807 w 2620397"/>
                                  <a:gd name="connsiteY7" fmla="*/ 316893 h 786743"/>
                                  <a:gd name="connsiteX8" fmla="*/ 931168 w 2620397"/>
                                  <a:gd name="connsiteY8" fmla="*/ 115570 h 786743"/>
                                  <a:gd name="connsiteX9" fmla="*/ 1416566 w 2620397"/>
                                  <a:gd name="connsiteY9" fmla="*/ 67857 h 786743"/>
                                  <a:gd name="connsiteX10" fmla="*/ 1911002 w 2620397"/>
                                  <a:gd name="connsiteY10" fmla="*/ 163895 h 786743"/>
                                  <a:gd name="connsiteX11" fmla="*/ 2137147 w 2620397"/>
                                  <a:gd name="connsiteY11" fmla="*/ 238763 h 786743"/>
                                  <a:gd name="connsiteX12" fmla="*/ 2603241 w 2620397"/>
                                  <a:gd name="connsiteY12" fmla="*/ 490344 h 786743"/>
                                  <a:gd name="connsiteX13" fmla="*/ 2467474 w 2620397"/>
                                  <a:gd name="connsiteY13" fmla="*/ 338057 h 786743"/>
                                  <a:gd name="connsiteX0" fmla="*/ 2467474 w 2604023"/>
                                  <a:gd name="connsiteY0" fmla="*/ 338057 h 786743"/>
                                  <a:gd name="connsiteX1" fmla="*/ 1974706 w 2604023"/>
                                  <a:gd name="connsiteY1" fmla="*/ 124292 h 786743"/>
                                  <a:gd name="connsiteX2" fmla="*/ 1221273 w 2604023"/>
                                  <a:gd name="connsiteY2" fmla="*/ 291 h 786743"/>
                                  <a:gd name="connsiteX3" fmla="*/ 614981 w 2604023"/>
                                  <a:gd name="connsiteY3" fmla="*/ 157205 h 786743"/>
                                  <a:gd name="connsiteX4" fmla="*/ 232408 w 2604023"/>
                                  <a:gd name="connsiteY4" fmla="*/ 421730 h 786743"/>
                                  <a:gd name="connsiteX5" fmla="*/ 2023 w 2604023"/>
                                  <a:gd name="connsiteY5" fmla="*/ 777013 h 786743"/>
                                  <a:gd name="connsiteX6" fmla="*/ 141658 w 2604023"/>
                                  <a:gd name="connsiteY6" fmla="*/ 654477 h 786743"/>
                                  <a:gd name="connsiteX7" fmla="*/ 498807 w 2604023"/>
                                  <a:gd name="connsiteY7" fmla="*/ 316893 h 786743"/>
                                  <a:gd name="connsiteX8" fmla="*/ 931168 w 2604023"/>
                                  <a:gd name="connsiteY8" fmla="*/ 115570 h 786743"/>
                                  <a:gd name="connsiteX9" fmla="*/ 1416566 w 2604023"/>
                                  <a:gd name="connsiteY9" fmla="*/ 67857 h 786743"/>
                                  <a:gd name="connsiteX10" fmla="*/ 1911002 w 2604023"/>
                                  <a:gd name="connsiteY10" fmla="*/ 163895 h 786743"/>
                                  <a:gd name="connsiteX11" fmla="*/ 2137147 w 2604023"/>
                                  <a:gd name="connsiteY11" fmla="*/ 238763 h 786743"/>
                                  <a:gd name="connsiteX12" fmla="*/ 2603241 w 2604023"/>
                                  <a:gd name="connsiteY12" fmla="*/ 490344 h 786743"/>
                                  <a:gd name="connsiteX13" fmla="*/ 2467474 w 2604023"/>
                                  <a:gd name="connsiteY13" fmla="*/ 338057 h 786743"/>
                                  <a:gd name="connsiteX0" fmla="*/ 2423908 w 2613900"/>
                                  <a:gd name="connsiteY0" fmla="*/ 320529 h 786733"/>
                                  <a:gd name="connsiteX1" fmla="*/ 1974706 w 2613900"/>
                                  <a:gd name="connsiteY1" fmla="*/ 124282 h 786733"/>
                                  <a:gd name="connsiteX2" fmla="*/ 1221273 w 2613900"/>
                                  <a:gd name="connsiteY2" fmla="*/ 281 h 786733"/>
                                  <a:gd name="connsiteX3" fmla="*/ 614981 w 2613900"/>
                                  <a:gd name="connsiteY3" fmla="*/ 157195 h 786733"/>
                                  <a:gd name="connsiteX4" fmla="*/ 232408 w 2613900"/>
                                  <a:gd name="connsiteY4" fmla="*/ 421720 h 786733"/>
                                  <a:gd name="connsiteX5" fmla="*/ 2023 w 2613900"/>
                                  <a:gd name="connsiteY5" fmla="*/ 777003 h 786733"/>
                                  <a:gd name="connsiteX6" fmla="*/ 141658 w 2613900"/>
                                  <a:gd name="connsiteY6" fmla="*/ 654467 h 786733"/>
                                  <a:gd name="connsiteX7" fmla="*/ 498807 w 2613900"/>
                                  <a:gd name="connsiteY7" fmla="*/ 316883 h 786733"/>
                                  <a:gd name="connsiteX8" fmla="*/ 931168 w 2613900"/>
                                  <a:gd name="connsiteY8" fmla="*/ 115560 h 786733"/>
                                  <a:gd name="connsiteX9" fmla="*/ 1416566 w 2613900"/>
                                  <a:gd name="connsiteY9" fmla="*/ 67847 h 786733"/>
                                  <a:gd name="connsiteX10" fmla="*/ 1911002 w 2613900"/>
                                  <a:gd name="connsiteY10" fmla="*/ 163885 h 786733"/>
                                  <a:gd name="connsiteX11" fmla="*/ 2137147 w 2613900"/>
                                  <a:gd name="connsiteY11" fmla="*/ 238753 h 786733"/>
                                  <a:gd name="connsiteX12" fmla="*/ 2603241 w 2613900"/>
                                  <a:gd name="connsiteY12" fmla="*/ 490334 h 786733"/>
                                  <a:gd name="connsiteX13" fmla="*/ 2423908 w 2613900"/>
                                  <a:gd name="connsiteY13" fmla="*/ 320529 h 786733"/>
                                  <a:gd name="connsiteX0" fmla="*/ 2423908 w 2613900"/>
                                  <a:gd name="connsiteY0" fmla="*/ 320529 h 786733"/>
                                  <a:gd name="connsiteX1" fmla="*/ 1974706 w 2613900"/>
                                  <a:gd name="connsiteY1" fmla="*/ 124282 h 786733"/>
                                  <a:gd name="connsiteX2" fmla="*/ 1221273 w 2613900"/>
                                  <a:gd name="connsiteY2" fmla="*/ 281 h 786733"/>
                                  <a:gd name="connsiteX3" fmla="*/ 614981 w 2613900"/>
                                  <a:gd name="connsiteY3" fmla="*/ 157195 h 786733"/>
                                  <a:gd name="connsiteX4" fmla="*/ 232408 w 2613900"/>
                                  <a:gd name="connsiteY4" fmla="*/ 421720 h 786733"/>
                                  <a:gd name="connsiteX5" fmla="*/ 2023 w 2613900"/>
                                  <a:gd name="connsiteY5" fmla="*/ 777003 h 786733"/>
                                  <a:gd name="connsiteX6" fmla="*/ 141658 w 2613900"/>
                                  <a:gd name="connsiteY6" fmla="*/ 654467 h 786733"/>
                                  <a:gd name="connsiteX7" fmla="*/ 498807 w 2613900"/>
                                  <a:gd name="connsiteY7" fmla="*/ 316883 h 786733"/>
                                  <a:gd name="connsiteX8" fmla="*/ 931168 w 2613900"/>
                                  <a:gd name="connsiteY8" fmla="*/ 115560 h 786733"/>
                                  <a:gd name="connsiteX9" fmla="*/ 1416566 w 2613900"/>
                                  <a:gd name="connsiteY9" fmla="*/ 67847 h 786733"/>
                                  <a:gd name="connsiteX10" fmla="*/ 2137147 w 2613900"/>
                                  <a:gd name="connsiteY10" fmla="*/ 238753 h 786733"/>
                                  <a:gd name="connsiteX11" fmla="*/ 2603241 w 2613900"/>
                                  <a:gd name="connsiteY11" fmla="*/ 490334 h 786733"/>
                                  <a:gd name="connsiteX12" fmla="*/ 2423908 w 2613900"/>
                                  <a:gd name="connsiteY12" fmla="*/ 320529 h 78673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</a:cxnLst>
                                <a:rect l="l" t="t" r="r" b="b"/>
                                <a:pathLst>
                                  <a:path w="2613900" h="786733">
                                    <a:moveTo>
                                      <a:pt x="2423908" y="320529"/>
                                    </a:moveTo>
                                    <a:cubicBezTo>
                                      <a:pt x="2319152" y="259520"/>
                                      <a:pt x="2175145" y="177657"/>
                                      <a:pt x="1974706" y="124282"/>
                                    </a:cubicBezTo>
                                    <a:cubicBezTo>
                                      <a:pt x="1774267" y="70907"/>
                                      <a:pt x="1447894" y="-5204"/>
                                      <a:pt x="1221273" y="281"/>
                                    </a:cubicBezTo>
                                    <a:cubicBezTo>
                                      <a:pt x="994652" y="5766"/>
                                      <a:pt x="779792" y="86955"/>
                                      <a:pt x="614981" y="157195"/>
                                    </a:cubicBezTo>
                                    <a:cubicBezTo>
                                      <a:pt x="450170" y="227435"/>
                                      <a:pt x="334568" y="318419"/>
                                      <a:pt x="232408" y="421720"/>
                                    </a:cubicBezTo>
                                    <a:cubicBezTo>
                                      <a:pt x="130248" y="525021"/>
                                      <a:pt x="17148" y="738212"/>
                                      <a:pt x="2023" y="777003"/>
                                    </a:cubicBezTo>
                                    <a:cubicBezTo>
                                      <a:pt x="-13102" y="815794"/>
                                      <a:pt x="58861" y="731154"/>
                                      <a:pt x="141658" y="654467"/>
                                    </a:cubicBezTo>
                                    <a:cubicBezTo>
                                      <a:pt x="224455" y="577780"/>
                                      <a:pt x="358391" y="407155"/>
                                      <a:pt x="498807" y="316883"/>
                                    </a:cubicBezTo>
                                    <a:cubicBezTo>
                                      <a:pt x="639223" y="226611"/>
                                      <a:pt x="778208" y="157066"/>
                                      <a:pt x="931168" y="115560"/>
                                    </a:cubicBezTo>
                                    <a:cubicBezTo>
                                      <a:pt x="1084128" y="74054"/>
                                      <a:pt x="1215570" y="47315"/>
                                      <a:pt x="1416566" y="67847"/>
                                    </a:cubicBezTo>
                                    <a:cubicBezTo>
                                      <a:pt x="1617562" y="88379"/>
                                      <a:pt x="1939368" y="168338"/>
                                      <a:pt x="2137147" y="238753"/>
                                    </a:cubicBezTo>
                                    <a:cubicBezTo>
                                      <a:pt x="2334926" y="309168"/>
                                      <a:pt x="2555448" y="476705"/>
                                      <a:pt x="2603241" y="490334"/>
                                    </a:cubicBezTo>
                                    <a:cubicBezTo>
                                      <a:pt x="2651035" y="503963"/>
                                      <a:pt x="2528664" y="381538"/>
                                      <a:pt x="2423908" y="32052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002060"/>
                              </a:solidFill>
                              <a:ln w="9525">
                                <a:solidFill>
                                  <a:sysClr val="windowText" lastClr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marL="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endParaRPr lang="ja-JP" altLang="en-US"/>
                              </a:p>
                            </p:txBody>
                          </p:sp>
                        </p:grpSp>
                        <p:sp>
                          <p:nvSpPr>
                            <p:cNvPr id="1182" name="楕円 1181">
                              <a:extLst>
                                <a:ext uri="{FF2B5EF4-FFF2-40B4-BE49-F238E27FC236}">
                                  <a16:creationId xmlns:a16="http://schemas.microsoft.com/office/drawing/2014/main" id="{A3D23B07-ADB7-4AE1-A93B-953B4214CEED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047189" y="0"/>
                              <a:ext cx="99324" cy="35717"/>
                            </a:xfrm>
                            <a:prstGeom prst="ellipse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rtlCol="0" anchor="ctr"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l"/>
                              <a:endParaRPr kumimoji="1" lang="ja-JP" altLang="en-US" sz="1100"/>
                            </a:p>
                          </p:txBody>
                        </p:sp>
                      </p:grpSp>
                    </p:grpSp>
                    <p:sp>
                      <p:nvSpPr>
                        <p:cNvPr id="1177" name="フリーフォーム: 図形 1176">
                          <a:extLst>
                            <a:ext uri="{FF2B5EF4-FFF2-40B4-BE49-F238E27FC236}">
                              <a16:creationId xmlns:a16="http://schemas.microsoft.com/office/drawing/2014/main" id="{FD29410D-D2F4-41EE-8FCB-881B8D634ED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914362" y="2297618"/>
                          <a:ext cx="109978" cy="105592"/>
                        </a:xfrm>
                        <a:custGeom>
                          <a:avLst/>
                          <a:gdLst>
                            <a:gd name="connsiteX0" fmla="*/ 0 w 123825"/>
                            <a:gd name="connsiteY0" fmla="*/ 123825 h 123825"/>
                            <a:gd name="connsiteX1" fmla="*/ 123825 w 123825"/>
                            <a:gd name="connsiteY1" fmla="*/ 0 h 1238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23825" h="123825">
                              <a:moveTo>
                                <a:pt x="0" y="123825"/>
                              </a:moveTo>
                              <a:lnTo>
                                <a:pt x="123825" y="0"/>
                              </a:lnTo>
                            </a:path>
                          </a:pathLst>
                        </a:custGeom>
                        <a:noFill/>
                        <a:ln w="571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tlCol="0" anchor="t"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kumimoji="1" lang="ja-JP" altLang="en-US" sz="1100"/>
                        </a:p>
                      </p:txBody>
                    </p:sp>
                  </p:grpSp>
                </p:grpSp>
              </p:grpSp>
              <p:grpSp>
                <p:nvGrpSpPr>
                  <p:cNvPr id="1151" name="グループ化 1150">
                    <a:extLst>
                      <a:ext uri="{FF2B5EF4-FFF2-40B4-BE49-F238E27FC236}">
                        <a16:creationId xmlns:a16="http://schemas.microsoft.com/office/drawing/2014/main" id="{1509586A-70FB-4A84-AB2A-0B8574381D57}"/>
                      </a:ext>
                    </a:extLst>
                  </p:cNvPr>
                  <p:cNvGrpSpPr/>
                  <p:nvPr/>
                </p:nvGrpSpPr>
                <p:grpSpPr>
                  <a:xfrm>
                    <a:off x="8734488" y="1196080"/>
                    <a:ext cx="714697" cy="1535442"/>
                    <a:chOff x="7667800" y="948408"/>
                    <a:chExt cx="714697" cy="1535442"/>
                  </a:xfrm>
                </p:grpSpPr>
                <p:sp>
                  <p:nvSpPr>
                    <p:cNvPr id="1152" name="部分円 1151">
                      <a:extLst>
                        <a:ext uri="{FF2B5EF4-FFF2-40B4-BE49-F238E27FC236}">
                          <a16:creationId xmlns:a16="http://schemas.microsoft.com/office/drawing/2014/main" id="{003A2ACF-632A-412B-A7FE-D7137527879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580924" y="1780318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53" name="楕円 1152">
                      <a:extLst>
                        <a:ext uri="{FF2B5EF4-FFF2-40B4-BE49-F238E27FC236}">
                          <a16:creationId xmlns:a16="http://schemas.microsoft.com/office/drawing/2014/main" id="{E49D3230-7EE6-4E0E-AF2E-463E268A63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7319" y="1161774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54" name="グループ化 1153">
                      <a:extLst>
                        <a:ext uri="{FF2B5EF4-FFF2-40B4-BE49-F238E27FC236}">
                          <a16:creationId xmlns:a16="http://schemas.microsoft.com/office/drawing/2014/main" id="{36063E45-524F-4A65-B5E7-C19B8D4189FD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667800" y="948408"/>
                      <a:ext cx="714697" cy="523875"/>
                      <a:chOff x="7766084" y="1371572"/>
                      <a:chExt cx="2225261" cy="1561456"/>
                    </a:xfrm>
                  </p:grpSpPr>
                  <p:grpSp>
                    <p:nvGrpSpPr>
                      <p:cNvPr id="1155" name="グループ化 1154">
                        <a:extLst>
                          <a:ext uri="{FF2B5EF4-FFF2-40B4-BE49-F238E27FC236}">
                            <a16:creationId xmlns:a16="http://schemas.microsoft.com/office/drawing/2014/main" id="{09FA4147-0FBE-4820-87DE-F7942522E1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084" y="1371572"/>
                        <a:ext cx="2225261" cy="1561456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157" name="フリーフォーム 339">
                          <a:extLst>
                            <a:ext uri="{FF2B5EF4-FFF2-40B4-BE49-F238E27FC236}">
                              <a16:creationId xmlns:a16="http://schemas.microsoft.com/office/drawing/2014/main" id="{D4804C4F-9817-4A3D-843B-3DE9514506BD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158" name="グループ化 1157">
                          <a:extLst>
                            <a:ext uri="{FF2B5EF4-FFF2-40B4-BE49-F238E27FC236}">
                              <a16:creationId xmlns:a16="http://schemas.microsoft.com/office/drawing/2014/main" id="{D4EF7D59-1606-4F4A-92F9-957FA6DD6F5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159" name="フリーフォーム: 図形 1158">
                            <a:extLst>
                              <a:ext uri="{FF2B5EF4-FFF2-40B4-BE49-F238E27FC236}">
                                <a16:creationId xmlns:a16="http://schemas.microsoft.com/office/drawing/2014/main" id="{D558B0AA-E398-44FF-B905-2082248EB09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160" name="グループ化 1159">
                            <a:extLst>
                              <a:ext uri="{FF2B5EF4-FFF2-40B4-BE49-F238E27FC236}">
                                <a16:creationId xmlns:a16="http://schemas.microsoft.com/office/drawing/2014/main" id="{35F000D6-39EA-44DB-ADE3-7EDC1C41DF3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162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75C3E0C7-93CB-42A8-9967-E4554903D981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163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5410D4BA-8462-4B18-B13E-2DA6B1B6D0E9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164" name="図 1163">
                              <a:extLst>
                                <a:ext uri="{FF2B5EF4-FFF2-40B4-BE49-F238E27FC236}">
                                  <a16:creationId xmlns:a16="http://schemas.microsoft.com/office/drawing/2014/main" id="{1A6F9CA1-EA90-4B34-8710-5399D0EC5D6D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165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67F39BC1-EA50-4849-B495-0A96A6CD904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161" name="楕円 1160">
                            <a:extLst>
                              <a:ext uri="{FF2B5EF4-FFF2-40B4-BE49-F238E27FC236}">
                                <a16:creationId xmlns:a16="http://schemas.microsoft.com/office/drawing/2014/main" id="{77EFA080-4969-45F9-A0A8-9A654FC943F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156" name="フリーフォーム: 図形 1155">
                        <a:extLst>
                          <a:ext uri="{FF2B5EF4-FFF2-40B4-BE49-F238E27FC236}">
                            <a16:creationId xmlns:a16="http://schemas.microsoft.com/office/drawing/2014/main" id="{6D8D7DA9-EE77-4504-80EF-202747DBED9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8"/>
                        <a:ext cx="109978" cy="105592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</p:grpSp>
            </p:grpSp>
            <p:grpSp>
              <p:nvGrpSpPr>
                <p:cNvPr id="19" name="グループ化 18">
                  <a:extLst>
                    <a:ext uri="{FF2B5EF4-FFF2-40B4-BE49-F238E27FC236}">
                      <a16:creationId xmlns:a16="http://schemas.microsoft.com/office/drawing/2014/main" id="{47DEF9AC-359B-4F09-B948-5284203E665C}"/>
                    </a:ext>
                  </a:extLst>
                </p:cNvPr>
                <p:cNvGrpSpPr/>
                <p:nvPr/>
              </p:nvGrpSpPr>
              <p:grpSpPr>
                <a:xfrm>
                  <a:off x="6105183" y="780289"/>
                  <a:ext cx="1305249" cy="1360414"/>
                  <a:chOff x="5927274" y="815218"/>
                  <a:chExt cx="1472387" cy="1534616"/>
                </a:xfrm>
              </p:grpSpPr>
              <p:sp>
                <p:nvSpPr>
                  <p:cNvPr id="371" name="部分円 370">
                    <a:extLst>
                      <a:ext uri="{FF2B5EF4-FFF2-40B4-BE49-F238E27FC236}">
                        <a16:creationId xmlns:a16="http://schemas.microsoft.com/office/drawing/2014/main" id="{E3F75F28-C77C-408B-82D1-9B2AD362416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42614" y="1637915"/>
                    <a:ext cx="849663" cy="557402"/>
                  </a:xfrm>
                  <a:prstGeom prst="pie">
                    <a:avLst>
                      <a:gd name="adj1" fmla="val 5270319"/>
                      <a:gd name="adj2" fmla="val 16200000"/>
                    </a:avLst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" name="部分円 9">
                    <a:extLst>
                      <a:ext uri="{FF2B5EF4-FFF2-40B4-BE49-F238E27FC236}">
                        <a16:creationId xmlns:a16="http://schemas.microsoft.com/office/drawing/2014/main" id="{E047F918-BB1A-4C9A-979C-8931617105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30616" y="1646302"/>
                    <a:ext cx="849663" cy="557402"/>
                  </a:xfrm>
                  <a:prstGeom prst="pie">
                    <a:avLst>
                      <a:gd name="adj1" fmla="val 5270319"/>
                      <a:gd name="adj2" fmla="val 16200000"/>
                    </a:avLst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8" name="グループ化 17">
                    <a:extLst>
                      <a:ext uri="{FF2B5EF4-FFF2-40B4-BE49-F238E27FC236}">
                        <a16:creationId xmlns:a16="http://schemas.microsoft.com/office/drawing/2014/main" id="{8C1DDB66-58F5-4FC6-BD48-208A56D09028}"/>
                      </a:ext>
                    </a:extLst>
                  </p:cNvPr>
                  <p:cNvGrpSpPr/>
                  <p:nvPr/>
                </p:nvGrpSpPr>
                <p:grpSpPr>
                  <a:xfrm>
                    <a:off x="5927274" y="815218"/>
                    <a:ext cx="1472387" cy="796527"/>
                    <a:chOff x="5927274" y="815218"/>
                    <a:chExt cx="1472387" cy="796527"/>
                  </a:xfrm>
                </p:grpSpPr>
                <p:sp>
                  <p:nvSpPr>
                    <p:cNvPr id="256" name="楕円 255">
                      <a:extLst>
                        <a:ext uri="{FF2B5EF4-FFF2-40B4-BE49-F238E27FC236}">
                          <a16:creationId xmlns:a16="http://schemas.microsoft.com/office/drawing/2014/main" id="{43EED71F-4C87-4ED2-965A-5DAD62DAA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3504" y="1007271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7" name="グループ化 6">
                      <a:extLst>
                        <a:ext uri="{FF2B5EF4-FFF2-40B4-BE49-F238E27FC236}">
                          <a16:creationId xmlns:a16="http://schemas.microsoft.com/office/drawing/2014/main" id="{61371715-98BC-4077-920B-0FD601B799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06171" y="815218"/>
                      <a:ext cx="693490" cy="471245"/>
                      <a:chOff x="10848681" y="2777656"/>
                      <a:chExt cx="848951" cy="576885"/>
                    </a:xfrm>
                  </p:grpSpPr>
                  <p:sp>
                    <p:nvSpPr>
                      <p:cNvPr id="208" name="フリーフォーム 339">
                        <a:extLst>
                          <a:ext uri="{FF2B5EF4-FFF2-40B4-BE49-F238E27FC236}">
                            <a16:creationId xmlns:a16="http://schemas.microsoft.com/office/drawing/2014/main" id="{00000000-0008-0000-0000-00003B87A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11881" y="2793344"/>
                        <a:ext cx="785751" cy="537145"/>
                      </a:xfrm>
                      <a:custGeom>
                        <a:avLst/>
                        <a:gdLst>
                          <a:gd name="T0" fmla="*/ 2621126 w 2621279"/>
                          <a:gd name="T1" fmla="*/ 1684147 h 1756316"/>
                          <a:gd name="T2" fmla="*/ 2495980 w 2621279"/>
                          <a:gd name="T3" fmla="*/ 1068856 h 1756316"/>
                          <a:gd name="T4" fmla="*/ 2370394 w 2621279"/>
                          <a:gd name="T5" fmla="*/ 690022 h 1756316"/>
                          <a:gd name="T6" fmla="*/ 2175294 w 2621279"/>
                          <a:gd name="T7" fmla="*/ 403766 h 1756316"/>
                          <a:gd name="T8" fmla="*/ 2070519 w 2621279"/>
                          <a:gd name="T9" fmla="*/ 260891 h 1756316"/>
                          <a:gd name="T10" fmla="*/ 1689519 w 2621279"/>
                          <a:gd name="T11" fmla="*/ 146591 h 1756316"/>
                          <a:gd name="T12" fmla="*/ 994194 w 2621279"/>
                          <a:gd name="T13" fmla="*/ 3716 h 1756316"/>
                          <a:gd name="T14" fmla="*/ 784644 w 2621279"/>
                          <a:gd name="T15" fmla="*/ 60866 h 1756316"/>
                          <a:gd name="T16" fmla="*/ 508419 w 2621279"/>
                          <a:gd name="T17" fmla="*/ 260891 h 1756316"/>
                          <a:gd name="T18" fmla="*/ 232194 w 2621279"/>
                          <a:gd name="T19" fmla="*/ 546641 h 1756316"/>
                          <a:gd name="T20" fmla="*/ 41694 w 2621279"/>
                          <a:gd name="T21" fmla="*/ 765716 h 1756316"/>
                          <a:gd name="T22" fmla="*/ 3594 w 2621279"/>
                          <a:gd name="T23" fmla="*/ 975266 h 1756316"/>
                          <a:gd name="T24" fmla="*/ 22644 w 2621279"/>
                          <a:gd name="T25" fmla="*/ 1451516 h 1756316"/>
                          <a:gd name="T26" fmla="*/ 13119 w 2621279"/>
                          <a:gd name="T27" fmla="*/ 1756316 h 1756316"/>
                          <a:gd name="T28" fmla="*/ 232194 w 2621279"/>
                          <a:gd name="T29" fmla="*/ 1451516 h 1756316"/>
                          <a:gd name="T30" fmla="*/ 451269 w 2621279"/>
                          <a:gd name="T31" fmla="*/ 1184816 h 1756316"/>
                          <a:gd name="T32" fmla="*/ 898944 w 2621279"/>
                          <a:gd name="T33" fmla="*/ 1041941 h 1756316"/>
                          <a:gd name="T34" fmla="*/ 975144 w 2621279"/>
                          <a:gd name="T35" fmla="*/ 1032416 h 1756316"/>
                          <a:gd name="T36" fmla="*/ 1318044 w 2621279"/>
                          <a:gd name="T37" fmla="*/ 1032416 h 1756316"/>
                          <a:gd name="T38" fmla="*/ 2013369 w 2621279"/>
                          <a:gd name="T39" fmla="*/ 1175291 h 1756316"/>
                          <a:gd name="T40" fmla="*/ 2422944 w 2621279"/>
                          <a:gd name="T41" fmla="*/ 1327691 h 1756316"/>
                          <a:gd name="T42" fmla="*/ 2519648 w 2621279"/>
                          <a:gd name="T43" fmla="*/ 1464344 h 1756316"/>
                          <a:gd name="T44" fmla="*/ 2621126 w 2621279"/>
                          <a:gd name="T45" fmla="*/ 1684147 h 175631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621279" h="1756316">
                            <a:moveTo>
                              <a:pt x="2621126" y="1684147"/>
                            </a:moveTo>
                            <a:cubicBezTo>
                              <a:pt x="2617181" y="1618232"/>
                              <a:pt x="2531591" y="1196702"/>
                              <a:pt x="2495980" y="1068856"/>
                            </a:cubicBezTo>
                            <a:cubicBezTo>
                              <a:pt x="2460369" y="941010"/>
                              <a:pt x="2423842" y="800870"/>
                              <a:pt x="2370394" y="690022"/>
                            </a:cubicBezTo>
                            <a:cubicBezTo>
                              <a:pt x="2316946" y="579174"/>
                              <a:pt x="2225273" y="475288"/>
                              <a:pt x="2175294" y="403766"/>
                            </a:cubicBezTo>
                            <a:cubicBezTo>
                              <a:pt x="2125315" y="332244"/>
                              <a:pt x="2151481" y="303753"/>
                              <a:pt x="2070519" y="260891"/>
                            </a:cubicBezTo>
                            <a:cubicBezTo>
                              <a:pt x="1989557" y="218029"/>
                              <a:pt x="1868907" y="189454"/>
                              <a:pt x="1689519" y="146591"/>
                            </a:cubicBezTo>
                            <a:cubicBezTo>
                              <a:pt x="1510131" y="103728"/>
                              <a:pt x="1145006" y="18003"/>
                              <a:pt x="994194" y="3716"/>
                            </a:cubicBezTo>
                            <a:cubicBezTo>
                              <a:pt x="843381" y="-10572"/>
                              <a:pt x="865606" y="18004"/>
                              <a:pt x="784644" y="60866"/>
                            </a:cubicBezTo>
                            <a:cubicBezTo>
                              <a:pt x="703682" y="103728"/>
                              <a:pt x="600494" y="179929"/>
                              <a:pt x="508419" y="260891"/>
                            </a:cubicBezTo>
                            <a:cubicBezTo>
                              <a:pt x="416344" y="341853"/>
                              <a:pt x="309982" y="462503"/>
                              <a:pt x="232194" y="546641"/>
                            </a:cubicBezTo>
                            <a:cubicBezTo>
                              <a:pt x="154406" y="630779"/>
                              <a:pt x="79794" y="694278"/>
                              <a:pt x="41694" y="765716"/>
                            </a:cubicBezTo>
                            <a:cubicBezTo>
                              <a:pt x="3594" y="837154"/>
                              <a:pt x="6769" y="860966"/>
                              <a:pt x="3594" y="975266"/>
                            </a:cubicBezTo>
                            <a:cubicBezTo>
                              <a:pt x="419" y="1089566"/>
                              <a:pt x="21056" y="1321341"/>
                              <a:pt x="22644" y="1451516"/>
                            </a:cubicBezTo>
                            <a:cubicBezTo>
                              <a:pt x="24231" y="1581691"/>
                              <a:pt x="-21806" y="1756316"/>
                              <a:pt x="13119" y="1756316"/>
                            </a:cubicBezTo>
                            <a:cubicBezTo>
                              <a:pt x="48044" y="1756316"/>
                              <a:pt x="159169" y="1546766"/>
                              <a:pt x="232194" y="1451516"/>
                            </a:cubicBezTo>
                            <a:cubicBezTo>
                              <a:pt x="305219" y="1356266"/>
                              <a:pt x="340144" y="1253078"/>
                              <a:pt x="451269" y="1184816"/>
                            </a:cubicBezTo>
                            <a:cubicBezTo>
                              <a:pt x="562394" y="1116554"/>
                              <a:pt x="811632" y="1067341"/>
                              <a:pt x="898944" y="1041941"/>
                            </a:cubicBezTo>
                            <a:cubicBezTo>
                              <a:pt x="986256" y="1016541"/>
                              <a:pt x="905294" y="1034003"/>
                              <a:pt x="975144" y="1032416"/>
                            </a:cubicBezTo>
                            <a:cubicBezTo>
                              <a:pt x="1044994" y="1030828"/>
                              <a:pt x="1145007" y="1008604"/>
                              <a:pt x="1318044" y="1032416"/>
                            </a:cubicBezTo>
                            <a:cubicBezTo>
                              <a:pt x="1491081" y="1056228"/>
                              <a:pt x="1829219" y="1126079"/>
                              <a:pt x="2013369" y="1175291"/>
                            </a:cubicBezTo>
                            <a:cubicBezTo>
                              <a:pt x="2197519" y="1224503"/>
                              <a:pt x="2324519" y="1278479"/>
                              <a:pt x="2422944" y="1327691"/>
                            </a:cubicBezTo>
                            <a:cubicBezTo>
                              <a:pt x="2521369" y="1376903"/>
                              <a:pt x="2486618" y="1404935"/>
                              <a:pt x="2519648" y="1464344"/>
                            </a:cubicBezTo>
                            <a:cubicBezTo>
                              <a:pt x="2552678" y="1523753"/>
                              <a:pt x="2625071" y="1750062"/>
                              <a:pt x="2621126" y="16841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10" name="フリーフォーム: 図形 209">
                        <a:extLst>
                          <a:ext uri="{FF2B5EF4-FFF2-40B4-BE49-F238E27FC236}">
                            <a16:creationId xmlns:a16="http://schemas.microsoft.com/office/drawing/2014/main" id="{00000000-0008-0000-0000-00005D04000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1449700">
                        <a:off x="11566023" y="3172598"/>
                        <a:ext cx="70516" cy="51679"/>
                      </a:xfrm>
                      <a:custGeom>
                        <a:avLst/>
                        <a:gdLst>
                          <a:gd name="connsiteX0" fmla="*/ 0 w 247650"/>
                          <a:gd name="connsiteY0" fmla="*/ 0 h 180975"/>
                          <a:gd name="connsiteX1" fmla="*/ 247650 w 247650"/>
                          <a:gd name="connsiteY1" fmla="*/ 180975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7650" h="180975">
                            <a:moveTo>
                              <a:pt x="0" y="0"/>
                            </a:moveTo>
                            <a:lnTo>
                              <a:pt x="247650" y="180975"/>
                            </a:lnTo>
                          </a:path>
                        </a:pathLst>
                      </a:custGeom>
                      <a:noFill/>
                      <a:ln w="19050" cap="rnd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  <p:sp>
                    <p:nvSpPr>
                      <p:cNvPr id="212" name="フリーフォーム 340">
                        <a:extLst>
                          <a:ext uri="{FF2B5EF4-FFF2-40B4-BE49-F238E27FC236}">
                            <a16:creationId xmlns:a16="http://schemas.microsoft.com/office/drawing/2014/main" id="{00000000-0008-0000-0000-00003C87A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28515" y="2777656"/>
                        <a:ext cx="670316" cy="438387"/>
                      </a:xfrm>
                      <a:custGeom>
                        <a:avLst/>
                        <a:gdLst>
                          <a:gd name="T0" fmla="*/ 2236186 w 2236186"/>
                          <a:gd name="T1" fmla="*/ 1243246 h 1433407"/>
                          <a:gd name="T2" fmla="*/ 2207611 w 2236186"/>
                          <a:gd name="T3" fmla="*/ 833671 h 1433407"/>
                          <a:gd name="T4" fmla="*/ 2140936 w 2236186"/>
                          <a:gd name="T5" fmla="*/ 481246 h 1433407"/>
                          <a:gd name="T6" fmla="*/ 2045686 w 2236186"/>
                          <a:gd name="T7" fmla="*/ 281221 h 1433407"/>
                          <a:gd name="T8" fmla="*/ 1721836 w 2236186"/>
                          <a:gd name="T9" fmla="*/ 176446 h 1433407"/>
                          <a:gd name="T10" fmla="*/ 1074136 w 2236186"/>
                          <a:gd name="T11" fmla="*/ 24046 h 1433407"/>
                          <a:gd name="T12" fmla="*/ 826486 w 2236186"/>
                          <a:gd name="T13" fmla="*/ 24046 h 1433407"/>
                          <a:gd name="T14" fmla="*/ 502636 w 2236186"/>
                          <a:gd name="T15" fmla="*/ 252646 h 1433407"/>
                          <a:gd name="T16" fmla="*/ 54961 w 2236186"/>
                          <a:gd name="T17" fmla="*/ 719371 h 1433407"/>
                          <a:gd name="T18" fmla="*/ 7336 w 2236186"/>
                          <a:gd name="T19" fmla="*/ 900346 h 1433407"/>
                          <a:gd name="T20" fmla="*/ 54961 w 2236186"/>
                          <a:gd name="T21" fmla="*/ 1348021 h 1433407"/>
                          <a:gd name="T22" fmla="*/ 74011 w 2236186"/>
                          <a:gd name="T23" fmla="*/ 1414696 h 1433407"/>
                          <a:gd name="T24" fmla="*/ 302611 w 2236186"/>
                          <a:gd name="T25" fmla="*/ 1119421 h 1433407"/>
                          <a:gd name="T26" fmla="*/ 750286 w 2236186"/>
                          <a:gd name="T27" fmla="*/ 976546 h 1433407"/>
                          <a:gd name="T28" fmla="*/ 1531336 w 2236186"/>
                          <a:gd name="T29" fmla="*/ 1005121 h 1433407"/>
                          <a:gd name="T30" fmla="*/ 1931386 w 2236186"/>
                          <a:gd name="T31" fmla="*/ 1128946 h 1433407"/>
                          <a:gd name="T32" fmla="*/ 2236186 w 2236186"/>
                          <a:gd name="T33" fmla="*/ 1243246 h 1433407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2236186" h="1433407">
                            <a:moveTo>
                              <a:pt x="2236186" y="1243246"/>
                            </a:moveTo>
                            <a:cubicBezTo>
                              <a:pt x="2229836" y="1101958"/>
                              <a:pt x="2223486" y="960671"/>
                              <a:pt x="2207611" y="833671"/>
                            </a:cubicBezTo>
                            <a:cubicBezTo>
                              <a:pt x="2191736" y="706671"/>
                              <a:pt x="2167923" y="573321"/>
                              <a:pt x="2140936" y="481246"/>
                            </a:cubicBezTo>
                            <a:cubicBezTo>
                              <a:pt x="2113949" y="389171"/>
                              <a:pt x="2115536" y="332021"/>
                              <a:pt x="2045686" y="281221"/>
                            </a:cubicBezTo>
                            <a:cubicBezTo>
                              <a:pt x="1975836" y="230421"/>
                              <a:pt x="1883761" y="219308"/>
                              <a:pt x="1721836" y="176446"/>
                            </a:cubicBezTo>
                            <a:cubicBezTo>
                              <a:pt x="1559911" y="133583"/>
                              <a:pt x="1223361" y="49446"/>
                              <a:pt x="1074136" y="24046"/>
                            </a:cubicBezTo>
                            <a:cubicBezTo>
                              <a:pt x="924911" y="-1354"/>
                              <a:pt x="921736" y="-14054"/>
                              <a:pt x="826486" y="24046"/>
                            </a:cubicBezTo>
                            <a:cubicBezTo>
                              <a:pt x="731236" y="62146"/>
                              <a:pt x="631223" y="136759"/>
                              <a:pt x="502636" y="252646"/>
                            </a:cubicBezTo>
                            <a:cubicBezTo>
                              <a:pt x="374049" y="368533"/>
                              <a:pt x="137511" y="611421"/>
                              <a:pt x="54961" y="719371"/>
                            </a:cubicBezTo>
                            <a:cubicBezTo>
                              <a:pt x="-27589" y="827321"/>
                              <a:pt x="7336" y="795571"/>
                              <a:pt x="7336" y="900346"/>
                            </a:cubicBezTo>
                            <a:cubicBezTo>
                              <a:pt x="7336" y="1005121"/>
                              <a:pt x="43849" y="1262296"/>
                              <a:pt x="54961" y="1348021"/>
                            </a:cubicBezTo>
                            <a:cubicBezTo>
                              <a:pt x="66073" y="1433746"/>
                              <a:pt x="32736" y="1452796"/>
                              <a:pt x="74011" y="1414696"/>
                            </a:cubicBezTo>
                            <a:cubicBezTo>
                              <a:pt x="115286" y="1376596"/>
                              <a:pt x="189899" y="1192446"/>
                              <a:pt x="302611" y="1119421"/>
                            </a:cubicBezTo>
                            <a:cubicBezTo>
                              <a:pt x="415323" y="1046396"/>
                              <a:pt x="545499" y="995596"/>
                              <a:pt x="750286" y="976546"/>
                            </a:cubicBezTo>
                            <a:cubicBezTo>
                              <a:pt x="955073" y="957496"/>
                              <a:pt x="1334486" y="979721"/>
                              <a:pt x="1531336" y="1005121"/>
                            </a:cubicBezTo>
                            <a:cubicBezTo>
                              <a:pt x="1728186" y="1030521"/>
                              <a:pt x="1931386" y="1128946"/>
                              <a:pt x="1931386" y="1128946"/>
                            </a:cubicBezTo>
                            <a:lnTo>
                              <a:pt x="2236186" y="1243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13" name="フリーフォーム 341">
                        <a:extLst>
                          <a:ext uri="{FF2B5EF4-FFF2-40B4-BE49-F238E27FC236}">
                            <a16:creationId xmlns:a16="http://schemas.microsoft.com/office/drawing/2014/main" id="{00000000-0008-0000-0000-00003D87A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888" y="3053770"/>
                        <a:ext cx="766569" cy="300771"/>
                      </a:xfrm>
                      <a:custGeom>
                        <a:avLst/>
                        <a:gdLst>
                          <a:gd name="T0" fmla="*/ 2553507 w 2557289"/>
                          <a:gd name="T1" fmla="*/ 428625 h 983440"/>
                          <a:gd name="T2" fmla="*/ 2077257 w 2557289"/>
                          <a:gd name="T3" fmla="*/ 209550 h 983440"/>
                          <a:gd name="T4" fmla="*/ 1801032 w 2557289"/>
                          <a:gd name="T5" fmla="*/ 114300 h 983440"/>
                          <a:gd name="T6" fmla="*/ 1391457 w 2557289"/>
                          <a:gd name="T7" fmla="*/ 19050 h 983440"/>
                          <a:gd name="T8" fmla="*/ 1067607 w 2557289"/>
                          <a:gd name="T9" fmla="*/ 0 h 983440"/>
                          <a:gd name="T10" fmla="*/ 677082 w 2557289"/>
                          <a:gd name="T11" fmla="*/ 57150 h 983440"/>
                          <a:gd name="T12" fmla="*/ 372282 w 2557289"/>
                          <a:gd name="T13" fmla="*/ 228600 h 983440"/>
                          <a:gd name="T14" fmla="*/ 124632 w 2557289"/>
                          <a:gd name="T15" fmla="*/ 581025 h 983440"/>
                          <a:gd name="T16" fmla="*/ 807 w 2557289"/>
                          <a:gd name="T17" fmla="*/ 876300 h 983440"/>
                          <a:gd name="T18" fmla="*/ 77007 w 2557289"/>
                          <a:gd name="T19" fmla="*/ 981075 h 983440"/>
                          <a:gd name="T20" fmla="*/ 191307 w 2557289"/>
                          <a:gd name="T21" fmla="*/ 790575 h 983440"/>
                          <a:gd name="T22" fmla="*/ 381807 w 2557289"/>
                          <a:gd name="T23" fmla="*/ 561975 h 983440"/>
                          <a:gd name="T24" fmla="*/ 762252 w 2557289"/>
                          <a:gd name="T25" fmla="*/ 311711 h 983440"/>
                          <a:gd name="T26" fmla="*/ 1267632 w 2557289"/>
                          <a:gd name="T27" fmla="*/ 200025 h 983440"/>
                          <a:gd name="T28" fmla="*/ 1661668 w 2557289"/>
                          <a:gd name="T29" fmla="*/ 209550 h 983440"/>
                          <a:gd name="T30" fmla="*/ 1927620 w 2557289"/>
                          <a:gd name="T31" fmla="*/ 438850 h 983440"/>
                          <a:gd name="T32" fmla="*/ 2097811 w 2557289"/>
                          <a:gd name="T33" fmla="*/ 512846 h 983440"/>
                          <a:gd name="T34" fmla="*/ 2289816 w 2557289"/>
                          <a:gd name="T35" fmla="*/ 475247 h 983440"/>
                          <a:gd name="T36" fmla="*/ 2553507 w 2557289"/>
                          <a:gd name="T37" fmla="*/ 428625 h 98344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2557289" h="983440">
                            <a:moveTo>
                              <a:pt x="2553507" y="428625"/>
                            </a:moveTo>
                            <a:cubicBezTo>
                              <a:pt x="2518081" y="384342"/>
                              <a:pt x="2202670" y="261938"/>
                              <a:pt x="2077257" y="209550"/>
                            </a:cubicBezTo>
                            <a:cubicBezTo>
                              <a:pt x="1951845" y="157163"/>
                              <a:pt x="1915332" y="146050"/>
                              <a:pt x="1801032" y="114300"/>
                            </a:cubicBezTo>
                            <a:cubicBezTo>
                              <a:pt x="1686732" y="82550"/>
                              <a:pt x="1513694" y="38100"/>
                              <a:pt x="1391457" y="19050"/>
                            </a:cubicBezTo>
                            <a:cubicBezTo>
                              <a:pt x="1269220" y="0"/>
                              <a:pt x="1186669" y="-6350"/>
                              <a:pt x="1067607" y="0"/>
                            </a:cubicBezTo>
                            <a:cubicBezTo>
                              <a:pt x="948545" y="6350"/>
                              <a:pt x="792969" y="19050"/>
                              <a:pt x="677082" y="57150"/>
                            </a:cubicBezTo>
                            <a:cubicBezTo>
                              <a:pt x="561194" y="95250"/>
                              <a:pt x="464357" y="141288"/>
                              <a:pt x="372282" y="228600"/>
                            </a:cubicBezTo>
                            <a:cubicBezTo>
                              <a:pt x="280207" y="315912"/>
                              <a:pt x="186545" y="473075"/>
                              <a:pt x="124632" y="581025"/>
                            </a:cubicBezTo>
                            <a:cubicBezTo>
                              <a:pt x="62719" y="688975"/>
                              <a:pt x="8744" y="809625"/>
                              <a:pt x="807" y="876300"/>
                            </a:cubicBezTo>
                            <a:cubicBezTo>
                              <a:pt x="-7130" y="942975"/>
                              <a:pt x="45257" y="995363"/>
                              <a:pt x="77007" y="981075"/>
                            </a:cubicBezTo>
                            <a:cubicBezTo>
                              <a:pt x="108757" y="966788"/>
                              <a:pt x="140507" y="860425"/>
                              <a:pt x="191307" y="790575"/>
                            </a:cubicBezTo>
                            <a:cubicBezTo>
                              <a:pt x="242107" y="720725"/>
                              <a:pt x="286650" y="641786"/>
                              <a:pt x="381807" y="561975"/>
                            </a:cubicBezTo>
                            <a:cubicBezTo>
                              <a:pt x="476964" y="482164"/>
                              <a:pt x="614615" y="372036"/>
                              <a:pt x="762252" y="311711"/>
                            </a:cubicBezTo>
                            <a:cubicBezTo>
                              <a:pt x="909889" y="251386"/>
                              <a:pt x="1117729" y="217052"/>
                              <a:pt x="1267632" y="200025"/>
                            </a:cubicBezTo>
                            <a:cubicBezTo>
                              <a:pt x="1417535" y="182998"/>
                              <a:pt x="1551670" y="169746"/>
                              <a:pt x="1661668" y="209550"/>
                            </a:cubicBezTo>
                            <a:cubicBezTo>
                              <a:pt x="1771666" y="249354"/>
                              <a:pt x="1860945" y="392813"/>
                              <a:pt x="1927620" y="438850"/>
                            </a:cubicBezTo>
                            <a:cubicBezTo>
                              <a:pt x="1994295" y="484887"/>
                              <a:pt x="2025414" y="488733"/>
                              <a:pt x="2097811" y="512846"/>
                            </a:cubicBezTo>
                            <a:cubicBezTo>
                              <a:pt x="2170209" y="536959"/>
                              <a:pt x="2213867" y="489284"/>
                              <a:pt x="2289816" y="475247"/>
                            </a:cubicBezTo>
                            <a:cubicBezTo>
                              <a:pt x="2365765" y="461210"/>
                              <a:pt x="2588934" y="472908"/>
                              <a:pt x="2553507" y="42862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14" name="フリーフォーム 337">
                        <a:extLst>
                          <a:ext uri="{FF2B5EF4-FFF2-40B4-BE49-F238E27FC236}">
                            <a16:creationId xmlns:a16="http://schemas.microsoft.com/office/drawing/2014/main" id="{00000000-0008-0000-0000-00003A87A60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681" y="3058330"/>
                        <a:ext cx="666017" cy="285321"/>
                      </a:xfrm>
                      <a:custGeom>
                        <a:avLst/>
                        <a:gdLst>
                          <a:gd name="T0" fmla="*/ 2133831 w 2221843"/>
                          <a:gd name="T1" fmla="*/ 447322 h 932921"/>
                          <a:gd name="T2" fmla="*/ 1879665 w 2221843"/>
                          <a:gd name="T3" fmla="*/ 339539 h 932921"/>
                          <a:gd name="T4" fmla="*/ 1676631 w 2221843"/>
                          <a:gd name="T5" fmla="*/ 142522 h 932921"/>
                          <a:gd name="T6" fmla="*/ 1333731 w 2221843"/>
                          <a:gd name="T7" fmla="*/ 9172 h 932921"/>
                          <a:gd name="T8" fmla="*/ 838431 w 2221843"/>
                          <a:gd name="T9" fmla="*/ 28222 h 932921"/>
                          <a:gd name="T10" fmla="*/ 505056 w 2221843"/>
                          <a:gd name="T11" fmla="*/ 161572 h 932921"/>
                          <a:gd name="T12" fmla="*/ 305031 w 2221843"/>
                          <a:gd name="T13" fmla="*/ 342547 h 932921"/>
                          <a:gd name="T14" fmla="*/ 143106 w 2221843"/>
                          <a:gd name="T15" fmla="*/ 561622 h 932921"/>
                          <a:gd name="T16" fmla="*/ 231 w 2221843"/>
                          <a:gd name="T17" fmla="*/ 828322 h 932921"/>
                          <a:gd name="T18" fmla="*/ 114531 w 2221843"/>
                          <a:gd name="T19" fmla="*/ 923572 h 932921"/>
                          <a:gd name="T20" fmla="*/ 295506 w 2221843"/>
                          <a:gd name="T21" fmla="*/ 618772 h 932921"/>
                          <a:gd name="T22" fmla="*/ 524106 w 2221843"/>
                          <a:gd name="T23" fmla="*/ 437797 h 932921"/>
                          <a:gd name="T24" fmla="*/ 781281 w 2221843"/>
                          <a:gd name="T25" fmla="*/ 313972 h 932921"/>
                          <a:gd name="T26" fmla="*/ 1076556 w 2221843"/>
                          <a:gd name="T27" fmla="*/ 247297 h 932921"/>
                          <a:gd name="T28" fmla="*/ 1428981 w 2221843"/>
                          <a:gd name="T29" fmla="*/ 247297 h 932921"/>
                          <a:gd name="T30" fmla="*/ 1743306 w 2221843"/>
                          <a:gd name="T31" fmla="*/ 304447 h 932921"/>
                          <a:gd name="T32" fmla="*/ 1914756 w 2221843"/>
                          <a:gd name="T33" fmla="*/ 437797 h 932921"/>
                          <a:gd name="T34" fmla="*/ 2057631 w 2221843"/>
                          <a:gd name="T35" fmla="*/ 466372 h 932921"/>
                          <a:gd name="T36" fmla="*/ 2219556 w 2221843"/>
                          <a:gd name="T37" fmla="*/ 456847 h 932921"/>
                          <a:gd name="T38" fmla="*/ 2133831 w 2221843"/>
                          <a:gd name="T39" fmla="*/ 447322 h 932921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2221843" h="932921">
                            <a:moveTo>
                              <a:pt x="2133831" y="447322"/>
                            </a:moveTo>
                            <a:cubicBezTo>
                              <a:pt x="2077183" y="427771"/>
                              <a:pt x="1955865" y="390339"/>
                              <a:pt x="1879665" y="339539"/>
                            </a:cubicBezTo>
                            <a:cubicBezTo>
                              <a:pt x="1803465" y="288739"/>
                              <a:pt x="1767620" y="197583"/>
                              <a:pt x="1676631" y="142522"/>
                            </a:cubicBezTo>
                            <a:cubicBezTo>
                              <a:pt x="1585642" y="87461"/>
                              <a:pt x="1473431" y="28222"/>
                              <a:pt x="1333731" y="9172"/>
                            </a:cubicBezTo>
                            <a:cubicBezTo>
                              <a:pt x="1194031" y="-9878"/>
                              <a:pt x="976544" y="2822"/>
                              <a:pt x="838431" y="28222"/>
                            </a:cubicBezTo>
                            <a:cubicBezTo>
                              <a:pt x="700318" y="53622"/>
                              <a:pt x="593956" y="109185"/>
                              <a:pt x="505056" y="161572"/>
                            </a:cubicBezTo>
                            <a:cubicBezTo>
                              <a:pt x="416156" y="213959"/>
                              <a:pt x="365356" y="275872"/>
                              <a:pt x="305031" y="342547"/>
                            </a:cubicBezTo>
                            <a:cubicBezTo>
                              <a:pt x="244706" y="409222"/>
                              <a:pt x="193906" y="480660"/>
                              <a:pt x="143106" y="561622"/>
                            </a:cubicBezTo>
                            <a:cubicBezTo>
                              <a:pt x="92306" y="642584"/>
                              <a:pt x="4993" y="767997"/>
                              <a:pt x="231" y="828322"/>
                            </a:cubicBezTo>
                            <a:cubicBezTo>
                              <a:pt x="-4532" y="888647"/>
                              <a:pt x="65318" y="958497"/>
                              <a:pt x="114531" y="923572"/>
                            </a:cubicBezTo>
                            <a:cubicBezTo>
                              <a:pt x="163743" y="888647"/>
                              <a:pt x="227243" y="699735"/>
                              <a:pt x="295506" y="618772"/>
                            </a:cubicBezTo>
                            <a:cubicBezTo>
                              <a:pt x="363768" y="537810"/>
                              <a:pt x="443144" y="488597"/>
                              <a:pt x="524106" y="437797"/>
                            </a:cubicBezTo>
                            <a:cubicBezTo>
                              <a:pt x="605068" y="386997"/>
                              <a:pt x="689206" y="345722"/>
                              <a:pt x="781281" y="313972"/>
                            </a:cubicBezTo>
                            <a:cubicBezTo>
                              <a:pt x="873356" y="282222"/>
                              <a:pt x="968606" y="258409"/>
                              <a:pt x="1076556" y="247297"/>
                            </a:cubicBezTo>
                            <a:cubicBezTo>
                              <a:pt x="1184506" y="236184"/>
                              <a:pt x="1317856" y="237772"/>
                              <a:pt x="1428981" y="247297"/>
                            </a:cubicBezTo>
                            <a:cubicBezTo>
                              <a:pt x="1540106" y="256822"/>
                              <a:pt x="1662343" y="272697"/>
                              <a:pt x="1743306" y="304447"/>
                            </a:cubicBezTo>
                            <a:cubicBezTo>
                              <a:pt x="1824268" y="336197"/>
                              <a:pt x="1862369" y="410810"/>
                              <a:pt x="1914756" y="437797"/>
                            </a:cubicBezTo>
                            <a:cubicBezTo>
                              <a:pt x="1967144" y="464785"/>
                              <a:pt x="2006831" y="463197"/>
                              <a:pt x="2057631" y="466372"/>
                            </a:cubicBezTo>
                            <a:cubicBezTo>
                              <a:pt x="2108431" y="469547"/>
                              <a:pt x="2206856" y="460022"/>
                              <a:pt x="2219556" y="456847"/>
                            </a:cubicBezTo>
                            <a:cubicBezTo>
                              <a:pt x="2232256" y="453672"/>
                              <a:pt x="2190479" y="466873"/>
                              <a:pt x="2133831" y="447322"/>
                            </a:cubicBezTo>
                            <a:close/>
                          </a:path>
                        </a:pathLst>
                      </a:custGeom>
                      <a:solidFill>
                        <a:srgbClr val="D9D9D9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pic>
                    <p:nvPicPr>
                      <p:cNvPr id="253" name="図 252">
                        <a:extLst>
                          <a:ext uri="{FF2B5EF4-FFF2-40B4-BE49-F238E27FC236}">
                            <a16:creationId xmlns:a16="http://schemas.microsoft.com/office/drawing/2014/main" id="{7A45E619-5B90-4F5A-83C8-FB6DCDD4861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 cstate="email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1">
                                <a14:imgEffect>
                                  <a14:backgroundRemoval t="2551" b="90306" l="3541" r="97961">
                                    <a14:foregroundMark x1="13734" y1="47449" x2="12554" y2="50510"/>
                                    <a14:foregroundMark x1="31760" y1="36735" x2="29185" y2="58673"/>
                                    <a14:foregroundMark x1="3648" y1="90816" x2="23820" y2="83163"/>
                                    <a14:foregroundMark x1="23820" y1="83163" x2="26073" y2="78061"/>
                                    <a14:foregroundMark x1="55472" y1="19388" x2="71567" y2="3571"/>
                                    <a14:foregroundMark x1="41094" y1="33163" x2="43562" y2="30612"/>
                                    <a14:foregroundMark x1="71567" y1="3571" x2="92382" y2="3061"/>
                                    <a14:foregroundMark x1="92382" y1="3061" x2="97961" y2="9184"/>
                                    <a14:foregroundMark x1="33584" y1="41327" x2="34979" y2="63265"/>
                                    <a14:foregroundMark x1="15236" y1="59184" x2="16416" y2="65816"/>
                                    <a14:foregroundMark x1="14485" y1="55612" x2="14807" y2="57143"/>
                                    <a14:foregroundMark x1="14270" y1="54082" x2="14485" y2="55612"/>
                                    <a14:foregroundMark x1="47532" y1="40306" x2="42167" y2="67347"/>
                                    <a14:foregroundMark x1="54292" y1="35204" x2="55687" y2="35714"/>
                                    <a14:foregroundMark x1="48498" y1="33163" x2="49785" y2="33673"/>
                                    <a14:foregroundMark x1="47532" y1="32653" x2="48498" y2="33163"/>
                                    <a14:foregroundMark x1="55258" y1="42347" x2="51180" y2="60714"/>
                                    <a14:foregroundMark x1="70601" y1="50000" x2="69957" y2="54082"/>
                                    <a14:foregroundMark x1="69099" y1="50000" x2="68670" y2="51531"/>
                                    <a14:foregroundMark x1="63305" y1="50510" x2="62232" y2="53061"/>
                                    <a14:foregroundMark x1="69528" y1="36735" x2="68777" y2="38265"/>
                                    <a14:foregroundMark x1="91094" y1="42347" x2="89700" y2="44898"/>
                                    <a14:foregroundMark x1="89700" y1="50000" x2="88519" y2="53061"/>
                                    <a14:foregroundMark x1="91524" y1="44898" x2="90021" y2="48980"/>
                                    <a14:foregroundMark x1="89056" y1="40816" x2="91631" y2="41837"/>
                                    <a14:foregroundMark x1="81116" y1="37755" x2="84227" y2="38776"/>
                                    <a14:foregroundMark x1="68133" y1="32143" x2="73283" y2="34184"/>
                                    <a14:foregroundMark x1="81330" y1="61735" x2="78970" y2="65306"/>
                                    <a14:foregroundMark x1="91309" y1="44898" x2="89700" y2="47449"/>
                                    <a14:foregroundMark x1="67704" y1="38265" x2="67489" y2="31122"/>
                                    <a14:foregroundMark x1="68133" y1="55102" x2="67918" y2="48980"/>
                                    <a14:foregroundMark x1="68455" y1="69898" x2="68348" y2="63776"/>
                                    <a14:foregroundMark x1="13197" y1="48469" x2="12554" y2="41327"/>
                                    <a14:foregroundMark x1="13305" y1="37755" x2="14378" y2="36735"/>
                                    <a14:foregroundMark x1="16524" y1="34694" x2="17489" y2="34694"/>
                                    <a14:foregroundMark x1="32403" y1="36735" x2="32940" y2="36735"/>
                                    <a14:foregroundMark x1="38305" y1="39286" x2="38197" y2="40816"/>
                                    <a14:foregroundMark x1="37768" y1="40816" x2="37232" y2="41837"/>
                                    <a14:foregroundMark x1="32725" y1="37755" x2="33262" y2="38265"/>
                                    <a14:foregroundMark x1="14700" y1="55102" x2="15021" y2="56633"/>
                                    <a14:backgroundMark x1="68670" y1="82653" x2="71996" y2="82653"/>
                                    <a14:backgroundMark x1="10515" y1="55102" x2="12661" y2="58673"/>
                                    <a14:backgroundMark x1="10730" y1="52551" x2="12554" y2="54082"/>
                                    <a14:backgroundMark x1="14378" y1="59184" x2="14485" y2="59694"/>
                                    <a14:backgroundMark x1="14485" y1="57143" x2="13519" y2="55102"/>
                                    <a14:backgroundMark x1="9764" y1="57143" x2="10515" y2="58673"/>
                                    <a14:backgroundMark x1="15129" y1="40306" x2="16309" y2="43367"/>
                                    <a14:backgroundMark x1="17167" y1="40306" x2="16309" y2="39286"/>
                                    <a14:backgroundMark x1="14700" y1="43878" x2="14700" y2="43878"/>
                                    <a14:backgroundMark x1="14163" y1="43878" x2="14914" y2="45408"/>
                                    <a14:backgroundMark x1="54506" y1="28571" x2="54506" y2="28571"/>
                                    <a14:backgroundMark x1="52468" y1="26020" x2="52468" y2="26020"/>
                                    <a14:backgroundMark x1="51609" y1="26531" x2="51609" y2="26531"/>
                                    <a14:backgroundMark x1="51931" y1="31122" x2="51931" y2="33163"/>
                                    <a14:backgroundMark x1="53112" y1="33163" x2="52897" y2="36735"/>
                                    <a14:backgroundMark x1="51288" y1="30102" x2="51073" y2="32143"/>
                                    <a14:backgroundMark x1="51502" y1="33163" x2="51502" y2="33163"/>
                                    <a14:backgroundMark x1="50858" y1="33163" x2="50858" y2="33163"/>
                                    <a14:backgroundMark x1="51073" y1="34184" x2="51073" y2="34184"/>
                                    <a14:backgroundMark x1="50429" y1="33163" x2="50429" y2="33163"/>
                                    <a14:backgroundMark x1="50644" y1="35204" x2="50644" y2="35204"/>
                                    <a14:backgroundMark x1="50322" y1="32143" x2="50858" y2="34184"/>
                                    <a14:backgroundMark x1="51931" y1="32143" x2="51931" y2="32143"/>
                                    <a14:backgroundMark x1="51288" y1="33673" x2="51288" y2="33673"/>
                                    <a14:backgroundMark x1="51288" y1="33673" x2="51931" y2="35714"/>
                                    <a14:backgroundMark x1="46245" y1="28571" x2="46245" y2="28571"/>
                                    <a14:backgroundMark x1="28433" y1="63776" x2="28433" y2="63776"/>
                                    <a14:backgroundMark x1="28755" y1="63265" x2="28755" y2="63265"/>
                                    <a14:backgroundMark x1="28004" y1="66327" x2="28004" y2="66327"/>
                                    <a14:backgroundMark x1="27790" y1="67857" x2="27790" y2="67857"/>
                                    <a14:backgroundMark x1="28648" y1="64286" x2="28648" y2="64286"/>
                                    <a14:backgroundMark x1="28112" y1="63776" x2="28112" y2="63776"/>
                                    <a14:backgroundMark x1="28433" y1="61224" x2="28433" y2="61224"/>
                                    <a14:backgroundMark x1="28755" y1="61735" x2="28112" y2="62245"/>
                                    <a14:backgroundMark x1="29399" y1="63265" x2="28755" y2="65306"/>
                                    <a14:backgroundMark x1="40236" y1="70408" x2="41309" y2="75510"/>
                                    <a14:backgroundMark x1="71996" y1="72959" x2="71996" y2="72959"/>
                                    <a14:backgroundMark x1="70494" y1="73469" x2="68777" y2="77551"/>
                                    <a14:backgroundMark x1="70708" y1="75000" x2="67704" y2="78061"/>
                                    <a14:backgroundMark x1="72961" y1="73469" x2="74571" y2="77551"/>
                                    <a14:backgroundMark x1="76395" y1="70408" x2="77575" y2="72959"/>
                                    <a14:backgroundMark x1="76609" y1="65816" x2="76824" y2="72959"/>
                                    <a14:backgroundMark x1="75107" y1="69388" x2="74034" y2="76531"/>
                                    <a14:backgroundMark x1="71352" y1="75510" x2="71030" y2="78061"/>
                                    <a14:backgroundMark x1="69528" y1="76531" x2="68133" y2="78571"/>
                                    <a14:backgroundMark x1="71567" y1="78061" x2="71030" y2="80612"/>
                                    <a14:backgroundMark x1="72318" y1="76020" x2="70386" y2="77041"/>
                                    <a14:backgroundMark x1="68348" y1="81633" x2="69206" y2="82143"/>
                                    <a14:backgroundMark x1="68348" y1="73980" x2="68348" y2="73980"/>
                                    <a14:backgroundMark x1="68884" y1="71939" x2="68348" y2="71939"/>
                                    <a14:backgroundMark x1="64807" y1="29082" x2="62768" y2="35204"/>
                                    <a14:backgroundMark x1="62446" y1="30612" x2="64163" y2="30612"/>
                                    <a14:backgroundMark x1="67382" y1="30612" x2="67382" y2="30612"/>
                                    <a14:backgroundMark x1="62124" y1="28571" x2="62124" y2="28571"/>
                                    <a14:backgroundMark x1="61910" y1="30612" x2="61910" y2="30612"/>
                                    <a14:backgroundMark x1="62983" y1="31122" x2="62983" y2="31122"/>
                                    <a14:backgroundMark x1="62124" y1="25000" x2="62124" y2="30102"/>
                                    <a14:backgroundMark x1="66524" y1="30612" x2="65343" y2="32143"/>
                                    <a14:backgroundMark x1="66953" y1="31122" x2="67597" y2="31122"/>
                                    <a14:backgroundMark x1="77468" y1="34184" x2="77468" y2="41837"/>
                                    <a14:backgroundMark x1="79614" y1="34184" x2="77790" y2="40306"/>
                                    <a14:backgroundMark x1="75751" y1="33163" x2="75429" y2="36735"/>
                                    <a14:backgroundMark x1="71137" y1="43367" x2="71137" y2="43367"/>
                                    <a14:backgroundMark x1="69742" y1="43367" x2="69742" y2="43367"/>
                                    <a14:backgroundMark x1="67382" y1="44898" x2="67382" y2="44898"/>
                                    <a14:backgroundMark x1="66524" y1="52551" x2="66524" y2="52551"/>
                                    <a14:backgroundMark x1="66953" y1="60714" x2="66953" y2="60714"/>
                                    <a14:backgroundMark x1="68562" y1="57653" x2="68562" y2="57653"/>
                                    <a14:backgroundMark x1="67918" y1="56122" x2="67918" y2="56122"/>
                                    <a14:backgroundMark x1="67918" y1="58673" x2="67918" y2="58673"/>
                                    <a14:backgroundMark x1="68562" y1="57143" x2="68348" y2="59694"/>
                                    <a14:backgroundMark x1="68348" y1="44898" x2="68348" y2="44898"/>
                                    <a14:backgroundMark x1="68133" y1="43878" x2="73176" y2="43878"/>
                                    <a14:backgroundMark x1="66738" y1="46429" x2="69206" y2="46429"/>
                                    <a14:backgroundMark x1="67918" y1="41837" x2="66524" y2="43878"/>
                                    <a14:backgroundMark x1="65558" y1="45408" x2="64914" y2="48469"/>
                                    <a14:backgroundMark x1="65987" y1="44388" x2="65987" y2="44388"/>
                                    <a14:backgroundMark x1="65987" y1="43367" x2="65558" y2="46429"/>
                                    <a14:backgroundMark x1="66738" y1="41837" x2="68884" y2="42857"/>
                                    <a14:backgroundMark x1="71352" y1="40306" x2="71996" y2="40306"/>
                                    <a14:backgroundMark x1="74034" y1="35204" x2="74034" y2="35204"/>
                                    <a14:backgroundMark x1="74571" y1="34694" x2="74356" y2="38776"/>
                                    <a14:backgroundMark x1="77575" y1="66837" x2="78755" y2="69388"/>
                                    <a14:backgroundMark x1="84871" y1="51020" x2="84871" y2="51020"/>
                                    <a14:backgroundMark x1="86588" y1="43878" x2="85408" y2="52041"/>
                                    <a14:backgroundMark x1="86803" y1="46429" x2="86588" y2="53061"/>
                                    <a14:backgroundMark x1="87232" y1="42857" x2="87232" y2="50000"/>
                                    <a14:backgroundMark x1="86588" y1="42857" x2="87232" y2="52041"/>
                                    <a14:backgroundMark x1="86803" y1="52551" x2="85837" y2="58673"/>
                                    <a14:backgroundMark x1="85622" y1="57653" x2="82618" y2="58163"/>
                                    <a14:backgroundMark x1="86266" y1="38265" x2="85193" y2="40816"/>
                                    <a14:backgroundMark x1="87017" y1="41327" x2="88627" y2="44898"/>
                                    <a14:backgroundMark x1="87232" y1="38776" x2="87768" y2="41837"/>
                                    <a14:backgroundMark x1="88305" y1="49490" x2="87768" y2="53571"/>
                                    <a14:backgroundMark x1="88412" y1="47449" x2="85837" y2="57143"/>
                                    <a14:backgroundMark x1="82403" y1="58673" x2="84871" y2="61224"/>
                                    <a14:backgroundMark x1="86803" y1="57143" x2="85622" y2="61224"/>
                                    <a14:backgroundMark x1="85837" y1="59184" x2="84979" y2="61224"/>
                                    <a14:backgroundMark x1="84013" y1="62245" x2="84871" y2="62755"/>
                                    <a14:backgroundMark x1="84979" y1="62245" x2="85622" y2="62245"/>
                                    <a14:backgroundMark x1="81438" y1="59184" x2="81545" y2="62755"/>
                                    <a14:backgroundMark x1="82618" y1="58163" x2="82403" y2="60714"/>
                                    <a14:backgroundMark x1="82403" y1="57653" x2="82403" y2="60714"/>
                                    <a14:backgroundMark x1="88627" y1="46429" x2="88627" y2="46429"/>
                                    <a14:backgroundMark x1="92704" y1="40816" x2="92918" y2="43367"/>
                                    <a14:backgroundMark x1="16953" y1="68367" x2="16953" y2="68367"/>
                                    <a14:backgroundMark x1="17811" y1="68367" x2="16953" y2="68367"/>
                                    <a14:backgroundMark x1="28112" y1="66837" x2="28112" y2="66837"/>
                                    <a14:backgroundMark x1="28112" y1="66327" x2="28112" y2="66327"/>
                                    <a14:backgroundMark x1="41631" y1="69388" x2="41631" y2="69388"/>
                                    <a14:backgroundMark x1="28755" y1="66327" x2="28004" y2="66327"/>
                                    <a14:backgroundMark x1="27790" y1="68878" x2="27790" y2="68878"/>
                                    <a14:backgroundMark x1="28433" y1="67857" x2="27575" y2="68878"/>
                                    <a14:backgroundMark x1="28755" y1="62755" x2="28755" y2="62755"/>
                                    <a14:backgroundMark x1="29936" y1="61735" x2="28755" y2="61735"/>
                                    <a14:backgroundMark x1="67811" y1="60714" x2="67811" y2="60714"/>
                                    <a14:backgroundMark x1="68348" y1="60714" x2="67811" y2="60714"/>
                                    <a14:backgroundMark x1="80794" y1="36224" x2="79828" y2="36735"/>
                                    <a14:backgroundMark x1="92811" y1="39286" x2="93026" y2="42347"/>
                                    <a14:backgroundMark x1="92275" y1="41837" x2="92811" y2="45408"/>
                                    <a14:backgroundMark x1="87446" y1="56122" x2="88197" y2="56122"/>
                                    <a14:backgroundMark x1="88841" y1="46939" x2="88734" y2="49490"/>
                                    <a14:backgroundMark x1="88197" y1="43878" x2="88519" y2="46429"/>
                                    <a14:backgroundMark x1="81652" y1="59184" x2="82082" y2="61224"/>
                                    <a14:backgroundMark x1="82082" y1="61224" x2="81652" y2="59694"/>
                                    <a14:backgroundMark x1="68348" y1="40306" x2="67597" y2="39796"/>
                                    <a14:backgroundMark x1="69957" y1="41327" x2="68348" y2="40816"/>
                                    <a14:backgroundMark x1="69742" y1="46939" x2="71567" y2="46939"/>
                                    <a14:backgroundMark x1="68133" y1="57143" x2="68133" y2="57143"/>
                                    <a14:backgroundMark x1="68133" y1="55102" x2="68133" y2="58163"/>
                                    <a14:backgroundMark x1="64592" y1="48469" x2="64592" y2="52551"/>
                                    <a14:backgroundMark x1="49785" y1="23980" x2="49785" y2="23980"/>
                                    <a14:backgroundMark x1="53648" y1="22449" x2="50000" y2="25510"/>
                                    <a14:backgroundMark x1="56116" y1="21429" x2="54292" y2="23469"/>
                                    <a14:backgroundMark x1="53648" y1="22449" x2="45386" y2="31122"/>
                                    <a14:backgroundMark x1="45923" y1="30612" x2="44099" y2="32143"/>
                                    <a14:backgroundMark x1="53433" y1="22449" x2="54506" y2="21429"/>
                                    <a14:backgroundMark x1="52361" y1="23469" x2="54292" y2="23469"/>
                                    <a14:backgroundMark x1="16524" y1="38265" x2="17489" y2="38265"/>
                                    <a14:backgroundMark x1="41309" y1="68878" x2="41309" y2="68878"/>
                                    <a14:backgroundMark x1="41738" y1="67347" x2="41738" y2="69898"/>
                                    <a14:backgroundMark x1="33262" y1="38265" x2="33047" y2="40816"/>
                                    <a14:backgroundMark x1="64592" y1="46939" x2="64378" y2="48469"/>
                                    <a14:backgroundMark x1="67811" y1="62755" x2="68562" y2="62755"/>
                                    <a14:backgroundMark x1="68026" y1="56122" x2="68026" y2="53061"/>
                                    <a14:backgroundMark x1="67811" y1="30612" x2="66845" y2="30612"/>
                                    <a14:backgroundMark x1="82082" y1="60714" x2="81545" y2="58673"/>
                                    <a14:backgroundMark x1="82082" y1="58673" x2="81867" y2="61735"/>
                                    <a14:backgroundMark x1="68026" y1="55102" x2="67489" y2="55102"/>
                                    <a14:backgroundMark x1="14378" y1="57143" x2="14700" y2="5918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1068130" y="2914981"/>
                        <a:ext cx="282063" cy="95126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59" name="楕円 258">
                      <a:extLst>
                        <a:ext uri="{FF2B5EF4-FFF2-40B4-BE49-F238E27FC236}">
                          <a16:creationId xmlns:a16="http://schemas.microsoft.com/office/drawing/2014/main" id="{0FAFBC94-A608-4EDD-8772-3FA3322DB1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607" y="1007271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260" name="グループ化 259">
                      <a:extLst>
                        <a:ext uri="{FF2B5EF4-FFF2-40B4-BE49-F238E27FC236}">
                          <a16:creationId xmlns:a16="http://schemas.microsoft.com/office/drawing/2014/main" id="{4A56FC89-6F43-41C1-898E-D524304E96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27274" y="815218"/>
                      <a:ext cx="693490" cy="471245"/>
                      <a:chOff x="10848681" y="2777656"/>
                      <a:chExt cx="848951" cy="576885"/>
                    </a:xfrm>
                  </p:grpSpPr>
                  <p:sp>
                    <p:nvSpPr>
                      <p:cNvPr id="261" name="フリーフォーム 339">
                        <a:extLst>
                          <a:ext uri="{FF2B5EF4-FFF2-40B4-BE49-F238E27FC236}">
                            <a16:creationId xmlns:a16="http://schemas.microsoft.com/office/drawing/2014/main" id="{CD537905-CF3C-4E4D-97C5-110B0FB70D3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11881" y="2793344"/>
                        <a:ext cx="785751" cy="537145"/>
                      </a:xfrm>
                      <a:custGeom>
                        <a:avLst/>
                        <a:gdLst>
                          <a:gd name="T0" fmla="*/ 2621126 w 2621279"/>
                          <a:gd name="T1" fmla="*/ 1684147 h 1756316"/>
                          <a:gd name="T2" fmla="*/ 2495980 w 2621279"/>
                          <a:gd name="T3" fmla="*/ 1068856 h 1756316"/>
                          <a:gd name="T4" fmla="*/ 2370394 w 2621279"/>
                          <a:gd name="T5" fmla="*/ 690022 h 1756316"/>
                          <a:gd name="T6" fmla="*/ 2175294 w 2621279"/>
                          <a:gd name="T7" fmla="*/ 403766 h 1756316"/>
                          <a:gd name="T8" fmla="*/ 2070519 w 2621279"/>
                          <a:gd name="T9" fmla="*/ 260891 h 1756316"/>
                          <a:gd name="T10" fmla="*/ 1689519 w 2621279"/>
                          <a:gd name="T11" fmla="*/ 146591 h 1756316"/>
                          <a:gd name="T12" fmla="*/ 994194 w 2621279"/>
                          <a:gd name="T13" fmla="*/ 3716 h 1756316"/>
                          <a:gd name="T14" fmla="*/ 784644 w 2621279"/>
                          <a:gd name="T15" fmla="*/ 60866 h 1756316"/>
                          <a:gd name="T16" fmla="*/ 508419 w 2621279"/>
                          <a:gd name="T17" fmla="*/ 260891 h 1756316"/>
                          <a:gd name="T18" fmla="*/ 232194 w 2621279"/>
                          <a:gd name="T19" fmla="*/ 546641 h 1756316"/>
                          <a:gd name="T20" fmla="*/ 41694 w 2621279"/>
                          <a:gd name="T21" fmla="*/ 765716 h 1756316"/>
                          <a:gd name="T22" fmla="*/ 3594 w 2621279"/>
                          <a:gd name="T23" fmla="*/ 975266 h 1756316"/>
                          <a:gd name="T24" fmla="*/ 22644 w 2621279"/>
                          <a:gd name="T25" fmla="*/ 1451516 h 1756316"/>
                          <a:gd name="T26" fmla="*/ 13119 w 2621279"/>
                          <a:gd name="T27" fmla="*/ 1756316 h 1756316"/>
                          <a:gd name="T28" fmla="*/ 232194 w 2621279"/>
                          <a:gd name="T29" fmla="*/ 1451516 h 1756316"/>
                          <a:gd name="T30" fmla="*/ 451269 w 2621279"/>
                          <a:gd name="T31" fmla="*/ 1184816 h 1756316"/>
                          <a:gd name="T32" fmla="*/ 898944 w 2621279"/>
                          <a:gd name="T33" fmla="*/ 1041941 h 1756316"/>
                          <a:gd name="T34" fmla="*/ 975144 w 2621279"/>
                          <a:gd name="T35" fmla="*/ 1032416 h 1756316"/>
                          <a:gd name="T36" fmla="*/ 1318044 w 2621279"/>
                          <a:gd name="T37" fmla="*/ 1032416 h 1756316"/>
                          <a:gd name="T38" fmla="*/ 2013369 w 2621279"/>
                          <a:gd name="T39" fmla="*/ 1175291 h 1756316"/>
                          <a:gd name="T40" fmla="*/ 2422944 w 2621279"/>
                          <a:gd name="T41" fmla="*/ 1327691 h 1756316"/>
                          <a:gd name="T42" fmla="*/ 2519648 w 2621279"/>
                          <a:gd name="T43" fmla="*/ 1464344 h 1756316"/>
                          <a:gd name="T44" fmla="*/ 2621126 w 2621279"/>
                          <a:gd name="T45" fmla="*/ 1684147 h 175631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621279" h="1756316">
                            <a:moveTo>
                              <a:pt x="2621126" y="1684147"/>
                            </a:moveTo>
                            <a:cubicBezTo>
                              <a:pt x="2617181" y="1618232"/>
                              <a:pt x="2531591" y="1196702"/>
                              <a:pt x="2495980" y="1068856"/>
                            </a:cubicBezTo>
                            <a:cubicBezTo>
                              <a:pt x="2460369" y="941010"/>
                              <a:pt x="2423842" y="800870"/>
                              <a:pt x="2370394" y="690022"/>
                            </a:cubicBezTo>
                            <a:cubicBezTo>
                              <a:pt x="2316946" y="579174"/>
                              <a:pt x="2225273" y="475288"/>
                              <a:pt x="2175294" y="403766"/>
                            </a:cubicBezTo>
                            <a:cubicBezTo>
                              <a:pt x="2125315" y="332244"/>
                              <a:pt x="2151481" y="303753"/>
                              <a:pt x="2070519" y="260891"/>
                            </a:cubicBezTo>
                            <a:cubicBezTo>
                              <a:pt x="1989557" y="218029"/>
                              <a:pt x="1868907" y="189454"/>
                              <a:pt x="1689519" y="146591"/>
                            </a:cubicBezTo>
                            <a:cubicBezTo>
                              <a:pt x="1510131" y="103728"/>
                              <a:pt x="1145006" y="18003"/>
                              <a:pt x="994194" y="3716"/>
                            </a:cubicBezTo>
                            <a:cubicBezTo>
                              <a:pt x="843381" y="-10572"/>
                              <a:pt x="865606" y="18004"/>
                              <a:pt x="784644" y="60866"/>
                            </a:cubicBezTo>
                            <a:cubicBezTo>
                              <a:pt x="703682" y="103728"/>
                              <a:pt x="600494" y="179929"/>
                              <a:pt x="508419" y="260891"/>
                            </a:cubicBezTo>
                            <a:cubicBezTo>
                              <a:pt x="416344" y="341853"/>
                              <a:pt x="309982" y="462503"/>
                              <a:pt x="232194" y="546641"/>
                            </a:cubicBezTo>
                            <a:cubicBezTo>
                              <a:pt x="154406" y="630779"/>
                              <a:pt x="79794" y="694278"/>
                              <a:pt x="41694" y="765716"/>
                            </a:cubicBezTo>
                            <a:cubicBezTo>
                              <a:pt x="3594" y="837154"/>
                              <a:pt x="6769" y="860966"/>
                              <a:pt x="3594" y="975266"/>
                            </a:cubicBezTo>
                            <a:cubicBezTo>
                              <a:pt x="419" y="1089566"/>
                              <a:pt x="21056" y="1321341"/>
                              <a:pt x="22644" y="1451516"/>
                            </a:cubicBezTo>
                            <a:cubicBezTo>
                              <a:pt x="24231" y="1581691"/>
                              <a:pt x="-21806" y="1756316"/>
                              <a:pt x="13119" y="1756316"/>
                            </a:cubicBezTo>
                            <a:cubicBezTo>
                              <a:pt x="48044" y="1756316"/>
                              <a:pt x="159169" y="1546766"/>
                              <a:pt x="232194" y="1451516"/>
                            </a:cubicBezTo>
                            <a:cubicBezTo>
                              <a:pt x="305219" y="1356266"/>
                              <a:pt x="340144" y="1253078"/>
                              <a:pt x="451269" y="1184816"/>
                            </a:cubicBezTo>
                            <a:cubicBezTo>
                              <a:pt x="562394" y="1116554"/>
                              <a:pt x="811632" y="1067341"/>
                              <a:pt x="898944" y="1041941"/>
                            </a:cubicBezTo>
                            <a:cubicBezTo>
                              <a:pt x="986256" y="1016541"/>
                              <a:pt x="905294" y="1034003"/>
                              <a:pt x="975144" y="1032416"/>
                            </a:cubicBezTo>
                            <a:cubicBezTo>
                              <a:pt x="1044994" y="1030828"/>
                              <a:pt x="1145007" y="1008604"/>
                              <a:pt x="1318044" y="1032416"/>
                            </a:cubicBezTo>
                            <a:cubicBezTo>
                              <a:pt x="1491081" y="1056228"/>
                              <a:pt x="1829219" y="1126079"/>
                              <a:pt x="2013369" y="1175291"/>
                            </a:cubicBezTo>
                            <a:cubicBezTo>
                              <a:pt x="2197519" y="1224503"/>
                              <a:pt x="2324519" y="1278479"/>
                              <a:pt x="2422944" y="1327691"/>
                            </a:cubicBezTo>
                            <a:cubicBezTo>
                              <a:pt x="2521369" y="1376903"/>
                              <a:pt x="2486618" y="1404935"/>
                              <a:pt x="2519648" y="1464344"/>
                            </a:cubicBezTo>
                            <a:cubicBezTo>
                              <a:pt x="2552678" y="1523753"/>
                              <a:pt x="2625071" y="1750062"/>
                              <a:pt x="2621126" y="16841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62" name="フリーフォーム: 図形 261">
                        <a:extLst>
                          <a:ext uri="{FF2B5EF4-FFF2-40B4-BE49-F238E27FC236}">
                            <a16:creationId xmlns:a16="http://schemas.microsoft.com/office/drawing/2014/main" id="{99E46285-178B-48A9-81A4-71E815D93BC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1449700">
                        <a:off x="11566023" y="3172598"/>
                        <a:ext cx="70516" cy="51679"/>
                      </a:xfrm>
                      <a:custGeom>
                        <a:avLst/>
                        <a:gdLst>
                          <a:gd name="connsiteX0" fmla="*/ 0 w 247650"/>
                          <a:gd name="connsiteY0" fmla="*/ 0 h 180975"/>
                          <a:gd name="connsiteX1" fmla="*/ 247650 w 247650"/>
                          <a:gd name="connsiteY1" fmla="*/ 180975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7650" h="180975">
                            <a:moveTo>
                              <a:pt x="0" y="0"/>
                            </a:moveTo>
                            <a:lnTo>
                              <a:pt x="247650" y="180975"/>
                            </a:lnTo>
                          </a:path>
                        </a:pathLst>
                      </a:custGeom>
                      <a:noFill/>
                      <a:ln w="19050" cap="rnd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  <p:sp>
                    <p:nvSpPr>
                      <p:cNvPr id="263" name="フリーフォーム 340">
                        <a:extLst>
                          <a:ext uri="{FF2B5EF4-FFF2-40B4-BE49-F238E27FC236}">
                            <a16:creationId xmlns:a16="http://schemas.microsoft.com/office/drawing/2014/main" id="{9F0DF09A-11AE-4967-B4A4-2E792A584A82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28515" y="2777656"/>
                        <a:ext cx="670316" cy="438387"/>
                      </a:xfrm>
                      <a:custGeom>
                        <a:avLst/>
                        <a:gdLst>
                          <a:gd name="T0" fmla="*/ 2236186 w 2236186"/>
                          <a:gd name="T1" fmla="*/ 1243246 h 1433407"/>
                          <a:gd name="T2" fmla="*/ 2207611 w 2236186"/>
                          <a:gd name="T3" fmla="*/ 833671 h 1433407"/>
                          <a:gd name="T4" fmla="*/ 2140936 w 2236186"/>
                          <a:gd name="T5" fmla="*/ 481246 h 1433407"/>
                          <a:gd name="T6" fmla="*/ 2045686 w 2236186"/>
                          <a:gd name="T7" fmla="*/ 281221 h 1433407"/>
                          <a:gd name="T8" fmla="*/ 1721836 w 2236186"/>
                          <a:gd name="T9" fmla="*/ 176446 h 1433407"/>
                          <a:gd name="T10" fmla="*/ 1074136 w 2236186"/>
                          <a:gd name="T11" fmla="*/ 24046 h 1433407"/>
                          <a:gd name="T12" fmla="*/ 826486 w 2236186"/>
                          <a:gd name="T13" fmla="*/ 24046 h 1433407"/>
                          <a:gd name="T14" fmla="*/ 502636 w 2236186"/>
                          <a:gd name="T15" fmla="*/ 252646 h 1433407"/>
                          <a:gd name="T16" fmla="*/ 54961 w 2236186"/>
                          <a:gd name="T17" fmla="*/ 719371 h 1433407"/>
                          <a:gd name="T18" fmla="*/ 7336 w 2236186"/>
                          <a:gd name="T19" fmla="*/ 900346 h 1433407"/>
                          <a:gd name="T20" fmla="*/ 54961 w 2236186"/>
                          <a:gd name="T21" fmla="*/ 1348021 h 1433407"/>
                          <a:gd name="T22" fmla="*/ 74011 w 2236186"/>
                          <a:gd name="T23" fmla="*/ 1414696 h 1433407"/>
                          <a:gd name="T24" fmla="*/ 302611 w 2236186"/>
                          <a:gd name="T25" fmla="*/ 1119421 h 1433407"/>
                          <a:gd name="T26" fmla="*/ 750286 w 2236186"/>
                          <a:gd name="T27" fmla="*/ 976546 h 1433407"/>
                          <a:gd name="T28" fmla="*/ 1531336 w 2236186"/>
                          <a:gd name="T29" fmla="*/ 1005121 h 1433407"/>
                          <a:gd name="T30" fmla="*/ 1931386 w 2236186"/>
                          <a:gd name="T31" fmla="*/ 1128946 h 1433407"/>
                          <a:gd name="T32" fmla="*/ 2236186 w 2236186"/>
                          <a:gd name="T33" fmla="*/ 1243246 h 1433407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2236186" h="1433407">
                            <a:moveTo>
                              <a:pt x="2236186" y="1243246"/>
                            </a:moveTo>
                            <a:cubicBezTo>
                              <a:pt x="2229836" y="1101958"/>
                              <a:pt x="2223486" y="960671"/>
                              <a:pt x="2207611" y="833671"/>
                            </a:cubicBezTo>
                            <a:cubicBezTo>
                              <a:pt x="2191736" y="706671"/>
                              <a:pt x="2167923" y="573321"/>
                              <a:pt x="2140936" y="481246"/>
                            </a:cubicBezTo>
                            <a:cubicBezTo>
                              <a:pt x="2113949" y="389171"/>
                              <a:pt x="2115536" y="332021"/>
                              <a:pt x="2045686" y="281221"/>
                            </a:cubicBezTo>
                            <a:cubicBezTo>
                              <a:pt x="1975836" y="230421"/>
                              <a:pt x="1883761" y="219308"/>
                              <a:pt x="1721836" y="176446"/>
                            </a:cubicBezTo>
                            <a:cubicBezTo>
                              <a:pt x="1559911" y="133583"/>
                              <a:pt x="1223361" y="49446"/>
                              <a:pt x="1074136" y="24046"/>
                            </a:cubicBezTo>
                            <a:cubicBezTo>
                              <a:pt x="924911" y="-1354"/>
                              <a:pt x="921736" y="-14054"/>
                              <a:pt x="826486" y="24046"/>
                            </a:cubicBezTo>
                            <a:cubicBezTo>
                              <a:pt x="731236" y="62146"/>
                              <a:pt x="631223" y="136759"/>
                              <a:pt x="502636" y="252646"/>
                            </a:cubicBezTo>
                            <a:cubicBezTo>
                              <a:pt x="374049" y="368533"/>
                              <a:pt x="137511" y="611421"/>
                              <a:pt x="54961" y="719371"/>
                            </a:cubicBezTo>
                            <a:cubicBezTo>
                              <a:pt x="-27589" y="827321"/>
                              <a:pt x="7336" y="795571"/>
                              <a:pt x="7336" y="900346"/>
                            </a:cubicBezTo>
                            <a:cubicBezTo>
                              <a:pt x="7336" y="1005121"/>
                              <a:pt x="43849" y="1262296"/>
                              <a:pt x="54961" y="1348021"/>
                            </a:cubicBezTo>
                            <a:cubicBezTo>
                              <a:pt x="66073" y="1433746"/>
                              <a:pt x="32736" y="1452796"/>
                              <a:pt x="74011" y="1414696"/>
                            </a:cubicBezTo>
                            <a:cubicBezTo>
                              <a:pt x="115286" y="1376596"/>
                              <a:pt x="189899" y="1192446"/>
                              <a:pt x="302611" y="1119421"/>
                            </a:cubicBezTo>
                            <a:cubicBezTo>
                              <a:pt x="415323" y="1046396"/>
                              <a:pt x="545499" y="995596"/>
                              <a:pt x="750286" y="976546"/>
                            </a:cubicBezTo>
                            <a:cubicBezTo>
                              <a:pt x="955073" y="957496"/>
                              <a:pt x="1334486" y="979721"/>
                              <a:pt x="1531336" y="1005121"/>
                            </a:cubicBezTo>
                            <a:cubicBezTo>
                              <a:pt x="1728186" y="1030521"/>
                              <a:pt x="1931386" y="1128946"/>
                              <a:pt x="1931386" y="1128946"/>
                            </a:cubicBezTo>
                            <a:lnTo>
                              <a:pt x="2236186" y="1243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64" name="フリーフォーム 341">
                        <a:extLst>
                          <a:ext uri="{FF2B5EF4-FFF2-40B4-BE49-F238E27FC236}">
                            <a16:creationId xmlns:a16="http://schemas.microsoft.com/office/drawing/2014/main" id="{1CF2813A-9660-4E5B-9662-BA2D52A7640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888" y="3053770"/>
                        <a:ext cx="766569" cy="300771"/>
                      </a:xfrm>
                      <a:custGeom>
                        <a:avLst/>
                        <a:gdLst>
                          <a:gd name="T0" fmla="*/ 2553507 w 2557289"/>
                          <a:gd name="T1" fmla="*/ 428625 h 983440"/>
                          <a:gd name="T2" fmla="*/ 2077257 w 2557289"/>
                          <a:gd name="T3" fmla="*/ 209550 h 983440"/>
                          <a:gd name="T4" fmla="*/ 1801032 w 2557289"/>
                          <a:gd name="T5" fmla="*/ 114300 h 983440"/>
                          <a:gd name="T6" fmla="*/ 1391457 w 2557289"/>
                          <a:gd name="T7" fmla="*/ 19050 h 983440"/>
                          <a:gd name="T8" fmla="*/ 1067607 w 2557289"/>
                          <a:gd name="T9" fmla="*/ 0 h 983440"/>
                          <a:gd name="T10" fmla="*/ 677082 w 2557289"/>
                          <a:gd name="T11" fmla="*/ 57150 h 983440"/>
                          <a:gd name="T12" fmla="*/ 372282 w 2557289"/>
                          <a:gd name="T13" fmla="*/ 228600 h 983440"/>
                          <a:gd name="T14" fmla="*/ 124632 w 2557289"/>
                          <a:gd name="T15" fmla="*/ 581025 h 983440"/>
                          <a:gd name="T16" fmla="*/ 807 w 2557289"/>
                          <a:gd name="T17" fmla="*/ 876300 h 983440"/>
                          <a:gd name="T18" fmla="*/ 77007 w 2557289"/>
                          <a:gd name="T19" fmla="*/ 981075 h 983440"/>
                          <a:gd name="T20" fmla="*/ 191307 w 2557289"/>
                          <a:gd name="T21" fmla="*/ 790575 h 983440"/>
                          <a:gd name="T22" fmla="*/ 381807 w 2557289"/>
                          <a:gd name="T23" fmla="*/ 561975 h 983440"/>
                          <a:gd name="T24" fmla="*/ 762252 w 2557289"/>
                          <a:gd name="T25" fmla="*/ 311711 h 983440"/>
                          <a:gd name="T26" fmla="*/ 1267632 w 2557289"/>
                          <a:gd name="T27" fmla="*/ 200025 h 983440"/>
                          <a:gd name="T28" fmla="*/ 1661668 w 2557289"/>
                          <a:gd name="T29" fmla="*/ 209550 h 983440"/>
                          <a:gd name="T30" fmla="*/ 1927620 w 2557289"/>
                          <a:gd name="T31" fmla="*/ 438850 h 983440"/>
                          <a:gd name="T32" fmla="*/ 2097811 w 2557289"/>
                          <a:gd name="T33" fmla="*/ 512846 h 983440"/>
                          <a:gd name="T34" fmla="*/ 2289816 w 2557289"/>
                          <a:gd name="T35" fmla="*/ 475247 h 983440"/>
                          <a:gd name="T36" fmla="*/ 2553507 w 2557289"/>
                          <a:gd name="T37" fmla="*/ 428625 h 98344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2557289" h="983440">
                            <a:moveTo>
                              <a:pt x="2553507" y="428625"/>
                            </a:moveTo>
                            <a:cubicBezTo>
                              <a:pt x="2518081" y="384342"/>
                              <a:pt x="2202670" y="261938"/>
                              <a:pt x="2077257" y="209550"/>
                            </a:cubicBezTo>
                            <a:cubicBezTo>
                              <a:pt x="1951845" y="157163"/>
                              <a:pt x="1915332" y="146050"/>
                              <a:pt x="1801032" y="114300"/>
                            </a:cubicBezTo>
                            <a:cubicBezTo>
                              <a:pt x="1686732" y="82550"/>
                              <a:pt x="1513694" y="38100"/>
                              <a:pt x="1391457" y="19050"/>
                            </a:cubicBezTo>
                            <a:cubicBezTo>
                              <a:pt x="1269220" y="0"/>
                              <a:pt x="1186669" y="-6350"/>
                              <a:pt x="1067607" y="0"/>
                            </a:cubicBezTo>
                            <a:cubicBezTo>
                              <a:pt x="948545" y="6350"/>
                              <a:pt x="792969" y="19050"/>
                              <a:pt x="677082" y="57150"/>
                            </a:cubicBezTo>
                            <a:cubicBezTo>
                              <a:pt x="561194" y="95250"/>
                              <a:pt x="464357" y="141288"/>
                              <a:pt x="372282" y="228600"/>
                            </a:cubicBezTo>
                            <a:cubicBezTo>
                              <a:pt x="280207" y="315912"/>
                              <a:pt x="186545" y="473075"/>
                              <a:pt x="124632" y="581025"/>
                            </a:cubicBezTo>
                            <a:cubicBezTo>
                              <a:pt x="62719" y="688975"/>
                              <a:pt x="8744" y="809625"/>
                              <a:pt x="807" y="876300"/>
                            </a:cubicBezTo>
                            <a:cubicBezTo>
                              <a:pt x="-7130" y="942975"/>
                              <a:pt x="45257" y="995363"/>
                              <a:pt x="77007" y="981075"/>
                            </a:cubicBezTo>
                            <a:cubicBezTo>
                              <a:pt x="108757" y="966788"/>
                              <a:pt x="140507" y="860425"/>
                              <a:pt x="191307" y="790575"/>
                            </a:cubicBezTo>
                            <a:cubicBezTo>
                              <a:pt x="242107" y="720725"/>
                              <a:pt x="286650" y="641786"/>
                              <a:pt x="381807" y="561975"/>
                            </a:cubicBezTo>
                            <a:cubicBezTo>
                              <a:pt x="476964" y="482164"/>
                              <a:pt x="614615" y="372036"/>
                              <a:pt x="762252" y="311711"/>
                            </a:cubicBezTo>
                            <a:cubicBezTo>
                              <a:pt x="909889" y="251386"/>
                              <a:pt x="1117729" y="217052"/>
                              <a:pt x="1267632" y="200025"/>
                            </a:cubicBezTo>
                            <a:cubicBezTo>
                              <a:pt x="1417535" y="182998"/>
                              <a:pt x="1551670" y="169746"/>
                              <a:pt x="1661668" y="209550"/>
                            </a:cubicBezTo>
                            <a:cubicBezTo>
                              <a:pt x="1771666" y="249354"/>
                              <a:pt x="1860945" y="392813"/>
                              <a:pt x="1927620" y="438850"/>
                            </a:cubicBezTo>
                            <a:cubicBezTo>
                              <a:pt x="1994295" y="484887"/>
                              <a:pt x="2025414" y="488733"/>
                              <a:pt x="2097811" y="512846"/>
                            </a:cubicBezTo>
                            <a:cubicBezTo>
                              <a:pt x="2170209" y="536959"/>
                              <a:pt x="2213867" y="489284"/>
                              <a:pt x="2289816" y="475247"/>
                            </a:cubicBezTo>
                            <a:cubicBezTo>
                              <a:pt x="2365765" y="461210"/>
                              <a:pt x="2588934" y="472908"/>
                              <a:pt x="2553507" y="42862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265" name="フリーフォーム 337">
                        <a:extLst>
                          <a:ext uri="{FF2B5EF4-FFF2-40B4-BE49-F238E27FC236}">
                            <a16:creationId xmlns:a16="http://schemas.microsoft.com/office/drawing/2014/main" id="{FE3ABA0A-B745-40AA-9786-6F3F8A7F7B6B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681" y="3058330"/>
                        <a:ext cx="666017" cy="285321"/>
                      </a:xfrm>
                      <a:custGeom>
                        <a:avLst/>
                        <a:gdLst>
                          <a:gd name="T0" fmla="*/ 2133831 w 2221843"/>
                          <a:gd name="T1" fmla="*/ 447322 h 932921"/>
                          <a:gd name="T2" fmla="*/ 1879665 w 2221843"/>
                          <a:gd name="T3" fmla="*/ 339539 h 932921"/>
                          <a:gd name="T4" fmla="*/ 1676631 w 2221843"/>
                          <a:gd name="T5" fmla="*/ 142522 h 932921"/>
                          <a:gd name="T6" fmla="*/ 1333731 w 2221843"/>
                          <a:gd name="T7" fmla="*/ 9172 h 932921"/>
                          <a:gd name="T8" fmla="*/ 838431 w 2221843"/>
                          <a:gd name="T9" fmla="*/ 28222 h 932921"/>
                          <a:gd name="T10" fmla="*/ 505056 w 2221843"/>
                          <a:gd name="T11" fmla="*/ 161572 h 932921"/>
                          <a:gd name="T12" fmla="*/ 305031 w 2221843"/>
                          <a:gd name="T13" fmla="*/ 342547 h 932921"/>
                          <a:gd name="T14" fmla="*/ 143106 w 2221843"/>
                          <a:gd name="T15" fmla="*/ 561622 h 932921"/>
                          <a:gd name="T16" fmla="*/ 231 w 2221843"/>
                          <a:gd name="T17" fmla="*/ 828322 h 932921"/>
                          <a:gd name="T18" fmla="*/ 114531 w 2221843"/>
                          <a:gd name="T19" fmla="*/ 923572 h 932921"/>
                          <a:gd name="T20" fmla="*/ 295506 w 2221843"/>
                          <a:gd name="T21" fmla="*/ 618772 h 932921"/>
                          <a:gd name="T22" fmla="*/ 524106 w 2221843"/>
                          <a:gd name="T23" fmla="*/ 437797 h 932921"/>
                          <a:gd name="T24" fmla="*/ 781281 w 2221843"/>
                          <a:gd name="T25" fmla="*/ 313972 h 932921"/>
                          <a:gd name="T26" fmla="*/ 1076556 w 2221843"/>
                          <a:gd name="T27" fmla="*/ 247297 h 932921"/>
                          <a:gd name="T28" fmla="*/ 1428981 w 2221843"/>
                          <a:gd name="T29" fmla="*/ 247297 h 932921"/>
                          <a:gd name="T30" fmla="*/ 1743306 w 2221843"/>
                          <a:gd name="T31" fmla="*/ 304447 h 932921"/>
                          <a:gd name="T32" fmla="*/ 1914756 w 2221843"/>
                          <a:gd name="T33" fmla="*/ 437797 h 932921"/>
                          <a:gd name="T34" fmla="*/ 2057631 w 2221843"/>
                          <a:gd name="T35" fmla="*/ 466372 h 932921"/>
                          <a:gd name="T36" fmla="*/ 2219556 w 2221843"/>
                          <a:gd name="T37" fmla="*/ 456847 h 932921"/>
                          <a:gd name="T38" fmla="*/ 2133831 w 2221843"/>
                          <a:gd name="T39" fmla="*/ 447322 h 932921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2221843" h="932921">
                            <a:moveTo>
                              <a:pt x="2133831" y="447322"/>
                            </a:moveTo>
                            <a:cubicBezTo>
                              <a:pt x="2077183" y="427771"/>
                              <a:pt x="1955865" y="390339"/>
                              <a:pt x="1879665" y="339539"/>
                            </a:cubicBezTo>
                            <a:cubicBezTo>
                              <a:pt x="1803465" y="288739"/>
                              <a:pt x="1767620" y="197583"/>
                              <a:pt x="1676631" y="142522"/>
                            </a:cubicBezTo>
                            <a:cubicBezTo>
                              <a:pt x="1585642" y="87461"/>
                              <a:pt x="1473431" y="28222"/>
                              <a:pt x="1333731" y="9172"/>
                            </a:cubicBezTo>
                            <a:cubicBezTo>
                              <a:pt x="1194031" y="-9878"/>
                              <a:pt x="976544" y="2822"/>
                              <a:pt x="838431" y="28222"/>
                            </a:cubicBezTo>
                            <a:cubicBezTo>
                              <a:pt x="700318" y="53622"/>
                              <a:pt x="593956" y="109185"/>
                              <a:pt x="505056" y="161572"/>
                            </a:cubicBezTo>
                            <a:cubicBezTo>
                              <a:pt x="416156" y="213959"/>
                              <a:pt x="365356" y="275872"/>
                              <a:pt x="305031" y="342547"/>
                            </a:cubicBezTo>
                            <a:cubicBezTo>
                              <a:pt x="244706" y="409222"/>
                              <a:pt x="193906" y="480660"/>
                              <a:pt x="143106" y="561622"/>
                            </a:cubicBezTo>
                            <a:cubicBezTo>
                              <a:pt x="92306" y="642584"/>
                              <a:pt x="4993" y="767997"/>
                              <a:pt x="231" y="828322"/>
                            </a:cubicBezTo>
                            <a:cubicBezTo>
                              <a:pt x="-4532" y="888647"/>
                              <a:pt x="65318" y="958497"/>
                              <a:pt x="114531" y="923572"/>
                            </a:cubicBezTo>
                            <a:cubicBezTo>
                              <a:pt x="163743" y="888647"/>
                              <a:pt x="227243" y="699735"/>
                              <a:pt x="295506" y="618772"/>
                            </a:cubicBezTo>
                            <a:cubicBezTo>
                              <a:pt x="363768" y="537810"/>
                              <a:pt x="443144" y="488597"/>
                              <a:pt x="524106" y="437797"/>
                            </a:cubicBezTo>
                            <a:cubicBezTo>
                              <a:pt x="605068" y="386997"/>
                              <a:pt x="689206" y="345722"/>
                              <a:pt x="781281" y="313972"/>
                            </a:cubicBezTo>
                            <a:cubicBezTo>
                              <a:pt x="873356" y="282222"/>
                              <a:pt x="968606" y="258409"/>
                              <a:pt x="1076556" y="247297"/>
                            </a:cubicBezTo>
                            <a:cubicBezTo>
                              <a:pt x="1184506" y="236184"/>
                              <a:pt x="1317856" y="237772"/>
                              <a:pt x="1428981" y="247297"/>
                            </a:cubicBezTo>
                            <a:cubicBezTo>
                              <a:pt x="1540106" y="256822"/>
                              <a:pt x="1662343" y="272697"/>
                              <a:pt x="1743306" y="304447"/>
                            </a:cubicBezTo>
                            <a:cubicBezTo>
                              <a:pt x="1824268" y="336197"/>
                              <a:pt x="1862369" y="410810"/>
                              <a:pt x="1914756" y="437797"/>
                            </a:cubicBezTo>
                            <a:cubicBezTo>
                              <a:pt x="1967144" y="464785"/>
                              <a:pt x="2006831" y="463197"/>
                              <a:pt x="2057631" y="466372"/>
                            </a:cubicBezTo>
                            <a:cubicBezTo>
                              <a:pt x="2108431" y="469547"/>
                              <a:pt x="2206856" y="460022"/>
                              <a:pt x="2219556" y="456847"/>
                            </a:cubicBezTo>
                            <a:cubicBezTo>
                              <a:pt x="2232256" y="453672"/>
                              <a:pt x="2190479" y="466873"/>
                              <a:pt x="2133831" y="447322"/>
                            </a:cubicBezTo>
                            <a:close/>
                          </a:path>
                        </a:pathLst>
                      </a:custGeom>
                      <a:solidFill>
                        <a:srgbClr val="D9D9D9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pic>
                    <p:nvPicPr>
                      <p:cNvPr id="266" name="図 265">
                        <a:extLst>
                          <a:ext uri="{FF2B5EF4-FFF2-40B4-BE49-F238E27FC236}">
                            <a16:creationId xmlns:a16="http://schemas.microsoft.com/office/drawing/2014/main" id="{C3FF8091-42A1-48D1-909E-575A25F69A7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 cstate="email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1">
                                <a14:imgEffect>
                                  <a14:backgroundRemoval t="2551" b="90306" l="3541" r="97961">
                                    <a14:foregroundMark x1="13734" y1="47449" x2="12554" y2="50510"/>
                                    <a14:foregroundMark x1="31760" y1="36735" x2="29185" y2="58673"/>
                                    <a14:foregroundMark x1="3648" y1="90816" x2="23820" y2="83163"/>
                                    <a14:foregroundMark x1="23820" y1="83163" x2="26073" y2="78061"/>
                                    <a14:foregroundMark x1="55472" y1="19388" x2="71567" y2="3571"/>
                                    <a14:foregroundMark x1="41094" y1="33163" x2="43562" y2="30612"/>
                                    <a14:foregroundMark x1="71567" y1="3571" x2="92382" y2="3061"/>
                                    <a14:foregroundMark x1="92382" y1="3061" x2="97961" y2="9184"/>
                                    <a14:foregroundMark x1="33584" y1="41327" x2="34979" y2="63265"/>
                                    <a14:foregroundMark x1="15236" y1="59184" x2="16416" y2="65816"/>
                                    <a14:foregroundMark x1="14485" y1="55612" x2="14807" y2="57143"/>
                                    <a14:foregroundMark x1="14270" y1="54082" x2="14485" y2="55612"/>
                                    <a14:foregroundMark x1="47532" y1="40306" x2="42167" y2="67347"/>
                                    <a14:foregroundMark x1="54292" y1="35204" x2="55687" y2="35714"/>
                                    <a14:foregroundMark x1="48498" y1="33163" x2="49785" y2="33673"/>
                                    <a14:foregroundMark x1="47532" y1="32653" x2="48498" y2="33163"/>
                                    <a14:foregroundMark x1="55258" y1="42347" x2="51180" y2="60714"/>
                                    <a14:foregroundMark x1="70601" y1="50000" x2="69957" y2="54082"/>
                                    <a14:foregroundMark x1="69099" y1="50000" x2="68670" y2="51531"/>
                                    <a14:foregroundMark x1="63305" y1="50510" x2="62232" y2="53061"/>
                                    <a14:foregroundMark x1="69528" y1="36735" x2="68777" y2="38265"/>
                                    <a14:foregroundMark x1="91094" y1="42347" x2="89700" y2="44898"/>
                                    <a14:foregroundMark x1="89700" y1="50000" x2="88519" y2="53061"/>
                                    <a14:foregroundMark x1="91524" y1="44898" x2="90021" y2="48980"/>
                                    <a14:foregroundMark x1="89056" y1="40816" x2="91631" y2="41837"/>
                                    <a14:foregroundMark x1="81116" y1="37755" x2="84227" y2="38776"/>
                                    <a14:foregroundMark x1="68133" y1="32143" x2="73283" y2="34184"/>
                                    <a14:foregroundMark x1="81330" y1="61735" x2="78970" y2="65306"/>
                                    <a14:foregroundMark x1="91309" y1="44898" x2="89700" y2="47449"/>
                                    <a14:foregroundMark x1="67704" y1="38265" x2="67489" y2="31122"/>
                                    <a14:foregroundMark x1="68133" y1="55102" x2="67918" y2="48980"/>
                                    <a14:foregroundMark x1="68455" y1="69898" x2="68348" y2="63776"/>
                                    <a14:foregroundMark x1="13197" y1="48469" x2="12554" y2="41327"/>
                                    <a14:foregroundMark x1="13305" y1="37755" x2="14378" y2="36735"/>
                                    <a14:foregroundMark x1="16524" y1="34694" x2="17489" y2="34694"/>
                                    <a14:foregroundMark x1="32403" y1="36735" x2="32940" y2="36735"/>
                                    <a14:foregroundMark x1="38305" y1="39286" x2="38197" y2="40816"/>
                                    <a14:foregroundMark x1="37768" y1="40816" x2="37232" y2="41837"/>
                                    <a14:foregroundMark x1="32725" y1="37755" x2="33262" y2="38265"/>
                                    <a14:foregroundMark x1="14700" y1="55102" x2="15021" y2="56633"/>
                                    <a14:backgroundMark x1="68670" y1="82653" x2="71996" y2="82653"/>
                                    <a14:backgroundMark x1="10515" y1="55102" x2="12661" y2="58673"/>
                                    <a14:backgroundMark x1="10730" y1="52551" x2="12554" y2="54082"/>
                                    <a14:backgroundMark x1="14378" y1="59184" x2="14485" y2="59694"/>
                                    <a14:backgroundMark x1="14485" y1="57143" x2="13519" y2="55102"/>
                                    <a14:backgroundMark x1="9764" y1="57143" x2="10515" y2="58673"/>
                                    <a14:backgroundMark x1="15129" y1="40306" x2="16309" y2="43367"/>
                                    <a14:backgroundMark x1="17167" y1="40306" x2="16309" y2="39286"/>
                                    <a14:backgroundMark x1="14700" y1="43878" x2="14700" y2="43878"/>
                                    <a14:backgroundMark x1="14163" y1="43878" x2="14914" y2="45408"/>
                                    <a14:backgroundMark x1="54506" y1="28571" x2="54506" y2="28571"/>
                                    <a14:backgroundMark x1="52468" y1="26020" x2="52468" y2="26020"/>
                                    <a14:backgroundMark x1="51609" y1="26531" x2="51609" y2="26531"/>
                                    <a14:backgroundMark x1="51931" y1="31122" x2="51931" y2="33163"/>
                                    <a14:backgroundMark x1="53112" y1="33163" x2="52897" y2="36735"/>
                                    <a14:backgroundMark x1="51288" y1="30102" x2="51073" y2="32143"/>
                                    <a14:backgroundMark x1="51502" y1="33163" x2="51502" y2="33163"/>
                                    <a14:backgroundMark x1="50858" y1="33163" x2="50858" y2="33163"/>
                                    <a14:backgroundMark x1="51073" y1="34184" x2="51073" y2="34184"/>
                                    <a14:backgroundMark x1="50429" y1="33163" x2="50429" y2="33163"/>
                                    <a14:backgroundMark x1="50644" y1="35204" x2="50644" y2="35204"/>
                                    <a14:backgroundMark x1="50322" y1="32143" x2="50858" y2="34184"/>
                                    <a14:backgroundMark x1="51931" y1="32143" x2="51931" y2="32143"/>
                                    <a14:backgroundMark x1="51288" y1="33673" x2="51288" y2="33673"/>
                                    <a14:backgroundMark x1="51288" y1="33673" x2="51931" y2="35714"/>
                                    <a14:backgroundMark x1="46245" y1="28571" x2="46245" y2="28571"/>
                                    <a14:backgroundMark x1="28433" y1="63776" x2="28433" y2="63776"/>
                                    <a14:backgroundMark x1="28755" y1="63265" x2="28755" y2="63265"/>
                                    <a14:backgroundMark x1="28004" y1="66327" x2="28004" y2="66327"/>
                                    <a14:backgroundMark x1="27790" y1="67857" x2="27790" y2="67857"/>
                                    <a14:backgroundMark x1="28648" y1="64286" x2="28648" y2="64286"/>
                                    <a14:backgroundMark x1="28112" y1="63776" x2="28112" y2="63776"/>
                                    <a14:backgroundMark x1="28433" y1="61224" x2="28433" y2="61224"/>
                                    <a14:backgroundMark x1="28755" y1="61735" x2="28112" y2="62245"/>
                                    <a14:backgroundMark x1="29399" y1="63265" x2="28755" y2="65306"/>
                                    <a14:backgroundMark x1="40236" y1="70408" x2="41309" y2="75510"/>
                                    <a14:backgroundMark x1="71996" y1="72959" x2="71996" y2="72959"/>
                                    <a14:backgroundMark x1="70494" y1="73469" x2="68777" y2="77551"/>
                                    <a14:backgroundMark x1="70708" y1="75000" x2="67704" y2="78061"/>
                                    <a14:backgroundMark x1="72961" y1="73469" x2="74571" y2="77551"/>
                                    <a14:backgroundMark x1="76395" y1="70408" x2="77575" y2="72959"/>
                                    <a14:backgroundMark x1="76609" y1="65816" x2="76824" y2="72959"/>
                                    <a14:backgroundMark x1="75107" y1="69388" x2="74034" y2="76531"/>
                                    <a14:backgroundMark x1="71352" y1="75510" x2="71030" y2="78061"/>
                                    <a14:backgroundMark x1="69528" y1="76531" x2="68133" y2="78571"/>
                                    <a14:backgroundMark x1="71567" y1="78061" x2="71030" y2="80612"/>
                                    <a14:backgroundMark x1="72318" y1="76020" x2="70386" y2="77041"/>
                                    <a14:backgroundMark x1="68348" y1="81633" x2="69206" y2="82143"/>
                                    <a14:backgroundMark x1="68348" y1="73980" x2="68348" y2="73980"/>
                                    <a14:backgroundMark x1="68884" y1="71939" x2="68348" y2="71939"/>
                                    <a14:backgroundMark x1="64807" y1="29082" x2="62768" y2="35204"/>
                                    <a14:backgroundMark x1="62446" y1="30612" x2="64163" y2="30612"/>
                                    <a14:backgroundMark x1="67382" y1="30612" x2="67382" y2="30612"/>
                                    <a14:backgroundMark x1="62124" y1="28571" x2="62124" y2="28571"/>
                                    <a14:backgroundMark x1="61910" y1="30612" x2="61910" y2="30612"/>
                                    <a14:backgroundMark x1="62983" y1="31122" x2="62983" y2="31122"/>
                                    <a14:backgroundMark x1="62124" y1="25000" x2="62124" y2="30102"/>
                                    <a14:backgroundMark x1="66524" y1="30612" x2="65343" y2="32143"/>
                                    <a14:backgroundMark x1="66953" y1="31122" x2="67597" y2="31122"/>
                                    <a14:backgroundMark x1="77468" y1="34184" x2="77468" y2="41837"/>
                                    <a14:backgroundMark x1="79614" y1="34184" x2="77790" y2="40306"/>
                                    <a14:backgroundMark x1="75751" y1="33163" x2="75429" y2="36735"/>
                                    <a14:backgroundMark x1="71137" y1="43367" x2="71137" y2="43367"/>
                                    <a14:backgroundMark x1="69742" y1="43367" x2="69742" y2="43367"/>
                                    <a14:backgroundMark x1="67382" y1="44898" x2="67382" y2="44898"/>
                                    <a14:backgroundMark x1="66524" y1="52551" x2="66524" y2="52551"/>
                                    <a14:backgroundMark x1="66953" y1="60714" x2="66953" y2="60714"/>
                                    <a14:backgroundMark x1="68562" y1="57653" x2="68562" y2="57653"/>
                                    <a14:backgroundMark x1="67918" y1="56122" x2="67918" y2="56122"/>
                                    <a14:backgroundMark x1="67918" y1="58673" x2="67918" y2="58673"/>
                                    <a14:backgroundMark x1="68562" y1="57143" x2="68348" y2="59694"/>
                                    <a14:backgroundMark x1="68348" y1="44898" x2="68348" y2="44898"/>
                                    <a14:backgroundMark x1="68133" y1="43878" x2="73176" y2="43878"/>
                                    <a14:backgroundMark x1="66738" y1="46429" x2="69206" y2="46429"/>
                                    <a14:backgroundMark x1="67918" y1="41837" x2="66524" y2="43878"/>
                                    <a14:backgroundMark x1="65558" y1="45408" x2="64914" y2="48469"/>
                                    <a14:backgroundMark x1="65987" y1="44388" x2="65987" y2="44388"/>
                                    <a14:backgroundMark x1="65987" y1="43367" x2="65558" y2="46429"/>
                                    <a14:backgroundMark x1="66738" y1="41837" x2="68884" y2="42857"/>
                                    <a14:backgroundMark x1="71352" y1="40306" x2="71996" y2="40306"/>
                                    <a14:backgroundMark x1="74034" y1="35204" x2="74034" y2="35204"/>
                                    <a14:backgroundMark x1="74571" y1="34694" x2="74356" y2="38776"/>
                                    <a14:backgroundMark x1="77575" y1="66837" x2="78755" y2="69388"/>
                                    <a14:backgroundMark x1="84871" y1="51020" x2="84871" y2="51020"/>
                                    <a14:backgroundMark x1="86588" y1="43878" x2="85408" y2="52041"/>
                                    <a14:backgroundMark x1="86803" y1="46429" x2="86588" y2="53061"/>
                                    <a14:backgroundMark x1="87232" y1="42857" x2="87232" y2="50000"/>
                                    <a14:backgroundMark x1="86588" y1="42857" x2="87232" y2="52041"/>
                                    <a14:backgroundMark x1="86803" y1="52551" x2="85837" y2="58673"/>
                                    <a14:backgroundMark x1="85622" y1="57653" x2="82618" y2="58163"/>
                                    <a14:backgroundMark x1="86266" y1="38265" x2="85193" y2="40816"/>
                                    <a14:backgroundMark x1="87017" y1="41327" x2="88627" y2="44898"/>
                                    <a14:backgroundMark x1="87232" y1="38776" x2="87768" y2="41837"/>
                                    <a14:backgroundMark x1="88305" y1="49490" x2="87768" y2="53571"/>
                                    <a14:backgroundMark x1="88412" y1="47449" x2="85837" y2="57143"/>
                                    <a14:backgroundMark x1="82403" y1="58673" x2="84871" y2="61224"/>
                                    <a14:backgroundMark x1="86803" y1="57143" x2="85622" y2="61224"/>
                                    <a14:backgroundMark x1="85837" y1="59184" x2="84979" y2="61224"/>
                                    <a14:backgroundMark x1="84013" y1="62245" x2="84871" y2="62755"/>
                                    <a14:backgroundMark x1="84979" y1="62245" x2="85622" y2="62245"/>
                                    <a14:backgroundMark x1="81438" y1="59184" x2="81545" y2="62755"/>
                                    <a14:backgroundMark x1="82618" y1="58163" x2="82403" y2="60714"/>
                                    <a14:backgroundMark x1="82403" y1="57653" x2="82403" y2="60714"/>
                                    <a14:backgroundMark x1="88627" y1="46429" x2="88627" y2="46429"/>
                                    <a14:backgroundMark x1="92704" y1="40816" x2="92918" y2="43367"/>
                                    <a14:backgroundMark x1="16953" y1="68367" x2="16953" y2="68367"/>
                                    <a14:backgroundMark x1="17811" y1="68367" x2="16953" y2="68367"/>
                                    <a14:backgroundMark x1="28112" y1="66837" x2="28112" y2="66837"/>
                                    <a14:backgroundMark x1="28112" y1="66327" x2="28112" y2="66327"/>
                                    <a14:backgroundMark x1="41631" y1="69388" x2="41631" y2="69388"/>
                                    <a14:backgroundMark x1="28755" y1="66327" x2="28004" y2="66327"/>
                                    <a14:backgroundMark x1="27790" y1="68878" x2="27790" y2="68878"/>
                                    <a14:backgroundMark x1="28433" y1="67857" x2="27575" y2="68878"/>
                                    <a14:backgroundMark x1="28755" y1="62755" x2="28755" y2="62755"/>
                                    <a14:backgroundMark x1="29936" y1="61735" x2="28755" y2="61735"/>
                                    <a14:backgroundMark x1="67811" y1="60714" x2="67811" y2="60714"/>
                                    <a14:backgroundMark x1="68348" y1="60714" x2="67811" y2="60714"/>
                                    <a14:backgroundMark x1="80794" y1="36224" x2="79828" y2="36735"/>
                                    <a14:backgroundMark x1="92811" y1="39286" x2="93026" y2="42347"/>
                                    <a14:backgroundMark x1="92275" y1="41837" x2="92811" y2="45408"/>
                                    <a14:backgroundMark x1="87446" y1="56122" x2="88197" y2="56122"/>
                                    <a14:backgroundMark x1="88841" y1="46939" x2="88734" y2="49490"/>
                                    <a14:backgroundMark x1="88197" y1="43878" x2="88519" y2="46429"/>
                                    <a14:backgroundMark x1="81652" y1="59184" x2="82082" y2="61224"/>
                                    <a14:backgroundMark x1="82082" y1="61224" x2="81652" y2="59694"/>
                                    <a14:backgroundMark x1="68348" y1="40306" x2="67597" y2="39796"/>
                                    <a14:backgroundMark x1="69957" y1="41327" x2="68348" y2="40816"/>
                                    <a14:backgroundMark x1="69742" y1="46939" x2="71567" y2="46939"/>
                                    <a14:backgroundMark x1="68133" y1="57143" x2="68133" y2="57143"/>
                                    <a14:backgroundMark x1="68133" y1="55102" x2="68133" y2="58163"/>
                                    <a14:backgroundMark x1="64592" y1="48469" x2="64592" y2="52551"/>
                                    <a14:backgroundMark x1="49785" y1="23980" x2="49785" y2="23980"/>
                                    <a14:backgroundMark x1="53648" y1="22449" x2="50000" y2="25510"/>
                                    <a14:backgroundMark x1="56116" y1="21429" x2="54292" y2="23469"/>
                                    <a14:backgroundMark x1="53648" y1="22449" x2="45386" y2="31122"/>
                                    <a14:backgroundMark x1="45923" y1="30612" x2="44099" y2="32143"/>
                                    <a14:backgroundMark x1="53433" y1="22449" x2="54506" y2="21429"/>
                                    <a14:backgroundMark x1="52361" y1="23469" x2="54292" y2="23469"/>
                                    <a14:backgroundMark x1="16524" y1="38265" x2="17489" y2="38265"/>
                                    <a14:backgroundMark x1="41309" y1="68878" x2="41309" y2="68878"/>
                                    <a14:backgroundMark x1="41738" y1="67347" x2="41738" y2="69898"/>
                                    <a14:backgroundMark x1="33262" y1="38265" x2="33047" y2="40816"/>
                                    <a14:backgroundMark x1="64592" y1="46939" x2="64378" y2="48469"/>
                                    <a14:backgroundMark x1="67811" y1="62755" x2="68562" y2="62755"/>
                                    <a14:backgroundMark x1="68026" y1="56122" x2="68026" y2="53061"/>
                                    <a14:backgroundMark x1="67811" y1="30612" x2="66845" y2="30612"/>
                                    <a14:backgroundMark x1="82082" y1="60714" x2="81545" y2="58673"/>
                                    <a14:backgroundMark x1="82082" y1="58673" x2="81867" y2="61735"/>
                                    <a14:backgroundMark x1="68026" y1="55102" x2="67489" y2="55102"/>
                                    <a14:backgroundMark x1="14378" y1="57143" x2="14700" y2="5918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1068130" y="2914981"/>
                        <a:ext cx="282063" cy="95126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grpSp>
              <p:nvGrpSpPr>
                <p:cNvPr id="17" name="グループ化 16">
                  <a:extLst>
                    <a:ext uri="{FF2B5EF4-FFF2-40B4-BE49-F238E27FC236}">
                      <a16:creationId xmlns:a16="http://schemas.microsoft.com/office/drawing/2014/main" id="{79A008D2-983A-4CAD-84EA-09CC09A362F0}"/>
                    </a:ext>
                  </a:extLst>
                </p:cNvPr>
                <p:cNvGrpSpPr/>
                <p:nvPr/>
              </p:nvGrpSpPr>
              <p:grpSpPr>
                <a:xfrm>
                  <a:off x="8147569" y="671476"/>
                  <a:ext cx="1714272" cy="1717670"/>
                  <a:chOff x="7515400" y="793904"/>
                  <a:chExt cx="1933785" cy="1937618"/>
                </a:xfrm>
              </p:grpSpPr>
              <p:grpSp>
                <p:nvGrpSpPr>
                  <p:cNvPr id="16" name="グループ化 15">
                    <a:extLst>
                      <a:ext uri="{FF2B5EF4-FFF2-40B4-BE49-F238E27FC236}">
                        <a16:creationId xmlns:a16="http://schemas.microsoft.com/office/drawing/2014/main" id="{542CC3B2-76C8-4FBB-A555-2905A90FE78F}"/>
                      </a:ext>
                    </a:extLst>
                  </p:cNvPr>
                  <p:cNvGrpSpPr/>
                  <p:nvPr/>
                </p:nvGrpSpPr>
                <p:grpSpPr>
                  <a:xfrm>
                    <a:off x="7515400" y="793904"/>
                    <a:ext cx="1503312" cy="1907473"/>
                    <a:chOff x="7515400" y="793904"/>
                    <a:chExt cx="1503312" cy="1907473"/>
                  </a:xfrm>
                </p:grpSpPr>
                <p:sp>
                  <p:nvSpPr>
                    <p:cNvPr id="372" name="部分円 371">
                      <a:extLst>
                        <a:ext uri="{FF2B5EF4-FFF2-40B4-BE49-F238E27FC236}">
                          <a16:creationId xmlns:a16="http://schemas.microsoft.com/office/drawing/2014/main" id="{3414D311-602D-4AD7-8D11-703AE5CAEE6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428524" y="1627918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3" name="部分円 372">
                      <a:extLst>
                        <a:ext uri="{FF2B5EF4-FFF2-40B4-BE49-F238E27FC236}">
                          <a16:creationId xmlns:a16="http://schemas.microsoft.com/office/drawing/2014/main" id="{EABBFA1A-5328-4CF9-84C1-D8E8DF6FB1B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8229543" y="1616143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" name="楕円 2">
                      <a:extLst>
                        <a:ext uri="{FF2B5EF4-FFF2-40B4-BE49-F238E27FC236}">
                          <a16:creationId xmlns:a16="http://schemas.microsoft.com/office/drawing/2014/main" id="{01248A32-D738-4BFD-8AD0-1BFABE5663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4919" y="1009374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6" name="グループ化 5">
                      <a:extLst>
                        <a:ext uri="{FF2B5EF4-FFF2-40B4-BE49-F238E27FC236}">
                          <a16:creationId xmlns:a16="http://schemas.microsoft.com/office/drawing/2014/main" id="{ACEFEE0C-B682-4756-BFA4-D5A91DAEC497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15400" y="796008"/>
                      <a:ext cx="714697" cy="523875"/>
                      <a:chOff x="7766084" y="1371572"/>
                      <a:chExt cx="2225261" cy="1561456"/>
                    </a:xfrm>
                  </p:grpSpPr>
                  <p:grpSp>
                    <p:nvGrpSpPr>
                      <p:cNvPr id="98" name="グループ化 97">
                        <a:extLst>
                          <a:ext uri="{FF2B5EF4-FFF2-40B4-BE49-F238E27FC236}">
                            <a16:creationId xmlns:a16="http://schemas.microsoft.com/office/drawing/2014/main" id="{00000000-0008-0000-0400-00004C0000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084" y="1371572"/>
                        <a:ext cx="2225261" cy="1561456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99" name="フリーフォーム 339">
                          <a:extLst>
                            <a:ext uri="{FF2B5EF4-FFF2-40B4-BE49-F238E27FC236}">
                              <a16:creationId xmlns:a16="http://schemas.microsoft.com/office/drawing/2014/main" id="{00000000-0008-0000-0400-000005020000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00" name="グループ化 99">
                          <a:extLst>
                            <a:ext uri="{FF2B5EF4-FFF2-40B4-BE49-F238E27FC236}">
                              <a16:creationId xmlns:a16="http://schemas.microsoft.com/office/drawing/2014/main" id="{00000000-0008-0000-0400-00004B00000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01" name="フリーフォーム: 図形 100">
                            <a:extLst>
                              <a:ext uri="{FF2B5EF4-FFF2-40B4-BE49-F238E27FC236}">
                                <a16:creationId xmlns:a16="http://schemas.microsoft.com/office/drawing/2014/main" id="{00000000-0008-0000-0400-00000E02000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02" name="グループ化 101">
                            <a:extLst>
                              <a:ext uri="{FF2B5EF4-FFF2-40B4-BE49-F238E27FC236}">
                                <a16:creationId xmlns:a16="http://schemas.microsoft.com/office/drawing/2014/main" id="{00000000-0008-0000-0400-00004A00000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04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00000000-0008-0000-0400-00000602000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05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00000000-0008-0000-0400-00000902000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06" name="図 105">
                              <a:extLst>
                                <a:ext uri="{FF2B5EF4-FFF2-40B4-BE49-F238E27FC236}">
                                  <a16:creationId xmlns:a16="http://schemas.microsoft.com/office/drawing/2014/main" id="{00000000-0008-0000-0400-00000B020000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07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00000000-0008-0000-0400-00000C02000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03" name="楕円 102">
                            <a:extLst>
                              <a:ext uri="{FF2B5EF4-FFF2-40B4-BE49-F238E27FC236}">
                                <a16:creationId xmlns:a16="http://schemas.microsoft.com/office/drawing/2014/main" id="{00000000-0008-0000-0400-00000A02000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59" name="フリーフォーム: 図形 158">
                        <a:extLst>
                          <a:ext uri="{FF2B5EF4-FFF2-40B4-BE49-F238E27FC236}">
                            <a16:creationId xmlns:a16="http://schemas.microsoft.com/office/drawing/2014/main" id="{72679393-684F-4ED2-925C-3573A398221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8"/>
                        <a:ext cx="109978" cy="105592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  <p:sp>
                  <p:nvSpPr>
                    <p:cNvPr id="162" name="楕円 161">
                      <a:extLst>
                        <a:ext uri="{FF2B5EF4-FFF2-40B4-BE49-F238E27FC236}">
                          <a16:creationId xmlns:a16="http://schemas.microsoft.com/office/drawing/2014/main" id="{3B425332-CF05-4E34-9461-6AAB09F35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3534" y="1007270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63" name="グループ化 162">
                      <a:extLst>
                        <a:ext uri="{FF2B5EF4-FFF2-40B4-BE49-F238E27FC236}">
                          <a16:creationId xmlns:a16="http://schemas.microsoft.com/office/drawing/2014/main" id="{AA16F2DD-7BAC-4BA5-A623-D9C53716F421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8304015" y="793904"/>
                      <a:ext cx="714697" cy="523875"/>
                      <a:chOff x="7766112" y="1371569"/>
                      <a:chExt cx="2225269" cy="1561451"/>
                    </a:xfrm>
                  </p:grpSpPr>
                  <p:grpSp>
                    <p:nvGrpSpPr>
                      <p:cNvPr id="164" name="グループ化 163">
                        <a:extLst>
                          <a:ext uri="{FF2B5EF4-FFF2-40B4-BE49-F238E27FC236}">
                            <a16:creationId xmlns:a16="http://schemas.microsoft.com/office/drawing/2014/main" id="{47DB26FC-BE8E-4F88-8E36-9479AD76BB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112" y="1371569"/>
                        <a:ext cx="2225269" cy="1561451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66" name="フリーフォーム 339">
                          <a:extLst>
                            <a:ext uri="{FF2B5EF4-FFF2-40B4-BE49-F238E27FC236}">
                              <a16:creationId xmlns:a16="http://schemas.microsoft.com/office/drawing/2014/main" id="{4CAA03E2-A0C6-452C-9A78-F14E300CFEA7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67" name="グループ化 166">
                          <a:extLst>
                            <a:ext uri="{FF2B5EF4-FFF2-40B4-BE49-F238E27FC236}">
                              <a16:creationId xmlns:a16="http://schemas.microsoft.com/office/drawing/2014/main" id="{9A573EBA-3671-4AD7-BB08-F81F8449919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68" name="フリーフォーム: 図形 167">
                            <a:extLst>
                              <a:ext uri="{FF2B5EF4-FFF2-40B4-BE49-F238E27FC236}">
                                <a16:creationId xmlns:a16="http://schemas.microsoft.com/office/drawing/2014/main" id="{E4FCAF2D-7BF4-4809-A7BF-4A76F08EB30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69" name="グループ化 168">
                            <a:extLst>
                              <a:ext uri="{FF2B5EF4-FFF2-40B4-BE49-F238E27FC236}">
                                <a16:creationId xmlns:a16="http://schemas.microsoft.com/office/drawing/2014/main" id="{C42796B1-ADE3-42BB-B82E-28B3D6FEE29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71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FD8D9D6C-49A1-4D7E-AFB0-EDAC54046E83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72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14986F5A-D6B3-43A6-8180-4CE109944B4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73" name="図 172">
                              <a:extLst>
                                <a:ext uri="{FF2B5EF4-FFF2-40B4-BE49-F238E27FC236}">
                                  <a16:creationId xmlns:a16="http://schemas.microsoft.com/office/drawing/2014/main" id="{C7F527E4-FABF-43FE-933F-E5DB8DA9DC01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74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44E81309-7A67-4CB4-9945-7F1AD2E4555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70" name="楕円 169">
                            <a:extLst>
                              <a:ext uri="{FF2B5EF4-FFF2-40B4-BE49-F238E27FC236}">
                                <a16:creationId xmlns:a16="http://schemas.microsoft.com/office/drawing/2014/main" id="{AD70FF49-57A5-4B99-93AF-5F355E561A6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65" name="フリーフォーム: 図形 164">
                        <a:extLst>
                          <a:ext uri="{FF2B5EF4-FFF2-40B4-BE49-F238E27FC236}">
                            <a16:creationId xmlns:a16="http://schemas.microsoft.com/office/drawing/2014/main" id="{5FF7F424-9C20-43FB-A13F-AB3355E6768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7"/>
                        <a:ext cx="109978" cy="105593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  <p:grpSp>
                  <p:nvGrpSpPr>
                    <p:cNvPr id="12" name="グループ化 11">
                      <a:extLst>
                        <a:ext uri="{FF2B5EF4-FFF2-40B4-BE49-F238E27FC236}">
                          <a16:creationId xmlns:a16="http://schemas.microsoft.com/office/drawing/2014/main" id="{B6917500-68C5-4B9E-B980-404682522E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41370" y="1165935"/>
                      <a:ext cx="714697" cy="1535442"/>
                      <a:chOff x="7667800" y="948408"/>
                      <a:chExt cx="714697" cy="1535442"/>
                    </a:xfrm>
                  </p:grpSpPr>
                  <p:sp>
                    <p:nvSpPr>
                      <p:cNvPr id="1120" name="部分円 1119">
                        <a:extLst>
                          <a:ext uri="{FF2B5EF4-FFF2-40B4-BE49-F238E27FC236}">
                            <a16:creationId xmlns:a16="http://schemas.microsoft.com/office/drawing/2014/main" id="{924285F5-3F7A-4272-8BCF-BC1E6703A00F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7580924" y="1780318"/>
                        <a:ext cx="849663" cy="557402"/>
                      </a:xfrm>
                      <a:prstGeom prst="pie">
                        <a:avLst>
                          <a:gd name="adj1" fmla="val 5270319"/>
                          <a:gd name="adj2" fmla="val 16200000"/>
                        </a:avLst>
                      </a:prstGeom>
                      <a:solidFill>
                        <a:srgbClr val="CCFFFF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21" name="楕円 1120">
                        <a:extLst>
                          <a:ext uri="{FF2B5EF4-FFF2-40B4-BE49-F238E27FC236}">
                            <a16:creationId xmlns:a16="http://schemas.microsoft.com/office/drawing/2014/main" id="{E9266D05-5DC8-4268-9E37-E2A0A8DE15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07319" y="1161774"/>
                        <a:ext cx="604475" cy="604474"/>
                      </a:xfrm>
                      <a:prstGeom prst="ellipse">
                        <a:avLst/>
                      </a:prstGeom>
                      <a:solidFill>
                        <a:srgbClr val="FFB265"/>
                      </a:solidFill>
                      <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ln>
                      <a:scene3d>
                        <a:camera prst="orthographicFront"/>
                        <a:lightRig rig="threePt" dir="t"/>
                      </a:scene3d>
                      <a:sp3d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122" name="グループ化 1121">
                        <a:extLst>
                          <a:ext uri="{FF2B5EF4-FFF2-40B4-BE49-F238E27FC236}">
                            <a16:creationId xmlns:a16="http://schemas.microsoft.com/office/drawing/2014/main" id="{838627C2-3903-4360-99EA-BC486C71567D}"/>
                          </a:ext>
                        </a:extLst>
                      </p:cNvPr>
                      <p:cNvGrpSpPr/>
                      <p:nvPr/>
                    </p:nvGrpSpPr>
                    <p:grpSpPr>
                      <a:xfrm flipH="1">
                        <a:off x="7667800" y="948408"/>
                        <a:ext cx="714697" cy="523875"/>
                        <a:chOff x="7766084" y="1371572"/>
                        <a:chExt cx="2225261" cy="1561456"/>
                      </a:xfrm>
                    </p:grpSpPr>
                    <p:grpSp>
                      <p:nvGrpSpPr>
                        <p:cNvPr id="1123" name="グループ化 1122">
                          <a:extLst>
                            <a:ext uri="{FF2B5EF4-FFF2-40B4-BE49-F238E27FC236}">
                              <a16:creationId xmlns:a16="http://schemas.microsoft.com/office/drawing/2014/main" id="{B300B194-CA8C-4CAE-88EF-5CB4162FFEF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766084" y="1371572"/>
                          <a:ext cx="2225261" cy="1561456"/>
                          <a:chOff x="0" y="0"/>
                          <a:chExt cx="2227764" cy="1554410"/>
                        </a:xfrm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1125" name="フリーフォーム 339">
                            <a:extLst>
                              <a:ext uri="{FF2B5EF4-FFF2-40B4-BE49-F238E27FC236}">
                                <a16:creationId xmlns:a16="http://schemas.microsoft.com/office/drawing/2014/main" id="{976342EB-8C2C-40C8-B197-5BAF5E6253C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auto">
                          <a:xfrm rot="20791747" flipH="1">
                            <a:off x="0" y="77465"/>
                            <a:ext cx="1903264" cy="1287674"/>
                          </a:xfrm>
                          <a:custGeom>
                            <a:avLst/>
                            <a:gdLst>
                              <a:gd name="T0" fmla="*/ 2622969 w 2642491"/>
                              <a:gd name="T1" fmla="*/ 1527716 h 1756316"/>
                              <a:gd name="T2" fmla="*/ 2375319 w 2642491"/>
                              <a:gd name="T3" fmla="*/ 822866 h 1756316"/>
                              <a:gd name="T4" fmla="*/ 2175294 w 2642491"/>
                              <a:gd name="T5" fmla="*/ 403766 h 1756316"/>
                              <a:gd name="T6" fmla="*/ 2070519 w 2642491"/>
                              <a:gd name="T7" fmla="*/ 260891 h 1756316"/>
                              <a:gd name="T8" fmla="*/ 1689519 w 2642491"/>
                              <a:gd name="T9" fmla="*/ 146591 h 1756316"/>
                              <a:gd name="T10" fmla="*/ 994194 w 2642491"/>
                              <a:gd name="T11" fmla="*/ 3716 h 1756316"/>
                              <a:gd name="T12" fmla="*/ 784644 w 2642491"/>
                              <a:gd name="T13" fmla="*/ 60866 h 1756316"/>
                              <a:gd name="T14" fmla="*/ 508419 w 2642491"/>
                              <a:gd name="T15" fmla="*/ 260891 h 1756316"/>
                              <a:gd name="T16" fmla="*/ 232194 w 2642491"/>
                              <a:gd name="T17" fmla="*/ 546641 h 1756316"/>
                              <a:gd name="T18" fmla="*/ 41694 w 2642491"/>
                              <a:gd name="T19" fmla="*/ 765716 h 1756316"/>
                              <a:gd name="T20" fmla="*/ 3594 w 2642491"/>
                              <a:gd name="T21" fmla="*/ 975266 h 1756316"/>
                              <a:gd name="T22" fmla="*/ 22644 w 2642491"/>
                              <a:gd name="T23" fmla="*/ 1451516 h 1756316"/>
                              <a:gd name="T24" fmla="*/ 13119 w 2642491"/>
                              <a:gd name="T25" fmla="*/ 1756316 h 1756316"/>
                              <a:gd name="T26" fmla="*/ 232194 w 2642491"/>
                              <a:gd name="T27" fmla="*/ 1451516 h 1756316"/>
                              <a:gd name="T28" fmla="*/ 451269 w 2642491"/>
                              <a:gd name="T29" fmla="*/ 1184816 h 1756316"/>
                              <a:gd name="T30" fmla="*/ 898944 w 2642491"/>
                              <a:gd name="T31" fmla="*/ 1041941 h 1756316"/>
                              <a:gd name="T32" fmla="*/ 975144 w 2642491"/>
                              <a:gd name="T33" fmla="*/ 1032416 h 1756316"/>
                              <a:gd name="T34" fmla="*/ 1318044 w 2642491"/>
                              <a:gd name="T35" fmla="*/ 1032416 h 1756316"/>
                              <a:gd name="T36" fmla="*/ 2013369 w 2642491"/>
                              <a:gd name="T37" fmla="*/ 1175291 h 1756316"/>
                              <a:gd name="T38" fmla="*/ 2422944 w 2642491"/>
                              <a:gd name="T39" fmla="*/ 1327691 h 1756316"/>
                              <a:gd name="T40" fmla="*/ 2603919 w 2642491"/>
                              <a:gd name="T41" fmla="*/ 1470566 h 1756316"/>
                              <a:gd name="T42" fmla="*/ 2622969 w 2642491"/>
                              <a:gd name="T43" fmla="*/ 1527716 h 1756316"/>
                              <a:gd name="T44" fmla="*/ 0 60000 65536"/>
                              <a:gd name="T45" fmla="*/ 0 60000 65536"/>
                              <a:gd name="T46" fmla="*/ 0 60000 65536"/>
                              <a:gd name="T47" fmla="*/ 0 60000 65536"/>
                              <a:gd name="T48" fmla="*/ 0 60000 65536"/>
                              <a:gd name="T49" fmla="*/ 0 60000 65536"/>
                              <a:gd name="T50" fmla="*/ 0 60000 65536"/>
                              <a:gd name="T51" fmla="*/ 0 60000 65536"/>
                              <a:gd name="T52" fmla="*/ 0 60000 65536"/>
                              <a:gd name="T53" fmla="*/ 0 60000 65536"/>
                              <a:gd name="T54" fmla="*/ 0 60000 65536"/>
                              <a:gd name="T55" fmla="*/ 0 60000 65536"/>
                              <a:gd name="T56" fmla="*/ 0 60000 65536"/>
                              <a:gd name="T57" fmla="*/ 0 60000 65536"/>
                              <a:gd name="T58" fmla="*/ 0 60000 65536"/>
                              <a:gd name="T59" fmla="*/ 0 60000 65536"/>
                              <a:gd name="T60" fmla="*/ 0 60000 65536"/>
                              <a:gd name="T61" fmla="*/ 0 60000 65536"/>
                              <a:gd name="T62" fmla="*/ 0 60000 65536"/>
                              <a:gd name="T63" fmla="*/ 0 60000 65536"/>
                              <a:gd name="T64" fmla="*/ 0 60000 65536"/>
                              <a:gd name="T65" fmla="*/ 0 60000 65536"/>
                              <a:gd name="connsiteX0" fmla="*/ 2603919 w 2604405"/>
                              <a:gd name="connsiteY0" fmla="*/ 1470566 h 1756316"/>
                              <a:gd name="connsiteX1" fmla="*/ 2375319 w 2604405"/>
                              <a:gd name="connsiteY1" fmla="*/ 822866 h 1756316"/>
                              <a:gd name="connsiteX2" fmla="*/ 2175294 w 2604405"/>
                              <a:gd name="connsiteY2" fmla="*/ 403766 h 1756316"/>
                              <a:gd name="connsiteX3" fmla="*/ 2070519 w 2604405"/>
                              <a:gd name="connsiteY3" fmla="*/ 260891 h 1756316"/>
                              <a:gd name="connsiteX4" fmla="*/ 1689519 w 2604405"/>
                              <a:gd name="connsiteY4" fmla="*/ 146591 h 1756316"/>
                              <a:gd name="connsiteX5" fmla="*/ 994194 w 2604405"/>
                              <a:gd name="connsiteY5" fmla="*/ 3716 h 1756316"/>
                              <a:gd name="connsiteX6" fmla="*/ 784644 w 2604405"/>
                              <a:gd name="connsiteY6" fmla="*/ 60866 h 1756316"/>
                              <a:gd name="connsiteX7" fmla="*/ 508419 w 2604405"/>
                              <a:gd name="connsiteY7" fmla="*/ 260891 h 1756316"/>
                              <a:gd name="connsiteX8" fmla="*/ 232194 w 2604405"/>
                              <a:gd name="connsiteY8" fmla="*/ 546641 h 1756316"/>
                              <a:gd name="connsiteX9" fmla="*/ 41694 w 2604405"/>
                              <a:gd name="connsiteY9" fmla="*/ 765716 h 1756316"/>
                              <a:gd name="connsiteX10" fmla="*/ 3594 w 2604405"/>
                              <a:gd name="connsiteY10" fmla="*/ 975266 h 1756316"/>
                              <a:gd name="connsiteX11" fmla="*/ 22644 w 2604405"/>
                              <a:gd name="connsiteY11" fmla="*/ 1451516 h 1756316"/>
                              <a:gd name="connsiteX12" fmla="*/ 13119 w 2604405"/>
                              <a:gd name="connsiteY12" fmla="*/ 1756316 h 1756316"/>
                              <a:gd name="connsiteX13" fmla="*/ 232194 w 2604405"/>
                              <a:gd name="connsiteY13" fmla="*/ 1451516 h 1756316"/>
                              <a:gd name="connsiteX14" fmla="*/ 451269 w 2604405"/>
                              <a:gd name="connsiteY14" fmla="*/ 1184816 h 1756316"/>
                              <a:gd name="connsiteX15" fmla="*/ 898944 w 2604405"/>
                              <a:gd name="connsiteY15" fmla="*/ 1041941 h 1756316"/>
                              <a:gd name="connsiteX16" fmla="*/ 975144 w 2604405"/>
                              <a:gd name="connsiteY16" fmla="*/ 1032416 h 1756316"/>
                              <a:gd name="connsiteX17" fmla="*/ 1318044 w 2604405"/>
                              <a:gd name="connsiteY17" fmla="*/ 1032416 h 1756316"/>
                              <a:gd name="connsiteX18" fmla="*/ 2013369 w 2604405"/>
                              <a:gd name="connsiteY18" fmla="*/ 1175291 h 1756316"/>
                              <a:gd name="connsiteX19" fmla="*/ 2422944 w 2604405"/>
                              <a:gd name="connsiteY19" fmla="*/ 1327691 h 1756316"/>
                              <a:gd name="connsiteX20" fmla="*/ 2603919 w 2604405"/>
                              <a:gd name="connsiteY20" fmla="*/ 1470566 h 1756316"/>
                              <a:gd name="connsiteX0" fmla="*/ 2611603 w 2612054"/>
                              <a:gd name="connsiteY0" fmla="*/ 1501223 h 1756316"/>
                              <a:gd name="connsiteX1" fmla="*/ 2375319 w 2612054"/>
                              <a:gd name="connsiteY1" fmla="*/ 822866 h 1756316"/>
                              <a:gd name="connsiteX2" fmla="*/ 2175294 w 2612054"/>
                              <a:gd name="connsiteY2" fmla="*/ 403766 h 1756316"/>
                              <a:gd name="connsiteX3" fmla="*/ 2070519 w 2612054"/>
                              <a:gd name="connsiteY3" fmla="*/ 260891 h 1756316"/>
                              <a:gd name="connsiteX4" fmla="*/ 1689519 w 2612054"/>
                              <a:gd name="connsiteY4" fmla="*/ 146591 h 1756316"/>
                              <a:gd name="connsiteX5" fmla="*/ 994194 w 2612054"/>
                              <a:gd name="connsiteY5" fmla="*/ 3716 h 1756316"/>
                              <a:gd name="connsiteX6" fmla="*/ 784644 w 2612054"/>
                              <a:gd name="connsiteY6" fmla="*/ 60866 h 1756316"/>
                              <a:gd name="connsiteX7" fmla="*/ 508419 w 2612054"/>
                              <a:gd name="connsiteY7" fmla="*/ 260891 h 1756316"/>
                              <a:gd name="connsiteX8" fmla="*/ 232194 w 2612054"/>
                              <a:gd name="connsiteY8" fmla="*/ 546641 h 1756316"/>
                              <a:gd name="connsiteX9" fmla="*/ 41694 w 2612054"/>
                              <a:gd name="connsiteY9" fmla="*/ 765716 h 1756316"/>
                              <a:gd name="connsiteX10" fmla="*/ 3594 w 2612054"/>
                              <a:gd name="connsiteY10" fmla="*/ 975266 h 1756316"/>
                              <a:gd name="connsiteX11" fmla="*/ 22644 w 2612054"/>
                              <a:gd name="connsiteY11" fmla="*/ 1451516 h 1756316"/>
                              <a:gd name="connsiteX12" fmla="*/ 13119 w 2612054"/>
                              <a:gd name="connsiteY12" fmla="*/ 1756316 h 1756316"/>
                              <a:gd name="connsiteX13" fmla="*/ 232194 w 2612054"/>
                              <a:gd name="connsiteY13" fmla="*/ 1451516 h 1756316"/>
                              <a:gd name="connsiteX14" fmla="*/ 451269 w 2612054"/>
                              <a:gd name="connsiteY14" fmla="*/ 1184816 h 1756316"/>
                              <a:gd name="connsiteX15" fmla="*/ 898944 w 2612054"/>
                              <a:gd name="connsiteY15" fmla="*/ 1041941 h 1756316"/>
                              <a:gd name="connsiteX16" fmla="*/ 975144 w 2612054"/>
                              <a:gd name="connsiteY16" fmla="*/ 1032416 h 1756316"/>
                              <a:gd name="connsiteX17" fmla="*/ 1318044 w 2612054"/>
                              <a:gd name="connsiteY17" fmla="*/ 1032416 h 1756316"/>
                              <a:gd name="connsiteX18" fmla="*/ 2013369 w 2612054"/>
                              <a:gd name="connsiteY18" fmla="*/ 1175291 h 1756316"/>
                              <a:gd name="connsiteX19" fmla="*/ 2422944 w 2612054"/>
                              <a:gd name="connsiteY19" fmla="*/ 1327691 h 1756316"/>
                              <a:gd name="connsiteX20" fmla="*/ 2611603 w 2612054"/>
                              <a:gd name="connsiteY20" fmla="*/ 1501223 h 1756316"/>
                              <a:gd name="connsiteX0" fmla="*/ 2611603 w 2613264"/>
                              <a:gd name="connsiteY0" fmla="*/ 1501223 h 1756316"/>
                              <a:gd name="connsiteX1" fmla="*/ 2375319 w 2613264"/>
                              <a:gd name="connsiteY1" fmla="*/ 822866 h 1756316"/>
                              <a:gd name="connsiteX2" fmla="*/ 2175294 w 2613264"/>
                              <a:gd name="connsiteY2" fmla="*/ 403766 h 1756316"/>
                              <a:gd name="connsiteX3" fmla="*/ 2070519 w 2613264"/>
                              <a:gd name="connsiteY3" fmla="*/ 260891 h 1756316"/>
                              <a:gd name="connsiteX4" fmla="*/ 1689519 w 2613264"/>
                              <a:gd name="connsiteY4" fmla="*/ 146591 h 1756316"/>
                              <a:gd name="connsiteX5" fmla="*/ 994194 w 2613264"/>
                              <a:gd name="connsiteY5" fmla="*/ 3716 h 1756316"/>
                              <a:gd name="connsiteX6" fmla="*/ 784644 w 2613264"/>
                              <a:gd name="connsiteY6" fmla="*/ 60866 h 1756316"/>
                              <a:gd name="connsiteX7" fmla="*/ 508419 w 2613264"/>
                              <a:gd name="connsiteY7" fmla="*/ 260891 h 1756316"/>
                              <a:gd name="connsiteX8" fmla="*/ 232194 w 2613264"/>
                              <a:gd name="connsiteY8" fmla="*/ 546641 h 1756316"/>
                              <a:gd name="connsiteX9" fmla="*/ 41694 w 2613264"/>
                              <a:gd name="connsiteY9" fmla="*/ 765716 h 1756316"/>
                              <a:gd name="connsiteX10" fmla="*/ 3594 w 2613264"/>
                              <a:gd name="connsiteY10" fmla="*/ 975266 h 1756316"/>
                              <a:gd name="connsiteX11" fmla="*/ 22644 w 2613264"/>
                              <a:gd name="connsiteY11" fmla="*/ 1451516 h 1756316"/>
                              <a:gd name="connsiteX12" fmla="*/ 13119 w 2613264"/>
                              <a:gd name="connsiteY12" fmla="*/ 1756316 h 1756316"/>
                              <a:gd name="connsiteX13" fmla="*/ 232194 w 2613264"/>
                              <a:gd name="connsiteY13" fmla="*/ 1451516 h 1756316"/>
                              <a:gd name="connsiteX14" fmla="*/ 451269 w 2613264"/>
                              <a:gd name="connsiteY14" fmla="*/ 1184816 h 1756316"/>
                              <a:gd name="connsiteX15" fmla="*/ 898944 w 2613264"/>
                              <a:gd name="connsiteY15" fmla="*/ 1041941 h 1756316"/>
                              <a:gd name="connsiteX16" fmla="*/ 975144 w 2613264"/>
                              <a:gd name="connsiteY16" fmla="*/ 1032416 h 1756316"/>
                              <a:gd name="connsiteX17" fmla="*/ 1318044 w 2613264"/>
                              <a:gd name="connsiteY17" fmla="*/ 1032416 h 1756316"/>
                              <a:gd name="connsiteX18" fmla="*/ 2013369 w 2613264"/>
                              <a:gd name="connsiteY18" fmla="*/ 1175291 h 1756316"/>
                              <a:gd name="connsiteX19" fmla="*/ 2422944 w 2613264"/>
                              <a:gd name="connsiteY19" fmla="*/ 1327691 h 1756316"/>
                              <a:gd name="connsiteX20" fmla="*/ 2611603 w 2613264"/>
                              <a:gd name="connsiteY20" fmla="*/ 1501223 h 1756316"/>
                              <a:gd name="connsiteX0" fmla="*/ 2608341 w 2610002"/>
                              <a:gd name="connsiteY0" fmla="*/ 1501223 h 1797114"/>
                              <a:gd name="connsiteX1" fmla="*/ 2372057 w 2610002"/>
                              <a:gd name="connsiteY1" fmla="*/ 822866 h 1797114"/>
                              <a:gd name="connsiteX2" fmla="*/ 2172032 w 2610002"/>
                              <a:gd name="connsiteY2" fmla="*/ 403766 h 1797114"/>
                              <a:gd name="connsiteX3" fmla="*/ 2067257 w 2610002"/>
                              <a:gd name="connsiteY3" fmla="*/ 260891 h 1797114"/>
                              <a:gd name="connsiteX4" fmla="*/ 1686257 w 2610002"/>
                              <a:gd name="connsiteY4" fmla="*/ 146591 h 1797114"/>
                              <a:gd name="connsiteX5" fmla="*/ 990932 w 2610002"/>
                              <a:gd name="connsiteY5" fmla="*/ 3716 h 1797114"/>
                              <a:gd name="connsiteX6" fmla="*/ 781382 w 2610002"/>
                              <a:gd name="connsiteY6" fmla="*/ 60866 h 1797114"/>
                              <a:gd name="connsiteX7" fmla="*/ 505157 w 2610002"/>
                              <a:gd name="connsiteY7" fmla="*/ 260891 h 1797114"/>
                              <a:gd name="connsiteX8" fmla="*/ 228932 w 2610002"/>
                              <a:gd name="connsiteY8" fmla="*/ 546641 h 1797114"/>
                              <a:gd name="connsiteX9" fmla="*/ 38432 w 2610002"/>
                              <a:gd name="connsiteY9" fmla="*/ 765716 h 1797114"/>
                              <a:gd name="connsiteX10" fmla="*/ 332 w 2610002"/>
                              <a:gd name="connsiteY10" fmla="*/ 975266 h 1797114"/>
                              <a:gd name="connsiteX11" fmla="*/ 19382 w 2610002"/>
                              <a:gd name="connsiteY11" fmla="*/ 1451516 h 1797114"/>
                              <a:gd name="connsiteX12" fmla="*/ 66674 w 2610002"/>
                              <a:gd name="connsiteY12" fmla="*/ 1797114 h 1797114"/>
                              <a:gd name="connsiteX13" fmla="*/ 228932 w 2610002"/>
                              <a:gd name="connsiteY13" fmla="*/ 1451516 h 1797114"/>
                              <a:gd name="connsiteX14" fmla="*/ 448007 w 2610002"/>
                              <a:gd name="connsiteY14" fmla="*/ 1184816 h 1797114"/>
                              <a:gd name="connsiteX15" fmla="*/ 895682 w 2610002"/>
                              <a:gd name="connsiteY15" fmla="*/ 1041941 h 1797114"/>
                              <a:gd name="connsiteX16" fmla="*/ 971882 w 2610002"/>
                              <a:gd name="connsiteY16" fmla="*/ 1032416 h 1797114"/>
                              <a:gd name="connsiteX17" fmla="*/ 1314782 w 2610002"/>
                              <a:gd name="connsiteY17" fmla="*/ 1032416 h 1797114"/>
                              <a:gd name="connsiteX18" fmla="*/ 2010107 w 2610002"/>
                              <a:gd name="connsiteY18" fmla="*/ 1175291 h 1797114"/>
                              <a:gd name="connsiteX19" fmla="*/ 2419682 w 2610002"/>
                              <a:gd name="connsiteY19" fmla="*/ 1327691 h 1797114"/>
                              <a:gd name="connsiteX20" fmla="*/ 2608341 w 2610002"/>
                              <a:gd name="connsiteY20" fmla="*/ 1501223 h 1797114"/>
                              <a:gd name="connsiteX0" fmla="*/ 2608341 w 2610002"/>
                              <a:gd name="connsiteY0" fmla="*/ 1501223 h 1739603"/>
                              <a:gd name="connsiteX1" fmla="*/ 2372057 w 2610002"/>
                              <a:gd name="connsiteY1" fmla="*/ 822866 h 1739603"/>
                              <a:gd name="connsiteX2" fmla="*/ 2172032 w 2610002"/>
                              <a:gd name="connsiteY2" fmla="*/ 403766 h 1739603"/>
                              <a:gd name="connsiteX3" fmla="*/ 2067257 w 2610002"/>
                              <a:gd name="connsiteY3" fmla="*/ 260891 h 1739603"/>
                              <a:gd name="connsiteX4" fmla="*/ 1686257 w 2610002"/>
                              <a:gd name="connsiteY4" fmla="*/ 146591 h 1739603"/>
                              <a:gd name="connsiteX5" fmla="*/ 990932 w 2610002"/>
                              <a:gd name="connsiteY5" fmla="*/ 3716 h 1739603"/>
                              <a:gd name="connsiteX6" fmla="*/ 781382 w 2610002"/>
                              <a:gd name="connsiteY6" fmla="*/ 60866 h 1739603"/>
                              <a:gd name="connsiteX7" fmla="*/ 505157 w 2610002"/>
                              <a:gd name="connsiteY7" fmla="*/ 260891 h 1739603"/>
                              <a:gd name="connsiteX8" fmla="*/ 228932 w 2610002"/>
                              <a:gd name="connsiteY8" fmla="*/ 546641 h 1739603"/>
                              <a:gd name="connsiteX9" fmla="*/ 38432 w 2610002"/>
                              <a:gd name="connsiteY9" fmla="*/ 765716 h 1739603"/>
                              <a:gd name="connsiteX10" fmla="*/ 332 w 2610002"/>
                              <a:gd name="connsiteY10" fmla="*/ 975266 h 1739603"/>
                              <a:gd name="connsiteX11" fmla="*/ 19382 w 2610002"/>
                              <a:gd name="connsiteY11" fmla="*/ 1451516 h 1739603"/>
                              <a:gd name="connsiteX12" fmla="*/ 109545 w 2610002"/>
                              <a:gd name="connsiteY12" fmla="*/ 1739602 h 1739603"/>
                              <a:gd name="connsiteX13" fmla="*/ 228932 w 2610002"/>
                              <a:gd name="connsiteY13" fmla="*/ 1451516 h 1739603"/>
                              <a:gd name="connsiteX14" fmla="*/ 448007 w 2610002"/>
                              <a:gd name="connsiteY14" fmla="*/ 1184816 h 1739603"/>
                              <a:gd name="connsiteX15" fmla="*/ 895682 w 2610002"/>
                              <a:gd name="connsiteY15" fmla="*/ 1041941 h 1739603"/>
                              <a:gd name="connsiteX16" fmla="*/ 971882 w 2610002"/>
                              <a:gd name="connsiteY16" fmla="*/ 1032416 h 1739603"/>
                              <a:gd name="connsiteX17" fmla="*/ 1314782 w 2610002"/>
                              <a:gd name="connsiteY17" fmla="*/ 1032416 h 1739603"/>
                              <a:gd name="connsiteX18" fmla="*/ 2010107 w 2610002"/>
                              <a:gd name="connsiteY18" fmla="*/ 1175291 h 1739603"/>
                              <a:gd name="connsiteX19" fmla="*/ 2419682 w 2610002"/>
                              <a:gd name="connsiteY19" fmla="*/ 1327691 h 1739603"/>
                              <a:gd name="connsiteX20" fmla="*/ 2608341 w 2610002"/>
                              <a:gd name="connsiteY20" fmla="*/ 1501223 h 1739603"/>
                              <a:gd name="connsiteX0" fmla="*/ 2619736 w 2621292"/>
                              <a:gd name="connsiteY0" fmla="*/ 1545879 h 1739602"/>
                              <a:gd name="connsiteX1" fmla="*/ 2372057 w 2621292"/>
                              <a:gd name="connsiteY1" fmla="*/ 822866 h 1739602"/>
                              <a:gd name="connsiteX2" fmla="*/ 2172032 w 2621292"/>
                              <a:gd name="connsiteY2" fmla="*/ 403766 h 1739602"/>
                              <a:gd name="connsiteX3" fmla="*/ 2067257 w 2621292"/>
                              <a:gd name="connsiteY3" fmla="*/ 260891 h 1739602"/>
                              <a:gd name="connsiteX4" fmla="*/ 1686257 w 2621292"/>
                              <a:gd name="connsiteY4" fmla="*/ 146591 h 1739602"/>
                              <a:gd name="connsiteX5" fmla="*/ 990932 w 2621292"/>
                              <a:gd name="connsiteY5" fmla="*/ 3716 h 1739602"/>
                              <a:gd name="connsiteX6" fmla="*/ 781382 w 2621292"/>
                              <a:gd name="connsiteY6" fmla="*/ 60866 h 1739602"/>
                              <a:gd name="connsiteX7" fmla="*/ 505157 w 2621292"/>
                              <a:gd name="connsiteY7" fmla="*/ 260891 h 1739602"/>
                              <a:gd name="connsiteX8" fmla="*/ 228932 w 2621292"/>
                              <a:gd name="connsiteY8" fmla="*/ 546641 h 1739602"/>
                              <a:gd name="connsiteX9" fmla="*/ 38432 w 2621292"/>
                              <a:gd name="connsiteY9" fmla="*/ 765716 h 1739602"/>
                              <a:gd name="connsiteX10" fmla="*/ 332 w 2621292"/>
                              <a:gd name="connsiteY10" fmla="*/ 975266 h 1739602"/>
                              <a:gd name="connsiteX11" fmla="*/ 19382 w 2621292"/>
                              <a:gd name="connsiteY11" fmla="*/ 1451516 h 1739602"/>
                              <a:gd name="connsiteX12" fmla="*/ 109545 w 2621292"/>
                              <a:gd name="connsiteY12" fmla="*/ 1739602 h 1739602"/>
                              <a:gd name="connsiteX13" fmla="*/ 228932 w 2621292"/>
                              <a:gd name="connsiteY13" fmla="*/ 1451516 h 1739602"/>
                              <a:gd name="connsiteX14" fmla="*/ 448007 w 2621292"/>
                              <a:gd name="connsiteY14" fmla="*/ 1184816 h 1739602"/>
                              <a:gd name="connsiteX15" fmla="*/ 895682 w 2621292"/>
                              <a:gd name="connsiteY15" fmla="*/ 1041941 h 1739602"/>
                              <a:gd name="connsiteX16" fmla="*/ 971882 w 2621292"/>
                              <a:gd name="connsiteY16" fmla="*/ 1032416 h 1739602"/>
                              <a:gd name="connsiteX17" fmla="*/ 1314782 w 2621292"/>
                              <a:gd name="connsiteY17" fmla="*/ 1032416 h 1739602"/>
                              <a:gd name="connsiteX18" fmla="*/ 2010107 w 2621292"/>
                              <a:gd name="connsiteY18" fmla="*/ 1175291 h 1739602"/>
                              <a:gd name="connsiteX19" fmla="*/ 2419682 w 2621292"/>
                              <a:gd name="connsiteY19" fmla="*/ 1327691 h 1739602"/>
                              <a:gd name="connsiteX20" fmla="*/ 2619736 w 2621292"/>
                              <a:gd name="connsiteY20" fmla="*/ 1545879 h 1739602"/>
                              <a:gd name="connsiteX0" fmla="*/ 2619736 w 2619755"/>
                              <a:gd name="connsiteY0" fmla="*/ 1545879 h 1739602"/>
                              <a:gd name="connsiteX1" fmla="*/ 2430087 w 2619755"/>
                              <a:gd name="connsiteY1" fmla="*/ 833428 h 1739602"/>
                              <a:gd name="connsiteX2" fmla="*/ 2172032 w 2619755"/>
                              <a:gd name="connsiteY2" fmla="*/ 403766 h 1739602"/>
                              <a:gd name="connsiteX3" fmla="*/ 2067257 w 2619755"/>
                              <a:gd name="connsiteY3" fmla="*/ 260891 h 1739602"/>
                              <a:gd name="connsiteX4" fmla="*/ 1686257 w 2619755"/>
                              <a:gd name="connsiteY4" fmla="*/ 146591 h 1739602"/>
                              <a:gd name="connsiteX5" fmla="*/ 990932 w 2619755"/>
                              <a:gd name="connsiteY5" fmla="*/ 3716 h 1739602"/>
                              <a:gd name="connsiteX6" fmla="*/ 781382 w 2619755"/>
                              <a:gd name="connsiteY6" fmla="*/ 60866 h 1739602"/>
                              <a:gd name="connsiteX7" fmla="*/ 505157 w 2619755"/>
                              <a:gd name="connsiteY7" fmla="*/ 260891 h 1739602"/>
                              <a:gd name="connsiteX8" fmla="*/ 228932 w 2619755"/>
                              <a:gd name="connsiteY8" fmla="*/ 546641 h 1739602"/>
                              <a:gd name="connsiteX9" fmla="*/ 38432 w 2619755"/>
                              <a:gd name="connsiteY9" fmla="*/ 765716 h 1739602"/>
                              <a:gd name="connsiteX10" fmla="*/ 332 w 2619755"/>
                              <a:gd name="connsiteY10" fmla="*/ 975266 h 1739602"/>
                              <a:gd name="connsiteX11" fmla="*/ 19382 w 2619755"/>
                              <a:gd name="connsiteY11" fmla="*/ 1451516 h 1739602"/>
                              <a:gd name="connsiteX12" fmla="*/ 109545 w 2619755"/>
                              <a:gd name="connsiteY12" fmla="*/ 1739602 h 1739602"/>
                              <a:gd name="connsiteX13" fmla="*/ 228932 w 2619755"/>
                              <a:gd name="connsiteY13" fmla="*/ 1451516 h 1739602"/>
                              <a:gd name="connsiteX14" fmla="*/ 448007 w 2619755"/>
                              <a:gd name="connsiteY14" fmla="*/ 1184816 h 1739602"/>
                              <a:gd name="connsiteX15" fmla="*/ 895682 w 2619755"/>
                              <a:gd name="connsiteY15" fmla="*/ 1041941 h 1739602"/>
                              <a:gd name="connsiteX16" fmla="*/ 971882 w 2619755"/>
                              <a:gd name="connsiteY16" fmla="*/ 1032416 h 1739602"/>
                              <a:gd name="connsiteX17" fmla="*/ 1314782 w 2619755"/>
                              <a:gd name="connsiteY17" fmla="*/ 1032416 h 1739602"/>
                              <a:gd name="connsiteX18" fmla="*/ 2010107 w 2619755"/>
                              <a:gd name="connsiteY18" fmla="*/ 1175291 h 1739602"/>
                              <a:gd name="connsiteX19" fmla="*/ 2419682 w 2619755"/>
                              <a:gd name="connsiteY19" fmla="*/ 1327691 h 1739602"/>
                              <a:gd name="connsiteX20" fmla="*/ 2619736 w 2619755"/>
                              <a:gd name="connsiteY20" fmla="*/ 1545879 h 1739602"/>
                              <a:gd name="connsiteX0" fmla="*/ 2619736 w 2619754"/>
                              <a:gd name="connsiteY0" fmla="*/ 1545879 h 1739602"/>
                              <a:gd name="connsiteX1" fmla="*/ 2430087 w 2619754"/>
                              <a:gd name="connsiteY1" fmla="*/ 833428 h 1739602"/>
                              <a:gd name="connsiteX2" fmla="*/ 2218069 w 2619754"/>
                              <a:gd name="connsiteY2" fmla="*/ 426469 h 1739602"/>
                              <a:gd name="connsiteX3" fmla="*/ 2067257 w 2619754"/>
                              <a:gd name="connsiteY3" fmla="*/ 260891 h 1739602"/>
                              <a:gd name="connsiteX4" fmla="*/ 1686257 w 2619754"/>
                              <a:gd name="connsiteY4" fmla="*/ 146591 h 1739602"/>
                              <a:gd name="connsiteX5" fmla="*/ 990932 w 2619754"/>
                              <a:gd name="connsiteY5" fmla="*/ 3716 h 1739602"/>
                              <a:gd name="connsiteX6" fmla="*/ 781382 w 2619754"/>
                              <a:gd name="connsiteY6" fmla="*/ 60866 h 1739602"/>
                              <a:gd name="connsiteX7" fmla="*/ 505157 w 2619754"/>
                              <a:gd name="connsiteY7" fmla="*/ 260891 h 1739602"/>
                              <a:gd name="connsiteX8" fmla="*/ 228932 w 2619754"/>
                              <a:gd name="connsiteY8" fmla="*/ 546641 h 1739602"/>
                              <a:gd name="connsiteX9" fmla="*/ 38432 w 2619754"/>
                              <a:gd name="connsiteY9" fmla="*/ 765716 h 1739602"/>
                              <a:gd name="connsiteX10" fmla="*/ 332 w 2619754"/>
                              <a:gd name="connsiteY10" fmla="*/ 975266 h 1739602"/>
                              <a:gd name="connsiteX11" fmla="*/ 19382 w 2619754"/>
                              <a:gd name="connsiteY11" fmla="*/ 1451516 h 1739602"/>
                              <a:gd name="connsiteX12" fmla="*/ 109545 w 2619754"/>
                              <a:gd name="connsiteY12" fmla="*/ 1739602 h 1739602"/>
                              <a:gd name="connsiteX13" fmla="*/ 228932 w 2619754"/>
                              <a:gd name="connsiteY13" fmla="*/ 1451516 h 1739602"/>
                              <a:gd name="connsiteX14" fmla="*/ 448007 w 2619754"/>
                              <a:gd name="connsiteY14" fmla="*/ 1184816 h 1739602"/>
                              <a:gd name="connsiteX15" fmla="*/ 895682 w 2619754"/>
                              <a:gd name="connsiteY15" fmla="*/ 1041941 h 1739602"/>
                              <a:gd name="connsiteX16" fmla="*/ 971882 w 2619754"/>
                              <a:gd name="connsiteY16" fmla="*/ 1032416 h 1739602"/>
                              <a:gd name="connsiteX17" fmla="*/ 1314782 w 2619754"/>
                              <a:gd name="connsiteY17" fmla="*/ 1032416 h 1739602"/>
                              <a:gd name="connsiteX18" fmla="*/ 2010107 w 2619754"/>
                              <a:gd name="connsiteY18" fmla="*/ 1175291 h 1739602"/>
                              <a:gd name="connsiteX19" fmla="*/ 2419682 w 2619754"/>
                              <a:gd name="connsiteY19" fmla="*/ 1327691 h 1739602"/>
                              <a:gd name="connsiteX20" fmla="*/ 2619736 w 2619754"/>
                              <a:gd name="connsiteY20" fmla="*/ 1545879 h 1739602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314782 w 2619753"/>
                              <a:gd name="connsiteY17" fmla="*/ 1032416 h 1663687"/>
                              <a:gd name="connsiteX18" fmla="*/ 2010107 w 2619753"/>
                              <a:gd name="connsiteY18" fmla="*/ 1175291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314782 w 2619753"/>
                              <a:gd name="connsiteY17" fmla="*/ 1032416 h 1663687"/>
                              <a:gd name="connsiteX18" fmla="*/ 1871652 w 2619753"/>
                              <a:gd name="connsiteY18" fmla="*/ 1026992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971882 w 2619753"/>
                              <a:gd name="connsiteY16" fmla="*/ 1032416 h 1663687"/>
                              <a:gd name="connsiteX17" fmla="*/ 1213591 w 2619753"/>
                              <a:gd name="connsiteY17" fmla="*/ 951287 h 1663687"/>
                              <a:gd name="connsiteX18" fmla="*/ 1871652 w 2619753"/>
                              <a:gd name="connsiteY18" fmla="*/ 1026992 h 1663687"/>
                              <a:gd name="connsiteX19" fmla="*/ 2419682 w 2619753"/>
                              <a:gd name="connsiteY19" fmla="*/ 1327691 h 1663687"/>
                              <a:gd name="connsiteX20" fmla="*/ 2619736 w 2619753"/>
                              <a:gd name="connsiteY20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895682 w 2619753"/>
                              <a:gd name="connsiteY15" fmla="*/ 1041941 h 1663687"/>
                              <a:gd name="connsiteX16" fmla="*/ 1213591 w 2619753"/>
                              <a:gd name="connsiteY16" fmla="*/ 951287 h 1663687"/>
                              <a:gd name="connsiteX17" fmla="*/ 1871652 w 2619753"/>
                              <a:gd name="connsiteY17" fmla="*/ 1026992 h 1663687"/>
                              <a:gd name="connsiteX18" fmla="*/ 2419682 w 2619753"/>
                              <a:gd name="connsiteY18" fmla="*/ 1327691 h 1663687"/>
                              <a:gd name="connsiteX19" fmla="*/ 2619736 w 2619753"/>
                              <a:gd name="connsiteY19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448007 w 2619753"/>
                              <a:gd name="connsiteY14" fmla="*/ 1184816 h 1663687"/>
                              <a:gd name="connsiteX15" fmla="*/ 1213591 w 2619753"/>
                              <a:gd name="connsiteY15" fmla="*/ 951287 h 1663687"/>
                              <a:gd name="connsiteX16" fmla="*/ 1871652 w 2619753"/>
                              <a:gd name="connsiteY16" fmla="*/ 1026992 h 1663687"/>
                              <a:gd name="connsiteX17" fmla="*/ 2419682 w 2619753"/>
                              <a:gd name="connsiteY17" fmla="*/ 1327691 h 1663687"/>
                              <a:gd name="connsiteX18" fmla="*/ 2619736 w 2619753"/>
                              <a:gd name="connsiteY18" fmla="*/ 1545879 h 1663687"/>
                              <a:gd name="connsiteX0" fmla="*/ 2619736 w 2619753"/>
                              <a:gd name="connsiteY0" fmla="*/ 1545879 h 1663687"/>
                              <a:gd name="connsiteX1" fmla="*/ 2430087 w 2619753"/>
                              <a:gd name="connsiteY1" fmla="*/ 833428 h 1663687"/>
                              <a:gd name="connsiteX2" fmla="*/ 2218069 w 2619753"/>
                              <a:gd name="connsiteY2" fmla="*/ 426469 h 1663687"/>
                              <a:gd name="connsiteX3" fmla="*/ 2067257 w 2619753"/>
                              <a:gd name="connsiteY3" fmla="*/ 260891 h 1663687"/>
                              <a:gd name="connsiteX4" fmla="*/ 1686257 w 2619753"/>
                              <a:gd name="connsiteY4" fmla="*/ 146591 h 1663687"/>
                              <a:gd name="connsiteX5" fmla="*/ 990932 w 2619753"/>
                              <a:gd name="connsiteY5" fmla="*/ 3716 h 1663687"/>
                              <a:gd name="connsiteX6" fmla="*/ 781382 w 2619753"/>
                              <a:gd name="connsiteY6" fmla="*/ 60866 h 1663687"/>
                              <a:gd name="connsiteX7" fmla="*/ 505157 w 2619753"/>
                              <a:gd name="connsiteY7" fmla="*/ 260891 h 1663687"/>
                              <a:gd name="connsiteX8" fmla="*/ 228932 w 2619753"/>
                              <a:gd name="connsiteY8" fmla="*/ 546641 h 1663687"/>
                              <a:gd name="connsiteX9" fmla="*/ 38432 w 2619753"/>
                              <a:gd name="connsiteY9" fmla="*/ 765716 h 1663687"/>
                              <a:gd name="connsiteX10" fmla="*/ 332 w 2619753"/>
                              <a:gd name="connsiteY10" fmla="*/ 975266 h 1663687"/>
                              <a:gd name="connsiteX11" fmla="*/ 19382 w 2619753"/>
                              <a:gd name="connsiteY11" fmla="*/ 1451516 h 1663687"/>
                              <a:gd name="connsiteX12" fmla="*/ 90172 w 2619753"/>
                              <a:gd name="connsiteY12" fmla="*/ 1663687 h 1663687"/>
                              <a:gd name="connsiteX13" fmla="*/ 228932 w 2619753"/>
                              <a:gd name="connsiteY13" fmla="*/ 1451516 h 1663687"/>
                              <a:gd name="connsiteX14" fmla="*/ 517485 w 2619753"/>
                              <a:gd name="connsiteY14" fmla="*/ 1121976 h 1663687"/>
                              <a:gd name="connsiteX15" fmla="*/ 1213591 w 2619753"/>
                              <a:gd name="connsiteY15" fmla="*/ 951287 h 1663687"/>
                              <a:gd name="connsiteX16" fmla="*/ 1871652 w 2619753"/>
                              <a:gd name="connsiteY16" fmla="*/ 1026992 h 1663687"/>
                              <a:gd name="connsiteX17" fmla="*/ 2419682 w 2619753"/>
                              <a:gd name="connsiteY17" fmla="*/ 1327691 h 1663687"/>
                              <a:gd name="connsiteX18" fmla="*/ 2619736 w 2619753"/>
                              <a:gd name="connsiteY18" fmla="*/ 1545879 h 1663687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  <a:cxn ang="0">
                                <a:pos x="connsiteX14" y="connsiteY14"/>
                              </a:cxn>
                              <a:cxn ang="0">
                                <a:pos x="connsiteX15" y="connsiteY15"/>
                              </a:cxn>
                              <a:cxn ang="0">
                                <a:pos x="connsiteX16" y="connsiteY16"/>
                              </a:cxn>
                              <a:cxn ang="0">
                                <a:pos x="connsiteX17" y="connsiteY17"/>
                              </a:cxn>
                              <a:cxn ang="0">
                                <a:pos x="connsiteX18" y="connsiteY18"/>
                              </a:cxn>
                            </a:cxnLst>
                            <a:rect l="l" t="t" r="r" b="b"/>
                            <a:pathLst>
                              <a:path w="2619753" h="1663687">
                                <a:moveTo>
                                  <a:pt x="2619736" y="1545879"/>
                                </a:moveTo>
                                <a:cubicBezTo>
                                  <a:pt x="2621470" y="1463502"/>
                                  <a:pt x="2497031" y="1019996"/>
                                  <a:pt x="2430087" y="833428"/>
                                </a:cubicBezTo>
                                <a:cubicBezTo>
                                  <a:pt x="2363143" y="646860"/>
                                  <a:pt x="2278541" y="521892"/>
                                  <a:pt x="2218069" y="426469"/>
                                </a:cubicBezTo>
                                <a:cubicBezTo>
                                  <a:pt x="2157597" y="331046"/>
                                  <a:pt x="2155892" y="307537"/>
                                  <a:pt x="2067257" y="260891"/>
                                </a:cubicBezTo>
                                <a:cubicBezTo>
                                  <a:pt x="1978622" y="214245"/>
                                  <a:pt x="1865645" y="189454"/>
                                  <a:pt x="1686257" y="146591"/>
                                </a:cubicBezTo>
                                <a:cubicBezTo>
                                  <a:pt x="1506869" y="103728"/>
                                  <a:pt x="1141744" y="18003"/>
                                  <a:pt x="990932" y="3716"/>
                                </a:cubicBezTo>
                                <a:cubicBezTo>
                                  <a:pt x="840119" y="-10572"/>
                                  <a:pt x="862344" y="18004"/>
                                  <a:pt x="781382" y="60866"/>
                                </a:cubicBezTo>
                                <a:cubicBezTo>
                                  <a:pt x="700420" y="103728"/>
                                  <a:pt x="597232" y="179929"/>
                                  <a:pt x="505157" y="260891"/>
                                </a:cubicBezTo>
                                <a:cubicBezTo>
                                  <a:pt x="413082" y="341853"/>
                                  <a:pt x="306720" y="462503"/>
                                  <a:pt x="228932" y="546641"/>
                                </a:cubicBezTo>
                                <a:cubicBezTo>
                                  <a:pt x="151144" y="630779"/>
                                  <a:pt x="76532" y="694278"/>
                                  <a:pt x="38432" y="765716"/>
                                </a:cubicBezTo>
                                <a:cubicBezTo>
                                  <a:pt x="332" y="837154"/>
                                  <a:pt x="3507" y="860966"/>
                                  <a:pt x="332" y="975266"/>
                                </a:cubicBezTo>
                                <a:cubicBezTo>
                                  <a:pt x="-2843" y="1089566"/>
                                  <a:pt x="17794" y="1321341"/>
                                  <a:pt x="19382" y="1451516"/>
                                </a:cubicBezTo>
                                <a:cubicBezTo>
                                  <a:pt x="20969" y="1581691"/>
                                  <a:pt x="55247" y="1663687"/>
                                  <a:pt x="90172" y="1663687"/>
                                </a:cubicBezTo>
                                <a:cubicBezTo>
                                  <a:pt x="125097" y="1663687"/>
                                  <a:pt x="157713" y="1541801"/>
                                  <a:pt x="228932" y="1451516"/>
                                </a:cubicBezTo>
                                <a:cubicBezTo>
                                  <a:pt x="300151" y="1361231"/>
                                  <a:pt x="353375" y="1205348"/>
                                  <a:pt x="517485" y="1121976"/>
                                </a:cubicBezTo>
                                <a:cubicBezTo>
                                  <a:pt x="681595" y="1038605"/>
                                  <a:pt x="987897" y="967118"/>
                                  <a:pt x="1213591" y="951287"/>
                                </a:cubicBezTo>
                                <a:cubicBezTo>
                                  <a:pt x="1439285" y="935456"/>
                                  <a:pt x="1687502" y="977780"/>
                                  <a:pt x="1871652" y="1026992"/>
                                </a:cubicBezTo>
                                <a:cubicBezTo>
                                  <a:pt x="2055802" y="1076204"/>
                                  <a:pt x="2295001" y="1241210"/>
                                  <a:pt x="2419682" y="1327691"/>
                                </a:cubicBezTo>
                                <a:cubicBezTo>
                                  <a:pt x="2544363" y="1414172"/>
                                  <a:pt x="2618002" y="1628256"/>
                                  <a:pt x="2619736" y="154587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endParaRPr lang="ja-JP" altLang="en-US"/>
                          </a:p>
                        </p:txBody>
                      </p:sp>
                      <p:grpSp>
                        <p:nvGrpSpPr>
                          <p:cNvPr id="1126" name="グループ化 1125">
                            <a:extLst>
                              <a:ext uri="{FF2B5EF4-FFF2-40B4-BE49-F238E27FC236}">
                                <a16:creationId xmlns:a16="http://schemas.microsoft.com/office/drawing/2014/main" id="{245BD2E0-E8AB-4E8A-AFB1-36D13FE57CA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0"/>
                            <a:ext cx="2095288" cy="1554410"/>
                            <a:chOff x="132476" y="0"/>
                            <a:chExt cx="2095288" cy="1554410"/>
                          </a:xfrm>
                        </p:grpSpPr>
                        <p:sp>
                          <p:nvSpPr>
                            <p:cNvPr id="1127" name="フリーフォーム: 図形 1126">
                              <a:extLst>
                                <a:ext uri="{FF2B5EF4-FFF2-40B4-BE49-F238E27FC236}">
                                  <a16:creationId xmlns:a16="http://schemas.microsoft.com/office/drawing/2014/main" id="{2D37DC41-F417-4B29-91A9-60570A5380CD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52070" y="1051312"/>
                              <a:ext cx="110102" cy="105116"/>
                            </a:xfrm>
                            <a:custGeom>
                              <a:avLst/>
                              <a:gdLst>
                                <a:gd name="connsiteX0" fmla="*/ 0 w 123825"/>
                                <a:gd name="connsiteY0" fmla="*/ 123825 h 123825"/>
                                <a:gd name="connsiteX1" fmla="*/ 123825 w 123825"/>
                                <a:gd name="connsiteY1" fmla="*/ 0 h 12382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</a:cxnLst>
                              <a:rect l="l" t="t" r="r" b="b"/>
                              <a:pathLst>
                                <a:path w="123825" h="123825">
                                  <a:moveTo>
                                    <a:pt x="0" y="123825"/>
                                  </a:moveTo>
                                  <a:lnTo>
                                    <a:pt x="123825" y="0"/>
                                  </a:lnTo>
                                </a:path>
                              </a:pathLst>
                            </a:custGeom>
                            <a:noFill/>
                            <a:ln w="57150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rtlCol="0" anchor="t"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l"/>
                              <a:endParaRPr kumimoji="1" lang="ja-JP" altLang="en-US" sz="1100"/>
                            </a:p>
                          </p:txBody>
                        </p:sp>
                        <p:grpSp>
                          <p:nvGrpSpPr>
                            <p:cNvPr id="1128" name="グループ化 1127">
                              <a:extLst>
                                <a:ext uri="{FF2B5EF4-FFF2-40B4-BE49-F238E27FC236}">
                                  <a16:creationId xmlns:a16="http://schemas.microsoft.com/office/drawing/2014/main" id="{1AE39E04-600A-4A03-B93C-E99C5FF9B1B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32476" y="55235"/>
                              <a:ext cx="2095288" cy="1499175"/>
                              <a:chOff x="132476" y="55235"/>
                              <a:chExt cx="2095288" cy="1499175"/>
                            </a:xfrm>
                          </p:grpSpPr>
                          <p:sp>
                            <p:nvSpPr>
                              <p:cNvPr id="1130" name="フリーフォーム 340">
                                <a:extLst>
                                  <a:ext uri="{FF2B5EF4-FFF2-40B4-BE49-F238E27FC236}">
                                    <a16:creationId xmlns:a16="http://schemas.microsoft.com/office/drawing/2014/main" id="{83085332-A12D-42F9-B1E1-A88AB3FAB3E4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132476" y="55235"/>
                                <a:ext cx="1728493" cy="1155816"/>
                              </a:xfrm>
                              <a:custGeom>
                                <a:avLst/>
                                <a:gdLst>
                                  <a:gd name="T0" fmla="*/ 2236186 w 2236186"/>
                                  <a:gd name="T1" fmla="*/ 1243246 h 1433407"/>
                                  <a:gd name="T2" fmla="*/ 2207611 w 2236186"/>
                                  <a:gd name="T3" fmla="*/ 833671 h 1433407"/>
                                  <a:gd name="T4" fmla="*/ 2140936 w 2236186"/>
                                  <a:gd name="T5" fmla="*/ 481246 h 1433407"/>
                                  <a:gd name="T6" fmla="*/ 2045686 w 2236186"/>
                                  <a:gd name="T7" fmla="*/ 281221 h 1433407"/>
                                  <a:gd name="T8" fmla="*/ 1721836 w 2236186"/>
                                  <a:gd name="T9" fmla="*/ 176446 h 1433407"/>
                                  <a:gd name="T10" fmla="*/ 1074136 w 2236186"/>
                                  <a:gd name="T11" fmla="*/ 24046 h 1433407"/>
                                  <a:gd name="T12" fmla="*/ 826486 w 2236186"/>
                                  <a:gd name="T13" fmla="*/ 24046 h 1433407"/>
                                  <a:gd name="T14" fmla="*/ 502636 w 2236186"/>
                                  <a:gd name="T15" fmla="*/ 252646 h 1433407"/>
                                  <a:gd name="T16" fmla="*/ 54961 w 2236186"/>
                                  <a:gd name="T17" fmla="*/ 719371 h 1433407"/>
                                  <a:gd name="T18" fmla="*/ 7336 w 2236186"/>
                                  <a:gd name="T19" fmla="*/ 900346 h 1433407"/>
                                  <a:gd name="T20" fmla="*/ 54961 w 2236186"/>
                                  <a:gd name="T21" fmla="*/ 1348021 h 1433407"/>
                                  <a:gd name="T22" fmla="*/ 74011 w 2236186"/>
                                  <a:gd name="T23" fmla="*/ 1414696 h 1433407"/>
                                  <a:gd name="T24" fmla="*/ 302611 w 2236186"/>
                                  <a:gd name="T25" fmla="*/ 1119421 h 1433407"/>
                                  <a:gd name="T26" fmla="*/ 750286 w 2236186"/>
                                  <a:gd name="T27" fmla="*/ 976546 h 1433407"/>
                                  <a:gd name="T28" fmla="*/ 1531336 w 2236186"/>
                                  <a:gd name="T29" fmla="*/ 1005121 h 1433407"/>
                                  <a:gd name="T30" fmla="*/ 1931386 w 2236186"/>
                                  <a:gd name="T31" fmla="*/ 1128946 h 1433407"/>
                                  <a:gd name="T32" fmla="*/ 2236186 w 2236186"/>
                                  <a:gd name="T33" fmla="*/ 1243246 h 1433407"/>
                                  <a:gd name="T34" fmla="*/ 0 60000 65536"/>
                                  <a:gd name="T35" fmla="*/ 0 60000 65536"/>
                                  <a:gd name="T36" fmla="*/ 0 60000 65536"/>
                                  <a:gd name="T37" fmla="*/ 0 60000 65536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connsiteX0" fmla="*/ 2236186 w 2236186"/>
                                  <a:gd name="connsiteY0" fmla="*/ 1243246 h 1433407"/>
                                  <a:gd name="connsiteX1" fmla="*/ 2207611 w 2236186"/>
                                  <a:gd name="connsiteY1" fmla="*/ 833671 h 1433407"/>
                                  <a:gd name="connsiteX2" fmla="*/ 2140936 w 2236186"/>
                                  <a:gd name="connsiteY2" fmla="*/ 481246 h 1433407"/>
                                  <a:gd name="connsiteX3" fmla="*/ 1961296 w 2236186"/>
                                  <a:gd name="connsiteY3" fmla="*/ 313617 h 1433407"/>
                                  <a:gd name="connsiteX4" fmla="*/ 1721836 w 2236186"/>
                                  <a:gd name="connsiteY4" fmla="*/ 176446 h 1433407"/>
                                  <a:gd name="connsiteX5" fmla="*/ 1074136 w 2236186"/>
                                  <a:gd name="connsiteY5" fmla="*/ 24046 h 1433407"/>
                                  <a:gd name="connsiteX6" fmla="*/ 826486 w 2236186"/>
                                  <a:gd name="connsiteY6" fmla="*/ 24046 h 1433407"/>
                                  <a:gd name="connsiteX7" fmla="*/ 502636 w 2236186"/>
                                  <a:gd name="connsiteY7" fmla="*/ 252646 h 1433407"/>
                                  <a:gd name="connsiteX8" fmla="*/ 54961 w 2236186"/>
                                  <a:gd name="connsiteY8" fmla="*/ 719371 h 1433407"/>
                                  <a:gd name="connsiteX9" fmla="*/ 7336 w 2236186"/>
                                  <a:gd name="connsiteY9" fmla="*/ 900346 h 1433407"/>
                                  <a:gd name="connsiteX10" fmla="*/ 54961 w 2236186"/>
                                  <a:gd name="connsiteY10" fmla="*/ 1348021 h 1433407"/>
                                  <a:gd name="connsiteX11" fmla="*/ 74011 w 2236186"/>
                                  <a:gd name="connsiteY11" fmla="*/ 1414696 h 1433407"/>
                                  <a:gd name="connsiteX12" fmla="*/ 302611 w 2236186"/>
                                  <a:gd name="connsiteY12" fmla="*/ 1119421 h 1433407"/>
                                  <a:gd name="connsiteX13" fmla="*/ 750286 w 2236186"/>
                                  <a:gd name="connsiteY13" fmla="*/ 976546 h 1433407"/>
                                  <a:gd name="connsiteX14" fmla="*/ 1531336 w 2236186"/>
                                  <a:gd name="connsiteY14" fmla="*/ 1005121 h 1433407"/>
                                  <a:gd name="connsiteX15" fmla="*/ 1931386 w 2236186"/>
                                  <a:gd name="connsiteY15" fmla="*/ 1128946 h 1433407"/>
                                  <a:gd name="connsiteX16" fmla="*/ 2236186 w 2236186"/>
                                  <a:gd name="connsiteY16" fmla="*/ 1243246 h 1433407"/>
                                  <a:gd name="connsiteX0" fmla="*/ 2236186 w 2236186"/>
                                  <a:gd name="connsiteY0" fmla="*/ 1244496 h 1434657"/>
                                  <a:gd name="connsiteX1" fmla="*/ 2207611 w 2236186"/>
                                  <a:gd name="connsiteY1" fmla="*/ 834921 h 1434657"/>
                                  <a:gd name="connsiteX2" fmla="*/ 2140936 w 2236186"/>
                                  <a:gd name="connsiteY2" fmla="*/ 482496 h 1434657"/>
                                  <a:gd name="connsiteX3" fmla="*/ 1961296 w 2236186"/>
                                  <a:gd name="connsiteY3" fmla="*/ 314867 h 1434657"/>
                                  <a:gd name="connsiteX4" fmla="*/ 1664036 w 2236186"/>
                                  <a:gd name="connsiteY4" fmla="*/ 199634 h 1434657"/>
                                  <a:gd name="connsiteX5" fmla="*/ 1074136 w 2236186"/>
                                  <a:gd name="connsiteY5" fmla="*/ 25296 h 1434657"/>
                                  <a:gd name="connsiteX6" fmla="*/ 826486 w 2236186"/>
                                  <a:gd name="connsiteY6" fmla="*/ 25296 h 1434657"/>
                                  <a:gd name="connsiteX7" fmla="*/ 502636 w 2236186"/>
                                  <a:gd name="connsiteY7" fmla="*/ 253896 h 1434657"/>
                                  <a:gd name="connsiteX8" fmla="*/ 54961 w 2236186"/>
                                  <a:gd name="connsiteY8" fmla="*/ 720621 h 1434657"/>
                                  <a:gd name="connsiteX9" fmla="*/ 7336 w 2236186"/>
                                  <a:gd name="connsiteY9" fmla="*/ 901596 h 1434657"/>
                                  <a:gd name="connsiteX10" fmla="*/ 54961 w 2236186"/>
                                  <a:gd name="connsiteY10" fmla="*/ 1349271 h 1434657"/>
                                  <a:gd name="connsiteX11" fmla="*/ 74011 w 2236186"/>
                                  <a:gd name="connsiteY11" fmla="*/ 1415946 h 1434657"/>
                                  <a:gd name="connsiteX12" fmla="*/ 302611 w 2236186"/>
                                  <a:gd name="connsiteY12" fmla="*/ 1120671 h 1434657"/>
                                  <a:gd name="connsiteX13" fmla="*/ 750286 w 2236186"/>
                                  <a:gd name="connsiteY13" fmla="*/ 977796 h 1434657"/>
                                  <a:gd name="connsiteX14" fmla="*/ 1531336 w 2236186"/>
                                  <a:gd name="connsiteY14" fmla="*/ 1006371 h 1434657"/>
                                  <a:gd name="connsiteX15" fmla="*/ 1931386 w 2236186"/>
                                  <a:gd name="connsiteY15" fmla="*/ 1130196 h 1434657"/>
                                  <a:gd name="connsiteX16" fmla="*/ 2236186 w 2236186"/>
                                  <a:gd name="connsiteY16" fmla="*/ 1244496 h 1434657"/>
                                  <a:gd name="connsiteX0" fmla="*/ 2236758 w 2236758"/>
                                  <a:gd name="connsiteY0" fmla="*/ 1247095 h 1437256"/>
                                  <a:gd name="connsiteX1" fmla="*/ 2208183 w 2236758"/>
                                  <a:gd name="connsiteY1" fmla="*/ 837520 h 1437256"/>
                                  <a:gd name="connsiteX2" fmla="*/ 2141508 w 2236758"/>
                                  <a:gd name="connsiteY2" fmla="*/ 485095 h 1437256"/>
                                  <a:gd name="connsiteX3" fmla="*/ 1961868 w 2236758"/>
                                  <a:gd name="connsiteY3" fmla="*/ 317466 h 1437256"/>
                                  <a:gd name="connsiteX4" fmla="*/ 1664608 w 2236758"/>
                                  <a:gd name="connsiteY4" fmla="*/ 202233 h 1437256"/>
                                  <a:gd name="connsiteX5" fmla="*/ 1074708 w 2236758"/>
                                  <a:gd name="connsiteY5" fmla="*/ 27895 h 1437256"/>
                                  <a:gd name="connsiteX6" fmla="*/ 827058 w 2236758"/>
                                  <a:gd name="connsiteY6" fmla="*/ 27895 h 1437256"/>
                                  <a:gd name="connsiteX7" fmla="*/ 513158 w 2236758"/>
                                  <a:gd name="connsiteY7" fmla="*/ 295104 h 1437256"/>
                                  <a:gd name="connsiteX8" fmla="*/ 55533 w 2236758"/>
                                  <a:gd name="connsiteY8" fmla="*/ 723220 h 1437256"/>
                                  <a:gd name="connsiteX9" fmla="*/ 7908 w 2236758"/>
                                  <a:gd name="connsiteY9" fmla="*/ 904195 h 1437256"/>
                                  <a:gd name="connsiteX10" fmla="*/ 55533 w 2236758"/>
                                  <a:gd name="connsiteY10" fmla="*/ 1351870 h 1437256"/>
                                  <a:gd name="connsiteX11" fmla="*/ 74583 w 2236758"/>
                                  <a:gd name="connsiteY11" fmla="*/ 1418545 h 1437256"/>
                                  <a:gd name="connsiteX12" fmla="*/ 303183 w 2236758"/>
                                  <a:gd name="connsiteY12" fmla="*/ 1123270 h 1437256"/>
                                  <a:gd name="connsiteX13" fmla="*/ 750858 w 2236758"/>
                                  <a:gd name="connsiteY13" fmla="*/ 980395 h 1437256"/>
                                  <a:gd name="connsiteX14" fmla="*/ 1531908 w 2236758"/>
                                  <a:gd name="connsiteY14" fmla="*/ 1008970 h 1437256"/>
                                  <a:gd name="connsiteX15" fmla="*/ 1931958 w 2236758"/>
                                  <a:gd name="connsiteY15" fmla="*/ 1132795 h 1437256"/>
                                  <a:gd name="connsiteX16" fmla="*/ 2236758 w 2236758"/>
                                  <a:gd name="connsiteY16" fmla="*/ 1247095 h 1437256"/>
                                  <a:gd name="connsiteX0" fmla="*/ 2229277 w 2229277"/>
                                  <a:gd name="connsiteY0" fmla="*/ 1247095 h 1437256"/>
                                  <a:gd name="connsiteX1" fmla="*/ 2200702 w 2229277"/>
                                  <a:gd name="connsiteY1" fmla="*/ 837520 h 1437256"/>
                                  <a:gd name="connsiteX2" fmla="*/ 2134027 w 2229277"/>
                                  <a:gd name="connsiteY2" fmla="*/ 485095 h 1437256"/>
                                  <a:gd name="connsiteX3" fmla="*/ 1954387 w 2229277"/>
                                  <a:gd name="connsiteY3" fmla="*/ 317466 h 1437256"/>
                                  <a:gd name="connsiteX4" fmla="*/ 1657127 w 2229277"/>
                                  <a:gd name="connsiteY4" fmla="*/ 202233 h 1437256"/>
                                  <a:gd name="connsiteX5" fmla="*/ 1067227 w 2229277"/>
                                  <a:gd name="connsiteY5" fmla="*/ 27895 h 1437256"/>
                                  <a:gd name="connsiteX6" fmla="*/ 819577 w 2229277"/>
                                  <a:gd name="connsiteY6" fmla="*/ 27895 h 1437256"/>
                                  <a:gd name="connsiteX7" fmla="*/ 505677 w 2229277"/>
                                  <a:gd name="connsiteY7" fmla="*/ 295104 h 1437256"/>
                                  <a:gd name="connsiteX8" fmla="*/ 78488 w 2229277"/>
                                  <a:gd name="connsiteY8" fmla="*/ 784483 h 1437256"/>
                                  <a:gd name="connsiteX9" fmla="*/ 427 w 2229277"/>
                                  <a:gd name="connsiteY9" fmla="*/ 904195 h 1437256"/>
                                  <a:gd name="connsiteX10" fmla="*/ 48052 w 2229277"/>
                                  <a:gd name="connsiteY10" fmla="*/ 1351870 h 1437256"/>
                                  <a:gd name="connsiteX11" fmla="*/ 67102 w 2229277"/>
                                  <a:gd name="connsiteY11" fmla="*/ 1418545 h 1437256"/>
                                  <a:gd name="connsiteX12" fmla="*/ 295702 w 2229277"/>
                                  <a:gd name="connsiteY12" fmla="*/ 1123270 h 1437256"/>
                                  <a:gd name="connsiteX13" fmla="*/ 743377 w 2229277"/>
                                  <a:gd name="connsiteY13" fmla="*/ 980395 h 1437256"/>
                                  <a:gd name="connsiteX14" fmla="*/ 1524427 w 2229277"/>
                                  <a:gd name="connsiteY14" fmla="*/ 1008970 h 1437256"/>
                                  <a:gd name="connsiteX15" fmla="*/ 1924477 w 2229277"/>
                                  <a:gd name="connsiteY15" fmla="*/ 1132795 h 1437256"/>
                                  <a:gd name="connsiteX16" fmla="*/ 2229277 w 2229277"/>
                                  <a:gd name="connsiteY16" fmla="*/ 1247095 h 1437256"/>
                                  <a:gd name="connsiteX0" fmla="*/ 2197823 w 2197823"/>
                                  <a:gd name="connsiteY0" fmla="*/ 1247095 h 1435417"/>
                                  <a:gd name="connsiteX1" fmla="*/ 2169248 w 2197823"/>
                                  <a:gd name="connsiteY1" fmla="*/ 837520 h 1435417"/>
                                  <a:gd name="connsiteX2" fmla="*/ 2102573 w 2197823"/>
                                  <a:gd name="connsiteY2" fmla="*/ 485095 h 1435417"/>
                                  <a:gd name="connsiteX3" fmla="*/ 1922933 w 2197823"/>
                                  <a:gd name="connsiteY3" fmla="*/ 317466 h 1435417"/>
                                  <a:gd name="connsiteX4" fmla="*/ 1625673 w 2197823"/>
                                  <a:gd name="connsiteY4" fmla="*/ 202233 h 1435417"/>
                                  <a:gd name="connsiteX5" fmla="*/ 1035773 w 2197823"/>
                                  <a:gd name="connsiteY5" fmla="*/ 27895 h 1435417"/>
                                  <a:gd name="connsiteX6" fmla="*/ 788123 w 2197823"/>
                                  <a:gd name="connsiteY6" fmla="*/ 27895 h 1435417"/>
                                  <a:gd name="connsiteX7" fmla="*/ 474223 w 2197823"/>
                                  <a:gd name="connsiteY7" fmla="*/ 295104 h 1435417"/>
                                  <a:gd name="connsiteX8" fmla="*/ 47034 w 2197823"/>
                                  <a:gd name="connsiteY8" fmla="*/ 784483 h 1435417"/>
                                  <a:gd name="connsiteX9" fmla="*/ 7536 w 2197823"/>
                                  <a:gd name="connsiteY9" fmla="*/ 959114 h 1435417"/>
                                  <a:gd name="connsiteX10" fmla="*/ 16598 w 2197823"/>
                                  <a:gd name="connsiteY10" fmla="*/ 1351870 h 1435417"/>
                                  <a:gd name="connsiteX11" fmla="*/ 35648 w 2197823"/>
                                  <a:gd name="connsiteY11" fmla="*/ 1418545 h 1435417"/>
                                  <a:gd name="connsiteX12" fmla="*/ 264248 w 2197823"/>
                                  <a:gd name="connsiteY12" fmla="*/ 1123270 h 1435417"/>
                                  <a:gd name="connsiteX13" fmla="*/ 711923 w 2197823"/>
                                  <a:gd name="connsiteY13" fmla="*/ 980395 h 1435417"/>
                                  <a:gd name="connsiteX14" fmla="*/ 1492973 w 2197823"/>
                                  <a:gd name="connsiteY14" fmla="*/ 1008970 h 1435417"/>
                                  <a:gd name="connsiteX15" fmla="*/ 1893023 w 2197823"/>
                                  <a:gd name="connsiteY15" fmla="*/ 1132795 h 1435417"/>
                                  <a:gd name="connsiteX16" fmla="*/ 2197823 w 2197823"/>
                                  <a:gd name="connsiteY16" fmla="*/ 1247095 h 1435417"/>
                                  <a:gd name="connsiteX0" fmla="*/ 2198671 w 2198671"/>
                                  <a:gd name="connsiteY0" fmla="*/ 1247095 h 1434548"/>
                                  <a:gd name="connsiteX1" fmla="*/ 2170096 w 2198671"/>
                                  <a:gd name="connsiteY1" fmla="*/ 837520 h 1434548"/>
                                  <a:gd name="connsiteX2" fmla="*/ 2103421 w 2198671"/>
                                  <a:gd name="connsiteY2" fmla="*/ 485095 h 1434548"/>
                                  <a:gd name="connsiteX3" fmla="*/ 1923781 w 2198671"/>
                                  <a:gd name="connsiteY3" fmla="*/ 317466 h 1434548"/>
                                  <a:gd name="connsiteX4" fmla="*/ 1626521 w 2198671"/>
                                  <a:gd name="connsiteY4" fmla="*/ 202233 h 1434548"/>
                                  <a:gd name="connsiteX5" fmla="*/ 1036621 w 2198671"/>
                                  <a:gd name="connsiteY5" fmla="*/ 27895 h 1434548"/>
                                  <a:gd name="connsiteX6" fmla="*/ 788971 w 2198671"/>
                                  <a:gd name="connsiteY6" fmla="*/ 27895 h 1434548"/>
                                  <a:gd name="connsiteX7" fmla="*/ 475071 w 2198671"/>
                                  <a:gd name="connsiteY7" fmla="*/ 295104 h 1434548"/>
                                  <a:gd name="connsiteX8" fmla="*/ 47882 w 2198671"/>
                                  <a:gd name="connsiteY8" fmla="*/ 784483 h 1434548"/>
                                  <a:gd name="connsiteX9" fmla="*/ 8384 w 2198671"/>
                                  <a:gd name="connsiteY9" fmla="*/ 959114 h 1434548"/>
                                  <a:gd name="connsiteX10" fmla="*/ 31295 w 2198671"/>
                                  <a:gd name="connsiteY10" fmla="*/ 1348786 h 1434548"/>
                                  <a:gd name="connsiteX11" fmla="*/ 36496 w 2198671"/>
                                  <a:gd name="connsiteY11" fmla="*/ 1418545 h 1434548"/>
                                  <a:gd name="connsiteX12" fmla="*/ 265096 w 2198671"/>
                                  <a:gd name="connsiteY12" fmla="*/ 1123270 h 1434548"/>
                                  <a:gd name="connsiteX13" fmla="*/ 712771 w 2198671"/>
                                  <a:gd name="connsiteY13" fmla="*/ 980395 h 1434548"/>
                                  <a:gd name="connsiteX14" fmla="*/ 1493821 w 2198671"/>
                                  <a:gd name="connsiteY14" fmla="*/ 1008970 h 1434548"/>
                                  <a:gd name="connsiteX15" fmla="*/ 1893871 w 2198671"/>
                                  <a:gd name="connsiteY15" fmla="*/ 1132795 h 1434548"/>
                                  <a:gd name="connsiteX16" fmla="*/ 2198671 w 2198671"/>
                                  <a:gd name="connsiteY16" fmla="*/ 1247095 h 1434548"/>
                                  <a:gd name="connsiteX0" fmla="*/ 2198671 w 2259108"/>
                                  <a:gd name="connsiteY0" fmla="*/ 1247095 h 1434548"/>
                                  <a:gd name="connsiteX1" fmla="*/ 2257033 w 2259108"/>
                                  <a:gd name="connsiteY1" fmla="*/ 890743 h 1434548"/>
                                  <a:gd name="connsiteX2" fmla="*/ 2103421 w 2259108"/>
                                  <a:gd name="connsiteY2" fmla="*/ 485095 h 1434548"/>
                                  <a:gd name="connsiteX3" fmla="*/ 1923781 w 2259108"/>
                                  <a:gd name="connsiteY3" fmla="*/ 317466 h 1434548"/>
                                  <a:gd name="connsiteX4" fmla="*/ 1626521 w 2259108"/>
                                  <a:gd name="connsiteY4" fmla="*/ 202233 h 1434548"/>
                                  <a:gd name="connsiteX5" fmla="*/ 1036621 w 2259108"/>
                                  <a:gd name="connsiteY5" fmla="*/ 27895 h 1434548"/>
                                  <a:gd name="connsiteX6" fmla="*/ 788971 w 2259108"/>
                                  <a:gd name="connsiteY6" fmla="*/ 27895 h 1434548"/>
                                  <a:gd name="connsiteX7" fmla="*/ 475071 w 2259108"/>
                                  <a:gd name="connsiteY7" fmla="*/ 295104 h 1434548"/>
                                  <a:gd name="connsiteX8" fmla="*/ 47882 w 2259108"/>
                                  <a:gd name="connsiteY8" fmla="*/ 784483 h 1434548"/>
                                  <a:gd name="connsiteX9" fmla="*/ 8384 w 2259108"/>
                                  <a:gd name="connsiteY9" fmla="*/ 959114 h 1434548"/>
                                  <a:gd name="connsiteX10" fmla="*/ 31295 w 2259108"/>
                                  <a:gd name="connsiteY10" fmla="*/ 1348786 h 1434548"/>
                                  <a:gd name="connsiteX11" fmla="*/ 36496 w 2259108"/>
                                  <a:gd name="connsiteY11" fmla="*/ 1418545 h 1434548"/>
                                  <a:gd name="connsiteX12" fmla="*/ 265096 w 2259108"/>
                                  <a:gd name="connsiteY12" fmla="*/ 1123270 h 1434548"/>
                                  <a:gd name="connsiteX13" fmla="*/ 712771 w 2259108"/>
                                  <a:gd name="connsiteY13" fmla="*/ 980395 h 1434548"/>
                                  <a:gd name="connsiteX14" fmla="*/ 1493821 w 2259108"/>
                                  <a:gd name="connsiteY14" fmla="*/ 1008970 h 1434548"/>
                                  <a:gd name="connsiteX15" fmla="*/ 1893871 w 2259108"/>
                                  <a:gd name="connsiteY15" fmla="*/ 1132795 h 1434548"/>
                                  <a:gd name="connsiteX16" fmla="*/ 2198671 w 2259108"/>
                                  <a:gd name="connsiteY16" fmla="*/ 1247095 h 1434548"/>
                                  <a:gd name="connsiteX0" fmla="*/ 2308548 w 2308547"/>
                                  <a:gd name="connsiteY0" fmla="*/ 1199956 h 1434548"/>
                                  <a:gd name="connsiteX1" fmla="*/ 2257033 w 2308547"/>
                                  <a:gd name="connsiteY1" fmla="*/ 890743 h 1434548"/>
                                  <a:gd name="connsiteX2" fmla="*/ 2103421 w 2308547"/>
                                  <a:gd name="connsiteY2" fmla="*/ 485095 h 1434548"/>
                                  <a:gd name="connsiteX3" fmla="*/ 1923781 w 2308547"/>
                                  <a:gd name="connsiteY3" fmla="*/ 317466 h 1434548"/>
                                  <a:gd name="connsiteX4" fmla="*/ 1626521 w 2308547"/>
                                  <a:gd name="connsiteY4" fmla="*/ 202233 h 1434548"/>
                                  <a:gd name="connsiteX5" fmla="*/ 1036621 w 2308547"/>
                                  <a:gd name="connsiteY5" fmla="*/ 27895 h 1434548"/>
                                  <a:gd name="connsiteX6" fmla="*/ 788971 w 2308547"/>
                                  <a:gd name="connsiteY6" fmla="*/ 27895 h 1434548"/>
                                  <a:gd name="connsiteX7" fmla="*/ 475071 w 2308547"/>
                                  <a:gd name="connsiteY7" fmla="*/ 295104 h 1434548"/>
                                  <a:gd name="connsiteX8" fmla="*/ 47882 w 2308547"/>
                                  <a:gd name="connsiteY8" fmla="*/ 784483 h 1434548"/>
                                  <a:gd name="connsiteX9" fmla="*/ 8384 w 2308547"/>
                                  <a:gd name="connsiteY9" fmla="*/ 959114 h 1434548"/>
                                  <a:gd name="connsiteX10" fmla="*/ 31295 w 2308547"/>
                                  <a:gd name="connsiteY10" fmla="*/ 1348786 h 1434548"/>
                                  <a:gd name="connsiteX11" fmla="*/ 36496 w 2308547"/>
                                  <a:gd name="connsiteY11" fmla="*/ 1418545 h 1434548"/>
                                  <a:gd name="connsiteX12" fmla="*/ 265096 w 2308547"/>
                                  <a:gd name="connsiteY12" fmla="*/ 1123270 h 1434548"/>
                                  <a:gd name="connsiteX13" fmla="*/ 712771 w 2308547"/>
                                  <a:gd name="connsiteY13" fmla="*/ 980395 h 1434548"/>
                                  <a:gd name="connsiteX14" fmla="*/ 1493821 w 2308547"/>
                                  <a:gd name="connsiteY14" fmla="*/ 1008970 h 1434548"/>
                                  <a:gd name="connsiteX15" fmla="*/ 1893871 w 2308547"/>
                                  <a:gd name="connsiteY15" fmla="*/ 1132795 h 1434548"/>
                                  <a:gd name="connsiteX16" fmla="*/ 2308548 w 2308547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33951 w 2308548"/>
                                  <a:gd name="connsiteY1" fmla="*/ 895880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93871 w 2308548"/>
                                  <a:gd name="connsiteY15" fmla="*/ 1132795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33951 w 2308548"/>
                                  <a:gd name="connsiteY1" fmla="*/ 895880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55926 w 2308548"/>
                                  <a:gd name="connsiteY1" fmla="*/ 886453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93821 w 2308548"/>
                                  <a:gd name="connsiteY14" fmla="*/ 1008970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  <a:gd name="connsiteX0" fmla="*/ 2308548 w 2308548"/>
                                  <a:gd name="connsiteY0" fmla="*/ 1199956 h 1434548"/>
                                  <a:gd name="connsiteX1" fmla="*/ 2255926 w 2308548"/>
                                  <a:gd name="connsiteY1" fmla="*/ 886453 h 1434548"/>
                                  <a:gd name="connsiteX2" fmla="*/ 2103421 w 2308548"/>
                                  <a:gd name="connsiteY2" fmla="*/ 485095 h 1434548"/>
                                  <a:gd name="connsiteX3" fmla="*/ 1923781 w 2308548"/>
                                  <a:gd name="connsiteY3" fmla="*/ 317466 h 1434548"/>
                                  <a:gd name="connsiteX4" fmla="*/ 1626521 w 2308548"/>
                                  <a:gd name="connsiteY4" fmla="*/ 202233 h 1434548"/>
                                  <a:gd name="connsiteX5" fmla="*/ 1036621 w 2308548"/>
                                  <a:gd name="connsiteY5" fmla="*/ 27895 h 1434548"/>
                                  <a:gd name="connsiteX6" fmla="*/ 788971 w 2308548"/>
                                  <a:gd name="connsiteY6" fmla="*/ 27895 h 1434548"/>
                                  <a:gd name="connsiteX7" fmla="*/ 475071 w 2308548"/>
                                  <a:gd name="connsiteY7" fmla="*/ 295104 h 1434548"/>
                                  <a:gd name="connsiteX8" fmla="*/ 47882 w 2308548"/>
                                  <a:gd name="connsiteY8" fmla="*/ 784483 h 1434548"/>
                                  <a:gd name="connsiteX9" fmla="*/ 8384 w 2308548"/>
                                  <a:gd name="connsiteY9" fmla="*/ 959114 h 1434548"/>
                                  <a:gd name="connsiteX10" fmla="*/ 31295 w 2308548"/>
                                  <a:gd name="connsiteY10" fmla="*/ 1348786 h 1434548"/>
                                  <a:gd name="connsiteX11" fmla="*/ 36496 w 2308548"/>
                                  <a:gd name="connsiteY11" fmla="*/ 1418545 h 1434548"/>
                                  <a:gd name="connsiteX12" fmla="*/ 265096 w 2308548"/>
                                  <a:gd name="connsiteY12" fmla="*/ 1123270 h 1434548"/>
                                  <a:gd name="connsiteX13" fmla="*/ 712771 w 2308548"/>
                                  <a:gd name="connsiteY13" fmla="*/ 980395 h 1434548"/>
                                  <a:gd name="connsiteX14" fmla="*/ 1439584 w 2308548"/>
                                  <a:gd name="connsiteY14" fmla="*/ 912179 h 1434548"/>
                                  <a:gd name="connsiteX15" fmla="*/ 1877285 w 2308548"/>
                                  <a:gd name="connsiteY15" fmla="*/ 1068449 h 1434548"/>
                                  <a:gd name="connsiteX16" fmla="*/ 2308548 w 2308548"/>
                                  <a:gd name="connsiteY16" fmla="*/ 1199956 h 1434548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</a:cxnLst>
                                <a:rect l="l" t="t" r="r" b="b"/>
                                <a:pathLst>
                                  <a:path w="2308548" h="1434548">
                                    <a:moveTo>
                                      <a:pt x="2308548" y="1199956"/>
                                    </a:moveTo>
                                    <a:cubicBezTo>
                                      <a:pt x="2302198" y="1058668"/>
                                      <a:pt x="2290114" y="1005597"/>
                                      <a:pt x="2255926" y="886453"/>
                                    </a:cubicBezTo>
                                    <a:cubicBezTo>
                                      <a:pt x="2221738" y="767310"/>
                                      <a:pt x="2158779" y="579926"/>
                                      <a:pt x="2103421" y="485095"/>
                                    </a:cubicBezTo>
                                    <a:cubicBezTo>
                                      <a:pt x="2048063" y="390264"/>
                                      <a:pt x="2003264" y="364610"/>
                                      <a:pt x="1923781" y="317466"/>
                                    </a:cubicBezTo>
                                    <a:cubicBezTo>
                                      <a:pt x="1844298" y="270322"/>
                                      <a:pt x="1774381" y="250495"/>
                                      <a:pt x="1626521" y="202233"/>
                                    </a:cubicBezTo>
                                    <a:cubicBezTo>
                                      <a:pt x="1478661" y="153971"/>
                                      <a:pt x="1176213" y="56951"/>
                                      <a:pt x="1036621" y="27895"/>
                                    </a:cubicBezTo>
                                    <a:cubicBezTo>
                                      <a:pt x="897029" y="-1161"/>
                                      <a:pt x="882563" y="-16640"/>
                                      <a:pt x="788971" y="27895"/>
                                    </a:cubicBezTo>
                                    <a:cubicBezTo>
                                      <a:pt x="695379" y="72430"/>
                                      <a:pt x="598586" y="169006"/>
                                      <a:pt x="475071" y="295104"/>
                                    </a:cubicBezTo>
                                    <a:cubicBezTo>
                                      <a:pt x="351556" y="421202"/>
                                      <a:pt x="125663" y="673815"/>
                                      <a:pt x="47882" y="784483"/>
                                    </a:cubicBezTo>
                                    <a:cubicBezTo>
                                      <a:pt x="-29899" y="895151"/>
                                      <a:pt x="11149" y="865064"/>
                                      <a:pt x="8384" y="959114"/>
                                    </a:cubicBezTo>
                                    <a:cubicBezTo>
                                      <a:pt x="5620" y="1053165"/>
                                      <a:pt x="26610" y="1272214"/>
                                      <a:pt x="31295" y="1348786"/>
                                    </a:cubicBezTo>
                                    <a:cubicBezTo>
                                      <a:pt x="35980" y="1425358"/>
                                      <a:pt x="-2471" y="1456131"/>
                                      <a:pt x="36496" y="1418545"/>
                                    </a:cubicBezTo>
                                    <a:cubicBezTo>
                                      <a:pt x="75463" y="1380959"/>
                                      <a:pt x="152384" y="1196295"/>
                                      <a:pt x="265096" y="1123270"/>
                                    </a:cubicBezTo>
                                    <a:cubicBezTo>
                                      <a:pt x="377808" y="1050245"/>
                                      <a:pt x="517023" y="1015577"/>
                                      <a:pt x="712771" y="980395"/>
                                    </a:cubicBezTo>
                                    <a:cubicBezTo>
                                      <a:pt x="908519" y="945213"/>
                                      <a:pt x="1242734" y="886779"/>
                                      <a:pt x="1439584" y="912179"/>
                                    </a:cubicBezTo>
                                    <a:cubicBezTo>
                                      <a:pt x="1636434" y="937579"/>
                                      <a:pt x="1877285" y="1068449"/>
                                      <a:pt x="1877285" y="1068449"/>
                                    </a:cubicBezTo>
                                    <a:lnTo>
                                      <a:pt x="2308548" y="1199956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002060"/>
                              </a:solidFill>
                              <a:ln w="9525">
                                <a:solidFill>
  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ja-JP" altLang="en-US"/>
                              </a:p>
                            </p:txBody>
                          </p:sp>
                          <p:sp>
                            <p:nvSpPr>
                              <p:cNvPr id="1131" name="フリーフォーム 337">
                                <a:extLst>
                                  <a:ext uri="{FF2B5EF4-FFF2-40B4-BE49-F238E27FC236}">
                                    <a16:creationId xmlns:a16="http://schemas.microsoft.com/office/drawing/2014/main" id="{284E4033-6D58-416B-B825-49DA6F491E67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230711" y="647985"/>
                                <a:ext cx="1997053" cy="906425"/>
                              </a:xfrm>
                              <a:custGeom>
                                <a:avLst/>
                                <a:gdLst>
                                  <a:gd name="T0" fmla="*/ 2133831 w 2221843"/>
                                  <a:gd name="T1" fmla="*/ 447322 h 932921"/>
                                  <a:gd name="T2" fmla="*/ 1879665 w 2221843"/>
                                  <a:gd name="T3" fmla="*/ 339539 h 932921"/>
                                  <a:gd name="T4" fmla="*/ 1676631 w 2221843"/>
                                  <a:gd name="T5" fmla="*/ 142522 h 932921"/>
                                  <a:gd name="T6" fmla="*/ 1333731 w 2221843"/>
                                  <a:gd name="T7" fmla="*/ 9172 h 932921"/>
                                  <a:gd name="T8" fmla="*/ 838431 w 2221843"/>
                                  <a:gd name="T9" fmla="*/ 28222 h 932921"/>
                                  <a:gd name="T10" fmla="*/ 505056 w 2221843"/>
                                  <a:gd name="T11" fmla="*/ 161572 h 932921"/>
                                  <a:gd name="T12" fmla="*/ 305031 w 2221843"/>
                                  <a:gd name="T13" fmla="*/ 342547 h 932921"/>
                                  <a:gd name="T14" fmla="*/ 143106 w 2221843"/>
                                  <a:gd name="T15" fmla="*/ 561622 h 932921"/>
                                  <a:gd name="T16" fmla="*/ 231 w 2221843"/>
                                  <a:gd name="T17" fmla="*/ 828322 h 932921"/>
                                  <a:gd name="T18" fmla="*/ 114531 w 2221843"/>
                                  <a:gd name="T19" fmla="*/ 923572 h 932921"/>
                                  <a:gd name="T20" fmla="*/ 295506 w 2221843"/>
                                  <a:gd name="T21" fmla="*/ 618772 h 932921"/>
                                  <a:gd name="T22" fmla="*/ 524106 w 2221843"/>
                                  <a:gd name="T23" fmla="*/ 437797 h 932921"/>
                                  <a:gd name="T24" fmla="*/ 781281 w 2221843"/>
                                  <a:gd name="T25" fmla="*/ 313972 h 932921"/>
                                  <a:gd name="T26" fmla="*/ 1076556 w 2221843"/>
                                  <a:gd name="T27" fmla="*/ 247297 h 932921"/>
                                  <a:gd name="T28" fmla="*/ 1428981 w 2221843"/>
                                  <a:gd name="T29" fmla="*/ 247297 h 932921"/>
                                  <a:gd name="T30" fmla="*/ 1743306 w 2221843"/>
                                  <a:gd name="T31" fmla="*/ 304447 h 932921"/>
                                  <a:gd name="T32" fmla="*/ 1914756 w 2221843"/>
                                  <a:gd name="T33" fmla="*/ 437797 h 932921"/>
                                  <a:gd name="T34" fmla="*/ 2057631 w 2221843"/>
                                  <a:gd name="T35" fmla="*/ 466372 h 932921"/>
                                  <a:gd name="T36" fmla="*/ 2219556 w 2221843"/>
                                  <a:gd name="T37" fmla="*/ 456847 h 932921"/>
                                  <a:gd name="T38" fmla="*/ 2133831 w 2221843"/>
                                  <a:gd name="T39" fmla="*/ 447322 h 932921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T57" fmla="*/ 0 60000 65536"/>
                                  <a:gd name="T58" fmla="*/ 0 60000 65536"/>
                                  <a:gd name="T59" fmla="*/ 0 60000 65536"/>
                                  <a:gd name="connsiteX0" fmla="*/ 2133831 w 2221843"/>
                                  <a:gd name="connsiteY0" fmla="*/ 447322 h 932921"/>
                                  <a:gd name="connsiteX1" fmla="*/ 1879665 w 2221843"/>
                                  <a:gd name="connsiteY1" fmla="*/ 339539 h 932921"/>
                                  <a:gd name="connsiteX2" fmla="*/ 1676631 w 2221843"/>
                                  <a:gd name="connsiteY2" fmla="*/ 142522 h 932921"/>
                                  <a:gd name="connsiteX3" fmla="*/ 1333731 w 2221843"/>
                                  <a:gd name="connsiteY3" fmla="*/ 9172 h 932921"/>
                                  <a:gd name="connsiteX4" fmla="*/ 838431 w 2221843"/>
                                  <a:gd name="connsiteY4" fmla="*/ 28222 h 932921"/>
                                  <a:gd name="connsiteX5" fmla="*/ 505056 w 2221843"/>
                                  <a:gd name="connsiteY5" fmla="*/ 161572 h 932921"/>
                                  <a:gd name="connsiteX6" fmla="*/ 305031 w 2221843"/>
                                  <a:gd name="connsiteY6" fmla="*/ 342547 h 932921"/>
                                  <a:gd name="connsiteX7" fmla="*/ 143106 w 2221843"/>
                                  <a:gd name="connsiteY7" fmla="*/ 561622 h 932921"/>
                                  <a:gd name="connsiteX8" fmla="*/ 231 w 2221843"/>
                                  <a:gd name="connsiteY8" fmla="*/ 828322 h 932921"/>
                                  <a:gd name="connsiteX9" fmla="*/ 114531 w 2221843"/>
                                  <a:gd name="connsiteY9" fmla="*/ 923572 h 932921"/>
                                  <a:gd name="connsiteX10" fmla="*/ 295506 w 2221843"/>
                                  <a:gd name="connsiteY10" fmla="*/ 618772 h 932921"/>
                                  <a:gd name="connsiteX11" fmla="*/ 524106 w 2221843"/>
                                  <a:gd name="connsiteY11" fmla="*/ 437797 h 932921"/>
                                  <a:gd name="connsiteX12" fmla="*/ 787827 w 2221843"/>
                                  <a:gd name="connsiteY12" fmla="*/ 339208 h 932921"/>
                                  <a:gd name="connsiteX13" fmla="*/ 1076556 w 2221843"/>
                                  <a:gd name="connsiteY13" fmla="*/ 247297 h 932921"/>
                                  <a:gd name="connsiteX14" fmla="*/ 1428981 w 2221843"/>
                                  <a:gd name="connsiteY14" fmla="*/ 247297 h 932921"/>
                                  <a:gd name="connsiteX15" fmla="*/ 1743306 w 2221843"/>
                                  <a:gd name="connsiteY15" fmla="*/ 304447 h 932921"/>
                                  <a:gd name="connsiteX16" fmla="*/ 1914756 w 2221843"/>
                                  <a:gd name="connsiteY16" fmla="*/ 437797 h 932921"/>
                                  <a:gd name="connsiteX17" fmla="*/ 2057631 w 2221843"/>
                                  <a:gd name="connsiteY17" fmla="*/ 466372 h 932921"/>
                                  <a:gd name="connsiteX18" fmla="*/ 2219556 w 2221843"/>
                                  <a:gd name="connsiteY18" fmla="*/ 456847 h 932921"/>
                                  <a:gd name="connsiteX19" fmla="*/ 2133831 w 2221843"/>
                                  <a:gd name="connsiteY19" fmla="*/ 447322 h 932921"/>
                                  <a:gd name="connsiteX0" fmla="*/ 2133831 w 2221843"/>
                                  <a:gd name="connsiteY0" fmla="*/ 447322 h 932921"/>
                                  <a:gd name="connsiteX1" fmla="*/ 1879665 w 2221843"/>
                                  <a:gd name="connsiteY1" fmla="*/ 339539 h 932921"/>
                                  <a:gd name="connsiteX2" fmla="*/ 1676631 w 2221843"/>
                                  <a:gd name="connsiteY2" fmla="*/ 142522 h 932921"/>
                                  <a:gd name="connsiteX3" fmla="*/ 1333731 w 2221843"/>
                                  <a:gd name="connsiteY3" fmla="*/ 9172 h 932921"/>
                                  <a:gd name="connsiteX4" fmla="*/ 838431 w 2221843"/>
                                  <a:gd name="connsiteY4" fmla="*/ 28222 h 932921"/>
                                  <a:gd name="connsiteX5" fmla="*/ 505056 w 2221843"/>
                                  <a:gd name="connsiteY5" fmla="*/ 161572 h 932921"/>
                                  <a:gd name="connsiteX6" fmla="*/ 305031 w 2221843"/>
                                  <a:gd name="connsiteY6" fmla="*/ 342547 h 932921"/>
                                  <a:gd name="connsiteX7" fmla="*/ 143106 w 2221843"/>
                                  <a:gd name="connsiteY7" fmla="*/ 561622 h 932921"/>
                                  <a:gd name="connsiteX8" fmla="*/ 231 w 2221843"/>
                                  <a:gd name="connsiteY8" fmla="*/ 828322 h 932921"/>
                                  <a:gd name="connsiteX9" fmla="*/ 114531 w 2221843"/>
                                  <a:gd name="connsiteY9" fmla="*/ 923572 h 932921"/>
                                  <a:gd name="connsiteX10" fmla="*/ 295506 w 2221843"/>
                                  <a:gd name="connsiteY10" fmla="*/ 618772 h 932921"/>
                                  <a:gd name="connsiteX11" fmla="*/ 524106 w 2221843"/>
                                  <a:gd name="connsiteY11" fmla="*/ 437797 h 932921"/>
                                  <a:gd name="connsiteX12" fmla="*/ 787827 w 2221843"/>
                                  <a:gd name="connsiteY12" fmla="*/ 339208 h 932921"/>
                                  <a:gd name="connsiteX13" fmla="*/ 1147607 w 2221843"/>
                                  <a:gd name="connsiteY13" fmla="*/ 231579 h 932921"/>
                                  <a:gd name="connsiteX14" fmla="*/ 1428981 w 2221843"/>
                                  <a:gd name="connsiteY14" fmla="*/ 247297 h 932921"/>
                                  <a:gd name="connsiteX15" fmla="*/ 1743306 w 2221843"/>
                                  <a:gd name="connsiteY15" fmla="*/ 304447 h 932921"/>
                                  <a:gd name="connsiteX16" fmla="*/ 1914756 w 2221843"/>
                                  <a:gd name="connsiteY16" fmla="*/ 437797 h 932921"/>
                                  <a:gd name="connsiteX17" fmla="*/ 2057631 w 2221843"/>
                                  <a:gd name="connsiteY17" fmla="*/ 466372 h 932921"/>
                                  <a:gd name="connsiteX18" fmla="*/ 2219556 w 2221843"/>
                                  <a:gd name="connsiteY18" fmla="*/ 456847 h 932921"/>
                                  <a:gd name="connsiteX19" fmla="*/ 2133831 w 2221843"/>
                                  <a:gd name="connsiteY19" fmla="*/ 447322 h 932921"/>
                                  <a:gd name="connsiteX0" fmla="*/ 2133602 w 2221614"/>
                                  <a:gd name="connsiteY0" fmla="*/ 447322 h 927360"/>
                                  <a:gd name="connsiteX1" fmla="*/ 1879436 w 2221614"/>
                                  <a:gd name="connsiteY1" fmla="*/ 339539 h 927360"/>
                                  <a:gd name="connsiteX2" fmla="*/ 1676402 w 2221614"/>
                                  <a:gd name="connsiteY2" fmla="*/ 142522 h 927360"/>
                                  <a:gd name="connsiteX3" fmla="*/ 1333502 w 2221614"/>
                                  <a:gd name="connsiteY3" fmla="*/ 9172 h 927360"/>
                                  <a:gd name="connsiteX4" fmla="*/ 838202 w 2221614"/>
                                  <a:gd name="connsiteY4" fmla="*/ 28222 h 927360"/>
                                  <a:gd name="connsiteX5" fmla="*/ 504827 w 2221614"/>
                                  <a:gd name="connsiteY5" fmla="*/ 161572 h 927360"/>
                                  <a:gd name="connsiteX6" fmla="*/ 304802 w 2221614"/>
                                  <a:gd name="connsiteY6" fmla="*/ 342547 h 927360"/>
                                  <a:gd name="connsiteX7" fmla="*/ 142877 w 2221614"/>
                                  <a:gd name="connsiteY7" fmla="*/ 561622 h 927360"/>
                                  <a:gd name="connsiteX8" fmla="*/ 2 w 2221614"/>
                                  <a:gd name="connsiteY8" fmla="*/ 828322 h 927360"/>
                                  <a:gd name="connsiteX9" fmla="*/ 141629 w 2221614"/>
                                  <a:gd name="connsiteY9" fmla="*/ 917527 h 927360"/>
                                  <a:gd name="connsiteX10" fmla="*/ 295277 w 2221614"/>
                                  <a:gd name="connsiteY10" fmla="*/ 618772 h 927360"/>
                                  <a:gd name="connsiteX11" fmla="*/ 523877 w 2221614"/>
                                  <a:gd name="connsiteY11" fmla="*/ 437797 h 927360"/>
                                  <a:gd name="connsiteX12" fmla="*/ 787598 w 2221614"/>
                                  <a:gd name="connsiteY12" fmla="*/ 339208 h 927360"/>
                                  <a:gd name="connsiteX13" fmla="*/ 1147378 w 2221614"/>
                                  <a:gd name="connsiteY13" fmla="*/ 231579 h 927360"/>
                                  <a:gd name="connsiteX14" fmla="*/ 1428752 w 2221614"/>
                                  <a:gd name="connsiteY14" fmla="*/ 247297 h 927360"/>
                                  <a:gd name="connsiteX15" fmla="*/ 1743077 w 2221614"/>
                                  <a:gd name="connsiteY15" fmla="*/ 304447 h 927360"/>
                                  <a:gd name="connsiteX16" fmla="*/ 1914527 w 2221614"/>
                                  <a:gd name="connsiteY16" fmla="*/ 437797 h 927360"/>
                                  <a:gd name="connsiteX17" fmla="*/ 2057402 w 2221614"/>
                                  <a:gd name="connsiteY17" fmla="*/ 466372 h 927360"/>
                                  <a:gd name="connsiteX18" fmla="*/ 2219327 w 2221614"/>
                                  <a:gd name="connsiteY18" fmla="*/ 456847 h 927360"/>
                                  <a:gd name="connsiteX19" fmla="*/ 2133602 w 2221614"/>
                                  <a:gd name="connsiteY19" fmla="*/ 447322 h 927360"/>
                                  <a:gd name="connsiteX0" fmla="*/ 2133602 w 2221614"/>
                                  <a:gd name="connsiteY0" fmla="*/ 447322 h 920968"/>
                                  <a:gd name="connsiteX1" fmla="*/ 1879436 w 2221614"/>
                                  <a:gd name="connsiteY1" fmla="*/ 339539 h 920968"/>
                                  <a:gd name="connsiteX2" fmla="*/ 1676402 w 2221614"/>
                                  <a:gd name="connsiteY2" fmla="*/ 142522 h 920968"/>
                                  <a:gd name="connsiteX3" fmla="*/ 1333502 w 2221614"/>
                                  <a:gd name="connsiteY3" fmla="*/ 9172 h 920968"/>
                                  <a:gd name="connsiteX4" fmla="*/ 838202 w 2221614"/>
                                  <a:gd name="connsiteY4" fmla="*/ 28222 h 920968"/>
                                  <a:gd name="connsiteX5" fmla="*/ 504827 w 2221614"/>
                                  <a:gd name="connsiteY5" fmla="*/ 161572 h 920968"/>
                                  <a:gd name="connsiteX6" fmla="*/ 304802 w 2221614"/>
                                  <a:gd name="connsiteY6" fmla="*/ 342547 h 920968"/>
                                  <a:gd name="connsiteX7" fmla="*/ 142877 w 2221614"/>
                                  <a:gd name="connsiteY7" fmla="*/ 561622 h 920968"/>
                                  <a:gd name="connsiteX8" fmla="*/ 2 w 2221614"/>
                                  <a:gd name="connsiteY8" fmla="*/ 828322 h 920968"/>
                                  <a:gd name="connsiteX9" fmla="*/ 141629 w 2221614"/>
                                  <a:gd name="connsiteY9" fmla="*/ 917527 h 920968"/>
                                  <a:gd name="connsiteX10" fmla="*/ 295277 w 2221614"/>
                                  <a:gd name="connsiteY10" fmla="*/ 618772 h 920968"/>
                                  <a:gd name="connsiteX11" fmla="*/ 523877 w 2221614"/>
                                  <a:gd name="connsiteY11" fmla="*/ 437797 h 920968"/>
                                  <a:gd name="connsiteX12" fmla="*/ 787598 w 2221614"/>
                                  <a:gd name="connsiteY12" fmla="*/ 339208 h 920968"/>
                                  <a:gd name="connsiteX13" fmla="*/ 1147378 w 2221614"/>
                                  <a:gd name="connsiteY13" fmla="*/ 231579 h 920968"/>
                                  <a:gd name="connsiteX14" fmla="*/ 1428752 w 2221614"/>
                                  <a:gd name="connsiteY14" fmla="*/ 247297 h 920968"/>
                                  <a:gd name="connsiteX15" fmla="*/ 1743077 w 2221614"/>
                                  <a:gd name="connsiteY15" fmla="*/ 304447 h 920968"/>
                                  <a:gd name="connsiteX16" fmla="*/ 1914527 w 2221614"/>
                                  <a:gd name="connsiteY16" fmla="*/ 437797 h 920968"/>
                                  <a:gd name="connsiteX17" fmla="*/ 2057402 w 2221614"/>
                                  <a:gd name="connsiteY17" fmla="*/ 466372 h 920968"/>
                                  <a:gd name="connsiteX18" fmla="*/ 2219327 w 2221614"/>
                                  <a:gd name="connsiteY18" fmla="*/ 456847 h 920968"/>
                                  <a:gd name="connsiteX19" fmla="*/ 2133602 w 2221614"/>
                                  <a:gd name="connsiteY19" fmla="*/ 447322 h 920968"/>
                                  <a:gd name="connsiteX0" fmla="*/ 2133780 w 2221792"/>
                                  <a:gd name="connsiteY0" fmla="*/ 447322 h 1162135"/>
                                  <a:gd name="connsiteX1" fmla="*/ 1879614 w 2221792"/>
                                  <a:gd name="connsiteY1" fmla="*/ 339539 h 1162135"/>
                                  <a:gd name="connsiteX2" fmla="*/ 1676580 w 2221792"/>
                                  <a:gd name="connsiteY2" fmla="*/ 142522 h 1162135"/>
                                  <a:gd name="connsiteX3" fmla="*/ 1333680 w 2221792"/>
                                  <a:gd name="connsiteY3" fmla="*/ 9172 h 1162135"/>
                                  <a:gd name="connsiteX4" fmla="*/ 838380 w 2221792"/>
                                  <a:gd name="connsiteY4" fmla="*/ 28222 h 1162135"/>
                                  <a:gd name="connsiteX5" fmla="*/ 505005 w 2221792"/>
                                  <a:gd name="connsiteY5" fmla="*/ 161572 h 1162135"/>
                                  <a:gd name="connsiteX6" fmla="*/ 304980 w 2221792"/>
                                  <a:gd name="connsiteY6" fmla="*/ 342547 h 1162135"/>
                                  <a:gd name="connsiteX7" fmla="*/ 143055 w 2221792"/>
                                  <a:gd name="connsiteY7" fmla="*/ 561622 h 1162135"/>
                                  <a:gd name="connsiteX8" fmla="*/ 180 w 2221792"/>
                                  <a:gd name="connsiteY8" fmla="*/ 828322 h 1162135"/>
                                  <a:gd name="connsiteX9" fmla="*/ 128946 w 2221792"/>
                                  <a:gd name="connsiteY9" fmla="*/ 1161334 h 1162135"/>
                                  <a:gd name="connsiteX10" fmla="*/ 295455 w 2221792"/>
                                  <a:gd name="connsiteY10" fmla="*/ 618772 h 1162135"/>
                                  <a:gd name="connsiteX11" fmla="*/ 524055 w 2221792"/>
                                  <a:gd name="connsiteY11" fmla="*/ 437797 h 1162135"/>
                                  <a:gd name="connsiteX12" fmla="*/ 787776 w 2221792"/>
                                  <a:gd name="connsiteY12" fmla="*/ 339208 h 1162135"/>
                                  <a:gd name="connsiteX13" fmla="*/ 1147556 w 2221792"/>
                                  <a:gd name="connsiteY13" fmla="*/ 231579 h 1162135"/>
                                  <a:gd name="connsiteX14" fmla="*/ 1428930 w 2221792"/>
                                  <a:gd name="connsiteY14" fmla="*/ 247297 h 1162135"/>
                                  <a:gd name="connsiteX15" fmla="*/ 1743255 w 2221792"/>
                                  <a:gd name="connsiteY15" fmla="*/ 304447 h 1162135"/>
                                  <a:gd name="connsiteX16" fmla="*/ 1914705 w 2221792"/>
                                  <a:gd name="connsiteY16" fmla="*/ 437797 h 1162135"/>
                                  <a:gd name="connsiteX17" fmla="*/ 2057580 w 2221792"/>
                                  <a:gd name="connsiteY17" fmla="*/ 466372 h 1162135"/>
                                  <a:gd name="connsiteX18" fmla="*/ 2219505 w 2221792"/>
                                  <a:gd name="connsiteY18" fmla="*/ 456847 h 1162135"/>
                                  <a:gd name="connsiteX19" fmla="*/ 2133780 w 2221792"/>
                                  <a:gd name="connsiteY19" fmla="*/ 447322 h 1162135"/>
                                  <a:gd name="connsiteX0" fmla="*/ 2133661 w 2221673"/>
                                  <a:gd name="connsiteY0" fmla="*/ 447322 h 1163253"/>
                                  <a:gd name="connsiteX1" fmla="*/ 1879495 w 2221673"/>
                                  <a:gd name="connsiteY1" fmla="*/ 339539 h 1163253"/>
                                  <a:gd name="connsiteX2" fmla="*/ 1676461 w 2221673"/>
                                  <a:gd name="connsiteY2" fmla="*/ 142522 h 1163253"/>
                                  <a:gd name="connsiteX3" fmla="*/ 1333561 w 2221673"/>
                                  <a:gd name="connsiteY3" fmla="*/ 9172 h 1163253"/>
                                  <a:gd name="connsiteX4" fmla="*/ 838261 w 2221673"/>
                                  <a:gd name="connsiteY4" fmla="*/ 28222 h 1163253"/>
                                  <a:gd name="connsiteX5" fmla="*/ 504886 w 2221673"/>
                                  <a:gd name="connsiteY5" fmla="*/ 161572 h 1163253"/>
                                  <a:gd name="connsiteX6" fmla="*/ 304861 w 2221673"/>
                                  <a:gd name="connsiteY6" fmla="*/ 342547 h 1163253"/>
                                  <a:gd name="connsiteX7" fmla="*/ 142936 w 2221673"/>
                                  <a:gd name="connsiteY7" fmla="*/ 561622 h 1163253"/>
                                  <a:gd name="connsiteX8" fmla="*/ 61 w 2221673"/>
                                  <a:gd name="connsiteY8" fmla="*/ 828322 h 1163253"/>
                                  <a:gd name="connsiteX9" fmla="*/ 128827 w 2221673"/>
                                  <a:gd name="connsiteY9" fmla="*/ 1161334 h 1163253"/>
                                  <a:gd name="connsiteX10" fmla="*/ 384211 w 2221673"/>
                                  <a:gd name="connsiteY10" fmla="*/ 667886 h 1163253"/>
                                  <a:gd name="connsiteX11" fmla="*/ 523936 w 2221673"/>
                                  <a:gd name="connsiteY11" fmla="*/ 437797 h 1163253"/>
                                  <a:gd name="connsiteX12" fmla="*/ 787657 w 2221673"/>
                                  <a:gd name="connsiteY12" fmla="*/ 339208 h 1163253"/>
                                  <a:gd name="connsiteX13" fmla="*/ 1147437 w 2221673"/>
                                  <a:gd name="connsiteY13" fmla="*/ 231579 h 1163253"/>
                                  <a:gd name="connsiteX14" fmla="*/ 1428811 w 2221673"/>
                                  <a:gd name="connsiteY14" fmla="*/ 247297 h 1163253"/>
                                  <a:gd name="connsiteX15" fmla="*/ 1743136 w 2221673"/>
                                  <a:gd name="connsiteY15" fmla="*/ 304447 h 1163253"/>
                                  <a:gd name="connsiteX16" fmla="*/ 1914586 w 2221673"/>
                                  <a:gd name="connsiteY16" fmla="*/ 437797 h 1163253"/>
                                  <a:gd name="connsiteX17" fmla="*/ 2057461 w 2221673"/>
                                  <a:gd name="connsiteY17" fmla="*/ 466372 h 1163253"/>
                                  <a:gd name="connsiteX18" fmla="*/ 2219386 w 2221673"/>
                                  <a:gd name="connsiteY18" fmla="*/ 456847 h 1163253"/>
                                  <a:gd name="connsiteX19" fmla="*/ 2133661 w 2221673"/>
                                  <a:gd name="connsiteY19" fmla="*/ 447322 h 1163253"/>
                                  <a:gd name="connsiteX0" fmla="*/ 2133661 w 2221673"/>
                                  <a:gd name="connsiteY0" fmla="*/ 447322 h 1163253"/>
                                  <a:gd name="connsiteX1" fmla="*/ 1879495 w 2221673"/>
                                  <a:gd name="connsiteY1" fmla="*/ 339539 h 1163253"/>
                                  <a:gd name="connsiteX2" fmla="*/ 1676461 w 2221673"/>
                                  <a:gd name="connsiteY2" fmla="*/ 142522 h 1163253"/>
                                  <a:gd name="connsiteX3" fmla="*/ 1333561 w 2221673"/>
                                  <a:gd name="connsiteY3" fmla="*/ 9172 h 1163253"/>
                                  <a:gd name="connsiteX4" fmla="*/ 838261 w 2221673"/>
                                  <a:gd name="connsiteY4" fmla="*/ 28222 h 1163253"/>
                                  <a:gd name="connsiteX5" fmla="*/ 504886 w 2221673"/>
                                  <a:gd name="connsiteY5" fmla="*/ 161572 h 1163253"/>
                                  <a:gd name="connsiteX6" fmla="*/ 304861 w 2221673"/>
                                  <a:gd name="connsiteY6" fmla="*/ 342547 h 1163253"/>
                                  <a:gd name="connsiteX7" fmla="*/ 142936 w 2221673"/>
                                  <a:gd name="connsiteY7" fmla="*/ 561622 h 1163253"/>
                                  <a:gd name="connsiteX8" fmla="*/ 61 w 2221673"/>
                                  <a:gd name="connsiteY8" fmla="*/ 828322 h 1163253"/>
                                  <a:gd name="connsiteX9" fmla="*/ 128827 w 2221673"/>
                                  <a:gd name="connsiteY9" fmla="*/ 1161334 h 1163253"/>
                                  <a:gd name="connsiteX10" fmla="*/ 384211 w 2221673"/>
                                  <a:gd name="connsiteY10" fmla="*/ 667886 h 1163253"/>
                                  <a:gd name="connsiteX11" fmla="*/ 552885 w 2221673"/>
                                  <a:gd name="connsiteY11" fmla="*/ 457369 h 1163253"/>
                                  <a:gd name="connsiteX12" fmla="*/ 787657 w 2221673"/>
                                  <a:gd name="connsiteY12" fmla="*/ 339208 h 1163253"/>
                                  <a:gd name="connsiteX13" fmla="*/ 1147437 w 2221673"/>
                                  <a:gd name="connsiteY13" fmla="*/ 231579 h 1163253"/>
                                  <a:gd name="connsiteX14" fmla="*/ 1428811 w 2221673"/>
                                  <a:gd name="connsiteY14" fmla="*/ 247297 h 1163253"/>
                                  <a:gd name="connsiteX15" fmla="*/ 1743136 w 2221673"/>
                                  <a:gd name="connsiteY15" fmla="*/ 304447 h 1163253"/>
                                  <a:gd name="connsiteX16" fmla="*/ 1914586 w 2221673"/>
                                  <a:gd name="connsiteY16" fmla="*/ 437797 h 1163253"/>
                                  <a:gd name="connsiteX17" fmla="*/ 2057461 w 2221673"/>
                                  <a:gd name="connsiteY17" fmla="*/ 466372 h 1163253"/>
                                  <a:gd name="connsiteX18" fmla="*/ 2219386 w 2221673"/>
                                  <a:gd name="connsiteY18" fmla="*/ 456847 h 1163253"/>
                                  <a:gd name="connsiteX19" fmla="*/ 2133661 w 2221673"/>
                                  <a:gd name="connsiteY19" fmla="*/ 447322 h 1163253"/>
                                  <a:gd name="connsiteX0" fmla="*/ 2133661 w 2221443"/>
                                  <a:gd name="connsiteY0" fmla="*/ 447322 h 1163253"/>
                                  <a:gd name="connsiteX1" fmla="*/ 1918302 w 2221443"/>
                                  <a:gd name="connsiteY1" fmla="*/ 234039 h 1163253"/>
                                  <a:gd name="connsiteX2" fmla="*/ 1676461 w 2221443"/>
                                  <a:gd name="connsiteY2" fmla="*/ 142522 h 1163253"/>
                                  <a:gd name="connsiteX3" fmla="*/ 1333561 w 2221443"/>
                                  <a:gd name="connsiteY3" fmla="*/ 9172 h 1163253"/>
                                  <a:gd name="connsiteX4" fmla="*/ 838261 w 2221443"/>
                                  <a:gd name="connsiteY4" fmla="*/ 28222 h 1163253"/>
                                  <a:gd name="connsiteX5" fmla="*/ 504886 w 2221443"/>
                                  <a:gd name="connsiteY5" fmla="*/ 161572 h 1163253"/>
                                  <a:gd name="connsiteX6" fmla="*/ 304861 w 2221443"/>
                                  <a:gd name="connsiteY6" fmla="*/ 342547 h 1163253"/>
                                  <a:gd name="connsiteX7" fmla="*/ 142936 w 2221443"/>
                                  <a:gd name="connsiteY7" fmla="*/ 561622 h 1163253"/>
                                  <a:gd name="connsiteX8" fmla="*/ 61 w 2221443"/>
                                  <a:gd name="connsiteY8" fmla="*/ 828322 h 1163253"/>
                                  <a:gd name="connsiteX9" fmla="*/ 128827 w 2221443"/>
                                  <a:gd name="connsiteY9" fmla="*/ 1161334 h 1163253"/>
                                  <a:gd name="connsiteX10" fmla="*/ 384211 w 2221443"/>
                                  <a:gd name="connsiteY10" fmla="*/ 667886 h 1163253"/>
                                  <a:gd name="connsiteX11" fmla="*/ 552885 w 2221443"/>
                                  <a:gd name="connsiteY11" fmla="*/ 457369 h 1163253"/>
                                  <a:gd name="connsiteX12" fmla="*/ 787657 w 2221443"/>
                                  <a:gd name="connsiteY12" fmla="*/ 339208 h 1163253"/>
                                  <a:gd name="connsiteX13" fmla="*/ 1147437 w 2221443"/>
                                  <a:gd name="connsiteY13" fmla="*/ 231579 h 1163253"/>
                                  <a:gd name="connsiteX14" fmla="*/ 1428811 w 2221443"/>
                                  <a:gd name="connsiteY14" fmla="*/ 247297 h 1163253"/>
                                  <a:gd name="connsiteX15" fmla="*/ 1743136 w 2221443"/>
                                  <a:gd name="connsiteY15" fmla="*/ 304447 h 1163253"/>
                                  <a:gd name="connsiteX16" fmla="*/ 1914586 w 2221443"/>
                                  <a:gd name="connsiteY16" fmla="*/ 437797 h 1163253"/>
                                  <a:gd name="connsiteX17" fmla="*/ 2057461 w 2221443"/>
                                  <a:gd name="connsiteY17" fmla="*/ 466372 h 1163253"/>
                                  <a:gd name="connsiteX18" fmla="*/ 2219386 w 2221443"/>
                                  <a:gd name="connsiteY18" fmla="*/ 456847 h 1163253"/>
                                  <a:gd name="connsiteX19" fmla="*/ 2133661 w 2221443"/>
                                  <a:gd name="connsiteY19" fmla="*/ 447322 h 1163253"/>
                                  <a:gd name="connsiteX0" fmla="*/ 2133661 w 2221443"/>
                                  <a:gd name="connsiteY0" fmla="*/ 443013 h 1158944"/>
                                  <a:gd name="connsiteX1" fmla="*/ 1918302 w 2221443"/>
                                  <a:gd name="connsiteY1" fmla="*/ 229730 h 1158944"/>
                                  <a:gd name="connsiteX2" fmla="*/ 1639122 w 2221443"/>
                                  <a:gd name="connsiteY2" fmla="*/ 80031 h 1158944"/>
                                  <a:gd name="connsiteX3" fmla="*/ 1333561 w 2221443"/>
                                  <a:gd name="connsiteY3" fmla="*/ 4863 h 1158944"/>
                                  <a:gd name="connsiteX4" fmla="*/ 838261 w 2221443"/>
                                  <a:gd name="connsiteY4" fmla="*/ 23913 h 1158944"/>
                                  <a:gd name="connsiteX5" fmla="*/ 504886 w 2221443"/>
                                  <a:gd name="connsiteY5" fmla="*/ 157263 h 1158944"/>
                                  <a:gd name="connsiteX6" fmla="*/ 304861 w 2221443"/>
                                  <a:gd name="connsiteY6" fmla="*/ 338238 h 1158944"/>
                                  <a:gd name="connsiteX7" fmla="*/ 142936 w 2221443"/>
                                  <a:gd name="connsiteY7" fmla="*/ 557313 h 1158944"/>
                                  <a:gd name="connsiteX8" fmla="*/ 61 w 2221443"/>
                                  <a:gd name="connsiteY8" fmla="*/ 824013 h 1158944"/>
                                  <a:gd name="connsiteX9" fmla="*/ 128827 w 2221443"/>
                                  <a:gd name="connsiteY9" fmla="*/ 1157025 h 1158944"/>
                                  <a:gd name="connsiteX10" fmla="*/ 384211 w 2221443"/>
                                  <a:gd name="connsiteY10" fmla="*/ 663577 h 1158944"/>
                                  <a:gd name="connsiteX11" fmla="*/ 552885 w 2221443"/>
                                  <a:gd name="connsiteY11" fmla="*/ 453060 h 1158944"/>
                                  <a:gd name="connsiteX12" fmla="*/ 787657 w 2221443"/>
                                  <a:gd name="connsiteY12" fmla="*/ 334899 h 1158944"/>
                                  <a:gd name="connsiteX13" fmla="*/ 1147437 w 2221443"/>
                                  <a:gd name="connsiteY13" fmla="*/ 227270 h 1158944"/>
                                  <a:gd name="connsiteX14" fmla="*/ 1428811 w 2221443"/>
                                  <a:gd name="connsiteY14" fmla="*/ 242988 h 1158944"/>
                                  <a:gd name="connsiteX15" fmla="*/ 1743136 w 2221443"/>
                                  <a:gd name="connsiteY15" fmla="*/ 300138 h 1158944"/>
                                  <a:gd name="connsiteX16" fmla="*/ 1914586 w 2221443"/>
                                  <a:gd name="connsiteY16" fmla="*/ 433488 h 1158944"/>
                                  <a:gd name="connsiteX17" fmla="*/ 2057461 w 2221443"/>
                                  <a:gd name="connsiteY17" fmla="*/ 462063 h 1158944"/>
                                  <a:gd name="connsiteX18" fmla="*/ 2219386 w 2221443"/>
                                  <a:gd name="connsiteY18" fmla="*/ 452538 h 1158944"/>
                                  <a:gd name="connsiteX19" fmla="*/ 2133661 w 2221443"/>
                                  <a:gd name="connsiteY19" fmla="*/ 443013 h 1158944"/>
                                  <a:gd name="connsiteX0" fmla="*/ 2133661 w 2241662"/>
                                  <a:gd name="connsiteY0" fmla="*/ 443013 h 1158944"/>
                                  <a:gd name="connsiteX1" fmla="*/ 1918302 w 2241662"/>
                                  <a:gd name="connsiteY1" fmla="*/ 229730 h 1158944"/>
                                  <a:gd name="connsiteX2" fmla="*/ 1639122 w 2241662"/>
                                  <a:gd name="connsiteY2" fmla="*/ 80031 h 1158944"/>
                                  <a:gd name="connsiteX3" fmla="*/ 1333561 w 2241662"/>
                                  <a:gd name="connsiteY3" fmla="*/ 4863 h 1158944"/>
                                  <a:gd name="connsiteX4" fmla="*/ 838261 w 2241662"/>
                                  <a:gd name="connsiteY4" fmla="*/ 23913 h 1158944"/>
                                  <a:gd name="connsiteX5" fmla="*/ 504886 w 2241662"/>
                                  <a:gd name="connsiteY5" fmla="*/ 157263 h 1158944"/>
                                  <a:gd name="connsiteX6" fmla="*/ 304861 w 2241662"/>
                                  <a:gd name="connsiteY6" fmla="*/ 338238 h 1158944"/>
                                  <a:gd name="connsiteX7" fmla="*/ 142936 w 2241662"/>
                                  <a:gd name="connsiteY7" fmla="*/ 557313 h 1158944"/>
                                  <a:gd name="connsiteX8" fmla="*/ 61 w 2241662"/>
                                  <a:gd name="connsiteY8" fmla="*/ 824013 h 1158944"/>
                                  <a:gd name="connsiteX9" fmla="*/ 128827 w 2241662"/>
                                  <a:gd name="connsiteY9" fmla="*/ 1157025 h 1158944"/>
                                  <a:gd name="connsiteX10" fmla="*/ 384211 w 2241662"/>
                                  <a:gd name="connsiteY10" fmla="*/ 663577 h 1158944"/>
                                  <a:gd name="connsiteX11" fmla="*/ 552885 w 2241662"/>
                                  <a:gd name="connsiteY11" fmla="*/ 453060 h 1158944"/>
                                  <a:gd name="connsiteX12" fmla="*/ 787657 w 2241662"/>
                                  <a:gd name="connsiteY12" fmla="*/ 334899 h 1158944"/>
                                  <a:gd name="connsiteX13" fmla="*/ 1147437 w 2241662"/>
                                  <a:gd name="connsiteY13" fmla="*/ 227270 h 1158944"/>
                                  <a:gd name="connsiteX14" fmla="*/ 1428811 w 2241662"/>
                                  <a:gd name="connsiteY14" fmla="*/ 242988 h 1158944"/>
                                  <a:gd name="connsiteX15" fmla="*/ 1743136 w 2241662"/>
                                  <a:gd name="connsiteY15" fmla="*/ 300138 h 1158944"/>
                                  <a:gd name="connsiteX16" fmla="*/ 1914586 w 2241662"/>
                                  <a:gd name="connsiteY16" fmla="*/ 433488 h 1158944"/>
                                  <a:gd name="connsiteX17" fmla="*/ 2057461 w 2241662"/>
                                  <a:gd name="connsiteY17" fmla="*/ 462063 h 1158944"/>
                                  <a:gd name="connsiteX18" fmla="*/ 2240063 w 2241662"/>
                                  <a:gd name="connsiteY18" fmla="*/ 528726 h 1158944"/>
                                  <a:gd name="connsiteX19" fmla="*/ 2133661 w 2241662"/>
                                  <a:gd name="connsiteY19" fmla="*/ 443013 h 1158944"/>
                                  <a:gd name="connsiteX0" fmla="*/ 2130421 w 2241487"/>
                                  <a:gd name="connsiteY0" fmla="*/ 371291 h 1158944"/>
                                  <a:gd name="connsiteX1" fmla="*/ 1918302 w 2241487"/>
                                  <a:gd name="connsiteY1" fmla="*/ 229730 h 1158944"/>
                                  <a:gd name="connsiteX2" fmla="*/ 1639122 w 2241487"/>
                                  <a:gd name="connsiteY2" fmla="*/ 80031 h 1158944"/>
                                  <a:gd name="connsiteX3" fmla="*/ 1333561 w 2241487"/>
                                  <a:gd name="connsiteY3" fmla="*/ 4863 h 1158944"/>
                                  <a:gd name="connsiteX4" fmla="*/ 838261 w 2241487"/>
                                  <a:gd name="connsiteY4" fmla="*/ 23913 h 1158944"/>
                                  <a:gd name="connsiteX5" fmla="*/ 504886 w 2241487"/>
                                  <a:gd name="connsiteY5" fmla="*/ 157263 h 1158944"/>
                                  <a:gd name="connsiteX6" fmla="*/ 304861 w 2241487"/>
                                  <a:gd name="connsiteY6" fmla="*/ 338238 h 1158944"/>
                                  <a:gd name="connsiteX7" fmla="*/ 142936 w 2241487"/>
                                  <a:gd name="connsiteY7" fmla="*/ 557313 h 1158944"/>
                                  <a:gd name="connsiteX8" fmla="*/ 61 w 2241487"/>
                                  <a:gd name="connsiteY8" fmla="*/ 824013 h 1158944"/>
                                  <a:gd name="connsiteX9" fmla="*/ 128827 w 2241487"/>
                                  <a:gd name="connsiteY9" fmla="*/ 1157025 h 1158944"/>
                                  <a:gd name="connsiteX10" fmla="*/ 384211 w 2241487"/>
                                  <a:gd name="connsiteY10" fmla="*/ 663577 h 1158944"/>
                                  <a:gd name="connsiteX11" fmla="*/ 552885 w 2241487"/>
                                  <a:gd name="connsiteY11" fmla="*/ 453060 h 1158944"/>
                                  <a:gd name="connsiteX12" fmla="*/ 787657 w 2241487"/>
                                  <a:gd name="connsiteY12" fmla="*/ 334899 h 1158944"/>
                                  <a:gd name="connsiteX13" fmla="*/ 1147437 w 2241487"/>
                                  <a:gd name="connsiteY13" fmla="*/ 227270 h 1158944"/>
                                  <a:gd name="connsiteX14" fmla="*/ 1428811 w 2241487"/>
                                  <a:gd name="connsiteY14" fmla="*/ 242988 h 1158944"/>
                                  <a:gd name="connsiteX15" fmla="*/ 1743136 w 2241487"/>
                                  <a:gd name="connsiteY15" fmla="*/ 300138 h 1158944"/>
                                  <a:gd name="connsiteX16" fmla="*/ 1914586 w 2241487"/>
                                  <a:gd name="connsiteY16" fmla="*/ 433488 h 1158944"/>
                                  <a:gd name="connsiteX17" fmla="*/ 2057461 w 2241487"/>
                                  <a:gd name="connsiteY17" fmla="*/ 462063 h 1158944"/>
                                  <a:gd name="connsiteX18" fmla="*/ 2240063 w 2241487"/>
                                  <a:gd name="connsiteY18" fmla="*/ 528726 h 1158944"/>
                                  <a:gd name="connsiteX19" fmla="*/ 2130421 w 2241487"/>
                                  <a:gd name="connsiteY19" fmla="*/ 371291 h 1158944"/>
                                  <a:gd name="connsiteX0" fmla="*/ 2130421 w 2241487"/>
                                  <a:gd name="connsiteY0" fmla="*/ 371291 h 1158944"/>
                                  <a:gd name="connsiteX1" fmla="*/ 1918302 w 2241487"/>
                                  <a:gd name="connsiteY1" fmla="*/ 229730 h 1158944"/>
                                  <a:gd name="connsiteX2" fmla="*/ 1639122 w 2241487"/>
                                  <a:gd name="connsiteY2" fmla="*/ 80031 h 1158944"/>
                                  <a:gd name="connsiteX3" fmla="*/ 1333561 w 2241487"/>
                                  <a:gd name="connsiteY3" fmla="*/ 4863 h 1158944"/>
                                  <a:gd name="connsiteX4" fmla="*/ 838261 w 2241487"/>
                                  <a:gd name="connsiteY4" fmla="*/ 23913 h 1158944"/>
                                  <a:gd name="connsiteX5" fmla="*/ 504886 w 2241487"/>
                                  <a:gd name="connsiteY5" fmla="*/ 157263 h 1158944"/>
                                  <a:gd name="connsiteX6" fmla="*/ 304861 w 2241487"/>
                                  <a:gd name="connsiteY6" fmla="*/ 338238 h 1158944"/>
                                  <a:gd name="connsiteX7" fmla="*/ 142936 w 2241487"/>
                                  <a:gd name="connsiteY7" fmla="*/ 557313 h 1158944"/>
                                  <a:gd name="connsiteX8" fmla="*/ 61 w 2241487"/>
                                  <a:gd name="connsiteY8" fmla="*/ 824013 h 1158944"/>
                                  <a:gd name="connsiteX9" fmla="*/ 128827 w 2241487"/>
                                  <a:gd name="connsiteY9" fmla="*/ 1157025 h 1158944"/>
                                  <a:gd name="connsiteX10" fmla="*/ 384211 w 2241487"/>
                                  <a:gd name="connsiteY10" fmla="*/ 663577 h 1158944"/>
                                  <a:gd name="connsiteX11" fmla="*/ 552885 w 2241487"/>
                                  <a:gd name="connsiteY11" fmla="*/ 453060 h 1158944"/>
                                  <a:gd name="connsiteX12" fmla="*/ 787657 w 2241487"/>
                                  <a:gd name="connsiteY12" fmla="*/ 334899 h 1158944"/>
                                  <a:gd name="connsiteX13" fmla="*/ 1147437 w 2241487"/>
                                  <a:gd name="connsiteY13" fmla="*/ 227270 h 1158944"/>
                                  <a:gd name="connsiteX14" fmla="*/ 1428811 w 2241487"/>
                                  <a:gd name="connsiteY14" fmla="*/ 242988 h 1158944"/>
                                  <a:gd name="connsiteX15" fmla="*/ 1743136 w 2241487"/>
                                  <a:gd name="connsiteY15" fmla="*/ 300138 h 1158944"/>
                                  <a:gd name="connsiteX16" fmla="*/ 1910249 w 2241487"/>
                                  <a:gd name="connsiteY16" fmla="*/ 375665 h 1158944"/>
                                  <a:gd name="connsiteX17" fmla="*/ 2057461 w 2241487"/>
                                  <a:gd name="connsiteY17" fmla="*/ 462063 h 1158944"/>
                                  <a:gd name="connsiteX18" fmla="*/ 2240063 w 2241487"/>
                                  <a:gd name="connsiteY18" fmla="*/ 528726 h 1158944"/>
                                  <a:gd name="connsiteX19" fmla="*/ 2130421 w 2241487"/>
                                  <a:gd name="connsiteY19" fmla="*/ 371291 h 1158944"/>
                                  <a:gd name="connsiteX0" fmla="*/ 2130421 w 2241933"/>
                                  <a:gd name="connsiteY0" fmla="*/ 371291 h 1158944"/>
                                  <a:gd name="connsiteX1" fmla="*/ 1918302 w 2241933"/>
                                  <a:gd name="connsiteY1" fmla="*/ 229730 h 1158944"/>
                                  <a:gd name="connsiteX2" fmla="*/ 1639122 w 2241933"/>
                                  <a:gd name="connsiteY2" fmla="*/ 80031 h 1158944"/>
                                  <a:gd name="connsiteX3" fmla="*/ 1333561 w 2241933"/>
                                  <a:gd name="connsiteY3" fmla="*/ 4863 h 1158944"/>
                                  <a:gd name="connsiteX4" fmla="*/ 838261 w 2241933"/>
                                  <a:gd name="connsiteY4" fmla="*/ 23913 h 1158944"/>
                                  <a:gd name="connsiteX5" fmla="*/ 504886 w 2241933"/>
                                  <a:gd name="connsiteY5" fmla="*/ 157263 h 1158944"/>
                                  <a:gd name="connsiteX6" fmla="*/ 304861 w 2241933"/>
                                  <a:gd name="connsiteY6" fmla="*/ 338238 h 1158944"/>
                                  <a:gd name="connsiteX7" fmla="*/ 142936 w 2241933"/>
                                  <a:gd name="connsiteY7" fmla="*/ 557313 h 1158944"/>
                                  <a:gd name="connsiteX8" fmla="*/ 61 w 2241933"/>
                                  <a:gd name="connsiteY8" fmla="*/ 824013 h 1158944"/>
                                  <a:gd name="connsiteX9" fmla="*/ 128827 w 2241933"/>
                                  <a:gd name="connsiteY9" fmla="*/ 1157025 h 1158944"/>
                                  <a:gd name="connsiteX10" fmla="*/ 384211 w 2241933"/>
                                  <a:gd name="connsiteY10" fmla="*/ 663577 h 1158944"/>
                                  <a:gd name="connsiteX11" fmla="*/ 552885 w 2241933"/>
                                  <a:gd name="connsiteY11" fmla="*/ 453060 h 1158944"/>
                                  <a:gd name="connsiteX12" fmla="*/ 787657 w 2241933"/>
                                  <a:gd name="connsiteY12" fmla="*/ 334899 h 1158944"/>
                                  <a:gd name="connsiteX13" fmla="*/ 1147437 w 2241933"/>
                                  <a:gd name="connsiteY13" fmla="*/ 227270 h 1158944"/>
                                  <a:gd name="connsiteX14" fmla="*/ 1428811 w 2241933"/>
                                  <a:gd name="connsiteY14" fmla="*/ 242988 h 1158944"/>
                                  <a:gd name="connsiteX15" fmla="*/ 1743136 w 2241933"/>
                                  <a:gd name="connsiteY15" fmla="*/ 300138 h 1158944"/>
                                  <a:gd name="connsiteX16" fmla="*/ 1910249 w 2241933"/>
                                  <a:gd name="connsiteY16" fmla="*/ 375665 h 1158944"/>
                                  <a:gd name="connsiteX17" fmla="*/ 2044852 w 2241933"/>
                                  <a:gd name="connsiteY17" fmla="*/ 460857 h 1158944"/>
                                  <a:gd name="connsiteX18" fmla="*/ 2240063 w 2241933"/>
                                  <a:gd name="connsiteY18" fmla="*/ 528726 h 1158944"/>
                                  <a:gd name="connsiteX19" fmla="*/ 2130421 w 2241933"/>
                                  <a:gd name="connsiteY19" fmla="*/ 371291 h 1158944"/>
                                  <a:gd name="connsiteX0" fmla="*/ 2130421 w 2241933"/>
                                  <a:gd name="connsiteY0" fmla="*/ 371291 h 1158944"/>
                                  <a:gd name="connsiteX1" fmla="*/ 1918302 w 2241933"/>
                                  <a:gd name="connsiteY1" fmla="*/ 229730 h 1158944"/>
                                  <a:gd name="connsiteX2" fmla="*/ 1639122 w 2241933"/>
                                  <a:gd name="connsiteY2" fmla="*/ 80031 h 1158944"/>
                                  <a:gd name="connsiteX3" fmla="*/ 1333561 w 2241933"/>
                                  <a:gd name="connsiteY3" fmla="*/ 4863 h 1158944"/>
                                  <a:gd name="connsiteX4" fmla="*/ 838261 w 2241933"/>
                                  <a:gd name="connsiteY4" fmla="*/ 23913 h 1158944"/>
                                  <a:gd name="connsiteX5" fmla="*/ 504886 w 2241933"/>
                                  <a:gd name="connsiteY5" fmla="*/ 157263 h 1158944"/>
                                  <a:gd name="connsiteX6" fmla="*/ 304861 w 2241933"/>
                                  <a:gd name="connsiteY6" fmla="*/ 338238 h 1158944"/>
                                  <a:gd name="connsiteX7" fmla="*/ 142936 w 2241933"/>
                                  <a:gd name="connsiteY7" fmla="*/ 557313 h 1158944"/>
                                  <a:gd name="connsiteX8" fmla="*/ 61 w 2241933"/>
                                  <a:gd name="connsiteY8" fmla="*/ 824013 h 1158944"/>
                                  <a:gd name="connsiteX9" fmla="*/ 128827 w 2241933"/>
                                  <a:gd name="connsiteY9" fmla="*/ 1157025 h 1158944"/>
                                  <a:gd name="connsiteX10" fmla="*/ 384211 w 2241933"/>
                                  <a:gd name="connsiteY10" fmla="*/ 663577 h 1158944"/>
                                  <a:gd name="connsiteX11" fmla="*/ 552885 w 2241933"/>
                                  <a:gd name="connsiteY11" fmla="*/ 453060 h 1158944"/>
                                  <a:gd name="connsiteX12" fmla="*/ 787657 w 2241933"/>
                                  <a:gd name="connsiteY12" fmla="*/ 334899 h 1158944"/>
                                  <a:gd name="connsiteX13" fmla="*/ 1147437 w 2241933"/>
                                  <a:gd name="connsiteY13" fmla="*/ 227270 h 1158944"/>
                                  <a:gd name="connsiteX14" fmla="*/ 1428811 w 2241933"/>
                                  <a:gd name="connsiteY14" fmla="*/ 242988 h 1158944"/>
                                  <a:gd name="connsiteX15" fmla="*/ 1743136 w 2241933"/>
                                  <a:gd name="connsiteY15" fmla="*/ 300138 h 1158944"/>
                                  <a:gd name="connsiteX16" fmla="*/ 1899668 w 2241933"/>
                                  <a:gd name="connsiteY16" fmla="*/ 364851 h 1158944"/>
                                  <a:gd name="connsiteX17" fmla="*/ 2044852 w 2241933"/>
                                  <a:gd name="connsiteY17" fmla="*/ 460857 h 1158944"/>
                                  <a:gd name="connsiteX18" fmla="*/ 2240063 w 2241933"/>
                                  <a:gd name="connsiteY18" fmla="*/ 528726 h 1158944"/>
                                  <a:gd name="connsiteX19" fmla="*/ 2130421 w 2241933"/>
                                  <a:gd name="connsiteY19" fmla="*/ 371291 h 1158944"/>
                                  <a:gd name="connsiteX0" fmla="*/ 2130421 w 2242599"/>
                                  <a:gd name="connsiteY0" fmla="*/ 371291 h 1158944"/>
                                  <a:gd name="connsiteX1" fmla="*/ 1918302 w 2242599"/>
                                  <a:gd name="connsiteY1" fmla="*/ 229730 h 1158944"/>
                                  <a:gd name="connsiteX2" fmla="*/ 1639122 w 2242599"/>
                                  <a:gd name="connsiteY2" fmla="*/ 80031 h 1158944"/>
                                  <a:gd name="connsiteX3" fmla="*/ 1333561 w 2242599"/>
                                  <a:gd name="connsiteY3" fmla="*/ 4863 h 1158944"/>
                                  <a:gd name="connsiteX4" fmla="*/ 838261 w 2242599"/>
                                  <a:gd name="connsiteY4" fmla="*/ 23913 h 1158944"/>
                                  <a:gd name="connsiteX5" fmla="*/ 504886 w 2242599"/>
                                  <a:gd name="connsiteY5" fmla="*/ 157263 h 1158944"/>
                                  <a:gd name="connsiteX6" fmla="*/ 304861 w 2242599"/>
                                  <a:gd name="connsiteY6" fmla="*/ 338238 h 1158944"/>
                                  <a:gd name="connsiteX7" fmla="*/ 142936 w 2242599"/>
                                  <a:gd name="connsiteY7" fmla="*/ 557313 h 1158944"/>
                                  <a:gd name="connsiteX8" fmla="*/ 61 w 2242599"/>
                                  <a:gd name="connsiteY8" fmla="*/ 824013 h 1158944"/>
                                  <a:gd name="connsiteX9" fmla="*/ 128827 w 2242599"/>
                                  <a:gd name="connsiteY9" fmla="*/ 1157025 h 1158944"/>
                                  <a:gd name="connsiteX10" fmla="*/ 384211 w 2242599"/>
                                  <a:gd name="connsiteY10" fmla="*/ 663577 h 1158944"/>
                                  <a:gd name="connsiteX11" fmla="*/ 552885 w 2242599"/>
                                  <a:gd name="connsiteY11" fmla="*/ 453060 h 1158944"/>
                                  <a:gd name="connsiteX12" fmla="*/ 787657 w 2242599"/>
                                  <a:gd name="connsiteY12" fmla="*/ 334899 h 1158944"/>
                                  <a:gd name="connsiteX13" fmla="*/ 1147437 w 2242599"/>
                                  <a:gd name="connsiteY13" fmla="*/ 227270 h 1158944"/>
                                  <a:gd name="connsiteX14" fmla="*/ 1428811 w 2242599"/>
                                  <a:gd name="connsiteY14" fmla="*/ 242988 h 1158944"/>
                                  <a:gd name="connsiteX15" fmla="*/ 1743136 w 2242599"/>
                                  <a:gd name="connsiteY15" fmla="*/ 300138 h 1158944"/>
                                  <a:gd name="connsiteX16" fmla="*/ 1899668 w 2242599"/>
                                  <a:gd name="connsiteY16" fmla="*/ 364851 h 1158944"/>
                                  <a:gd name="connsiteX17" fmla="*/ 2027742 w 2242599"/>
                                  <a:gd name="connsiteY17" fmla="*/ 420015 h 1158944"/>
                                  <a:gd name="connsiteX18" fmla="*/ 2240063 w 2242599"/>
                                  <a:gd name="connsiteY18" fmla="*/ 528726 h 1158944"/>
                                  <a:gd name="connsiteX19" fmla="*/ 2130421 w 2242599"/>
                                  <a:gd name="connsiteY19" fmla="*/ 371291 h 1158944"/>
                                  <a:gd name="connsiteX0" fmla="*/ 2130421 w 2249026"/>
                                  <a:gd name="connsiteY0" fmla="*/ 371291 h 1158944"/>
                                  <a:gd name="connsiteX1" fmla="*/ 1918302 w 2249026"/>
                                  <a:gd name="connsiteY1" fmla="*/ 229730 h 1158944"/>
                                  <a:gd name="connsiteX2" fmla="*/ 1639122 w 2249026"/>
                                  <a:gd name="connsiteY2" fmla="*/ 80031 h 1158944"/>
                                  <a:gd name="connsiteX3" fmla="*/ 1333561 w 2249026"/>
                                  <a:gd name="connsiteY3" fmla="*/ 4863 h 1158944"/>
                                  <a:gd name="connsiteX4" fmla="*/ 838261 w 2249026"/>
                                  <a:gd name="connsiteY4" fmla="*/ 23913 h 1158944"/>
                                  <a:gd name="connsiteX5" fmla="*/ 504886 w 2249026"/>
                                  <a:gd name="connsiteY5" fmla="*/ 157263 h 1158944"/>
                                  <a:gd name="connsiteX6" fmla="*/ 304861 w 2249026"/>
                                  <a:gd name="connsiteY6" fmla="*/ 338238 h 1158944"/>
                                  <a:gd name="connsiteX7" fmla="*/ 142936 w 2249026"/>
                                  <a:gd name="connsiteY7" fmla="*/ 557313 h 1158944"/>
                                  <a:gd name="connsiteX8" fmla="*/ 61 w 2249026"/>
                                  <a:gd name="connsiteY8" fmla="*/ 824013 h 1158944"/>
                                  <a:gd name="connsiteX9" fmla="*/ 128827 w 2249026"/>
                                  <a:gd name="connsiteY9" fmla="*/ 1157025 h 1158944"/>
                                  <a:gd name="connsiteX10" fmla="*/ 384211 w 2249026"/>
                                  <a:gd name="connsiteY10" fmla="*/ 663577 h 1158944"/>
                                  <a:gd name="connsiteX11" fmla="*/ 552885 w 2249026"/>
                                  <a:gd name="connsiteY11" fmla="*/ 453060 h 1158944"/>
                                  <a:gd name="connsiteX12" fmla="*/ 787657 w 2249026"/>
                                  <a:gd name="connsiteY12" fmla="*/ 334899 h 1158944"/>
                                  <a:gd name="connsiteX13" fmla="*/ 1147437 w 2249026"/>
                                  <a:gd name="connsiteY13" fmla="*/ 227270 h 1158944"/>
                                  <a:gd name="connsiteX14" fmla="*/ 1428811 w 2249026"/>
                                  <a:gd name="connsiteY14" fmla="*/ 242988 h 1158944"/>
                                  <a:gd name="connsiteX15" fmla="*/ 1743136 w 2249026"/>
                                  <a:gd name="connsiteY15" fmla="*/ 300138 h 1158944"/>
                                  <a:gd name="connsiteX16" fmla="*/ 1899668 w 2249026"/>
                                  <a:gd name="connsiteY16" fmla="*/ 364851 h 1158944"/>
                                  <a:gd name="connsiteX17" fmla="*/ 2240063 w 2249026"/>
                                  <a:gd name="connsiteY17" fmla="*/ 528726 h 1158944"/>
                                  <a:gd name="connsiteX18" fmla="*/ 2130421 w 2249026"/>
                                  <a:gd name="connsiteY18" fmla="*/ 371291 h 1158944"/>
                                  <a:gd name="connsiteX0" fmla="*/ 2130421 w 2211781"/>
                                  <a:gd name="connsiteY0" fmla="*/ 371291 h 1158944"/>
                                  <a:gd name="connsiteX1" fmla="*/ 1918302 w 2211781"/>
                                  <a:gd name="connsiteY1" fmla="*/ 229730 h 1158944"/>
                                  <a:gd name="connsiteX2" fmla="*/ 1639122 w 2211781"/>
                                  <a:gd name="connsiteY2" fmla="*/ 80031 h 1158944"/>
                                  <a:gd name="connsiteX3" fmla="*/ 1333561 w 2211781"/>
                                  <a:gd name="connsiteY3" fmla="*/ 4863 h 1158944"/>
                                  <a:gd name="connsiteX4" fmla="*/ 838261 w 2211781"/>
                                  <a:gd name="connsiteY4" fmla="*/ 23913 h 1158944"/>
                                  <a:gd name="connsiteX5" fmla="*/ 504886 w 2211781"/>
                                  <a:gd name="connsiteY5" fmla="*/ 157263 h 1158944"/>
                                  <a:gd name="connsiteX6" fmla="*/ 304861 w 2211781"/>
                                  <a:gd name="connsiteY6" fmla="*/ 338238 h 1158944"/>
                                  <a:gd name="connsiteX7" fmla="*/ 142936 w 2211781"/>
                                  <a:gd name="connsiteY7" fmla="*/ 557313 h 1158944"/>
                                  <a:gd name="connsiteX8" fmla="*/ 61 w 2211781"/>
                                  <a:gd name="connsiteY8" fmla="*/ 824013 h 1158944"/>
                                  <a:gd name="connsiteX9" fmla="*/ 128827 w 2211781"/>
                                  <a:gd name="connsiteY9" fmla="*/ 1157025 h 1158944"/>
                                  <a:gd name="connsiteX10" fmla="*/ 384211 w 2211781"/>
                                  <a:gd name="connsiteY10" fmla="*/ 663577 h 1158944"/>
                                  <a:gd name="connsiteX11" fmla="*/ 552885 w 2211781"/>
                                  <a:gd name="connsiteY11" fmla="*/ 453060 h 1158944"/>
                                  <a:gd name="connsiteX12" fmla="*/ 787657 w 2211781"/>
                                  <a:gd name="connsiteY12" fmla="*/ 334899 h 1158944"/>
                                  <a:gd name="connsiteX13" fmla="*/ 1147437 w 2211781"/>
                                  <a:gd name="connsiteY13" fmla="*/ 227270 h 1158944"/>
                                  <a:gd name="connsiteX14" fmla="*/ 1428811 w 2211781"/>
                                  <a:gd name="connsiteY14" fmla="*/ 242988 h 1158944"/>
                                  <a:gd name="connsiteX15" fmla="*/ 1743136 w 2211781"/>
                                  <a:gd name="connsiteY15" fmla="*/ 300138 h 1158944"/>
                                  <a:gd name="connsiteX16" fmla="*/ 1899668 w 2211781"/>
                                  <a:gd name="connsiteY16" fmla="*/ 364851 h 1158944"/>
                                  <a:gd name="connsiteX17" fmla="*/ 2199600 w 2211781"/>
                                  <a:gd name="connsiteY17" fmla="*/ 494048 h 1158944"/>
                                  <a:gd name="connsiteX18" fmla="*/ 2130421 w 2211781"/>
                                  <a:gd name="connsiteY18" fmla="*/ 371291 h 1158944"/>
                                  <a:gd name="connsiteX0" fmla="*/ 2098720 w 2180080"/>
                                  <a:gd name="connsiteY0" fmla="*/ 371291 h 1160219"/>
                                  <a:gd name="connsiteX1" fmla="*/ 1886601 w 2180080"/>
                                  <a:gd name="connsiteY1" fmla="*/ 229730 h 1160219"/>
                                  <a:gd name="connsiteX2" fmla="*/ 1607421 w 2180080"/>
                                  <a:gd name="connsiteY2" fmla="*/ 80031 h 1160219"/>
                                  <a:gd name="connsiteX3" fmla="*/ 1301860 w 2180080"/>
                                  <a:gd name="connsiteY3" fmla="*/ 4863 h 1160219"/>
                                  <a:gd name="connsiteX4" fmla="*/ 806560 w 2180080"/>
                                  <a:gd name="connsiteY4" fmla="*/ 23913 h 1160219"/>
                                  <a:gd name="connsiteX5" fmla="*/ 473185 w 2180080"/>
                                  <a:gd name="connsiteY5" fmla="*/ 157263 h 1160219"/>
                                  <a:gd name="connsiteX6" fmla="*/ 273160 w 2180080"/>
                                  <a:gd name="connsiteY6" fmla="*/ 338238 h 1160219"/>
                                  <a:gd name="connsiteX7" fmla="*/ 111235 w 2180080"/>
                                  <a:gd name="connsiteY7" fmla="*/ 557313 h 1160219"/>
                                  <a:gd name="connsiteX8" fmla="*/ 98 w 2180080"/>
                                  <a:gd name="connsiteY8" fmla="*/ 860746 h 1160219"/>
                                  <a:gd name="connsiteX9" fmla="*/ 97126 w 2180080"/>
                                  <a:gd name="connsiteY9" fmla="*/ 1157025 h 1160219"/>
                                  <a:gd name="connsiteX10" fmla="*/ 352510 w 2180080"/>
                                  <a:gd name="connsiteY10" fmla="*/ 663577 h 1160219"/>
                                  <a:gd name="connsiteX11" fmla="*/ 521184 w 2180080"/>
                                  <a:gd name="connsiteY11" fmla="*/ 453060 h 1160219"/>
                                  <a:gd name="connsiteX12" fmla="*/ 755956 w 2180080"/>
                                  <a:gd name="connsiteY12" fmla="*/ 334899 h 1160219"/>
                                  <a:gd name="connsiteX13" fmla="*/ 1115736 w 2180080"/>
                                  <a:gd name="connsiteY13" fmla="*/ 227270 h 1160219"/>
                                  <a:gd name="connsiteX14" fmla="*/ 1397110 w 2180080"/>
                                  <a:gd name="connsiteY14" fmla="*/ 242988 h 1160219"/>
                                  <a:gd name="connsiteX15" fmla="*/ 1711435 w 2180080"/>
                                  <a:gd name="connsiteY15" fmla="*/ 300138 h 1160219"/>
                                  <a:gd name="connsiteX16" fmla="*/ 1867967 w 2180080"/>
                                  <a:gd name="connsiteY16" fmla="*/ 364851 h 1160219"/>
                                  <a:gd name="connsiteX17" fmla="*/ 2167899 w 2180080"/>
                                  <a:gd name="connsiteY17" fmla="*/ 494048 h 1160219"/>
                                  <a:gd name="connsiteX18" fmla="*/ 2098720 w 2180080"/>
                                  <a:gd name="connsiteY18" fmla="*/ 371291 h 1160219"/>
                                  <a:gd name="connsiteX0" fmla="*/ 2149261 w 2230621"/>
                                  <a:gd name="connsiteY0" fmla="*/ 371291 h 1160202"/>
                                  <a:gd name="connsiteX1" fmla="*/ 1937142 w 2230621"/>
                                  <a:gd name="connsiteY1" fmla="*/ 229730 h 1160202"/>
                                  <a:gd name="connsiteX2" fmla="*/ 1657962 w 2230621"/>
                                  <a:gd name="connsiteY2" fmla="*/ 80031 h 1160202"/>
                                  <a:gd name="connsiteX3" fmla="*/ 1352401 w 2230621"/>
                                  <a:gd name="connsiteY3" fmla="*/ 4863 h 1160202"/>
                                  <a:gd name="connsiteX4" fmla="*/ 857101 w 2230621"/>
                                  <a:gd name="connsiteY4" fmla="*/ 23913 h 1160202"/>
                                  <a:gd name="connsiteX5" fmla="*/ 523726 w 2230621"/>
                                  <a:gd name="connsiteY5" fmla="*/ 157263 h 1160202"/>
                                  <a:gd name="connsiteX6" fmla="*/ 323701 w 2230621"/>
                                  <a:gd name="connsiteY6" fmla="*/ 338238 h 1160202"/>
                                  <a:gd name="connsiteX7" fmla="*/ 161776 w 2230621"/>
                                  <a:gd name="connsiteY7" fmla="*/ 557313 h 1160202"/>
                                  <a:gd name="connsiteX8" fmla="*/ 50639 w 2230621"/>
                                  <a:gd name="connsiteY8" fmla="*/ 860746 h 1160202"/>
                                  <a:gd name="connsiteX9" fmla="*/ 147667 w 2230621"/>
                                  <a:gd name="connsiteY9" fmla="*/ 1157025 h 1160202"/>
                                  <a:gd name="connsiteX10" fmla="*/ 403051 w 2230621"/>
                                  <a:gd name="connsiteY10" fmla="*/ 663577 h 1160202"/>
                                  <a:gd name="connsiteX11" fmla="*/ 571725 w 2230621"/>
                                  <a:gd name="connsiteY11" fmla="*/ 453060 h 1160202"/>
                                  <a:gd name="connsiteX12" fmla="*/ 806497 w 2230621"/>
                                  <a:gd name="connsiteY12" fmla="*/ 334899 h 1160202"/>
                                  <a:gd name="connsiteX13" fmla="*/ 1166277 w 2230621"/>
                                  <a:gd name="connsiteY13" fmla="*/ 227270 h 1160202"/>
                                  <a:gd name="connsiteX14" fmla="*/ 1447651 w 2230621"/>
                                  <a:gd name="connsiteY14" fmla="*/ 242988 h 1160202"/>
                                  <a:gd name="connsiteX15" fmla="*/ 1761976 w 2230621"/>
                                  <a:gd name="connsiteY15" fmla="*/ 300138 h 1160202"/>
                                  <a:gd name="connsiteX16" fmla="*/ 1918508 w 2230621"/>
                                  <a:gd name="connsiteY16" fmla="*/ 364851 h 1160202"/>
                                  <a:gd name="connsiteX17" fmla="*/ 2218440 w 2230621"/>
                                  <a:gd name="connsiteY17" fmla="*/ 494048 h 1160202"/>
                                  <a:gd name="connsiteX18" fmla="*/ 2149261 w 2230621"/>
                                  <a:gd name="connsiteY18" fmla="*/ 371291 h 1160202"/>
                                  <a:gd name="connsiteX0" fmla="*/ 2104231 w 2185591"/>
                                  <a:gd name="connsiteY0" fmla="*/ 371291 h 1159423"/>
                                  <a:gd name="connsiteX1" fmla="*/ 1892112 w 2185591"/>
                                  <a:gd name="connsiteY1" fmla="*/ 229730 h 1159423"/>
                                  <a:gd name="connsiteX2" fmla="*/ 1612932 w 2185591"/>
                                  <a:gd name="connsiteY2" fmla="*/ 80031 h 1159423"/>
                                  <a:gd name="connsiteX3" fmla="*/ 1307371 w 2185591"/>
                                  <a:gd name="connsiteY3" fmla="*/ 4863 h 1159423"/>
                                  <a:gd name="connsiteX4" fmla="*/ 812071 w 2185591"/>
                                  <a:gd name="connsiteY4" fmla="*/ 23913 h 1159423"/>
                                  <a:gd name="connsiteX5" fmla="*/ 478696 w 2185591"/>
                                  <a:gd name="connsiteY5" fmla="*/ 157263 h 1159423"/>
                                  <a:gd name="connsiteX6" fmla="*/ 278671 w 2185591"/>
                                  <a:gd name="connsiteY6" fmla="*/ 338238 h 1159423"/>
                                  <a:gd name="connsiteX7" fmla="*/ 116746 w 2185591"/>
                                  <a:gd name="connsiteY7" fmla="*/ 557313 h 1159423"/>
                                  <a:gd name="connsiteX8" fmla="*/ 5609 w 2185591"/>
                                  <a:gd name="connsiteY8" fmla="*/ 860746 h 1159423"/>
                                  <a:gd name="connsiteX9" fmla="*/ 102637 w 2185591"/>
                                  <a:gd name="connsiteY9" fmla="*/ 1157025 h 1159423"/>
                                  <a:gd name="connsiteX10" fmla="*/ 358021 w 2185591"/>
                                  <a:gd name="connsiteY10" fmla="*/ 663577 h 1159423"/>
                                  <a:gd name="connsiteX11" fmla="*/ 526695 w 2185591"/>
                                  <a:gd name="connsiteY11" fmla="*/ 453060 h 1159423"/>
                                  <a:gd name="connsiteX12" fmla="*/ 761467 w 2185591"/>
                                  <a:gd name="connsiteY12" fmla="*/ 334899 h 1159423"/>
                                  <a:gd name="connsiteX13" fmla="*/ 1121247 w 2185591"/>
                                  <a:gd name="connsiteY13" fmla="*/ 227270 h 1159423"/>
                                  <a:gd name="connsiteX14" fmla="*/ 1402621 w 2185591"/>
                                  <a:gd name="connsiteY14" fmla="*/ 242988 h 1159423"/>
                                  <a:gd name="connsiteX15" fmla="*/ 1716946 w 2185591"/>
                                  <a:gd name="connsiteY15" fmla="*/ 300138 h 1159423"/>
                                  <a:gd name="connsiteX16" fmla="*/ 1873478 w 2185591"/>
                                  <a:gd name="connsiteY16" fmla="*/ 364851 h 1159423"/>
                                  <a:gd name="connsiteX17" fmla="*/ 2173410 w 2185591"/>
                                  <a:gd name="connsiteY17" fmla="*/ 494048 h 1159423"/>
                                  <a:gd name="connsiteX18" fmla="*/ 2104231 w 2185591"/>
                                  <a:gd name="connsiteY18" fmla="*/ 371291 h 1159423"/>
                                  <a:gd name="connsiteX0" fmla="*/ 2098727 w 2180087"/>
                                  <a:gd name="connsiteY0" fmla="*/ 371291 h 1158155"/>
                                  <a:gd name="connsiteX1" fmla="*/ 1886608 w 2180087"/>
                                  <a:gd name="connsiteY1" fmla="*/ 229730 h 1158155"/>
                                  <a:gd name="connsiteX2" fmla="*/ 1607428 w 2180087"/>
                                  <a:gd name="connsiteY2" fmla="*/ 80031 h 1158155"/>
                                  <a:gd name="connsiteX3" fmla="*/ 1301867 w 2180087"/>
                                  <a:gd name="connsiteY3" fmla="*/ 4863 h 1158155"/>
                                  <a:gd name="connsiteX4" fmla="*/ 806567 w 2180087"/>
                                  <a:gd name="connsiteY4" fmla="*/ 23913 h 1158155"/>
                                  <a:gd name="connsiteX5" fmla="*/ 473192 w 2180087"/>
                                  <a:gd name="connsiteY5" fmla="*/ 157263 h 1158155"/>
                                  <a:gd name="connsiteX6" fmla="*/ 273167 w 2180087"/>
                                  <a:gd name="connsiteY6" fmla="*/ 338238 h 1158155"/>
                                  <a:gd name="connsiteX7" fmla="*/ 111242 w 2180087"/>
                                  <a:gd name="connsiteY7" fmla="*/ 557313 h 1158155"/>
                                  <a:gd name="connsiteX8" fmla="*/ 105 w 2180087"/>
                                  <a:gd name="connsiteY8" fmla="*/ 860746 h 1158155"/>
                                  <a:gd name="connsiteX9" fmla="*/ 97133 w 2180087"/>
                                  <a:gd name="connsiteY9" fmla="*/ 1157025 h 1158155"/>
                                  <a:gd name="connsiteX10" fmla="*/ 370629 w 2180087"/>
                                  <a:gd name="connsiteY10" fmla="*/ 749373 h 1158155"/>
                                  <a:gd name="connsiteX11" fmla="*/ 521191 w 2180087"/>
                                  <a:gd name="connsiteY11" fmla="*/ 453060 h 1158155"/>
                                  <a:gd name="connsiteX12" fmla="*/ 755963 w 2180087"/>
                                  <a:gd name="connsiteY12" fmla="*/ 334899 h 1158155"/>
                                  <a:gd name="connsiteX13" fmla="*/ 1115743 w 2180087"/>
                                  <a:gd name="connsiteY13" fmla="*/ 227270 h 1158155"/>
                                  <a:gd name="connsiteX14" fmla="*/ 1397117 w 2180087"/>
                                  <a:gd name="connsiteY14" fmla="*/ 242988 h 1158155"/>
                                  <a:gd name="connsiteX15" fmla="*/ 1711442 w 2180087"/>
                                  <a:gd name="connsiteY15" fmla="*/ 300138 h 1158155"/>
                                  <a:gd name="connsiteX16" fmla="*/ 1867974 w 2180087"/>
                                  <a:gd name="connsiteY16" fmla="*/ 364851 h 1158155"/>
                                  <a:gd name="connsiteX17" fmla="*/ 2167906 w 2180087"/>
                                  <a:gd name="connsiteY17" fmla="*/ 494048 h 1158155"/>
                                  <a:gd name="connsiteX18" fmla="*/ 2098727 w 2180087"/>
                                  <a:gd name="connsiteY18" fmla="*/ 371291 h 1158155"/>
                                  <a:gd name="connsiteX0" fmla="*/ 2098700 w 2180060"/>
                                  <a:gd name="connsiteY0" fmla="*/ 371291 h 1165418"/>
                                  <a:gd name="connsiteX1" fmla="*/ 1886581 w 2180060"/>
                                  <a:gd name="connsiteY1" fmla="*/ 229730 h 1165418"/>
                                  <a:gd name="connsiteX2" fmla="*/ 1607401 w 2180060"/>
                                  <a:gd name="connsiteY2" fmla="*/ 80031 h 1165418"/>
                                  <a:gd name="connsiteX3" fmla="*/ 1301840 w 2180060"/>
                                  <a:gd name="connsiteY3" fmla="*/ 4863 h 1165418"/>
                                  <a:gd name="connsiteX4" fmla="*/ 806540 w 2180060"/>
                                  <a:gd name="connsiteY4" fmla="*/ 23913 h 1165418"/>
                                  <a:gd name="connsiteX5" fmla="*/ 473165 w 2180060"/>
                                  <a:gd name="connsiteY5" fmla="*/ 157263 h 1165418"/>
                                  <a:gd name="connsiteX6" fmla="*/ 273140 w 2180060"/>
                                  <a:gd name="connsiteY6" fmla="*/ 338238 h 1165418"/>
                                  <a:gd name="connsiteX7" fmla="*/ 111215 w 2180060"/>
                                  <a:gd name="connsiteY7" fmla="*/ 557313 h 1165418"/>
                                  <a:gd name="connsiteX8" fmla="*/ 78 w 2180060"/>
                                  <a:gd name="connsiteY8" fmla="*/ 860746 h 1165418"/>
                                  <a:gd name="connsiteX9" fmla="*/ 97106 w 2180060"/>
                                  <a:gd name="connsiteY9" fmla="*/ 1157025 h 1165418"/>
                                  <a:gd name="connsiteX10" fmla="*/ 288065 w 2180060"/>
                                  <a:gd name="connsiteY10" fmla="*/ 1054651 h 1165418"/>
                                  <a:gd name="connsiteX11" fmla="*/ 370602 w 2180060"/>
                                  <a:gd name="connsiteY11" fmla="*/ 749373 h 1165418"/>
                                  <a:gd name="connsiteX12" fmla="*/ 521164 w 2180060"/>
                                  <a:gd name="connsiteY12" fmla="*/ 453060 h 1165418"/>
                                  <a:gd name="connsiteX13" fmla="*/ 755936 w 2180060"/>
                                  <a:gd name="connsiteY13" fmla="*/ 334899 h 1165418"/>
                                  <a:gd name="connsiteX14" fmla="*/ 1115716 w 2180060"/>
                                  <a:gd name="connsiteY14" fmla="*/ 227270 h 1165418"/>
                                  <a:gd name="connsiteX15" fmla="*/ 1397090 w 2180060"/>
                                  <a:gd name="connsiteY15" fmla="*/ 242988 h 1165418"/>
                                  <a:gd name="connsiteX16" fmla="*/ 1711415 w 2180060"/>
                                  <a:gd name="connsiteY16" fmla="*/ 300138 h 1165418"/>
                                  <a:gd name="connsiteX17" fmla="*/ 1867947 w 2180060"/>
                                  <a:gd name="connsiteY17" fmla="*/ 364851 h 1165418"/>
                                  <a:gd name="connsiteX18" fmla="*/ 2167879 w 2180060"/>
                                  <a:gd name="connsiteY18" fmla="*/ 494048 h 1165418"/>
                                  <a:gd name="connsiteX19" fmla="*/ 2098700 w 2180060"/>
                                  <a:gd name="connsiteY19" fmla="*/ 371291 h 1165418"/>
                                  <a:gd name="connsiteX0" fmla="*/ 2099250 w 2180610"/>
                                  <a:gd name="connsiteY0" fmla="*/ 371291 h 1130823"/>
                                  <a:gd name="connsiteX1" fmla="*/ 1887131 w 2180610"/>
                                  <a:gd name="connsiteY1" fmla="*/ 229730 h 1130823"/>
                                  <a:gd name="connsiteX2" fmla="*/ 1607951 w 2180610"/>
                                  <a:gd name="connsiteY2" fmla="*/ 80031 h 1130823"/>
                                  <a:gd name="connsiteX3" fmla="*/ 1302390 w 2180610"/>
                                  <a:gd name="connsiteY3" fmla="*/ 4863 h 1130823"/>
                                  <a:gd name="connsiteX4" fmla="*/ 807090 w 2180610"/>
                                  <a:gd name="connsiteY4" fmla="*/ 23913 h 1130823"/>
                                  <a:gd name="connsiteX5" fmla="*/ 473715 w 2180610"/>
                                  <a:gd name="connsiteY5" fmla="*/ 157263 h 1130823"/>
                                  <a:gd name="connsiteX6" fmla="*/ 273690 w 2180610"/>
                                  <a:gd name="connsiteY6" fmla="*/ 338238 h 1130823"/>
                                  <a:gd name="connsiteX7" fmla="*/ 111765 w 2180610"/>
                                  <a:gd name="connsiteY7" fmla="*/ 557313 h 1130823"/>
                                  <a:gd name="connsiteX8" fmla="*/ 628 w 2180610"/>
                                  <a:gd name="connsiteY8" fmla="*/ 860746 h 1130823"/>
                                  <a:gd name="connsiteX9" fmla="*/ 77260 w 2180610"/>
                                  <a:gd name="connsiteY9" fmla="*/ 1117208 h 1130823"/>
                                  <a:gd name="connsiteX10" fmla="*/ 288615 w 2180610"/>
                                  <a:gd name="connsiteY10" fmla="*/ 1054651 h 1130823"/>
                                  <a:gd name="connsiteX11" fmla="*/ 371152 w 2180610"/>
                                  <a:gd name="connsiteY11" fmla="*/ 749373 h 1130823"/>
                                  <a:gd name="connsiteX12" fmla="*/ 521714 w 2180610"/>
                                  <a:gd name="connsiteY12" fmla="*/ 453060 h 1130823"/>
                                  <a:gd name="connsiteX13" fmla="*/ 756486 w 2180610"/>
                                  <a:gd name="connsiteY13" fmla="*/ 334899 h 1130823"/>
                                  <a:gd name="connsiteX14" fmla="*/ 1116266 w 2180610"/>
                                  <a:gd name="connsiteY14" fmla="*/ 227270 h 1130823"/>
                                  <a:gd name="connsiteX15" fmla="*/ 1397640 w 2180610"/>
                                  <a:gd name="connsiteY15" fmla="*/ 242988 h 1130823"/>
                                  <a:gd name="connsiteX16" fmla="*/ 1711965 w 2180610"/>
                                  <a:gd name="connsiteY16" fmla="*/ 300138 h 1130823"/>
                                  <a:gd name="connsiteX17" fmla="*/ 1868497 w 2180610"/>
                                  <a:gd name="connsiteY17" fmla="*/ 364851 h 1130823"/>
                                  <a:gd name="connsiteX18" fmla="*/ 2168429 w 2180610"/>
                                  <a:gd name="connsiteY18" fmla="*/ 494048 h 1130823"/>
                                  <a:gd name="connsiteX19" fmla="*/ 2099250 w 2180610"/>
                                  <a:gd name="connsiteY19" fmla="*/ 371291 h 1130823"/>
                                  <a:gd name="connsiteX0" fmla="*/ 2102967 w 2184327"/>
                                  <a:gd name="connsiteY0" fmla="*/ 371291 h 1125021"/>
                                  <a:gd name="connsiteX1" fmla="*/ 1890848 w 2184327"/>
                                  <a:gd name="connsiteY1" fmla="*/ 229730 h 1125021"/>
                                  <a:gd name="connsiteX2" fmla="*/ 1611668 w 2184327"/>
                                  <a:gd name="connsiteY2" fmla="*/ 80031 h 1125021"/>
                                  <a:gd name="connsiteX3" fmla="*/ 1306107 w 2184327"/>
                                  <a:gd name="connsiteY3" fmla="*/ 4863 h 1125021"/>
                                  <a:gd name="connsiteX4" fmla="*/ 810807 w 2184327"/>
                                  <a:gd name="connsiteY4" fmla="*/ 23913 h 1125021"/>
                                  <a:gd name="connsiteX5" fmla="*/ 477432 w 2184327"/>
                                  <a:gd name="connsiteY5" fmla="*/ 157263 h 1125021"/>
                                  <a:gd name="connsiteX6" fmla="*/ 277407 w 2184327"/>
                                  <a:gd name="connsiteY6" fmla="*/ 338238 h 1125021"/>
                                  <a:gd name="connsiteX7" fmla="*/ 115482 w 2184327"/>
                                  <a:gd name="connsiteY7" fmla="*/ 557313 h 1125021"/>
                                  <a:gd name="connsiteX8" fmla="*/ 4345 w 2184327"/>
                                  <a:gd name="connsiteY8" fmla="*/ 860746 h 1125021"/>
                                  <a:gd name="connsiteX9" fmla="*/ 80977 w 2184327"/>
                                  <a:gd name="connsiteY9" fmla="*/ 1117208 h 1125021"/>
                                  <a:gd name="connsiteX10" fmla="*/ 292332 w 2184327"/>
                                  <a:gd name="connsiteY10" fmla="*/ 1054651 h 1125021"/>
                                  <a:gd name="connsiteX11" fmla="*/ 374869 w 2184327"/>
                                  <a:gd name="connsiteY11" fmla="*/ 749373 h 1125021"/>
                                  <a:gd name="connsiteX12" fmla="*/ 525431 w 2184327"/>
                                  <a:gd name="connsiteY12" fmla="*/ 453060 h 1125021"/>
                                  <a:gd name="connsiteX13" fmla="*/ 760203 w 2184327"/>
                                  <a:gd name="connsiteY13" fmla="*/ 334899 h 1125021"/>
                                  <a:gd name="connsiteX14" fmla="*/ 1119983 w 2184327"/>
                                  <a:gd name="connsiteY14" fmla="*/ 227270 h 1125021"/>
                                  <a:gd name="connsiteX15" fmla="*/ 1401357 w 2184327"/>
                                  <a:gd name="connsiteY15" fmla="*/ 242988 h 1125021"/>
                                  <a:gd name="connsiteX16" fmla="*/ 1715682 w 2184327"/>
                                  <a:gd name="connsiteY16" fmla="*/ 300138 h 1125021"/>
                                  <a:gd name="connsiteX17" fmla="*/ 1872214 w 2184327"/>
                                  <a:gd name="connsiteY17" fmla="*/ 364851 h 1125021"/>
                                  <a:gd name="connsiteX18" fmla="*/ 2172146 w 2184327"/>
                                  <a:gd name="connsiteY18" fmla="*/ 494048 h 1125021"/>
                                  <a:gd name="connsiteX19" fmla="*/ 2102967 w 2184327"/>
                                  <a:gd name="connsiteY19" fmla="*/ 371291 h 1125021"/>
                                  <a:gd name="connsiteX0" fmla="*/ 2102967 w 2184327"/>
                                  <a:gd name="connsiteY0" fmla="*/ 371291 h 1125020"/>
                                  <a:gd name="connsiteX1" fmla="*/ 1890848 w 2184327"/>
                                  <a:gd name="connsiteY1" fmla="*/ 229730 h 1125020"/>
                                  <a:gd name="connsiteX2" fmla="*/ 1611668 w 2184327"/>
                                  <a:gd name="connsiteY2" fmla="*/ 80031 h 1125020"/>
                                  <a:gd name="connsiteX3" fmla="*/ 1306107 w 2184327"/>
                                  <a:gd name="connsiteY3" fmla="*/ 4863 h 1125020"/>
                                  <a:gd name="connsiteX4" fmla="*/ 810807 w 2184327"/>
                                  <a:gd name="connsiteY4" fmla="*/ 23913 h 1125020"/>
                                  <a:gd name="connsiteX5" fmla="*/ 477432 w 2184327"/>
                                  <a:gd name="connsiteY5" fmla="*/ 157263 h 1125020"/>
                                  <a:gd name="connsiteX6" fmla="*/ 277407 w 2184327"/>
                                  <a:gd name="connsiteY6" fmla="*/ 338238 h 1125020"/>
                                  <a:gd name="connsiteX7" fmla="*/ 115482 w 2184327"/>
                                  <a:gd name="connsiteY7" fmla="*/ 557313 h 1125020"/>
                                  <a:gd name="connsiteX8" fmla="*/ 4345 w 2184327"/>
                                  <a:gd name="connsiteY8" fmla="*/ 860746 h 1125020"/>
                                  <a:gd name="connsiteX9" fmla="*/ 80977 w 2184327"/>
                                  <a:gd name="connsiteY9" fmla="*/ 1117208 h 1125020"/>
                                  <a:gd name="connsiteX10" fmla="*/ 292332 w 2184327"/>
                                  <a:gd name="connsiteY10" fmla="*/ 1054651 h 1125020"/>
                                  <a:gd name="connsiteX11" fmla="*/ 374869 w 2184327"/>
                                  <a:gd name="connsiteY11" fmla="*/ 749373 h 1125020"/>
                                  <a:gd name="connsiteX12" fmla="*/ 555515 w 2184327"/>
                                  <a:gd name="connsiteY12" fmla="*/ 463026 h 1125020"/>
                                  <a:gd name="connsiteX13" fmla="*/ 760203 w 2184327"/>
                                  <a:gd name="connsiteY13" fmla="*/ 334899 h 1125020"/>
                                  <a:gd name="connsiteX14" fmla="*/ 1119983 w 2184327"/>
                                  <a:gd name="connsiteY14" fmla="*/ 227270 h 1125020"/>
                                  <a:gd name="connsiteX15" fmla="*/ 1401357 w 2184327"/>
                                  <a:gd name="connsiteY15" fmla="*/ 242988 h 1125020"/>
                                  <a:gd name="connsiteX16" fmla="*/ 1715682 w 2184327"/>
                                  <a:gd name="connsiteY16" fmla="*/ 300138 h 1125020"/>
                                  <a:gd name="connsiteX17" fmla="*/ 1872214 w 2184327"/>
                                  <a:gd name="connsiteY17" fmla="*/ 364851 h 1125020"/>
                                  <a:gd name="connsiteX18" fmla="*/ 2172146 w 2184327"/>
                                  <a:gd name="connsiteY18" fmla="*/ 494048 h 1125020"/>
                                  <a:gd name="connsiteX19" fmla="*/ 2102967 w 2184327"/>
                                  <a:gd name="connsiteY19" fmla="*/ 371291 h 1125020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  <a:cxn ang="0">
                                    <a:pos x="connsiteX15" y="connsiteY15"/>
                                  </a:cxn>
                                  <a:cxn ang="0">
                                    <a:pos x="connsiteX16" y="connsiteY16"/>
                                  </a:cxn>
                                  <a:cxn ang="0">
                                    <a:pos x="connsiteX17" y="connsiteY17"/>
                                  </a:cxn>
                                  <a:cxn ang="0">
                                    <a:pos x="connsiteX18" y="connsiteY18"/>
                                  </a:cxn>
                                  <a:cxn ang="0">
                                    <a:pos x="connsiteX19" y="connsiteY19"/>
                                  </a:cxn>
                                </a:cxnLst>
                                <a:rect l="l" t="t" r="r" b="b"/>
                                <a:pathLst>
                                  <a:path w="2184327" h="1125020">
                                    <a:moveTo>
                                      <a:pt x="2102967" y="371291"/>
                                    </a:moveTo>
                                    <a:cubicBezTo>
                                      <a:pt x="2056084" y="327238"/>
                                      <a:pt x="1972731" y="278273"/>
                                      <a:pt x="1890848" y="229730"/>
                                    </a:cubicBezTo>
                                    <a:cubicBezTo>
                                      <a:pt x="1808965" y="181187"/>
                                      <a:pt x="1709125" y="117509"/>
                                      <a:pt x="1611668" y="80031"/>
                                    </a:cubicBezTo>
                                    <a:cubicBezTo>
                                      <a:pt x="1514211" y="42553"/>
                                      <a:pt x="1439584" y="14216"/>
                                      <a:pt x="1306107" y="4863"/>
                                    </a:cubicBezTo>
                                    <a:cubicBezTo>
                                      <a:pt x="1172630" y="-4490"/>
                                      <a:pt x="948920" y="-1487"/>
                                      <a:pt x="810807" y="23913"/>
                                    </a:cubicBezTo>
                                    <a:cubicBezTo>
                                      <a:pt x="672694" y="49313"/>
                                      <a:pt x="566332" y="104876"/>
                                      <a:pt x="477432" y="157263"/>
                                    </a:cubicBezTo>
                                    <a:cubicBezTo>
                                      <a:pt x="388532" y="209650"/>
                                      <a:pt x="337732" y="271563"/>
                                      <a:pt x="277407" y="338238"/>
                                    </a:cubicBezTo>
                                    <a:cubicBezTo>
                                      <a:pt x="217082" y="404913"/>
                                      <a:pt x="160992" y="470228"/>
                                      <a:pt x="115482" y="557313"/>
                                    </a:cubicBezTo>
                                    <a:cubicBezTo>
                                      <a:pt x="69972" y="644398"/>
                                      <a:pt x="10096" y="767430"/>
                                      <a:pt x="4345" y="860746"/>
                                    </a:cubicBezTo>
                                    <a:cubicBezTo>
                                      <a:pt x="-1406" y="954062"/>
                                      <a:pt x="-16167" y="1098250"/>
                                      <a:pt x="80977" y="1117208"/>
                                    </a:cubicBezTo>
                                    <a:cubicBezTo>
                                      <a:pt x="178121" y="1136166"/>
                                      <a:pt x="246749" y="1122593"/>
                                      <a:pt x="292332" y="1054651"/>
                                    </a:cubicBezTo>
                                    <a:cubicBezTo>
                                      <a:pt x="337915" y="986709"/>
                                      <a:pt x="331005" y="847977"/>
                                      <a:pt x="374869" y="749373"/>
                                    </a:cubicBezTo>
                                    <a:cubicBezTo>
                                      <a:pt x="418733" y="650769"/>
                                      <a:pt x="491293" y="532105"/>
                                      <a:pt x="555515" y="463026"/>
                                    </a:cubicBezTo>
                                    <a:cubicBezTo>
                                      <a:pt x="619737" y="393947"/>
                                      <a:pt x="666125" y="374192"/>
                                      <a:pt x="760203" y="334899"/>
                                    </a:cubicBezTo>
                                    <a:cubicBezTo>
                                      <a:pt x="854281" y="295606"/>
                                      <a:pt x="1013124" y="242589"/>
                                      <a:pt x="1119983" y="227270"/>
                                    </a:cubicBezTo>
                                    <a:cubicBezTo>
                                      <a:pt x="1226842" y="211951"/>
                                      <a:pt x="1302074" y="230843"/>
                                      <a:pt x="1401357" y="242988"/>
                                    </a:cubicBezTo>
                                    <a:cubicBezTo>
                                      <a:pt x="1500640" y="255133"/>
                                      <a:pt x="1637206" y="279827"/>
                                      <a:pt x="1715682" y="300138"/>
                                    </a:cubicBezTo>
                                    <a:cubicBezTo>
                                      <a:pt x="1794158" y="320449"/>
                                      <a:pt x="1796137" y="332533"/>
                                      <a:pt x="1872214" y="364851"/>
                                    </a:cubicBezTo>
                                    <a:cubicBezTo>
                                      <a:pt x="1948291" y="397169"/>
                                      <a:pt x="2133687" y="492975"/>
                                      <a:pt x="2172146" y="494048"/>
                                    </a:cubicBezTo>
                                    <a:cubicBezTo>
                                      <a:pt x="2210605" y="495121"/>
                                      <a:pt x="2149850" y="415344"/>
                                      <a:pt x="2102967" y="371291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00153E"/>
                              </a:solidFill>
                              <a:ln w="9525">
                                <a:solidFill>
  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marL="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endParaRPr lang="ja-JP" altLang="en-US"/>
                              </a:p>
                            </p:txBody>
                          </p:sp>
                          <p:pic>
                            <p:nvPicPr>
                              <p:cNvPr id="1132" name="図 1131">
                                <a:extLst>
                                  <a:ext uri="{FF2B5EF4-FFF2-40B4-BE49-F238E27FC236}">
                                    <a16:creationId xmlns:a16="http://schemas.microsoft.com/office/drawing/2014/main" id="{FB3A966D-B475-4D24-8693-2A7F22534C6B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 cstate="email">
                                <a:extLst>
                                  <a:ext uri="{28A0092B-C50C-407E-A947-70E740481C1C}">
                                    <a14:useLocalDpi xmlns:a14="http://schemas.microsoft.com/office/drawing/2010/main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 rot="224202" flipH="1">
                                <a:off x="682183" y="328413"/>
                                <a:ext cx="874330" cy="318911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  <p:sp>
                            <p:nvSpPr>
                              <p:cNvPr id="1133" name="フリーフォーム 341">
                                <a:extLst>
                                  <a:ext uri="{FF2B5EF4-FFF2-40B4-BE49-F238E27FC236}">
                                    <a16:creationId xmlns:a16="http://schemas.microsoft.com/office/drawing/2014/main" id="{F5EC620C-D2E2-40BE-801A-6005C0648D22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 rot="20791747" flipH="1">
                                <a:off x="195772" y="628195"/>
                                <a:ext cx="1957117" cy="633870"/>
                              </a:xfrm>
                              <a:custGeom>
                                <a:avLst/>
                                <a:gdLst>
                                  <a:gd name="T0" fmla="*/ 2553507 w 2557289"/>
                                  <a:gd name="T1" fmla="*/ 428625 h 983440"/>
                                  <a:gd name="T2" fmla="*/ 2077257 w 2557289"/>
                                  <a:gd name="T3" fmla="*/ 209550 h 983440"/>
                                  <a:gd name="T4" fmla="*/ 1801032 w 2557289"/>
                                  <a:gd name="T5" fmla="*/ 114300 h 983440"/>
                                  <a:gd name="T6" fmla="*/ 1391457 w 2557289"/>
                                  <a:gd name="T7" fmla="*/ 19050 h 983440"/>
                                  <a:gd name="T8" fmla="*/ 1067607 w 2557289"/>
                                  <a:gd name="T9" fmla="*/ 0 h 983440"/>
                                  <a:gd name="T10" fmla="*/ 677082 w 2557289"/>
                                  <a:gd name="T11" fmla="*/ 57150 h 983440"/>
                                  <a:gd name="T12" fmla="*/ 372282 w 2557289"/>
                                  <a:gd name="T13" fmla="*/ 228600 h 983440"/>
                                  <a:gd name="T14" fmla="*/ 124632 w 2557289"/>
                                  <a:gd name="T15" fmla="*/ 581025 h 983440"/>
                                  <a:gd name="T16" fmla="*/ 807 w 2557289"/>
                                  <a:gd name="T17" fmla="*/ 876300 h 983440"/>
                                  <a:gd name="T18" fmla="*/ 77007 w 2557289"/>
                                  <a:gd name="T19" fmla="*/ 981075 h 983440"/>
                                  <a:gd name="T20" fmla="*/ 191307 w 2557289"/>
                                  <a:gd name="T21" fmla="*/ 790575 h 983440"/>
                                  <a:gd name="T22" fmla="*/ 381807 w 2557289"/>
                                  <a:gd name="T23" fmla="*/ 561975 h 983440"/>
                                  <a:gd name="T24" fmla="*/ 858057 w 2557289"/>
                                  <a:gd name="T25" fmla="*/ 371475 h 983440"/>
                                  <a:gd name="T26" fmla="*/ 1267632 w 2557289"/>
                                  <a:gd name="T27" fmla="*/ 200025 h 983440"/>
                                  <a:gd name="T28" fmla="*/ 1661668 w 2557289"/>
                                  <a:gd name="T29" fmla="*/ 209550 h 983440"/>
                                  <a:gd name="T30" fmla="*/ 1927620 w 2557289"/>
                                  <a:gd name="T31" fmla="*/ 438850 h 983440"/>
                                  <a:gd name="T32" fmla="*/ 2097811 w 2557289"/>
                                  <a:gd name="T33" fmla="*/ 512846 h 983440"/>
                                  <a:gd name="T34" fmla="*/ 2289816 w 2557289"/>
                                  <a:gd name="T35" fmla="*/ 475247 h 983440"/>
                                  <a:gd name="T36" fmla="*/ 2553507 w 2557289"/>
                                  <a:gd name="T37" fmla="*/ 428625 h 983440"/>
                                  <a:gd name="T38" fmla="*/ 0 60000 65536"/>
                                  <a:gd name="T39" fmla="*/ 0 60000 65536"/>
                                  <a:gd name="T40" fmla="*/ 0 60000 65536"/>
                                  <a:gd name="T41" fmla="*/ 0 60000 65536"/>
                                  <a:gd name="T42" fmla="*/ 0 60000 65536"/>
                                  <a:gd name="T43" fmla="*/ 0 60000 65536"/>
                                  <a:gd name="T44" fmla="*/ 0 60000 65536"/>
                                  <a:gd name="T45" fmla="*/ 0 60000 65536"/>
                                  <a:gd name="T46" fmla="*/ 0 60000 65536"/>
                                  <a:gd name="T47" fmla="*/ 0 60000 65536"/>
                                  <a:gd name="T48" fmla="*/ 0 60000 65536"/>
                                  <a:gd name="T49" fmla="*/ 0 60000 65536"/>
                                  <a:gd name="T50" fmla="*/ 0 60000 65536"/>
                                  <a:gd name="T51" fmla="*/ 0 60000 65536"/>
                                  <a:gd name="T52" fmla="*/ 0 60000 65536"/>
                                  <a:gd name="T53" fmla="*/ 0 60000 65536"/>
                                  <a:gd name="T54" fmla="*/ 0 60000 65536"/>
                                  <a:gd name="T55" fmla="*/ 0 60000 65536"/>
                                  <a:gd name="T56" fmla="*/ 0 60000 65536"/>
                                  <a:gd name="connsiteX0" fmla="*/ 2427573 w 2434080"/>
                                  <a:gd name="connsiteY0" fmla="*/ 480211 h 985822"/>
                                  <a:gd name="connsiteX1" fmla="*/ 2077257 w 2434080"/>
                                  <a:gd name="connsiteY1" fmla="*/ 211932 h 985822"/>
                                  <a:gd name="connsiteX2" fmla="*/ 1801032 w 2434080"/>
                                  <a:gd name="connsiteY2" fmla="*/ 116682 h 985822"/>
                                  <a:gd name="connsiteX3" fmla="*/ 1391457 w 2434080"/>
                                  <a:gd name="connsiteY3" fmla="*/ 21432 h 985822"/>
                                  <a:gd name="connsiteX4" fmla="*/ 1067607 w 2434080"/>
                                  <a:gd name="connsiteY4" fmla="*/ 2382 h 985822"/>
                                  <a:gd name="connsiteX5" fmla="*/ 677082 w 2434080"/>
                                  <a:gd name="connsiteY5" fmla="*/ 59532 h 985822"/>
                                  <a:gd name="connsiteX6" fmla="*/ 372282 w 2434080"/>
                                  <a:gd name="connsiteY6" fmla="*/ 230982 h 985822"/>
                                  <a:gd name="connsiteX7" fmla="*/ 124632 w 2434080"/>
                                  <a:gd name="connsiteY7" fmla="*/ 583407 h 985822"/>
                                  <a:gd name="connsiteX8" fmla="*/ 807 w 2434080"/>
                                  <a:gd name="connsiteY8" fmla="*/ 878682 h 985822"/>
                                  <a:gd name="connsiteX9" fmla="*/ 77007 w 2434080"/>
                                  <a:gd name="connsiteY9" fmla="*/ 983457 h 985822"/>
                                  <a:gd name="connsiteX10" fmla="*/ 191307 w 2434080"/>
                                  <a:gd name="connsiteY10" fmla="*/ 792957 h 985822"/>
                                  <a:gd name="connsiteX11" fmla="*/ 381807 w 2434080"/>
                                  <a:gd name="connsiteY11" fmla="*/ 564357 h 985822"/>
                                  <a:gd name="connsiteX12" fmla="*/ 858057 w 2434080"/>
                                  <a:gd name="connsiteY12" fmla="*/ 373857 h 985822"/>
                                  <a:gd name="connsiteX13" fmla="*/ 1267632 w 2434080"/>
                                  <a:gd name="connsiteY13" fmla="*/ 202407 h 985822"/>
                                  <a:gd name="connsiteX14" fmla="*/ 1661668 w 2434080"/>
                                  <a:gd name="connsiteY14" fmla="*/ 211932 h 985822"/>
                                  <a:gd name="connsiteX15" fmla="*/ 1927620 w 2434080"/>
                                  <a:gd name="connsiteY15" fmla="*/ 441232 h 985822"/>
                                  <a:gd name="connsiteX16" fmla="*/ 2097811 w 2434080"/>
                                  <a:gd name="connsiteY16" fmla="*/ 515228 h 985822"/>
                                  <a:gd name="connsiteX17" fmla="*/ 2289816 w 2434080"/>
                                  <a:gd name="connsiteY17" fmla="*/ 477629 h 985822"/>
                                  <a:gd name="connsiteX18" fmla="*/ 2427573 w 2434080"/>
                                  <a:gd name="connsiteY18" fmla="*/ 480211 h 985822"/>
                                  <a:gd name="connsiteX0" fmla="*/ 2326346 w 2341278"/>
                                  <a:gd name="connsiteY0" fmla="*/ 513276 h 985822"/>
                                  <a:gd name="connsiteX1" fmla="*/ 2077257 w 2341278"/>
                                  <a:gd name="connsiteY1" fmla="*/ 211932 h 985822"/>
                                  <a:gd name="connsiteX2" fmla="*/ 1801032 w 2341278"/>
                                  <a:gd name="connsiteY2" fmla="*/ 116682 h 985822"/>
                                  <a:gd name="connsiteX3" fmla="*/ 1391457 w 2341278"/>
                                  <a:gd name="connsiteY3" fmla="*/ 21432 h 985822"/>
                                  <a:gd name="connsiteX4" fmla="*/ 1067607 w 2341278"/>
                                  <a:gd name="connsiteY4" fmla="*/ 2382 h 985822"/>
                                  <a:gd name="connsiteX5" fmla="*/ 677082 w 2341278"/>
                                  <a:gd name="connsiteY5" fmla="*/ 59532 h 985822"/>
                                  <a:gd name="connsiteX6" fmla="*/ 372282 w 2341278"/>
                                  <a:gd name="connsiteY6" fmla="*/ 230982 h 985822"/>
                                  <a:gd name="connsiteX7" fmla="*/ 124632 w 2341278"/>
                                  <a:gd name="connsiteY7" fmla="*/ 583407 h 985822"/>
                                  <a:gd name="connsiteX8" fmla="*/ 807 w 2341278"/>
                                  <a:gd name="connsiteY8" fmla="*/ 878682 h 985822"/>
                                  <a:gd name="connsiteX9" fmla="*/ 77007 w 2341278"/>
                                  <a:gd name="connsiteY9" fmla="*/ 983457 h 985822"/>
                                  <a:gd name="connsiteX10" fmla="*/ 191307 w 2341278"/>
                                  <a:gd name="connsiteY10" fmla="*/ 792957 h 985822"/>
                                  <a:gd name="connsiteX11" fmla="*/ 381807 w 2341278"/>
                                  <a:gd name="connsiteY11" fmla="*/ 564357 h 985822"/>
                                  <a:gd name="connsiteX12" fmla="*/ 858057 w 2341278"/>
                                  <a:gd name="connsiteY12" fmla="*/ 373857 h 985822"/>
                                  <a:gd name="connsiteX13" fmla="*/ 1267632 w 2341278"/>
                                  <a:gd name="connsiteY13" fmla="*/ 202407 h 985822"/>
                                  <a:gd name="connsiteX14" fmla="*/ 1661668 w 2341278"/>
                                  <a:gd name="connsiteY14" fmla="*/ 211932 h 985822"/>
                                  <a:gd name="connsiteX15" fmla="*/ 1927620 w 2341278"/>
                                  <a:gd name="connsiteY15" fmla="*/ 441232 h 985822"/>
                                  <a:gd name="connsiteX16" fmla="*/ 2097811 w 2341278"/>
                                  <a:gd name="connsiteY16" fmla="*/ 515228 h 985822"/>
                                  <a:gd name="connsiteX17" fmla="*/ 2289816 w 2341278"/>
                                  <a:gd name="connsiteY17" fmla="*/ 477629 h 985822"/>
                                  <a:gd name="connsiteX18" fmla="*/ 2326346 w 2341278"/>
                                  <a:gd name="connsiteY18" fmla="*/ 513276 h 985822"/>
                                  <a:gd name="connsiteX0" fmla="*/ 2359368 w 2369940"/>
                                  <a:gd name="connsiteY0" fmla="*/ 484626 h 985822"/>
                                  <a:gd name="connsiteX1" fmla="*/ 2077257 w 2369940"/>
                                  <a:gd name="connsiteY1" fmla="*/ 211932 h 985822"/>
                                  <a:gd name="connsiteX2" fmla="*/ 1801032 w 2369940"/>
                                  <a:gd name="connsiteY2" fmla="*/ 116682 h 985822"/>
                                  <a:gd name="connsiteX3" fmla="*/ 1391457 w 2369940"/>
                                  <a:gd name="connsiteY3" fmla="*/ 21432 h 985822"/>
                                  <a:gd name="connsiteX4" fmla="*/ 1067607 w 2369940"/>
                                  <a:gd name="connsiteY4" fmla="*/ 2382 h 985822"/>
                                  <a:gd name="connsiteX5" fmla="*/ 677082 w 2369940"/>
                                  <a:gd name="connsiteY5" fmla="*/ 59532 h 985822"/>
                                  <a:gd name="connsiteX6" fmla="*/ 372282 w 2369940"/>
                                  <a:gd name="connsiteY6" fmla="*/ 230982 h 985822"/>
                                  <a:gd name="connsiteX7" fmla="*/ 124632 w 2369940"/>
                                  <a:gd name="connsiteY7" fmla="*/ 583407 h 985822"/>
                                  <a:gd name="connsiteX8" fmla="*/ 807 w 2369940"/>
                                  <a:gd name="connsiteY8" fmla="*/ 878682 h 985822"/>
                                  <a:gd name="connsiteX9" fmla="*/ 77007 w 2369940"/>
                                  <a:gd name="connsiteY9" fmla="*/ 983457 h 985822"/>
                                  <a:gd name="connsiteX10" fmla="*/ 191307 w 2369940"/>
                                  <a:gd name="connsiteY10" fmla="*/ 792957 h 985822"/>
                                  <a:gd name="connsiteX11" fmla="*/ 381807 w 2369940"/>
                                  <a:gd name="connsiteY11" fmla="*/ 564357 h 985822"/>
                                  <a:gd name="connsiteX12" fmla="*/ 858057 w 2369940"/>
                                  <a:gd name="connsiteY12" fmla="*/ 373857 h 985822"/>
                                  <a:gd name="connsiteX13" fmla="*/ 1267632 w 2369940"/>
                                  <a:gd name="connsiteY13" fmla="*/ 202407 h 985822"/>
                                  <a:gd name="connsiteX14" fmla="*/ 1661668 w 2369940"/>
                                  <a:gd name="connsiteY14" fmla="*/ 211932 h 985822"/>
                                  <a:gd name="connsiteX15" fmla="*/ 1927620 w 2369940"/>
                                  <a:gd name="connsiteY15" fmla="*/ 441232 h 985822"/>
                                  <a:gd name="connsiteX16" fmla="*/ 2097811 w 2369940"/>
                                  <a:gd name="connsiteY16" fmla="*/ 515228 h 985822"/>
                                  <a:gd name="connsiteX17" fmla="*/ 2289816 w 2369940"/>
                                  <a:gd name="connsiteY17" fmla="*/ 477629 h 985822"/>
                                  <a:gd name="connsiteX18" fmla="*/ 2359368 w 2369940"/>
                                  <a:gd name="connsiteY18" fmla="*/ 484626 h 985822"/>
                                  <a:gd name="connsiteX0" fmla="*/ 2359368 w 2369940"/>
                                  <a:gd name="connsiteY0" fmla="*/ 483779 h 984975"/>
                                  <a:gd name="connsiteX1" fmla="*/ 2077257 w 2369940"/>
                                  <a:gd name="connsiteY1" fmla="*/ 211085 h 984975"/>
                                  <a:gd name="connsiteX2" fmla="*/ 1811110 w 2369940"/>
                                  <a:gd name="connsiteY2" fmla="*/ 65575 h 984975"/>
                                  <a:gd name="connsiteX3" fmla="*/ 1391457 w 2369940"/>
                                  <a:gd name="connsiteY3" fmla="*/ 20585 h 984975"/>
                                  <a:gd name="connsiteX4" fmla="*/ 1067607 w 2369940"/>
                                  <a:gd name="connsiteY4" fmla="*/ 1535 h 984975"/>
                                  <a:gd name="connsiteX5" fmla="*/ 677082 w 2369940"/>
                                  <a:gd name="connsiteY5" fmla="*/ 58685 h 984975"/>
                                  <a:gd name="connsiteX6" fmla="*/ 372282 w 2369940"/>
                                  <a:gd name="connsiteY6" fmla="*/ 230135 h 984975"/>
                                  <a:gd name="connsiteX7" fmla="*/ 124632 w 2369940"/>
                                  <a:gd name="connsiteY7" fmla="*/ 582560 h 984975"/>
                                  <a:gd name="connsiteX8" fmla="*/ 807 w 2369940"/>
                                  <a:gd name="connsiteY8" fmla="*/ 877835 h 984975"/>
                                  <a:gd name="connsiteX9" fmla="*/ 77007 w 2369940"/>
                                  <a:gd name="connsiteY9" fmla="*/ 982610 h 984975"/>
                                  <a:gd name="connsiteX10" fmla="*/ 191307 w 2369940"/>
                                  <a:gd name="connsiteY10" fmla="*/ 792110 h 984975"/>
                                  <a:gd name="connsiteX11" fmla="*/ 381807 w 2369940"/>
                                  <a:gd name="connsiteY11" fmla="*/ 563510 h 984975"/>
                                  <a:gd name="connsiteX12" fmla="*/ 858057 w 2369940"/>
                                  <a:gd name="connsiteY12" fmla="*/ 373010 h 984975"/>
                                  <a:gd name="connsiteX13" fmla="*/ 1267632 w 2369940"/>
                                  <a:gd name="connsiteY13" fmla="*/ 201560 h 984975"/>
                                  <a:gd name="connsiteX14" fmla="*/ 1661668 w 2369940"/>
                                  <a:gd name="connsiteY14" fmla="*/ 211085 h 984975"/>
                                  <a:gd name="connsiteX15" fmla="*/ 1927620 w 2369940"/>
                                  <a:gd name="connsiteY15" fmla="*/ 440385 h 984975"/>
                                  <a:gd name="connsiteX16" fmla="*/ 2097811 w 2369940"/>
                                  <a:gd name="connsiteY16" fmla="*/ 514381 h 984975"/>
                                  <a:gd name="connsiteX17" fmla="*/ 2289816 w 2369940"/>
                                  <a:gd name="connsiteY17" fmla="*/ 476782 h 984975"/>
                                  <a:gd name="connsiteX18" fmla="*/ 2359368 w 2369940"/>
                                  <a:gd name="connsiteY18" fmla="*/ 483779 h 984975"/>
                                  <a:gd name="connsiteX0" fmla="*/ 2359368 w 2369940"/>
                                  <a:gd name="connsiteY0" fmla="*/ 506708 h 1007904"/>
                                  <a:gd name="connsiteX1" fmla="*/ 2077257 w 2369940"/>
                                  <a:gd name="connsiteY1" fmla="*/ 234014 h 1007904"/>
                                  <a:gd name="connsiteX2" fmla="*/ 1811110 w 2369940"/>
                                  <a:gd name="connsiteY2" fmla="*/ 88504 h 1007904"/>
                                  <a:gd name="connsiteX3" fmla="*/ 1380985 w 2369940"/>
                                  <a:gd name="connsiteY3" fmla="*/ 3138 h 1007904"/>
                                  <a:gd name="connsiteX4" fmla="*/ 1067607 w 2369940"/>
                                  <a:gd name="connsiteY4" fmla="*/ 24464 h 1007904"/>
                                  <a:gd name="connsiteX5" fmla="*/ 677082 w 2369940"/>
                                  <a:gd name="connsiteY5" fmla="*/ 81614 h 1007904"/>
                                  <a:gd name="connsiteX6" fmla="*/ 372282 w 2369940"/>
                                  <a:gd name="connsiteY6" fmla="*/ 253064 h 1007904"/>
                                  <a:gd name="connsiteX7" fmla="*/ 124632 w 2369940"/>
                                  <a:gd name="connsiteY7" fmla="*/ 605489 h 1007904"/>
                                  <a:gd name="connsiteX8" fmla="*/ 807 w 2369940"/>
                                  <a:gd name="connsiteY8" fmla="*/ 900764 h 1007904"/>
                                  <a:gd name="connsiteX9" fmla="*/ 77007 w 2369940"/>
                                  <a:gd name="connsiteY9" fmla="*/ 1005539 h 1007904"/>
                                  <a:gd name="connsiteX10" fmla="*/ 191307 w 2369940"/>
                                  <a:gd name="connsiteY10" fmla="*/ 815039 h 1007904"/>
                                  <a:gd name="connsiteX11" fmla="*/ 381807 w 2369940"/>
                                  <a:gd name="connsiteY11" fmla="*/ 586439 h 1007904"/>
                                  <a:gd name="connsiteX12" fmla="*/ 858057 w 2369940"/>
                                  <a:gd name="connsiteY12" fmla="*/ 395939 h 1007904"/>
                                  <a:gd name="connsiteX13" fmla="*/ 1267632 w 2369940"/>
                                  <a:gd name="connsiteY13" fmla="*/ 224489 h 1007904"/>
                                  <a:gd name="connsiteX14" fmla="*/ 1661668 w 2369940"/>
                                  <a:gd name="connsiteY14" fmla="*/ 234014 h 1007904"/>
                                  <a:gd name="connsiteX15" fmla="*/ 1927620 w 2369940"/>
                                  <a:gd name="connsiteY15" fmla="*/ 463314 h 1007904"/>
                                  <a:gd name="connsiteX16" fmla="*/ 2097811 w 2369940"/>
                                  <a:gd name="connsiteY16" fmla="*/ 537310 h 1007904"/>
                                  <a:gd name="connsiteX17" fmla="*/ 2289816 w 2369940"/>
                                  <a:gd name="connsiteY17" fmla="*/ 499711 h 1007904"/>
                                  <a:gd name="connsiteX18" fmla="*/ 2359368 w 2369940"/>
                                  <a:gd name="connsiteY18" fmla="*/ 506708 h 1007904"/>
                                  <a:gd name="connsiteX0" fmla="*/ 2359368 w 2369940"/>
                                  <a:gd name="connsiteY0" fmla="*/ 527627 h 1028823"/>
                                  <a:gd name="connsiteX1" fmla="*/ 2077257 w 2369940"/>
                                  <a:gd name="connsiteY1" fmla="*/ 254933 h 1028823"/>
                                  <a:gd name="connsiteX2" fmla="*/ 1811110 w 2369940"/>
                                  <a:gd name="connsiteY2" fmla="*/ 109423 h 1028823"/>
                                  <a:gd name="connsiteX3" fmla="*/ 1380985 w 2369940"/>
                                  <a:gd name="connsiteY3" fmla="*/ 24057 h 1028823"/>
                                  <a:gd name="connsiteX4" fmla="*/ 1057134 w 2369940"/>
                                  <a:gd name="connsiteY4" fmla="*/ 5008 h 1028823"/>
                                  <a:gd name="connsiteX5" fmla="*/ 677082 w 2369940"/>
                                  <a:gd name="connsiteY5" fmla="*/ 102533 h 1028823"/>
                                  <a:gd name="connsiteX6" fmla="*/ 372282 w 2369940"/>
                                  <a:gd name="connsiteY6" fmla="*/ 273983 h 1028823"/>
                                  <a:gd name="connsiteX7" fmla="*/ 124632 w 2369940"/>
                                  <a:gd name="connsiteY7" fmla="*/ 626408 h 1028823"/>
                                  <a:gd name="connsiteX8" fmla="*/ 807 w 2369940"/>
                                  <a:gd name="connsiteY8" fmla="*/ 921683 h 1028823"/>
                                  <a:gd name="connsiteX9" fmla="*/ 77007 w 2369940"/>
                                  <a:gd name="connsiteY9" fmla="*/ 1026458 h 1028823"/>
                                  <a:gd name="connsiteX10" fmla="*/ 191307 w 2369940"/>
                                  <a:gd name="connsiteY10" fmla="*/ 835958 h 1028823"/>
                                  <a:gd name="connsiteX11" fmla="*/ 381807 w 2369940"/>
                                  <a:gd name="connsiteY11" fmla="*/ 607358 h 1028823"/>
                                  <a:gd name="connsiteX12" fmla="*/ 858057 w 2369940"/>
                                  <a:gd name="connsiteY12" fmla="*/ 416858 h 1028823"/>
                                  <a:gd name="connsiteX13" fmla="*/ 1267632 w 2369940"/>
                                  <a:gd name="connsiteY13" fmla="*/ 245408 h 1028823"/>
                                  <a:gd name="connsiteX14" fmla="*/ 1661668 w 2369940"/>
                                  <a:gd name="connsiteY14" fmla="*/ 254933 h 1028823"/>
                                  <a:gd name="connsiteX15" fmla="*/ 1927620 w 2369940"/>
                                  <a:gd name="connsiteY15" fmla="*/ 484233 h 1028823"/>
                                  <a:gd name="connsiteX16" fmla="*/ 2097811 w 2369940"/>
                                  <a:gd name="connsiteY16" fmla="*/ 558229 h 1028823"/>
                                  <a:gd name="connsiteX17" fmla="*/ 2289816 w 2369940"/>
                                  <a:gd name="connsiteY17" fmla="*/ 520630 h 1028823"/>
                                  <a:gd name="connsiteX18" fmla="*/ 2359368 w 2369940"/>
                                  <a:gd name="connsiteY18" fmla="*/ 527627 h 1028823"/>
                                  <a:gd name="connsiteX0" fmla="*/ 2359368 w 2377271"/>
                                  <a:gd name="connsiteY0" fmla="*/ 527627 h 1028823"/>
                                  <a:gd name="connsiteX1" fmla="*/ 2077257 w 2377271"/>
                                  <a:gd name="connsiteY1" fmla="*/ 254933 h 1028823"/>
                                  <a:gd name="connsiteX2" fmla="*/ 1811110 w 2377271"/>
                                  <a:gd name="connsiteY2" fmla="*/ 109423 h 1028823"/>
                                  <a:gd name="connsiteX3" fmla="*/ 1380985 w 2377271"/>
                                  <a:gd name="connsiteY3" fmla="*/ 24057 h 1028823"/>
                                  <a:gd name="connsiteX4" fmla="*/ 1057134 w 2377271"/>
                                  <a:gd name="connsiteY4" fmla="*/ 5008 h 1028823"/>
                                  <a:gd name="connsiteX5" fmla="*/ 677082 w 2377271"/>
                                  <a:gd name="connsiteY5" fmla="*/ 102533 h 1028823"/>
                                  <a:gd name="connsiteX6" fmla="*/ 372282 w 2377271"/>
                                  <a:gd name="connsiteY6" fmla="*/ 273983 h 1028823"/>
                                  <a:gd name="connsiteX7" fmla="*/ 124632 w 2377271"/>
                                  <a:gd name="connsiteY7" fmla="*/ 626408 h 1028823"/>
                                  <a:gd name="connsiteX8" fmla="*/ 807 w 2377271"/>
                                  <a:gd name="connsiteY8" fmla="*/ 921683 h 1028823"/>
                                  <a:gd name="connsiteX9" fmla="*/ 77007 w 2377271"/>
                                  <a:gd name="connsiteY9" fmla="*/ 1026458 h 1028823"/>
                                  <a:gd name="connsiteX10" fmla="*/ 191307 w 2377271"/>
                                  <a:gd name="connsiteY10" fmla="*/ 835958 h 1028823"/>
                                  <a:gd name="connsiteX11" fmla="*/ 381807 w 2377271"/>
                                  <a:gd name="connsiteY11" fmla="*/ 607358 h 1028823"/>
                                  <a:gd name="connsiteX12" fmla="*/ 858057 w 2377271"/>
                                  <a:gd name="connsiteY12" fmla="*/ 416858 h 1028823"/>
                                  <a:gd name="connsiteX13" fmla="*/ 1267632 w 2377271"/>
                                  <a:gd name="connsiteY13" fmla="*/ 245408 h 1028823"/>
                                  <a:gd name="connsiteX14" fmla="*/ 1661668 w 2377271"/>
                                  <a:gd name="connsiteY14" fmla="*/ 254933 h 1028823"/>
                                  <a:gd name="connsiteX15" fmla="*/ 1927620 w 2377271"/>
                                  <a:gd name="connsiteY15" fmla="*/ 484233 h 1028823"/>
                                  <a:gd name="connsiteX16" fmla="*/ 2097811 w 2377271"/>
                                  <a:gd name="connsiteY16" fmla="*/ 558229 h 1028823"/>
                                  <a:gd name="connsiteX17" fmla="*/ 2321069 w 2377271"/>
                                  <a:gd name="connsiteY17" fmla="*/ 529723 h 1028823"/>
                                  <a:gd name="connsiteX18" fmla="*/ 2359368 w 2377271"/>
                                  <a:gd name="connsiteY18" fmla="*/ 527627 h 1028823"/>
                                  <a:gd name="connsiteX0" fmla="*/ 2340125 w 2362623"/>
                                  <a:gd name="connsiteY0" fmla="*/ 542558 h 1028823"/>
                                  <a:gd name="connsiteX1" fmla="*/ 2077257 w 2362623"/>
                                  <a:gd name="connsiteY1" fmla="*/ 254933 h 1028823"/>
                                  <a:gd name="connsiteX2" fmla="*/ 1811110 w 2362623"/>
                                  <a:gd name="connsiteY2" fmla="*/ 109423 h 1028823"/>
                                  <a:gd name="connsiteX3" fmla="*/ 1380985 w 2362623"/>
                                  <a:gd name="connsiteY3" fmla="*/ 24057 h 1028823"/>
                                  <a:gd name="connsiteX4" fmla="*/ 1057134 w 2362623"/>
                                  <a:gd name="connsiteY4" fmla="*/ 5008 h 1028823"/>
                                  <a:gd name="connsiteX5" fmla="*/ 677082 w 2362623"/>
                                  <a:gd name="connsiteY5" fmla="*/ 102533 h 1028823"/>
                                  <a:gd name="connsiteX6" fmla="*/ 372282 w 2362623"/>
                                  <a:gd name="connsiteY6" fmla="*/ 273983 h 1028823"/>
                                  <a:gd name="connsiteX7" fmla="*/ 124632 w 2362623"/>
                                  <a:gd name="connsiteY7" fmla="*/ 626408 h 1028823"/>
                                  <a:gd name="connsiteX8" fmla="*/ 807 w 2362623"/>
                                  <a:gd name="connsiteY8" fmla="*/ 921683 h 1028823"/>
                                  <a:gd name="connsiteX9" fmla="*/ 77007 w 2362623"/>
                                  <a:gd name="connsiteY9" fmla="*/ 1026458 h 1028823"/>
                                  <a:gd name="connsiteX10" fmla="*/ 191307 w 2362623"/>
                                  <a:gd name="connsiteY10" fmla="*/ 835958 h 1028823"/>
                                  <a:gd name="connsiteX11" fmla="*/ 381807 w 2362623"/>
                                  <a:gd name="connsiteY11" fmla="*/ 607358 h 1028823"/>
                                  <a:gd name="connsiteX12" fmla="*/ 858057 w 2362623"/>
                                  <a:gd name="connsiteY12" fmla="*/ 416858 h 1028823"/>
                                  <a:gd name="connsiteX13" fmla="*/ 1267632 w 2362623"/>
                                  <a:gd name="connsiteY13" fmla="*/ 245408 h 1028823"/>
                                  <a:gd name="connsiteX14" fmla="*/ 1661668 w 2362623"/>
                                  <a:gd name="connsiteY14" fmla="*/ 254933 h 1028823"/>
                                  <a:gd name="connsiteX15" fmla="*/ 1927620 w 2362623"/>
                                  <a:gd name="connsiteY15" fmla="*/ 484233 h 1028823"/>
                                  <a:gd name="connsiteX16" fmla="*/ 2097811 w 2362623"/>
                                  <a:gd name="connsiteY16" fmla="*/ 558229 h 1028823"/>
                                  <a:gd name="connsiteX17" fmla="*/ 2321069 w 2362623"/>
                                  <a:gd name="connsiteY17" fmla="*/ 529723 h 1028823"/>
                                  <a:gd name="connsiteX18" fmla="*/ 2340125 w 2362623"/>
                                  <a:gd name="connsiteY18" fmla="*/ 542558 h 1028823"/>
                                  <a:gd name="connsiteX0" fmla="*/ 2340125 w 2362864"/>
                                  <a:gd name="connsiteY0" fmla="*/ 542558 h 1028823"/>
                                  <a:gd name="connsiteX1" fmla="*/ 2077257 w 2362864"/>
                                  <a:gd name="connsiteY1" fmla="*/ 254933 h 1028823"/>
                                  <a:gd name="connsiteX2" fmla="*/ 1811110 w 2362864"/>
                                  <a:gd name="connsiteY2" fmla="*/ 109423 h 1028823"/>
                                  <a:gd name="connsiteX3" fmla="*/ 1380985 w 2362864"/>
                                  <a:gd name="connsiteY3" fmla="*/ 24057 h 1028823"/>
                                  <a:gd name="connsiteX4" fmla="*/ 1057134 w 2362864"/>
                                  <a:gd name="connsiteY4" fmla="*/ 5008 h 1028823"/>
                                  <a:gd name="connsiteX5" fmla="*/ 677082 w 2362864"/>
                                  <a:gd name="connsiteY5" fmla="*/ 102533 h 1028823"/>
                                  <a:gd name="connsiteX6" fmla="*/ 372282 w 2362864"/>
                                  <a:gd name="connsiteY6" fmla="*/ 273983 h 1028823"/>
                                  <a:gd name="connsiteX7" fmla="*/ 124632 w 2362864"/>
                                  <a:gd name="connsiteY7" fmla="*/ 626408 h 1028823"/>
                                  <a:gd name="connsiteX8" fmla="*/ 807 w 2362864"/>
                                  <a:gd name="connsiteY8" fmla="*/ 921683 h 1028823"/>
                                  <a:gd name="connsiteX9" fmla="*/ 77007 w 2362864"/>
                                  <a:gd name="connsiteY9" fmla="*/ 1026458 h 1028823"/>
                                  <a:gd name="connsiteX10" fmla="*/ 191307 w 2362864"/>
                                  <a:gd name="connsiteY10" fmla="*/ 835958 h 1028823"/>
                                  <a:gd name="connsiteX11" fmla="*/ 381807 w 2362864"/>
                                  <a:gd name="connsiteY11" fmla="*/ 607358 h 1028823"/>
                                  <a:gd name="connsiteX12" fmla="*/ 858057 w 2362864"/>
                                  <a:gd name="connsiteY12" fmla="*/ 416858 h 1028823"/>
                                  <a:gd name="connsiteX13" fmla="*/ 1267632 w 2362864"/>
                                  <a:gd name="connsiteY13" fmla="*/ 245408 h 1028823"/>
                                  <a:gd name="connsiteX14" fmla="*/ 1661668 w 2362864"/>
                                  <a:gd name="connsiteY14" fmla="*/ 254933 h 1028823"/>
                                  <a:gd name="connsiteX15" fmla="*/ 1927620 w 2362864"/>
                                  <a:gd name="connsiteY15" fmla="*/ 484233 h 1028823"/>
                                  <a:gd name="connsiteX16" fmla="*/ 2092574 w 2362864"/>
                                  <a:gd name="connsiteY16" fmla="*/ 538041 h 1028823"/>
                                  <a:gd name="connsiteX17" fmla="*/ 2321069 w 2362864"/>
                                  <a:gd name="connsiteY17" fmla="*/ 529723 h 1028823"/>
                                  <a:gd name="connsiteX18" fmla="*/ 2340125 w 2362864"/>
                                  <a:gd name="connsiteY18" fmla="*/ 542558 h 1028823"/>
                                  <a:gd name="connsiteX0" fmla="*/ 2340125 w 2371702"/>
                                  <a:gd name="connsiteY0" fmla="*/ 542558 h 1028823"/>
                                  <a:gd name="connsiteX1" fmla="*/ 2077257 w 2371702"/>
                                  <a:gd name="connsiteY1" fmla="*/ 254933 h 1028823"/>
                                  <a:gd name="connsiteX2" fmla="*/ 1811110 w 2371702"/>
                                  <a:gd name="connsiteY2" fmla="*/ 109423 h 1028823"/>
                                  <a:gd name="connsiteX3" fmla="*/ 1380985 w 2371702"/>
                                  <a:gd name="connsiteY3" fmla="*/ 24057 h 1028823"/>
                                  <a:gd name="connsiteX4" fmla="*/ 1057134 w 2371702"/>
                                  <a:gd name="connsiteY4" fmla="*/ 5008 h 1028823"/>
                                  <a:gd name="connsiteX5" fmla="*/ 677082 w 2371702"/>
                                  <a:gd name="connsiteY5" fmla="*/ 102533 h 1028823"/>
                                  <a:gd name="connsiteX6" fmla="*/ 372282 w 2371702"/>
                                  <a:gd name="connsiteY6" fmla="*/ 273983 h 1028823"/>
                                  <a:gd name="connsiteX7" fmla="*/ 124632 w 2371702"/>
                                  <a:gd name="connsiteY7" fmla="*/ 626408 h 1028823"/>
                                  <a:gd name="connsiteX8" fmla="*/ 807 w 2371702"/>
                                  <a:gd name="connsiteY8" fmla="*/ 921683 h 1028823"/>
                                  <a:gd name="connsiteX9" fmla="*/ 77007 w 2371702"/>
                                  <a:gd name="connsiteY9" fmla="*/ 1026458 h 1028823"/>
                                  <a:gd name="connsiteX10" fmla="*/ 191307 w 2371702"/>
                                  <a:gd name="connsiteY10" fmla="*/ 835958 h 1028823"/>
                                  <a:gd name="connsiteX11" fmla="*/ 381807 w 2371702"/>
                                  <a:gd name="connsiteY11" fmla="*/ 607358 h 1028823"/>
                                  <a:gd name="connsiteX12" fmla="*/ 858057 w 2371702"/>
                                  <a:gd name="connsiteY12" fmla="*/ 416858 h 1028823"/>
                                  <a:gd name="connsiteX13" fmla="*/ 1267632 w 2371702"/>
                                  <a:gd name="connsiteY13" fmla="*/ 245408 h 1028823"/>
                                  <a:gd name="connsiteX14" fmla="*/ 1661668 w 2371702"/>
                                  <a:gd name="connsiteY14" fmla="*/ 254933 h 1028823"/>
                                  <a:gd name="connsiteX15" fmla="*/ 1927620 w 2371702"/>
                                  <a:gd name="connsiteY15" fmla="*/ 484233 h 1028823"/>
                                  <a:gd name="connsiteX16" fmla="*/ 2321069 w 2371702"/>
                                  <a:gd name="connsiteY16" fmla="*/ 529723 h 1028823"/>
                                  <a:gd name="connsiteX17" fmla="*/ 2340125 w 2371702"/>
                                  <a:gd name="connsiteY17" fmla="*/ 542558 h 1028823"/>
                                  <a:gd name="connsiteX0" fmla="*/ 2340125 w 2372729"/>
                                  <a:gd name="connsiteY0" fmla="*/ 542558 h 1028823"/>
                                  <a:gd name="connsiteX1" fmla="*/ 2077257 w 2372729"/>
                                  <a:gd name="connsiteY1" fmla="*/ 254933 h 1028823"/>
                                  <a:gd name="connsiteX2" fmla="*/ 1811110 w 2372729"/>
                                  <a:gd name="connsiteY2" fmla="*/ 109423 h 1028823"/>
                                  <a:gd name="connsiteX3" fmla="*/ 1380985 w 2372729"/>
                                  <a:gd name="connsiteY3" fmla="*/ 24057 h 1028823"/>
                                  <a:gd name="connsiteX4" fmla="*/ 1057134 w 2372729"/>
                                  <a:gd name="connsiteY4" fmla="*/ 5008 h 1028823"/>
                                  <a:gd name="connsiteX5" fmla="*/ 677082 w 2372729"/>
                                  <a:gd name="connsiteY5" fmla="*/ 102533 h 1028823"/>
                                  <a:gd name="connsiteX6" fmla="*/ 372282 w 2372729"/>
                                  <a:gd name="connsiteY6" fmla="*/ 273983 h 1028823"/>
                                  <a:gd name="connsiteX7" fmla="*/ 124632 w 2372729"/>
                                  <a:gd name="connsiteY7" fmla="*/ 626408 h 1028823"/>
                                  <a:gd name="connsiteX8" fmla="*/ 807 w 2372729"/>
                                  <a:gd name="connsiteY8" fmla="*/ 921683 h 1028823"/>
                                  <a:gd name="connsiteX9" fmla="*/ 77007 w 2372729"/>
                                  <a:gd name="connsiteY9" fmla="*/ 1026458 h 1028823"/>
                                  <a:gd name="connsiteX10" fmla="*/ 191307 w 2372729"/>
                                  <a:gd name="connsiteY10" fmla="*/ 835958 h 1028823"/>
                                  <a:gd name="connsiteX11" fmla="*/ 381807 w 2372729"/>
                                  <a:gd name="connsiteY11" fmla="*/ 607358 h 1028823"/>
                                  <a:gd name="connsiteX12" fmla="*/ 858057 w 2372729"/>
                                  <a:gd name="connsiteY12" fmla="*/ 416858 h 1028823"/>
                                  <a:gd name="connsiteX13" fmla="*/ 1267632 w 2372729"/>
                                  <a:gd name="connsiteY13" fmla="*/ 245408 h 1028823"/>
                                  <a:gd name="connsiteX14" fmla="*/ 1661668 w 2372729"/>
                                  <a:gd name="connsiteY14" fmla="*/ 254933 h 1028823"/>
                                  <a:gd name="connsiteX15" fmla="*/ 1910509 w 2372729"/>
                                  <a:gd name="connsiteY15" fmla="*/ 361036 h 1028823"/>
                                  <a:gd name="connsiteX16" fmla="*/ 2321069 w 2372729"/>
                                  <a:gd name="connsiteY16" fmla="*/ 529723 h 1028823"/>
                                  <a:gd name="connsiteX17" fmla="*/ 2340125 w 2372729"/>
                                  <a:gd name="connsiteY17" fmla="*/ 542558 h 1028823"/>
                                  <a:gd name="connsiteX0" fmla="*/ 2340125 w 2372729"/>
                                  <a:gd name="connsiteY0" fmla="*/ 542558 h 1028823"/>
                                  <a:gd name="connsiteX1" fmla="*/ 2077257 w 2372729"/>
                                  <a:gd name="connsiteY1" fmla="*/ 254933 h 1028823"/>
                                  <a:gd name="connsiteX2" fmla="*/ 1811110 w 2372729"/>
                                  <a:gd name="connsiteY2" fmla="*/ 109423 h 1028823"/>
                                  <a:gd name="connsiteX3" fmla="*/ 1380985 w 2372729"/>
                                  <a:gd name="connsiteY3" fmla="*/ 24057 h 1028823"/>
                                  <a:gd name="connsiteX4" fmla="*/ 1057134 w 2372729"/>
                                  <a:gd name="connsiteY4" fmla="*/ 5008 h 1028823"/>
                                  <a:gd name="connsiteX5" fmla="*/ 677082 w 2372729"/>
                                  <a:gd name="connsiteY5" fmla="*/ 102533 h 1028823"/>
                                  <a:gd name="connsiteX6" fmla="*/ 372282 w 2372729"/>
                                  <a:gd name="connsiteY6" fmla="*/ 273983 h 1028823"/>
                                  <a:gd name="connsiteX7" fmla="*/ 124632 w 2372729"/>
                                  <a:gd name="connsiteY7" fmla="*/ 626408 h 1028823"/>
                                  <a:gd name="connsiteX8" fmla="*/ 807 w 2372729"/>
                                  <a:gd name="connsiteY8" fmla="*/ 921683 h 1028823"/>
                                  <a:gd name="connsiteX9" fmla="*/ 77007 w 2372729"/>
                                  <a:gd name="connsiteY9" fmla="*/ 1026458 h 1028823"/>
                                  <a:gd name="connsiteX10" fmla="*/ 191307 w 2372729"/>
                                  <a:gd name="connsiteY10" fmla="*/ 835958 h 1028823"/>
                                  <a:gd name="connsiteX11" fmla="*/ 381807 w 2372729"/>
                                  <a:gd name="connsiteY11" fmla="*/ 607358 h 1028823"/>
                                  <a:gd name="connsiteX12" fmla="*/ 858057 w 2372729"/>
                                  <a:gd name="connsiteY12" fmla="*/ 416858 h 1028823"/>
                                  <a:gd name="connsiteX13" fmla="*/ 1191421 w 2372729"/>
                                  <a:gd name="connsiteY13" fmla="*/ 158045 h 1028823"/>
                                  <a:gd name="connsiteX14" fmla="*/ 1661668 w 2372729"/>
                                  <a:gd name="connsiteY14" fmla="*/ 254933 h 1028823"/>
                                  <a:gd name="connsiteX15" fmla="*/ 1910509 w 2372729"/>
                                  <a:gd name="connsiteY15" fmla="*/ 361036 h 1028823"/>
                                  <a:gd name="connsiteX16" fmla="*/ 2321069 w 2372729"/>
                                  <a:gd name="connsiteY16" fmla="*/ 529723 h 1028823"/>
                                  <a:gd name="connsiteX17" fmla="*/ 2340125 w 2372729"/>
                                  <a:gd name="connsiteY17" fmla="*/ 542558 h 1028823"/>
                                  <a:gd name="connsiteX0" fmla="*/ 2359106 w 2391710"/>
                                  <a:gd name="connsiteY0" fmla="*/ 542558 h 1029512"/>
                                  <a:gd name="connsiteX1" fmla="*/ 2096238 w 2391710"/>
                                  <a:gd name="connsiteY1" fmla="*/ 254933 h 1029512"/>
                                  <a:gd name="connsiteX2" fmla="*/ 1830091 w 2391710"/>
                                  <a:gd name="connsiteY2" fmla="*/ 109423 h 1029512"/>
                                  <a:gd name="connsiteX3" fmla="*/ 1399966 w 2391710"/>
                                  <a:gd name="connsiteY3" fmla="*/ 24057 h 1029512"/>
                                  <a:gd name="connsiteX4" fmla="*/ 1076115 w 2391710"/>
                                  <a:gd name="connsiteY4" fmla="*/ 5008 h 1029512"/>
                                  <a:gd name="connsiteX5" fmla="*/ 696063 w 2391710"/>
                                  <a:gd name="connsiteY5" fmla="*/ 102533 h 1029512"/>
                                  <a:gd name="connsiteX6" fmla="*/ 391263 w 2391710"/>
                                  <a:gd name="connsiteY6" fmla="*/ 273983 h 1029512"/>
                                  <a:gd name="connsiteX7" fmla="*/ 35281 w 2391710"/>
                                  <a:gd name="connsiteY7" fmla="*/ 528052 h 1029512"/>
                                  <a:gd name="connsiteX8" fmla="*/ 19788 w 2391710"/>
                                  <a:gd name="connsiteY8" fmla="*/ 921683 h 1029512"/>
                                  <a:gd name="connsiteX9" fmla="*/ 95988 w 2391710"/>
                                  <a:gd name="connsiteY9" fmla="*/ 1026458 h 1029512"/>
                                  <a:gd name="connsiteX10" fmla="*/ 210288 w 2391710"/>
                                  <a:gd name="connsiteY10" fmla="*/ 835958 h 1029512"/>
                                  <a:gd name="connsiteX11" fmla="*/ 400788 w 2391710"/>
                                  <a:gd name="connsiteY11" fmla="*/ 607358 h 1029512"/>
                                  <a:gd name="connsiteX12" fmla="*/ 877038 w 2391710"/>
                                  <a:gd name="connsiteY12" fmla="*/ 416858 h 1029512"/>
                                  <a:gd name="connsiteX13" fmla="*/ 1210402 w 2391710"/>
                                  <a:gd name="connsiteY13" fmla="*/ 158045 h 1029512"/>
                                  <a:gd name="connsiteX14" fmla="*/ 1680649 w 2391710"/>
                                  <a:gd name="connsiteY14" fmla="*/ 254933 h 1029512"/>
                                  <a:gd name="connsiteX15" fmla="*/ 1929490 w 2391710"/>
                                  <a:gd name="connsiteY15" fmla="*/ 361036 h 1029512"/>
                                  <a:gd name="connsiteX16" fmla="*/ 2340050 w 2391710"/>
                                  <a:gd name="connsiteY16" fmla="*/ 529723 h 1029512"/>
                                  <a:gd name="connsiteX17" fmla="*/ 2359106 w 2391710"/>
                                  <a:gd name="connsiteY17" fmla="*/ 542558 h 1029512"/>
                                  <a:gd name="connsiteX0" fmla="*/ 2546756 w 2579360"/>
                                  <a:gd name="connsiteY0" fmla="*/ 542558 h 1026906"/>
                                  <a:gd name="connsiteX1" fmla="*/ 2283888 w 2579360"/>
                                  <a:gd name="connsiteY1" fmla="*/ 254933 h 1026906"/>
                                  <a:gd name="connsiteX2" fmla="*/ 2017741 w 2579360"/>
                                  <a:gd name="connsiteY2" fmla="*/ 109423 h 1026906"/>
                                  <a:gd name="connsiteX3" fmla="*/ 1587616 w 2579360"/>
                                  <a:gd name="connsiteY3" fmla="*/ 24057 h 1026906"/>
                                  <a:gd name="connsiteX4" fmla="*/ 1263765 w 2579360"/>
                                  <a:gd name="connsiteY4" fmla="*/ 5008 h 1026906"/>
                                  <a:gd name="connsiteX5" fmla="*/ 883713 w 2579360"/>
                                  <a:gd name="connsiteY5" fmla="*/ 102533 h 1026906"/>
                                  <a:gd name="connsiteX6" fmla="*/ 578913 w 2579360"/>
                                  <a:gd name="connsiteY6" fmla="*/ 273983 h 1026906"/>
                                  <a:gd name="connsiteX7" fmla="*/ 222931 w 2579360"/>
                                  <a:gd name="connsiteY7" fmla="*/ 528052 h 1026906"/>
                                  <a:gd name="connsiteX8" fmla="*/ 533 w 2579360"/>
                                  <a:gd name="connsiteY8" fmla="*/ 781764 h 1026906"/>
                                  <a:gd name="connsiteX9" fmla="*/ 283638 w 2579360"/>
                                  <a:gd name="connsiteY9" fmla="*/ 1026458 h 1026906"/>
                                  <a:gd name="connsiteX10" fmla="*/ 397938 w 2579360"/>
                                  <a:gd name="connsiteY10" fmla="*/ 835958 h 1026906"/>
                                  <a:gd name="connsiteX11" fmla="*/ 588438 w 2579360"/>
                                  <a:gd name="connsiteY11" fmla="*/ 607358 h 1026906"/>
                                  <a:gd name="connsiteX12" fmla="*/ 1064688 w 2579360"/>
                                  <a:gd name="connsiteY12" fmla="*/ 416858 h 1026906"/>
                                  <a:gd name="connsiteX13" fmla="*/ 1398052 w 2579360"/>
                                  <a:gd name="connsiteY13" fmla="*/ 158045 h 1026906"/>
                                  <a:gd name="connsiteX14" fmla="*/ 1868299 w 2579360"/>
                                  <a:gd name="connsiteY14" fmla="*/ 254933 h 1026906"/>
                                  <a:gd name="connsiteX15" fmla="*/ 2117140 w 2579360"/>
                                  <a:gd name="connsiteY15" fmla="*/ 361036 h 1026906"/>
                                  <a:gd name="connsiteX16" fmla="*/ 2527700 w 2579360"/>
                                  <a:gd name="connsiteY16" fmla="*/ 529723 h 1026906"/>
                                  <a:gd name="connsiteX17" fmla="*/ 2546756 w 2579360"/>
                                  <a:gd name="connsiteY17" fmla="*/ 542558 h 1026906"/>
                                  <a:gd name="connsiteX0" fmla="*/ 2550761 w 2583365"/>
                                  <a:gd name="connsiteY0" fmla="*/ 542558 h 839265"/>
                                  <a:gd name="connsiteX1" fmla="*/ 2287893 w 2583365"/>
                                  <a:gd name="connsiteY1" fmla="*/ 254933 h 839265"/>
                                  <a:gd name="connsiteX2" fmla="*/ 2021746 w 2583365"/>
                                  <a:gd name="connsiteY2" fmla="*/ 109423 h 839265"/>
                                  <a:gd name="connsiteX3" fmla="*/ 1591621 w 2583365"/>
                                  <a:gd name="connsiteY3" fmla="*/ 24057 h 839265"/>
                                  <a:gd name="connsiteX4" fmla="*/ 1267770 w 2583365"/>
                                  <a:gd name="connsiteY4" fmla="*/ 5008 h 839265"/>
                                  <a:gd name="connsiteX5" fmla="*/ 887718 w 2583365"/>
                                  <a:gd name="connsiteY5" fmla="*/ 102533 h 839265"/>
                                  <a:gd name="connsiteX6" fmla="*/ 582918 w 2583365"/>
                                  <a:gd name="connsiteY6" fmla="*/ 273983 h 839265"/>
                                  <a:gd name="connsiteX7" fmla="*/ 226936 w 2583365"/>
                                  <a:gd name="connsiteY7" fmla="*/ 528052 h 839265"/>
                                  <a:gd name="connsiteX8" fmla="*/ 4538 w 2583365"/>
                                  <a:gd name="connsiteY8" fmla="*/ 781764 h 839265"/>
                                  <a:gd name="connsiteX9" fmla="*/ 102960 w 2583365"/>
                                  <a:gd name="connsiteY9" fmla="*/ 745515 h 839265"/>
                                  <a:gd name="connsiteX10" fmla="*/ 401943 w 2583365"/>
                                  <a:gd name="connsiteY10" fmla="*/ 835958 h 839265"/>
                                  <a:gd name="connsiteX11" fmla="*/ 592443 w 2583365"/>
                                  <a:gd name="connsiteY11" fmla="*/ 607358 h 839265"/>
                                  <a:gd name="connsiteX12" fmla="*/ 1068693 w 2583365"/>
                                  <a:gd name="connsiteY12" fmla="*/ 416858 h 839265"/>
                                  <a:gd name="connsiteX13" fmla="*/ 1402057 w 2583365"/>
                                  <a:gd name="connsiteY13" fmla="*/ 158045 h 839265"/>
                                  <a:gd name="connsiteX14" fmla="*/ 1872304 w 2583365"/>
                                  <a:gd name="connsiteY14" fmla="*/ 254933 h 839265"/>
                                  <a:gd name="connsiteX15" fmla="*/ 2121145 w 2583365"/>
                                  <a:gd name="connsiteY15" fmla="*/ 361036 h 839265"/>
                                  <a:gd name="connsiteX16" fmla="*/ 2531705 w 2583365"/>
                                  <a:gd name="connsiteY16" fmla="*/ 529723 h 839265"/>
                                  <a:gd name="connsiteX17" fmla="*/ 2550761 w 2583365"/>
                                  <a:gd name="connsiteY17" fmla="*/ 542558 h 839265"/>
                                  <a:gd name="connsiteX0" fmla="*/ 2590521 w 2623125"/>
                                  <a:gd name="connsiteY0" fmla="*/ 542558 h 873586"/>
                                  <a:gd name="connsiteX1" fmla="*/ 2327653 w 2623125"/>
                                  <a:gd name="connsiteY1" fmla="*/ 254933 h 873586"/>
                                  <a:gd name="connsiteX2" fmla="*/ 2061506 w 2623125"/>
                                  <a:gd name="connsiteY2" fmla="*/ 109423 h 873586"/>
                                  <a:gd name="connsiteX3" fmla="*/ 1631381 w 2623125"/>
                                  <a:gd name="connsiteY3" fmla="*/ 24057 h 873586"/>
                                  <a:gd name="connsiteX4" fmla="*/ 1307530 w 2623125"/>
                                  <a:gd name="connsiteY4" fmla="*/ 5008 h 873586"/>
                                  <a:gd name="connsiteX5" fmla="*/ 927478 w 2623125"/>
                                  <a:gd name="connsiteY5" fmla="*/ 102533 h 873586"/>
                                  <a:gd name="connsiteX6" fmla="*/ 622678 w 2623125"/>
                                  <a:gd name="connsiteY6" fmla="*/ 273983 h 873586"/>
                                  <a:gd name="connsiteX7" fmla="*/ 266696 w 2623125"/>
                                  <a:gd name="connsiteY7" fmla="*/ 528052 h 873586"/>
                                  <a:gd name="connsiteX8" fmla="*/ 3085 w 2623125"/>
                                  <a:gd name="connsiteY8" fmla="*/ 868051 h 873586"/>
                                  <a:gd name="connsiteX9" fmla="*/ 142720 w 2623125"/>
                                  <a:gd name="connsiteY9" fmla="*/ 745515 h 873586"/>
                                  <a:gd name="connsiteX10" fmla="*/ 441703 w 2623125"/>
                                  <a:gd name="connsiteY10" fmla="*/ 835958 h 873586"/>
                                  <a:gd name="connsiteX11" fmla="*/ 632203 w 2623125"/>
                                  <a:gd name="connsiteY11" fmla="*/ 607358 h 873586"/>
                                  <a:gd name="connsiteX12" fmla="*/ 1108453 w 2623125"/>
                                  <a:gd name="connsiteY12" fmla="*/ 416858 h 873586"/>
                                  <a:gd name="connsiteX13" fmla="*/ 1441817 w 2623125"/>
                                  <a:gd name="connsiteY13" fmla="*/ 158045 h 873586"/>
                                  <a:gd name="connsiteX14" fmla="*/ 1912064 w 2623125"/>
                                  <a:gd name="connsiteY14" fmla="*/ 254933 h 873586"/>
                                  <a:gd name="connsiteX15" fmla="*/ 2160905 w 2623125"/>
                                  <a:gd name="connsiteY15" fmla="*/ 361036 h 873586"/>
                                  <a:gd name="connsiteX16" fmla="*/ 2571465 w 2623125"/>
                                  <a:gd name="connsiteY16" fmla="*/ 529723 h 873586"/>
                                  <a:gd name="connsiteX17" fmla="*/ 2590521 w 2623125"/>
                                  <a:gd name="connsiteY17" fmla="*/ 542558 h 873586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630945 w 2621867"/>
                                  <a:gd name="connsiteY11" fmla="*/ 607358 h 874241"/>
                                  <a:gd name="connsiteX12" fmla="*/ 1107195 w 2621867"/>
                                  <a:gd name="connsiteY12" fmla="*/ 416858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630945 w 2621867"/>
                                  <a:gd name="connsiteY11" fmla="*/ 607358 h 874241"/>
                                  <a:gd name="connsiteX12" fmla="*/ 983961 w 2621867"/>
                                  <a:gd name="connsiteY12" fmla="*/ 203883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498611 w 2621867"/>
                                  <a:gd name="connsiteY11" fmla="*/ 407931 h 874241"/>
                                  <a:gd name="connsiteX12" fmla="*/ 630945 w 2621867"/>
                                  <a:gd name="connsiteY12" fmla="*/ 607358 h 874241"/>
                                  <a:gd name="connsiteX13" fmla="*/ 983961 w 2621867"/>
                                  <a:gd name="connsiteY13" fmla="*/ 203883 h 874241"/>
                                  <a:gd name="connsiteX14" fmla="*/ 1440559 w 2621867"/>
                                  <a:gd name="connsiteY14" fmla="*/ 158045 h 874241"/>
                                  <a:gd name="connsiteX15" fmla="*/ 1910806 w 2621867"/>
                                  <a:gd name="connsiteY15" fmla="*/ 254933 h 874241"/>
                                  <a:gd name="connsiteX16" fmla="*/ 2159647 w 2621867"/>
                                  <a:gd name="connsiteY16" fmla="*/ 361036 h 874241"/>
                                  <a:gd name="connsiteX17" fmla="*/ 2570207 w 2621867"/>
                                  <a:gd name="connsiteY17" fmla="*/ 529723 h 874241"/>
                                  <a:gd name="connsiteX18" fmla="*/ 2589263 w 2621867"/>
                                  <a:gd name="connsiteY18" fmla="*/ 542558 h 874241"/>
                                  <a:gd name="connsiteX0" fmla="*/ 2589263 w 2621867"/>
                                  <a:gd name="connsiteY0" fmla="*/ 542558 h 874241"/>
                                  <a:gd name="connsiteX1" fmla="*/ 2326395 w 2621867"/>
                                  <a:gd name="connsiteY1" fmla="*/ 254933 h 874241"/>
                                  <a:gd name="connsiteX2" fmla="*/ 2060248 w 2621867"/>
                                  <a:gd name="connsiteY2" fmla="*/ 109423 h 874241"/>
                                  <a:gd name="connsiteX3" fmla="*/ 1630123 w 2621867"/>
                                  <a:gd name="connsiteY3" fmla="*/ 24057 h 874241"/>
                                  <a:gd name="connsiteX4" fmla="*/ 1306272 w 2621867"/>
                                  <a:gd name="connsiteY4" fmla="*/ 5008 h 874241"/>
                                  <a:gd name="connsiteX5" fmla="*/ 926220 w 2621867"/>
                                  <a:gd name="connsiteY5" fmla="*/ 102533 h 874241"/>
                                  <a:gd name="connsiteX6" fmla="*/ 621420 w 2621867"/>
                                  <a:gd name="connsiteY6" fmla="*/ 273983 h 874241"/>
                                  <a:gd name="connsiteX7" fmla="*/ 232212 w 2621867"/>
                                  <a:gd name="connsiteY7" fmla="*/ 512768 h 874241"/>
                                  <a:gd name="connsiteX8" fmla="*/ 1827 w 2621867"/>
                                  <a:gd name="connsiteY8" fmla="*/ 868051 h 874241"/>
                                  <a:gd name="connsiteX9" fmla="*/ 141462 w 2621867"/>
                                  <a:gd name="connsiteY9" fmla="*/ 745515 h 874241"/>
                                  <a:gd name="connsiteX10" fmla="*/ 440445 w 2621867"/>
                                  <a:gd name="connsiteY10" fmla="*/ 835958 h 874241"/>
                                  <a:gd name="connsiteX11" fmla="*/ 498611 w 2621867"/>
                                  <a:gd name="connsiteY11" fmla="*/ 407931 h 874241"/>
                                  <a:gd name="connsiteX12" fmla="*/ 983961 w 2621867"/>
                                  <a:gd name="connsiteY12" fmla="*/ 203883 h 874241"/>
                                  <a:gd name="connsiteX13" fmla="*/ 1440559 w 2621867"/>
                                  <a:gd name="connsiteY13" fmla="*/ 158045 h 874241"/>
                                  <a:gd name="connsiteX14" fmla="*/ 1910806 w 2621867"/>
                                  <a:gd name="connsiteY14" fmla="*/ 254933 h 874241"/>
                                  <a:gd name="connsiteX15" fmla="*/ 2159647 w 2621867"/>
                                  <a:gd name="connsiteY15" fmla="*/ 361036 h 874241"/>
                                  <a:gd name="connsiteX16" fmla="*/ 2570207 w 2621867"/>
                                  <a:gd name="connsiteY16" fmla="*/ 529723 h 874241"/>
                                  <a:gd name="connsiteX17" fmla="*/ 2589263 w 2621867"/>
                                  <a:gd name="connsiteY17" fmla="*/ 542558 h 874241"/>
                                  <a:gd name="connsiteX0" fmla="*/ 2589459 w 2622063"/>
                                  <a:gd name="connsiteY0" fmla="*/ 542558 h 877781"/>
                                  <a:gd name="connsiteX1" fmla="*/ 2326591 w 2622063"/>
                                  <a:gd name="connsiteY1" fmla="*/ 254933 h 877781"/>
                                  <a:gd name="connsiteX2" fmla="*/ 2060444 w 2622063"/>
                                  <a:gd name="connsiteY2" fmla="*/ 109423 h 877781"/>
                                  <a:gd name="connsiteX3" fmla="*/ 1630319 w 2622063"/>
                                  <a:gd name="connsiteY3" fmla="*/ 24057 h 877781"/>
                                  <a:gd name="connsiteX4" fmla="*/ 1306468 w 2622063"/>
                                  <a:gd name="connsiteY4" fmla="*/ 5008 h 877781"/>
                                  <a:gd name="connsiteX5" fmla="*/ 926416 w 2622063"/>
                                  <a:gd name="connsiteY5" fmla="*/ 102533 h 877781"/>
                                  <a:gd name="connsiteX6" fmla="*/ 621616 w 2622063"/>
                                  <a:gd name="connsiteY6" fmla="*/ 273983 h 877781"/>
                                  <a:gd name="connsiteX7" fmla="*/ 232408 w 2622063"/>
                                  <a:gd name="connsiteY7" fmla="*/ 512768 h 877781"/>
                                  <a:gd name="connsiteX8" fmla="*/ 2023 w 2622063"/>
                                  <a:gd name="connsiteY8" fmla="*/ 868051 h 877781"/>
                                  <a:gd name="connsiteX9" fmla="*/ 141658 w 2622063"/>
                                  <a:gd name="connsiteY9" fmla="*/ 745515 h 877781"/>
                                  <a:gd name="connsiteX10" fmla="*/ 498807 w 2622063"/>
                                  <a:gd name="connsiteY10" fmla="*/ 407931 h 877781"/>
                                  <a:gd name="connsiteX11" fmla="*/ 984157 w 2622063"/>
                                  <a:gd name="connsiteY11" fmla="*/ 203883 h 877781"/>
                                  <a:gd name="connsiteX12" fmla="*/ 1440755 w 2622063"/>
                                  <a:gd name="connsiteY12" fmla="*/ 158045 h 877781"/>
                                  <a:gd name="connsiteX13" fmla="*/ 1911002 w 2622063"/>
                                  <a:gd name="connsiteY13" fmla="*/ 254933 h 877781"/>
                                  <a:gd name="connsiteX14" fmla="*/ 2159843 w 2622063"/>
                                  <a:gd name="connsiteY14" fmla="*/ 361036 h 877781"/>
                                  <a:gd name="connsiteX15" fmla="*/ 2570403 w 2622063"/>
                                  <a:gd name="connsiteY15" fmla="*/ 529723 h 877781"/>
                                  <a:gd name="connsiteX16" fmla="*/ 2589459 w 2622063"/>
                                  <a:gd name="connsiteY16" fmla="*/ 542558 h 877781"/>
                                  <a:gd name="connsiteX0" fmla="*/ 2589459 w 2622063"/>
                                  <a:gd name="connsiteY0" fmla="*/ 518527 h 853750"/>
                                  <a:gd name="connsiteX1" fmla="*/ 2326591 w 2622063"/>
                                  <a:gd name="connsiteY1" fmla="*/ 230902 h 853750"/>
                                  <a:gd name="connsiteX2" fmla="*/ 2060444 w 2622063"/>
                                  <a:gd name="connsiteY2" fmla="*/ 85392 h 853750"/>
                                  <a:gd name="connsiteX3" fmla="*/ 1630319 w 2622063"/>
                                  <a:gd name="connsiteY3" fmla="*/ 26 h 853750"/>
                                  <a:gd name="connsiteX4" fmla="*/ 926416 w 2622063"/>
                                  <a:gd name="connsiteY4" fmla="*/ 78502 h 853750"/>
                                  <a:gd name="connsiteX5" fmla="*/ 621616 w 2622063"/>
                                  <a:gd name="connsiteY5" fmla="*/ 249952 h 853750"/>
                                  <a:gd name="connsiteX6" fmla="*/ 232408 w 2622063"/>
                                  <a:gd name="connsiteY6" fmla="*/ 488737 h 853750"/>
                                  <a:gd name="connsiteX7" fmla="*/ 2023 w 2622063"/>
                                  <a:gd name="connsiteY7" fmla="*/ 844020 h 853750"/>
                                  <a:gd name="connsiteX8" fmla="*/ 141658 w 2622063"/>
                                  <a:gd name="connsiteY8" fmla="*/ 721484 h 853750"/>
                                  <a:gd name="connsiteX9" fmla="*/ 498807 w 2622063"/>
                                  <a:gd name="connsiteY9" fmla="*/ 383900 h 853750"/>
                                  <a:gd name="connsiteX10" fmla="*/ 984157 w 2622063"/>
                                  <a:gd name="connsiteY10" fmla="*/ 179852 h 853750"/>
                                  <a:gd name="connsiteX11" fmla="*/ 1440755 w 2622063"/>
                                  <a:gd name="connsiteY11" fmla="*/ 134014 h 853750"/>
                                  <a:gd name="connsiteX12" fmla="*/ 1911002 w 2622063"/>
                                  <a:gd name="connsiteY12" fmla="*/ 230902 h 853750"/>
                                  <a:gd name="connsiteX13" fmla="*/ 2159843 w 2622063"/>
                                  <a:gd name="connsiteY13" fmla="*/ 337005 h 853750"/>
                                  <a:gd name="connsiteX14" fmla="*/ 2570403 w 2622063"/>
                                  <a:gd name="connsiteY14" fmla="*/ 505692 h 853750"/>
                                  <a:gd name="connsiteX15" fmla="*/ 2589459 w 2622063"/>
                                  <a:gd name="connsiteY15" fmla="*/ 518527 h 853750"/>
                                  <a:gd name="connsiteX0" fmla="*/ 2589459 w 2622063"/>
                                  <a:gd name="connsiteY0" fmla="*/ 456826 h 792049"/>
                                  <a:gd name="connsiteX1" fmla="*/ 2326591 w 2622063"/>
                                  <a:gd name="connsiteY1" fmla="*/ 169201 h 792049"/>
                                  <a:gd name="connsiteX2" fmla="*/ 2060444 w 2622063"/>
                                  <a:gd name="connsiteY2" fmla="*/ 23691 h 792049"/>
                                  <a:gd name="connsiteX3" fmla="*/ 926416 w 2622063"/>
                                  <a:gd name="connsiteY3" fmla="*/ 16801 h 792049"/>
                                  <a:gd name="connsiteX4" fmla="*/ 621616 w 2622063"/>
                                  <a:gd name="connsiteY4" fmla="*/ 188251 h 792049"/>
                                  <a:gd name="connsiteX5" fmla="*/ 232408 w 2622063"/>
                                  <a:gd name="connsiteY5" fmla="*/ 427036 h 792049"/>
                                  <a:gd name="connsiteX6" fmla="*/ 2023 w 2622063"/>
                                  <a:gd name="connsiteY6" fmla="*/ 782319 h 792049"/>
                                  <a:gd name="connsiteX7" fmla="*/ 141658 w 2622063"/>
                                  <a:gd name="connsiteY7" fmla="*/ 659783 h 792049"/>
                                  <a:gd name="connsiteX8" fmla="*/ 498807 w 2622063"/>
                                  <a:gd name="connsiteY8" fmla="*/ 322199 h 792049"/>
                                  <a:gd name="connsiteX9" fmla="*/ 984157 w 2622063"/>
                                  <a:gd name="connsiteY9" fmla="*/ 118151 h 792049"/>
                                  <a:gd name="connsiteX10" fmla="*/ 1440755 w 2622063"/>
                                  <a:gd name="connsiteY10" fmla="*/ 72313 h 792049"/>
                                  <a:gd name="connsiteX11" fmla="*/ 1911002 w 2622063"/>
                                  <a:gd name="connsiteY11" fmla="*/ 169201 h 792049"/>
                                  <a:gd name="connsiteX12" fmla="*/ 2159843 w 2622063"/>
                                  <a:gd name="connsiteY12" fmla="*/ 275304 h 792049"/>
                                  <a:gd name="connsiteX13" fmla="*/ 2570403 w 2622063"/>
                                  <a:gd name="connsiteY13" fmla="*/ 443991 h 792049"/>
                                  <a:gd name="connsiteX14" fmla="*/ 2589459 w 2622063"/>
                                  <a:gd name="connsiteY14" fmla="*/ 456826 h 792049"/>
                                  <a:gd name="connsiteX0" fmla="*/ 2589459 w 2622063"/>
                                  <a:gd name="connsiteY0" fmla="*/ 440115 h 775338"/>
                                  <a:gd name="connsiteX1" fmla="*/ 2326591 w 2622063"/>
                                  <a:gd name="connsiteY1" fmla="*/ 152490 h 775338"/>
                                  <a:gd name="connsiteX2" fmla="*/ 926416 w 2622063"/>
                                  <a:gd name="connsiteY2" fmla="*/ 90 h 775338"/>
                                  <a:gd name="connsiteX3" fmla="*/ 621616 w 2622063"/>
                                  <a:gd name="connsiteY3" fmla="*/ 171540 h 775338"/>
                                  <a:gd name="connsiteX4" fmla="*/ 232408 w 2622063"/>
                                  <a:gd name="connsiteY4" fmla="*/ 410325 h 775338"/>
                                  <a:gd name="connsiteX5" fmla="*/ 2023 w 2622063"/>
                                  <a:gd name="connsiteY5" fmla="*/ 765608 h 775338"/>
                                  <a:gd name="connsiteX6" fmla="*/ 141658 w 2622063"/>
                                  <a:gd name="connsiteY6" fmla="*/ 643072 h 775338"/>
                                  <a:gd name="connsiteX7" fmla="*/ 498807 w 2622063"/>
                                  <a:gd name="connsiteY7" fmla="*/ 305488 h 775338"/>
                                  <a:gd name="connsiteX8" fmla="*/ 984157 w 2622063"/>
                                  <a:gd name="connsiteY8" fmla="*/ 101440 h 775338"/>
                                  <a:gd name="connsiteX9" fmla="*/ 1440755 w 2622063"/>
                                  <a:gd name="connsiteY9" fmla="*/ 55602 h 775338"/>
                                  <a:gd name="connsiteX10" fmla="*/ 1911002 w 2622063"/>
                                  <a:gd name="connsiteY10" fmla="*/ 152490 h 775338"/>
                                  <a:gd name="connsiteX11" fmla="*/ 2159843 w 2622063"/>
                                  <a:gd name="connsiteY11" fmla="*/ 258593 h 775338"/>
                                  <a:gd name="connsiteX12" fmla="*/ 2570403 w 2622063"/>
                                  <a:gd name="connsiteY12" fmla="*/ 427280 h 775338"/>
                                  <a:gd name="connsiteX13" fmla="*/ 2589459 w 2622063"/>
                                  <a:gd name="connsiteY13" fmla="*/ 440115 h 775338"/>
                                  <a:gd name="connsiteX0" fmla="*/ 2589459 w 2632818"/>
                                  <a:gd name="connsiteY0" fmla="*/ 440111 h 775334"/>
                                  <a:gd name="connsiteX1" fmla="*/ 2166129 w 2632818"/>
                                  <a:gd name="connsiteY1" fmla="*/ 192742 h 775334"/>
                                  <a:gd name="connsiteX2" fmla="*/ 926416 w 2632818"/>
                                  <a:gd name="connsiteY2" fmla="*/ 86 h 775334"/>
                                  <a:gd name="connsiteX3" fmla="*/ 621616 w 2632818"/>
                                  <a:gd name="connsiteY3" fmla="*/ 171536 h 775334"/>
                                  <a:gd name="connsiteX4" fmla="*/ 232408 w 2632818"/>
                                  <a:gd name="connsiteY4" fmla="*/ 410321 h 775334"/>
                                  <a:gd name="connsiteX5" fmla="*/ 2023 w 2632818"/>
                                  <a:gd name="connsiteY5" fmla="*/ 765604 h 775334"/>
                                  <a:gd name="connsiteX6" fmla="*/ 141658 w 2632818"/>
                                  <a:gd name="connsiteY6" fmla="*/ 643068 h 775334"/>
                                  <a:gd name="connsiteX7" fmla="*/ 498807 w 2632818"/>
                                  <a:gd name="connsiteY7" fmla="*/ 305484 h 775334"/>
                                  <a:gd name="connsiteX8" fmla="*/ 984157 w 2632818"/>
                                  <a:gd name="connsiteY8" fmla="*/ 101436 h 775334"/>
                                  <a:gd name="connsiteX9" fmla="*/ 1440755 w 2632818"/>
                                  <a:gd name="connsiteY9" fmla="*/ 55598 h 775334"/>
                                  <a:gd name="connsiteX10" fmla="*/ 1911002 w 2632818"/>
                                  <a:gd name="connsiteY10" fmla="*/ 152486 h 775334"/>
                                  <a:gd name="connsiteX11" fmla="*/ 2159843 w 2632818"/>
                                  <a:gd name="connsiteY11" fmla="*/ 258589 h 775334"/>
                                  <a:gd name="connsiteX12" fmla="*/ 2570403 w 2632818"/>
                                  <a:gd name="connsiteY12" fmla="*/ 427276 h 775334"/>
                                  <a:gd name="connsiteX13" fmla="*/ 2589459 w 2632818"/>
                                  <a:gd name="connsiteY13" fmla="*/ 440111 h 775334"/>
                                  <a:gd name="connsiteX0" fmla="*/ 2589459 w 2632818"/>
                                  <a:gd name="connsiteY0" fmla="*/ 445171 h 780394"/>
                                  <a:gd name="connsiteX1" fmla="*/ 2166129 w 2632818"/>
                                  <a:gd name="connsiteY1" fmla="*/ 197802 h 780394"/>
                                  <a:gd name="connsiteX2" fmla="*/ 926416 w 2632818"/>
                                  <a:gd name="connsiteY2" fmla="*/ 5146 h 780394"/>
                                  <a:gd name="connsiteX3" fmla="*/ 621616 w 2632818"/>
                                  <a:gd name="connsiteY3" fmla="*/ 176596 h 780394"/>
                                  <a:gd name="connsiteX4" fmla="*/ 232408 w 2632818"/>
                                  <a:gd name="connsiteY4" fmla="*/ 415381 h 780394"/>
                                  <a:gd name="connsiteX5" fmla="*/ 2023 w 2632818"/>
                                  <a:gd name="connsiteY5" fmla="*/ 770664 h 780394"/>
                                  <a:gd name="connsiteX6" fmla="*/ 141658 w 2632818"/>
                                  <a:gd name="connsiteY6" fmla="*/ 648128 h 780394"/>
                                  <a:gd name="connsiteX7" fmla="*/ 498807 w 2632818"/>
                                  <a:gd name="connsiteY7" fmla="*/ 310544 h 780394"/>
                                  <a:gd name="connsiteX8" fmla="*/ 984157 w 2632818"/>
                                  <a:gd name="connsiteY8" fmla="*/ 106496 h 780394"/>
                                  <a:gd name="connsiteX9" fmla="*/ 1444845 w 2632818"/>
                                  <a:gd name="connsiteY9" fmla="*/ 782 h 780394"/>
                                  <a:gd name="connsiteX10" fmla="*/ 1911002 w 2632818"/>
                                  <a:gd name="connsiteY10" fmla="*/ 157546 h 780394"/>
                                  <a:gd name="connsiteX11" fmla="*/ 2159843 w 2632818"/>
                                  <a:gd name="connsiteY11" fmla="*/ 263649 h 780394"/>
                                  <a:gd name="connsiteX12" fmla="*/ 2570403 w 2632818"/>
                                  <a:gd name="connsiteY12" fmla="*/ 432336 h 780394"/>
                                  <a:gd name="connsiteX13" fmla="*/ 2589459 w 2632818"/>
                                  <a:gd name="connsiteY13" fmla="*/ 445171 h 780394"/>
                                  <a:gd name="connsiteX0" fmla="*/ 2589459 w 2632818"/>
                                  <a:gd name="connsiteY0" fmla="*/ 440111 h 775334"/>
                                  <a:gd name="connsiteX1" fmla="*/ 2166129 w 2632818"/>
                                  <a:gd name="connsiteY1" fmla="*/ 192742 h 775334"/>
                                  <a:gd name="connsiteX2" fmla="*/ 926416 w 2632818"/>
                                  <a:gd name="connsiteY2" fmla="*/ 86 h 775334"/>
                                  <a:gd name="connsiteX3" fmla="*/ 621616 w 2632818"/>
                                  <a:gd name="connsiteY3" fmla="*/ 171536 h 775334"/>
                                  <a:gd name="connsiteX4" fmla="*/ 232408 w 2632818"/>
                                  <a:gd name="connsiteY4" fmla="*/ 410321 h 775334"/>
                                  <a:gd name="connsiteX5" fmla="*/ 2023 w 2632818"/>
                                  <a:gd name="connsiteY5" fmla="*/ 765604 h 775334"/>
                                  <a:gd name="connsiteX6" fmla="*/ 141658 w 2632818"/>
                                  <a:gd name="connsiteY6" fmla="*/ 643068 h 775334"/>
                                  <a:gd name="connsiteX7" fmla="*/ 498807 w 2632818"/>
                                  <a:gd name="connsiteY7" fmla="*/ 305484 h 775334"/>
                                  <a:gd name="connsiteX8" fmla="*/ 984157 w 2632818"/>
                                  <a:gd name="connsiteY8" fmla="*/ 101436 h 775334"/>
                                  <a:gd name="connsiteX9" fmla="*/ 1429644 w 2632818"/>
                                  <a:gd name="connsiteY9" fmla="*/ 126113 h 775334"/>
                                  <a:gd name="connsiteX10" fmla="*/ 1911002 w 2632818"/>
                                  <a:gd name="connsiteY10" fmla="*/ 152486 h 775334"/>
                                  <a:gd name="connsiteX11" fmla="*/ 2159843 w 2632818"/>
                                  <a:gd name="connsiteY11" fmla="*/ 258589 h 775334"/>
                                  <a:gd name="connsiteX12" fmla="*/ 2570403 w 2632818"/>
                                  <a:gd name="connsiteY12" fmla="*/ 427276 h 775334"/>
                                  <a:gd name="connsiteX13" fmla="*/ 2589459 w 2632818"/>
                                  <a:gd name="connsiteY13" fmla="*/ 440111 h 775334"/>
                                  <a:gd name="connsiteX0" fmla="*/ 2589459 w 2646289"/>
                                  <a:gd name="connsiteY0" fmla="*/ 441260 h 776483"/>
                                  <a:gd name="connsiteX1" fmla="*/ 1974706 w 2646289"/>
                                  <a:gd name="connsiteY1" fmla="*/ 114032 h 776483"/>
                                  <a:gd name="connsiteX2" fmla="*/ 926416 w 2646289"/>
                                  <a:gd name="connsiteY2" fmla="*/ 1235 h 776483"/>
                                  <a:gd name="connsiteX3" fmla="*/ 621616 w 2646289"/>
                                  <a:gd name="connsiteY3" fmla="*/ 172685 h 776483"/>
                                  <a:gd name="connsiteX4" fmla="*/ 232408 w 2646289"/>
                                  <a:gd name="connsiteY4" fmla="*/ 411470 h 776483"/>
                                  <a:gd name="connsiteX5" fmla="*/ 2023 w 2646289"/>
                                  <a:gd name="connsiteY5" fmla="*/ 766753 h 776483"/>
                                  <a:gd name="connsiteX6" fmla="*/ 141658 w 2646289"/>
                                  <a:gd name="connsiteY6" fmla="*/ 644217 h 776483"/>
                                  <a:gd name="connsiteX7" fmla="*/ 498807 w 2646289"/>
                                  <a:gd name="connsiteY7" fmla="*/ 306633 h 776483"/>
                                  <a:gd name="connsiteX8" fmla="*/ 984157 w 2646289"/>
                                  <a:gd name="connsiteY8" fmla="*/ 102585 h 776483"/>
                                  <a:gd name="connsiteX9" fmla="*/ 1429644 w 2646289"/>
                                  <a:gd name="connsiteY9" fmla="*/ 127262 h 776483"/>
                                  <a:gd name="connsiteX10" fmla="*/ 1911002 w 2646289"/>
                                  <a:gd name="connsiteY10" fmla="*/ 153635 h 776483"/>
                                  <a:gd name="connsiteX11" fmla="*/ 2159843 w 2646289"/>
                                  <a:gd name="connsiteY11" fmla="*/ 259738 h 776483"/>
                                  <a:gd name="connsiteX12" fmla="*/ 2570403 w 2646289"/>
                                  <a:gd name="connsiteY12" fmla="*/ 428425 h 776483"/>
                                  <a:gd name="connsiteX13" fmla="*/ 2589459 w 2646289"/>
                                  <a:gd name="connsiteY13" fmla="*/ 441260 h 776483"/>
                                  <a:gd name="connsiteX0" fmla="*/ 2589459 w 2646289"/>
                                  <a:gd name="connsiteY0" fmla="*/ 430390 h 765613"/>
                                  <a:gd name="connsiteX1" fmla="*/ 1974706 w 2646289"/>
                                  <a:gd name="connsiteY1" fmla="*/ 103162 h 765613"/>
                                  <a:gd name="connsiteX2" fmla="*/ 1202616 w 2646289"/>
                                  <a:gd name="connsiteY2" fmla="*/ 1458 h 765613"/>
                                  <a:gd name="connsiteX3" fmla="*/ 621616 w 2646289"/>
                                  <a:gd name="connsiteY3" fmla="*/ 161815 h 765613"/>
                                  <a:gd name="connsiteX4" fmla="*/ 232408 w 2646289"/>
                                  <a:gd name="connsiteY4" fmla="*/ 400600 h 765613"/>
                                  <a:gd name="connsiteX5" fmla="*/ 2023 w 2646289"/>
                                  <a:gd name="connsiteY5" fmla="*/ 755883 h 765613"/>
                                  <a:gd name="connsiteX6" fmla="*/ 141658 w 2646289"/>
                                  <a:gd name="connsiteY6" fmla="*/ 633347 h 765613"/>
                                  <a:gd name="connsiteX7" fmla="*/ 498807 w 2646289"/>
                                  <a:gd name="connsiteY7" fmla="*/ 295763 h 765613"/>
                                  <a:gd name="connsiteX8" fmla="*/ 984157 w 2646289"/>
                                  <a:gd name="connsiteY8" fmla="*/ 91715 h 765613"/>
                                  <a:gd name="connsiteX9" fmla="*/ 1429644 w 2646289"/>
                                  <a:gd name="connsiteY9" fmla="*/ 116392 h 765613"/>
                                  <a:gd name="connsiteX10" fmla="*/ 1911002 w 2646289"/>
                                  <a:gd name="connsiteY10" fmla="*/ 142765 h 765613"/>
                                  <a:gd name="connsiteX11" fmla="*/ 2159843 w 2646289"/>
                                  <a:gd name="connsiteY11" fmla="*/ 248868 h 765613"/>
                                  <a:gd name="connsiteX12" fmla="*/ 2570403 w 2646289"/>
                                  <a:gd name="connsiteY12" fmla="*/ 417555 h 765613"/>
                                  <a:gd name="connsiteX13" fmla="*/ 2589459 w 2646289"/>
                                  <a:gd name="connsiteY13" fmla="*/ 430390 h 765613"/>
                                  <a:gd name="connsiteX0" fmla="*/ 2589459 w 2646289"/>
                                  <a:gd name="connsiteY0" fmla="*/ 429481 h 764704"/>
                                  <a:gd name="connsiteX1" fmla="*/ 1974706 w 2646289"/>
                                  <a:gd name="connsiteY1" fmla="*/ 102253 h 764704"/>
                                  <a:gd name="connsiteX2" fmla="*/ 1202616 w 2646289"/>
                                  <a:gd name="connsiteY2" fmla="*/ 549 h 764704"/>
                                  <a:gd name="connsiteX3" fmla="*/ 614981 w 2646289"/>
                                  <a:gd name="connsiteY3" fmla="*/ 135166 h 764704"/>
                                  <a:gd name="connsiteX4" fmla="*/ 232408 w 2646289"/>
                                  <a:gd name="connsiteY4" fmla="*/ 399691 h 764704"/>
                                  <a:gd name="connsiteX5" fmla="*/ 2023 w 2646289"/>
                                  <a:gd name="connsiteY5" fmla="*/ 754974 h 764704"/>
                                  <a:gd name="connsiteX6" fmla="*/ 141658 w 2646289"/>
                                  <a:gd name="connsiteY6" fmla="*/ 632438 h 764704"/>
                                  <a:gd name="connsiteX7" fmla="*/ 498807 w 2646289"/>
                                  <a:gd name="connsiteY7" fmla="*/ 294854 h 764704"/>
                                  <a:gd name="connsiteX8" fmla="*/ 984157 w 2646289"/>
                                  <a:gd name="connsiteY8" fmla="*/ 90806 h 764704"/>
                                  <a:gd name="connsiteX9" fmla="*/ 1429644 w 2646289"/>
                                  <a:gd name="connsiteY9" fmla="*/ 115483 h 764704"/>
                                  <a:gd name="connsiteX10" fmla="*/ 1911002 w 2646289"/>
                                  <a:gd name="connsiteY10" fmla="*/ 141856 h 764704"/>
                                  <a:gd name="connsiteX11" fmla="*/ 2159843 w 2646289"/>
                                  <a:gd name="connsiteY11" fmla="*/ 247959 h 764704"/>
                                  <a:gd name="connsiteX12" fmla="*/ 2570403 w 2646289"/>
                                  <a:gd name="connsiteY12" fmla="*/ 416646 h 764704"/>
                                  <a:gd name="connsiteX13" fmla="*/ 2589459 w 2646289"/>
                                  <a:gd name="connsiteY13" fmla="*/ 429481 h 764704"/>
                                  <a:gd name="connsiteX0" fmla="*/ 2589459 w 2646289"/>
                                  <a:gd name="connsiteY0" fmla="*/ 429481 h 764704"/>
                                  <a:gd name="connsiteX1" fmla="*/ 1974706 w 2646289"/>
                                  <a:gd name="connsiteY1" fmla="*/ 102253 h 764704"/>
                                  <a:gd name="connsiteX2" fmla="*/ 1202616 w 2646289"/>
                                  <a:gd name="connsiteY2" fmla="*/ 549 h 764704"/>
                                  <a:gd name="connsiteX3" fmla="*/ 614981 w 2646289"/>
                                  <a:gd name="connsiteY3" fmla="*/ 135166 h 764704"/>
                                  <a:gd name="connsiteX4" fmla="*/ 232408 w 2646289"/>
                                  <a:gd name="connsiteY4" fmla="*/ 399691 h 764704"/>
                                  <a:gd name="connsiteX5" fmla="*/ 2023 w 2646289"/>
                                  <a:gd name="connsiteY5" fmla="*/ 754974 h 764704"/>
                                  <a:gd name="connsiteX6" fmla="*/ 141658 w 2646289"/>
                                  <a:gd name="connsiteY6" fmla="*/ 632438 h 764704"/>
                                  <a:gd name="connsiteX7" fmla="*/ 498807 w 2646289"/>
                                  <a:gd name="connsiteY7" fmla="*/ 294854 h 764704"/>
                                  <a:gd name="connsiteX8" fmla="*/ 984157 w 2646289"/>
                                  <a:gd name="connsiteY8" fmla="*/ 90806 h 764704"/>
                                  <a:gd name="connsiteX9" fmla="*/ 1416566 w 2646289"/>
                                  <a:gd name="connsiteY9" fmla="*/ 45818 h 764704"/>
                                  <a:gd name="connsiteX10" fmla="*/ 1911002 w 2646289"/>
                                  <a:gd name="connsiteY10" fmla="*/ 141856 h 764704"/>
                                  <a:gd name="connsiteX11" fmla="*/ 2159843 w 2646289"/>
                                  <a:gd name="connsiteY11" fmla="*/ 247959 h 764704"/>
                                  <a:gd name="connsiteX12" fmla="*/ 2570403 w 2646289"/>
                                  <a:gd name="connsiteY12" fmla="*/ 416646 h 764704"/>
                                  <a:gd name="connsiteX13" fmla="*/ 2589459 w 2646289"/>
                                  <a:gd name="connsiteY13" fmla="*/ 429481 h 764704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84157 w 2646289"/>
                                  <a:gd name="connsiteY8" fmla="*/ 112935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8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31168 w 2646289"/>
                                  <a:gd name="connsiteY8" fmla="*/ 115660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8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6289"/>
                                  <a:gd name="connsiteY0" fmla="*/ 451610 h 786833"/>
                                  <a:gd name="connsiteX1" fmla="*/ 1974706 w 2646289"/>
                                  <a:gd name="connsiteY1" fmla="*/ 124382 h 786833"/>
                                  <a:gd name="connsiteX2" fmla="*/ 1221273 w 2646289"/>
                                  <a:gd name="connsiteY2" fmla="*/ 381 h 786833"/>
                                  <a:gd name="connsiteX3" fmla="*/ 614981 w 2646289"/>
                                  <a:gd name="connsiteY3" fmla="*/ 157295 h 786833"/>
                                  <a:gd name="connsiteX4" fmla="*/ 232408 w 2646289"/>
                                  <a:gd name="connsiteY4" fmla="*/ 421820 h 786833"/>
                                  <a:gd name="connsiteX5" fmla="*/ 2023 w 2646289"/>
                                  <a:gd name="connsiteY5" fmla="*/ 777103 h 786833"/>
                                  <a:gd name="connsiteX6" fmla="*/ 141658 w 2646289"/>
                                  <a:gd name="connsiteY6" fmla="*/ 654567 h 786833"/>
                                  <a:gd name="connsiteX7" fmla="*/ 498807 w 2646289"/>
                                  <a:gd name="connsiteY7" fmla="*/ 316983 h 786833"/>
                                  <a:gd name="connsiteX8" fmla="*/ 931168 w 2646289"/>
                                  <a:gd name="connsiteY8" fmla="*/ 115660 h 786833"/>
                                  <a:gd name="connsiteX9" fmla="*/ 1416566 w 2646289"/>
                                  <a:gd name="connsiteY9" fmla="*/ 67947 h 786833"/>
                                  <a:gd name="connsiteX10" fmla="*/ 1911002 w 2646289"/>
                                  <a:gd name="connsiteY10" fmla="*/ 163985 h 786833"/>
                                  <a:gd name="connsiteX11" fmla="*/ 2159843 w 2646289"/>
                                  <a:gd name="connsiteY11" fmla="*/ 270089 h 786833"/>
                                  <a:gd name="connsiteX12" fmla="*/ 2570403 w 2646289"/>
                                  <a:gd name="connsiteY12" fmla="*/ 438775 h 786833"/>
                                  <a:gd name="connsiteX13" fmla="*/ 2589459 w 2646289"/>
                                  <a:gd name="connsiteY13" fmla="*/ 451610 h 786833"/>
                                  <a:gd name="connsiteX0" fmla="*/ 2589459 w 2647424"/>
                                  <a:gd name="connsiteY0" fmla="*/ 451610 h 786833"/>
                                  <a:gd name="connsiteX1" fmla="*/ 1974706 w 2647424"/>
                                  <a:gd name="connsiteY1" fmla="*/ 124382 h 786833"/>
                                  <a:gd name="connsiteX2" fmla="*/ 1221273 w 2647424"/>
                                  <a:gd name="connsiteY2" fmla="*/ 381 h 786833"/>
                                  <a:gd name="connsiteX3" fmla="*/ 614981 w 2647424"/>
                                  <a:gd name="connsiteY3" fmla="*/ 157295 h 786833"/>
                                  <a:gd name="connsiteX4" fmla="*/ 232408 w 2647424"/>
                                  <a:gd name="connsiteY4" fmla="*/ 421820 h 786833"/>
                                  <a:gd name="connsiteX5" fmla="*/ 2023 w 2647424"/>
                                  <a:gd name="connsiteY5" fmla="*/ 777103 h 786833"/>
                                  <a:gd name="connsiteX6" fmla="*/ 141658 w 2647424"/>
                                  <a:gd name="connsiteY6" fmla="*/ 654567 h 786833"/>
                                  <a:gd name="connsiteX7" fmla="*/ 498807 w 2647424"/>
                                  <a:gd name="connsiteY7" fmla="*/ 316983 h 786833"/>
                                  <a:gd name="connsiteX8" fmla="*/ 931168 w 2647424"/>
                                  <a:gd name="connsiteY8" fmla="*/ 115660 h 786833"/>
                                  <a:gd name="connsiteX9" fmla="*/ 1416566 w 2647424"/>
                                  <a:gd name="connsiteY9" fmla="*/ 67947 h 786833"/>
                                  <a:gd name="connsiteX10" fmla="*/ 1911002 w 2647424"/>
                                  <a:gd name="connsiteY10" fmla="*/ 163985 h 786833"/>
                                  <a:gd name="connsiteX11" fmla="*/ 2137147 w 2647424"/>
                                  <a:gd name="connsiteY11" fmla="*/ 238853 h 786833"/>
                                  <a:gd name="connsiteX12" fmla="*/ 2570403 w 2647424"/>
                                  <a:gd name="connsiteY12" fmla="*/ 438775 h 786833"/>
                                  <a:gd name="connsiteX13" fmla="*/ 2589459 w 2647424"/>
                                  <a:gd name="connsiteY13" fmla="*/ 451610 h 786833"/>
                                  <a:gd name="connsiteX0" fmla="*/ 2587968 w 2646420"/>
                                  <a:gd name="connsiteY0" fmla="*/ 483729 h 786869"/>
                                  <a:gd name="connsiteX1" fmla="*/ 1974706 w 2646420"/>
                                  <a:gd name="connsiteY1" fmla="*/ 124418 h 786869"/>
                                  <a:gd name="connsiteX2" fmla="*/ 1221273 w 2646420"/>
                                  <a:gd name="connsiteY2" fmla="*/ 417 h 786869"/>
                                  <a:gd name="connsiteX3" fmla="*/ 614981 w 2646420"/>
                                  <a:gd name="connsiteY3" fmla="*/ 157331 h 786869"/>
                                  <a:gd name="connsiteX4" fmla="*/ 232408 w 2646420"/>
                                  <a:gd name="connsiteY4" fmla="*/ 421856 h 786869"/>
                                  <a:gd name="connsiteX5" fmla="*/ 2023 w 2646420"/>
                                  <a:gd name="connsiteY5" fmla="*/ 777139 h 786869"/>
                                  <a:gd name="connsiteX6" fmla="*/ 141658 w 2646420"/>
                                  <a:gd name="connsiteY6" fmla="*/ 654603 h 786869"/>
                                  <a:gd name="connsiteX7" fmla="*/ 498807 w 2646420"/>
                                  <a:gd name="connsiteY7" fmla="*/ 317019 h 786869"/>
                                  <a:gd name="connsiteX8" fmla="*/ 931168 w 2646420"/>
                                  <a:gd name="connsiteY8" fmla="*/ 115696 h 786869"/>
                                  <a:gd name="connsiteX9" fmla="*/ 1416566 w 2646420"/>
                                  <a:gd name="connsiteY9" fmla="*/ 67983 h 786869"/>
                                  <a:gd name="connsiteX10" fmla="*/ 1911002 w 2646420"/>
                                  <a:gd name="connsiteY10" fmla="*/ 164021 h 786869"/>
                                  <a:gd name="connsiteX11" fmla="*/ 2137147 w 2646420"/>
                                  <a:gd name="connsiteY11" fmla="*/ 238889 h 786869"/>
                                  <a:gd name="connsiteX12" fmla="*/ 2570403 w 2646420"/>
                                  <a:gd name="connsiteY12" fmla="*/ 438811 h 786869"/>
                                  <a:gd name="connsiteX13" fmla="*/ 2587968 w 2646420"/>
                                  <a:gd name="connsiteY13" fmla="*/ 483729 h 786869"/>
                                  <a:gd name="connsiteX0" fmla="*/ 2608311 w 2660652"/>
                                  <a:gd name="connsiteY0" fmla="*/ 411088 h 786796"/>
                                  <a:gd name="connsiteX1" fmla="*/ 1974706 w 2660652"/>
                                  <a:gd name="connsiteY1" fmla="*/ 124345 h 786796"/>
                                  <a:gd name="connsiteX2" fmla="*/ 1221273 w 2660652"/>
                                  <a:gd name="connsiteY2" fmla="*/ 344 h 786796"/>
                                  <a:gd name="connsiteX3" fmla="*/ 614981 w 2660652"/>
                                  <a:gd name="connsiteY3" fmla="*/ 157258 h 786796"/>
                                  <a:gd name="connsiteX4" fmla="*/ 232408 w 2660652"/>
                                  <a:gd name="connsiteY4" fmla="*/ 421783 h 786796"/>
                                  <a:gd name="connsiteX5" fmla="*/ 2023 w 2660652"/>
                                  <a:gd name="connsiteY5" fmla="*/ 777066 h 786796"/>
                                  <a:gd name="connsiteX6" fmla="*/ 141658 w 2660652"/>
                                  <a:gd name="connsiteY6" fmla="*/ 654530 h 786796"/>
                                  <a:gd name="connsiteX7" fmla="*/ 498807 w 2660652"/>
                                  <a:gd name="connsiteY7" fmla="*/ 316946 h 786796"/>
                                  <a:gd name="connsiteX8" fmla="*/ 931168 w 2660652"/>
                                  <a:gd name="connsiteY8" fmla="*/ 115623 h 786796"/>
                                  <a:gd name="connsiteX9" fmla="*/ 1416566 w 2660652"/>
                                  <a:gd name="connsiteY9" fmla="*/ 67910 h 786796"/>
                                  <a:gd name="connsiteX10" fmla="*/ 1911002 w 2660652"/>
                                  <a:gd name="connsiteY10" fmla="*/ 163948 h 786796"/>
                                  <a:gd name="connsiteX11" fmla="*/ 2137147 w 2660652"/>
                                  <a:gd name="connsiteY11" fmla="*/ 238816 h 786796"/>
                                  <a:gd name="connsiteX12" fmla="*/ 2570403 w 2660652"/>
                                  <a:gd name="connsiteY12" fmla="*/ 438738 h 786796"/>
                                  <a:gd name="connsiteX13" fmla="*/ 2608311 w 2660652"/>
                                  <a:gd name="connsiteY13" fmla="*/ 411088 h 786796"/>
                                  <a:gd name="connsiteX0" fmla="*/ 2608311 w 2662255"/>
                                  <a:gd name="connsiteY0" fmla="*/ 411088 h 786796"/>
                                  <a:gd name="connsiteX1" fmla="*/ 1974706 w 2662255"/>
                                  <a:gd name="connsiteY1" fmla="*/ 124345 h 786796"/>
                                  <a:gd name="connsiteX2" fmla="*/ 1221273 w 2662255"/>
                                  <a:gd name="connsiteY2" fmla="*/ 344 h 786796"/>
                                  <a:gd name="connsiteX3" fmla="*/ 614981 w 2662255"/>
                                  <a:gd name="connsiteY3" fmla="*/ 157258 h 786796"/>
                                  <a:gd name="connsiteX4" fmla="*/ 232408 w 2662255"/>
                                  <a:gd name="connsiteY4" fmla="*/ 421783 h 786796"/>
                                  <a:gd name="connsiteX5" fmla="*/ 2023 w 2662255"/>
                                  <a:gd name="connsiteY5" fmla="*/ 777066 h 786796"/>
                                  <a:gd name="connsiteX6" fmla="*/ 141658 w 2662255"/>
                                  <a:gd name="connsiteY6" fmla="*/ 654530 h 786796"/>
                                  <a:gd name="connsiteX7" fmla="*/ 498807 w 2662255"/>
                                  <a:gd name="connsiteY7" fmla="*/ 316946 h 786796"/>
                                  <a:gd name="connsiteX8" fmla="*/ 931168 w 2662255"/>
                                  <a:gd name="connsiteY8" fmla="*/ 115623 h 786796"/>
                                  <a:gd name="connsiteX9" fmla="*/ 1416566 w 2662255"/>
                                  <a:gd name="connsiteY9" fmla="*/ 67910 h 786796"/>
                                  <a:gd name="connsiteX10" fmla="*/ 1911002 w 2662255"/>
                                  <a:gd name="connsiteY10" fmla="*/ 163948 h 786796"/>
                                  <a:gd name="connsiteX11" fmla="*/ 2137147 w 2662255"/>
                                  <a:gd name="connsiteY11" fmla="*/ 238816 h 786796"/>
                                  <a:gd name="connsiteX12" fmla="*/ 2574438 w 2662255"/>
                                  <a:gd name="connsiteY12" fmla="*/ 492272 h 786796"/>
                                  <a:gd name="connsiteX13" fmla="*/ 2608311 w 2662255"/>
                                  <a:gd name="connsiteY13" fmla="*/ 411088 h 786796"/>
                                  <a:gd name="connsiteX0" fmla="*/ 2496995 w 2603238"/>
                                  <a:gd name="connsiteY0" fmla="*/ 376872 h 786769"/>
                                  <a:gd name="connsiteX1" fmla="*/ 1974706 w 2603238"/>
                                  <a:gd name="connsiteY1" fmla="*/ 124318 h 786769"/>
                                  <a:gd name="connsiteX2" fmla="*/ 1221273 w 2603238"/>
                                  <a:gd name="connsiteY2" fmla="*/ 317 h 786769"/>
                                  <a:gd name="connsiteX3" fmla="*/ 614981 w 2603238"/>
                                  <a:gd name="connsiteY3" fmla="*/ 157231 h 786769"/>
                                  <a:gd name="connsiteX4" fmla="*/ 232408 w 2603238"/>
                                  <a:gd name="connsiteY4" fmla="*/ 421756 h 786769"/>
                                  <a:gd name="connsiteX5" fmla="*/ 2023 w 2603238"/>
                                  <a:gd name="connsiteY5" fmla="*/ 777039 h 786769"/>
                                  <a:gd name="connsiteX6" fmla="*/ 141658 w 2603238"/>
                                  <a:gd name="connsiteY6" fmla="*/ 654503 h 786769"/>
                                  <a:gd name="connsiteX7" fmla="*/ 498807 w 2603238"/>
                                  <a:gd name="connsiteY7" fmla="*/ 316919 h 786769"/>
                                  <a:gd name="connsiteX8" fmla="*/ 931168 w 2603238"/>
                                  <a:gd name="connsiteY8" fmla="*/ 115596 h 786769"/>
                                  <a:gd name="connsiteX9" fmla="*/ 1416566 w 2603238"/>
                                  <a:gd name="connsiteY9" fmla="*/ 67883 h 786769"/>
                                  <a:gd name="connsiteX10" fmla="*/ 1911002 w 2603238"/>
                                  <a:gd name="connsiteY10" fmla="*/ 163921 h 786769"/>
                                  <a:gd name="connsiteX11" fmla="*/ 2137147 w 2603238"/>
                                  <a:gd name="connsiteY11" fmla="*/ 238789 h 786769"/>
                                  <a:gd name="connsiteX12" fmla="*/ 2574438 w 2603238"/>
                                  <a:gd name="connsiteY12" fmla="*/ 492245 h 786769"/>
                                  <a:gd name="connsiteX13" fmla="*/ 2496995 w 2603238"/>
                                  <a:gd name="connsiteY13" fmla="*/ 376872 h 786769"/>
                                  <a:gd name="connsiteX0" fmla="*/ 2496995 w 2614345"/>
                                  <a:gd name="connsiteY0" fmla="*/ 376872 h 786769"/>
                                  <a:gd name="connsiteX1" fmla="*/ 1974706 w 2614345"/>
                                  <a:gd name="connsiteY1" fmla="*/ 124318 h 786769"/>
                                  <a:gd name="connsiteX2" fmla="*/ 1221273 w 2614345"/>
                                  <a:gd name="connsiteY2" fmla="*/ 317 h 786769"/>
                                  <a:gd name="connsiteX3" fmla="*/ 614981 w 2614345"/>
                                  <a:gd name="connsiteY3" fmla="*/ 157231 h 786769"/>
                                  <a:gd name="connsiteX4" fmla="*/ 232408 w 2614345"/>
                                  <a:gd name="connsiteY4" fmla="*/ 421756 h 786769"/>
                                  <a:gd name="connsiteX5" fmla="*/ 2023 w 2614345"/>
                                  <a:gd name="connsiteY5" fmla="*/ 777039 h 786769"/>
                                  <a:gd name="connsiteX6" fmla="*/ 141658 w 2614345"/>
                                  <a:gd name="connsiteY6" fmla="*/ 654503 h 786769"/>
                                  <a:gd name="connsiteX7" fmla="*/ 498807 w 2614345"/>
                                  <a:gd name="connsiteY7" fmla="*/ 316919 h 786769"/>
                                  <a:gd name="connsiteX8" fmla="*/ 931168 w 2614345"/>
                                  <a:gd name="connsiteY8" fmla="*/ 115596 h 786769"/>
                                  <a:gd name="connsiteX9" fmla="*/ 1416566 w 2614345"/>
                                  <a:gd name="connsiteY9" fmla="*/ 67883 h 786769"/>
                                  <a:gd name="connsiteX10" fmla="*/ 1911002 w 2614345"/>
                                  <a:gd name="connsiteY10" fmla="*/ 163921 h 786769"/>
                                  <a:gd name="connsiteX11" fmla="*/ 2137147 w 2614345"/>
                                  <a:gd name="connsiteY11" fmla="*/ 238789 h 786769"/>
                                  <a:gd name="connsiteX12" fmla="*/ 2588286 w 2614345"/>
                                  <a:gd name="connsiteY12" fmla="*/ 489162 h 786769"/>
                                  <a:gd name="connsiteX13" fmla="*/ 2496995 w 2614345"/>
                                  <a:gd name="connsiteY13" fmla="*/ 376872 h 786769"/>
                                  <a:gd name="connsiteX0" fmla="*/ 2496995 w 2611741"/>
                                  <a:gd name="connsiteY0" fmla="*/ 376872 h 786769"/>
                                  <a:gd name="connsiteX1" fmla="*/ 1974706 w 2611741"/>
                                  <a:gd name="connsiteY1" fmla="*/ 124318 h 786769"/>
                                  <a:gd name="connsiteX2" fmla="*/ 1221273 w 2611741"/>
                                  <a:gd name="connsiteY2" fmla="*/ 317 h 786769"/>
                                  <a:gd name="connsiteX3" fmla="*/ 614981 w 2611741"/>
                                  <a:gd name="connsiteY3" fmla="*/ 157231 h 786769"/>
                                  <a:gd name="connsiteX4" fmla="*/ 232408 w 2611741"/>
                                  <a:gd name="connsiteY4" fmla="*/ 421756 h 786769"/>
                                  <a:gd name="connsiteX5" fmla="*/ 2023 w 2611741"/>
                                  <a:gd name="connsiteY5" fmla="*/ 777039 h 786769"/>
                                  <a:gd name="connsiteX6" fmla="*/ 141658 w 2611741"/>
                                  <a:gd name="connsiteY6" fmla="*/ 654503 h 786769"/>
                                  <a:gd name="connsiteX7" fmla="*/ 498807 w 2611741"/>
                                  <a:gd name="connsiteY7" fmla="*/ 316919 h 786769"/>
                                  <a:gd name="connsiteX8" fmla="*/ 931168 w 2611741"/>
                                  <a:gd name="connsiteY8" fmla="*/ 115596 h 786769"/>
                                  <a:gd name="connsiteX9" fmla="*/ 1416566 w 2611741"/>
                                  <a:gd name="connsiteY9" fmla="*/ 67883 h 786769"/>
                                  <a:gd name="connsiteX10" fmla="*/ 1911002 w 2611741"/>
                                  <a:gd name="connsiteY10" fmla="*/ 163921 h 786769"/>
                                  <a:gd name="connsiteX11" fmla="*/ 2137147 w 2611741"/>
                                  <a:gd name="connsiteY11" fmla="*/ 238789 h 786769"/>
                                  <a:gd name="connsiteX12" fmla="*/ 2588286 w 2611741"/>
                                  <a:gd name="connsiteY12" fmla="*/ 489162 h 786769"/>
                                  <a:gd name="connsiteX13" fmla="*/ 2496995 w 2611741"/>
                                  <a:gd name="connsiteY13" fmla="*/ 376872 h 786769"/>
                                  <a:gd name="connsiteX0" fmla="*/ 2467474 w 2607081"/>
                                  <a:gd name="connsiteY0" fmla="*/ 338057 h 786743"/>
                                  <a:gd name="connsiteX1" fmla="*/ 1974706 w 2607081"/>
                                  <a:gd name="connsiteY1" fmla="*/ 124292 h 786743"/>
                                  <a:gd name="connsiteX2" fmla="*/ 1221273 w 2607081"/>
                                  <a:gd name="connsiteY2" fmla="*/ 291 h 786743"/>
                                  <a:gd name="connsiteX3" fmla="*/ 614981 w 2607081"/>
                                  <a:gd name="connsiteY3" fmla="*/ 157205 h 786743"/>
                                  <a:gd name="connsiteX4" fmla="*/ 232408 w 2607081"/>
                                  <a:gd name="connsiteY4" fmla="*/ 421730 h 786743"/>
                                  <a:gd name="connsiteX5" fmla="*/ 2023 w 2607081"/>
                                  <a:gd name="connsiteY5" fmla="*/ 777013 h 786743"/>
                                  <a:gd name="connsiteX6" fmla="*/ 141658 w 2607081"/>
                                  <a:gd name="connsiteY6" fmla="*/ 654477 h 786743"/>
                                  <a:gd name="connsiteX7" fmla="*/ 498807 w 2607081"/>
                                  <a:gd name="connsiteY7" fmla="*/ 316893 h 786743"/>
                                  <a:gd name="connsiteX8" fmla="*/ 931168 w 2607081"/>
                                  <a:gd name="connsiteY8" fmla="*/ 115570 h 786743"/>
                                  <a:gd name="connsiteX9" fmla="*/ 1416566 w 2607081"/>
                                  <a:gd name="connsiteY9" fmla="*/ 67857 h 786743"/>
                                  <a:gd name="connsiteX10" fmla="*/ 1911002 w 2607081"/>
                                  <a:gd name="connsiteY10" fmla="*/ 163895 h 786743"/>
                                  <a:gd name="connsiteX11" fmla="*/ 2137147 w 2607081"/>
                                  <a:gd name="connsiteY11" fmla="*/ 238763 h 786743"/>
                                  <a:gd name="connsiteX12" fmla="*/ 2588286 w 2607081"/>
                                  <a:gd name="connsiteY12" fmla="*/ 489136 h 786743"/>
                                  <a:gd name="connsiteX13" fmla="*/ 2467474 w 2607081"/>
                                  <a:gd name="connsiteY13" fmla="*/ 338057 h 786743"/>
                                  <a:gd name="connsiteX0" fmla="*/ 2467474 w 2620397"/>
                                  <a:gd name="connsiteY0" fmla="*/ 338057 h 786743"/>
                                  <a:gd name="connsiteX1" fmla="*/ 1974706 w 2620397"/>
                                  <a:gd name="connsiteY1" fmla="*/ 124292 h 786743"/>
                                  <a:gd name="connsiteX2" fmla="*/ 1221273 w 2620397"/>
                                  <a:gd name="connsiteY2" fmla="*/ 291 h 786743"/>
                                  <a:gd name="connsiteX3" fmla="*/ 614981 w 2620397"/>
                                  <a:gd name="connsiteY3" fmla="*/ 157205 h 786743"/>
                                  <a:gd name="connsiteX4" fmla="*/ 232408 w 2620397"/>
                                  <a:gd name="connsiteY4" fmla="*/ 421730 h 786743"/>
                                  <a:gd name="connsiteX5" fmla="*/ 2023 w 2620397"/>
                                  <a:gd name="connsiteY5" fmla="*/ 777013 h 786743"/>
                                  <a:gd name="connsiteX6" fmla="*/ 141658 w 2620397"/>
                                  <a:gd name="connsiteY6" fmla="*/ 654477 h 786743"/>
                                  <a:gd name="connsiteX7" fmla="*/ 498807 w 2620397"/>
                                  <a:gd name="connsiteY7" fmla="*/ 316893 h 786743"/>
                                  <a:gd name="connsiteX8" fmla="*/ 931168 w 2620397"/>
                                  <a:gd name="connsiteY8" fmla="*/ 115570 h 786743"/>
                                  <a:gd name="connsiteX9" fmla="*/ 1416566 w 2620397"/>
                                  <a:gd name="connsiteY9" fmla="*/ 67857 h 786743"/>
                                  <a:gd name="connsiteX10" fmla="*/ 1911002 w 2620397"/>
                                  <a:gd name="connsiteY10" fmla="*/ 163895 h 786743"/>
                                  <a:gd name="connsiteX11" fmla="*/ 2137147 w 2620397"/>
                                  <a:gd name="connsiteY11" fmla="*/ 238763 h 786743"/>
                                  <a:gd name="connsiteX12" fmla="*/ 2603241 w 2620397"/>
                                  <a:gd name="connsiteY12" fmla="*/ 490344 h 786743"/>
                                  <a:gd name="connsiteX13" fmla="*/ 2467474 w 2620397"/>
                                  <a:gd name="connsiteY13" fmla="*/ 338057 h 786743"/>
                                  <a:gd name="connsiteX0" fmla="*/ 2467474 w 2604023"/>
                                  <a:gd name="connsiteY0" fmla="*/ 338057 h 786743"/>
                                  <a:gd name="connsiteX1" fmla="*/ 1974706 w 2604023"/>
                                  <a:gd name="connsiteY1" fmla="*/ 124292 h 786743"/>
                                  <a:gd name="connsiteX2" fmla="*/ 1221273 w 2604023"/>
                                  <a:gd name="connsiteY2" fmla="*/ 291 h 786743"/>
                                  <a:gd name="connsiteX3" fmla="*/ 614981 w 2604023"/>
                                  <a:gd name="connsiteY3" fmla="*/ 157205 h 786743"/>
                                  <a:gd name="connsiteX4" fmla="*/ 232408 w 2604023"/>
                                  <a:gd name="connsiteY4" fmla="*/ 421730 h 786743"/>
                                  <a:gd name="connsiteX5" fmla="*/ 2023 w 2604023"/>
                                  <a:gd name="connsiteY5" fmla="*/ 777013 h 786743"/>
                                  <a:gd name="connsiteX6" fmla="*/ 141658 w 2604023"/>
                                  <a:gd name="connsiteY6" fmla="*/ 654477 h 786743"/>
                                  <a:gd name="connsiteX7" fmla="*/ 498807 w 2604023"/>
                                  <a:gd name="connsiteY7" fmla="*/ 316893 h 786743"/>
                                  <a:gd name="connsiteX8" fmla="*/ 931168 w 2604023"/>
                                  <a:gd name="connsiteY8" fmla="*/ 115570 h 786743"/>
                                  <a:gd name="connsiteX9" fmla="*/ 1416566 w 2604023"/>
                                  <a:gd name="connsiteY9" fmla="*/ 67857 h 786743"/>
                                  <a:gd name="connsiteX10" fmla="*/ 1911002 w 2604023"/>
                                  <a:gd name="connsiteY10" fmla="*/ 163895 h 786743"/>
                                  <a:gd name="connsiteX11" fmla="*/ 2137147 w 2604023"/>
                                  <a:gd name="connsiteY11" fmla="*/ 238763 h 786743"/>
                                  <a:gd name="connsiteX12" fmla="*/ 2603241 w 2604023"/>
                                  <a:gd name="connsiteY12" fmla="*/ 490344 h 786743"/>
                                  <a:gd name="connsiteX13" fmla="*/ 2467474 w 2604023"/>
                                  <a:gd name="connsiteY13" fmla="*/ 338057 h 786743"/>
                                  <a:gd name="connsiteX0" fmla="*/ 2423908 w 2613900"/>
                                  <a:gd name="connsiteY0" fmla="*/ 320529 h 786733"/>
                                  <a:gd name="connsiteX1" fmla="*/ 1974706 w 2613900"/>
                                  <a:gd name="connsiteY1" fmla="*/ 124282 h 786733"/>
                                  <a:gd name="connsiteX2" fmla="*/ 1221273 w 2613900"/>
                                  <a:gd name="connsiteY2" fmla="*/ 281 h 786733"/>
                                  <a:gd name="connsiteX3" fmla="*/ 614981 w 2613900"/>
                                  <a:gd name="connsiteY3" fmla="*/ 157195 h 786733"/>
                                  <a:gd name="connsiteX4" fmla="*/ 232408 w 2613900"/>
                                  <a:gd name="connsiteY4" fmla="*/ 421720 h 786733"/>
                                  <a:gd name="connsiteX5" fmla="*/ 2023 w 2613900"/>
                                  <a:gd name="connsiteY5" fmla="*/ 777003 h 786733"/>
                                  <a:gd name="connsiteX6" fmla="*/ 141658 w 2613900"/>
                                  <a:gd name="connsiteY6" fmla="*/ 654467 h 786733"/>
                                  <a:gd name="connsiteX7" fmla="*/ 498807 w 2613900"/>
                                  <a:gd name="connsiteY7" fmla="*/ 316883 h 786733"/>
                                  <a:gd name="connsiteX8" fmla="*/ 931168 w 2613900"/>
                                  <a:gd name="connsiteY8" fmla="*/ 115560 h 786733"/>
                                  <a:gd name="connsiteX9" fmla="*/ 1416566 w 2613900"/>
                                  <a:gd name="connsiteY9" fmla="*/ 67847 h 786733"/>
                                  <a:gd name="connsiteX10" fmla="*/ 1911002 w 2613900"/>
                                  <a:gd name="connsiteY10" fmla="*/ 163885 h 786733"/>
                                  <a:gd name="connsiteX11" fmla="*/ 2137147 w 2613900"/>
                                  <a:gd name="connsiteY11" fmla="*/ 238753 h 786733"/>
                                  <a:gd name="connsiteX12" fmla="*/ 2603241 w 2613900"/>
                                  <a:gd name="connsiteY12" fmla="*/ 490334 h 786733"/>
                                  <a:gd name="connsiteX13" fmla="*/ 2423908 w 2613900"/>
                                  <a:gd name="connsiteY13" fmla="*/ 320529 h 786733"/>
                                  <a:gd name="connsiteX0" fmla="*/ 2423908 w 2613900"/>
                                  <a:gd name="connsiteY0" fmla="*/ 320529 h 786733"/>
                                  <a:gd name="connsiteX1" fmla="*/ 1974706 w 2613900"/>
                                  <a:gd name="connsiteY1" fmla="*/ 124282 h 786733"/>
                                  <a:gd name="connsiteX2" fmla="*/ 1221273 w 2613900"/>
                                  <a:gd name="connsiteY2" fmla="*/ 281 h 786733"/>
                                  <a:gd name="connsiteX3" fmla="*/ 614981 w 2613900"/>
                                  <a:gd name="connsiteY3" fmla="*/ 157195 h 786733"/>
                                  <a:gd name="connsiteX4" fmla="*/ 232408 w 2613900"/>
                                  <a:gd name="connsiteY4" fmla="*/ 421720 h 786733"/>
                                  <a:gd name="connsiteX5" fmla="*/ 2023 w 2613900"/>
                                  <a:gd name="connsiteY5" fmla="*/ 777003 h 786733"/>
                                  <a:gd name="connsiteX6" fmla="*/ 141658 w 2613900"/>
                                  <a:gd name="connsiteY6" fmla="*/ 654467 h 786733"/>
                                  <a:gd name="connsiteX7" fmla="*/ 498807 w 2613900"/>
                                  <a:gd name="connsiteY7" fmla="*/ 316883 h 786733"/>
                                  <a:gd name="connsiteX8" fmla="*/ 931168 w 2613900"/>
                                  <a:gd name="connsiteY8" fmla="*/ 115560 h 786733"/>
                                  <a:gd name="connsiteX9" fmla="*/ 1416566 w 2613900"/>
                                  <a:gd name="connsiteY9" fmla="*/ 67847 h 786733"/>
                                  <a:gd name="connsiteX10" fmla="*/ 2137147 w 2613900"/>
                                  <a:gd name="connsiteY10" fmla="*/ 238753 h 786733"/>
                                  <a:gd name="connsiteX11" fmla="*/ 2603241 w 2613900"/>
                                  <a:gd name="connsiteY11" fmla="*/ 490334 h 786733"/>
                                  <a:gd name="connsiteX12" fmla="*/ 2423908 w 2613900"/>
                                  <a:gd name="connsiteY12" fmla="*/ 320529 h 786733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</a:cxnLst>
                                <a:rect l="l" t="t" r="r" b="b"/>
                                <a:pathLst>
                                  <a:path w="2613900" h="786733">
                                    <a:moveTo>
                                      <a:pt x="2423908" y="320529"/>
                                    </a:moveTo>
                                    <a:cubicBezTo>
                                      <a:pt x="2319152" y="259520"/>
                                      <a:pt x="2175145" y="177657"/>
                                      <a:pt x="1974706" y="124282"/>
                                    </a:cubicBezTo>
                                    <a:cubicBezTo>
                                      <a:pt x="1774267" y="70907"/>
                                      <a:pt x="1447894" y="-5204"/>
                                      <a:pt x="1221273" y="281"/>
                                    </a:cubicBezTo>
                                    <a:cubicBezTo>
                                      <a:pt x="994652" y="5766"/>
                                      <a:pt x="779792" y="86955"/>
                                      <a:pt x="614981" y="157195"/>
                                    </a:cubicBezTo>
                                    <a:cubicBezTo>
                                      <a:pt x="450170" y="227435"/>
                                      <a:pt x="334568" y="318419"/>
                                      <a:pt x="232408" y="421720"/>
                                    </a:cubicBezTo>
                                    <a:cubicBezTo>
                                      <a:pt x="130248" y="525021"/>
                                      <a:pt x="17148" y="738212"/>
                                      <a:pt x="2023" y="777003"/>
                                    </a:cubicBezTo>
                                    <a:cubicBezTo>
                                      <a:pt x="-13102" y="815794"/>
                                      <a:pt x="58861" y="731154"/>
                                      <a:pt x="141658" y="654467"/>
                                    </a:cubicBezTo>
                                    <a:cubicBezTo>
                                      <a:pt x="224455" y="577780"/>
                                      <a:pt x="358391" y="407155"/>
                                      <a:pt x="498807" y="316883"/>
                                    </a:cubicBezTo>
                                    <a:cubicBezTo>
                                      <a:pt x="639223" y="226611"/>
                                      <a:pt x="778208" y="157066"/>
                                      <a:pt x="931168" y="115560"/>
                                    </a:cubicBezTo>
                                    <a:cubicBezTo>
                                      <a:pt x="1084128" y="74054"/>
                                      <a:pt x="1215570" y="47315"/>
                                      <a:pt x="1416566" y="67847"/>
                                    </a:cubicBezTo>
                                    <a:cubicBezTo>
                                      <a:pt x="1617562" y="88379"/>
                                      <a:pt x="1939368" y="168338"/>
                                      <a:pt x="2137147" y="238753"/>
                                    </a:cubicBezTo>
                                    <a:cubicBezTo>
                                      <a:pt x="2334926" y="309168"/>
                                      <a:pt x="2555448" y="476705"/>
                                      <a:pt x="2603241" y="490334"/>
                                    </a:cubicBezTo>
                                    <a:cubicBezTo>
                                      <a:pt x="2651035" y="503963"/>
                                      <a:pt x="2528664" y="381538"/>
                                      <a:pt x="2423908" y="320529"/>
                                    </a:cubicBezTo>
                                    <a:close/>
                                  </a:path>
                                </a:pathLst>
                              </a:custGeom>
                              <a:solidFill>
                                <a:srgbClr val="002060"/>
                              </a:solidFill>
                              <a:ln w="9525">
                                <a:solidFill>
                                  <a:sysClr val="windowText" lastClr="000000"/>
                                </a:solidFill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>
                                <a:lvl1pPr marL="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1pPr>
                                <a:lvl2pPr marL="457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2pPr>
                                <a:lvl3pPr marL="914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3pPr>
                                <a:lvl4pPr marL="1371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4pPr>
                                <a:lvl5pPr marL="18288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5pPr>
                                <a:lvl6pPr marL="22860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6pPr>
                                <a:lvl7pPr marL="27432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7pPr>
                                <a:lvl8pPr marL="32004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8pPr>
                                <a:lvl9pPr marL="3657600" indent="0">
                                  <a:defRPr sz="1100">
                                    <a:latin typeface="+mn-lt"/>
                                    <a:ea typeface="+mn-ea"/>
                                    <a:cs typeface="+mn-cs"/>
                                  </a:defRPr>
                                </a:lvl9pPr>
                              </a:lstStyle>
                              <a:p>
                                <a:endParaRPr lang="ja-JP" altLang="en-US"/>
                              </a:p>
                            </p:txBody>
                          </p:sp>
                        </p:grpSp>
                        <p:sp>
                          <p:nvSpPr>
                            <p:cNvPr id="1129" name="楕円 1128">
                              <a:extLst>
                                <a:ext uri="{FF2B5EF4-FFF2-40B4-BE49-F238E27FC236}">
                                  <a16:creationId xmlns:a16="http://schemas.microsoft.com/office/drawing/2014/main" id="{2BA2B049-2F6C-4960-ADAB-3A8E82CA93F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>
                              <a:off x="1047189" y="0"/>
                              <a:ext cx="99324" cy="35717"/>
                            </a:xfrm>
                            <a:prstGeom prst="ellipse">
                              <a:avLst/>
                            </a:prstGeom>
                            <a:solidFill>
                              <a:sysClr val="window" lastClr="FFFFFF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rtlCol="0" anchor="ctr"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pPr algn="l"/>
                              <a:endParaRPr kumimoji="1" lang="ja-JP" altLang="en-US" sz="1100"/>
                            </a:p>
                          </p:txBody>
                        </p:sp>
                      </p:grpSp>
                    </p:grpSp>
                    <p:sp>
                      <p:nvSpPr>
                        <p:cNvPr id="1124" name="フリーフォーム: 図形 1123">
                          <a:extLst>
                            <a:ext uri="{FF2B5EF4-FFF2-40B4-BE49-F238E27FC236}">
                              <a16:creationId xmlns:a16="http://schemas.microsoft.com/office/drawing/2014/main" id="{0E713E58-3B91-4705-BC49-B922268019C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7914362" y="2297618"/>
                          <a:ext cx="109978" cy="105592"/>
                        </a:xfrm>
                        <a:custGeom>
                          <a:avLst/>
                          <a:gdLst>
                            <a:gd name="connsiteX0" fmla="*/ 0 w 123825"/>
                            <a:gd name="connsiteY0" fmla="*/ 123825 h 123825"/>
                            <a:gd name="connsiteX1" fmla="*/ 123825 w 123825"/>
                            <a:gd name="connsiteY1" fmla="*/ 0 h 123825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</a:cxnLst>
                          <a:rect l="l" t="t" r="r" b="b"/>
                          <a:pathLst>
                            <a:path w="123825" h="123825">
                              <a:moveTo>
                                <a:pt x="0" y="123825"/>
                              </a:moveTo>
                              <a:lnTo>
                                <a:pt x="123825" y="0"/>
                              </a:lnTo>
                            </a:path>
                          </a:pathLst>
                        </a:custGeom>
                        <a:noFill/>
                        <a:ln w="57150">
                          <a:solidFill>
                            <a:sysClr val="windowText" lastClr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rtlCol="0" anchor="t"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pPr algn="l"/>
                          <a:endParaRPr kumimoji="1" lang="ja-JP" altLang="en-US" sz="1100"/>
                        </a:p>
                      </p:txBody>
                    </p:sp>
                  </p:grpSp>
                </p:grpSp>
              </p:grpSp>
              <p:grpSp>
                <p:nvGrpSpPr>
                  <p:cNvPr id="1134" name="グループ化 1133">
                    <a:extLst>
                      <a:ext uri="{FF2B5EF4-FFF2-40B4-BE49-F238E27FC236}">
                        <a16:creationId xmlns:a16="http://schemas.microsoft.com/office/drawing/2014/main" id="{FC68CED2-ED13-4D0D-9D9B-694C79BF5DBA}"/>
                      </a:ext>
                    </a:extLst>
                  </p:cNvPr>
                  <p:cNvGrpSpPr/>
                  <p:nvPr/>
                </p:nvGrpSpPr>
                <p:grpSpPr>
                  <a:xfrm>
                    <a:off x="8734488" y="1196080"/>
                    <a:ext cx="714697" cy="1535442"/>
                    <a:chOff x="7667800" y="948408"/>
                    <a:chExt cx="714697" cy="1535442"/>
                  </a:xfrm>
                </p:grpSpPr>
                <p:sp>
                  <p:nvSpPr>
                    <p:cNvPr id="1135" name="部分円 1134">
                      <a:extLst>
                        <a:ext uri="{FF2B5EF4-FFF2-40B4-BE49-F238E27FC236}">
                          <a16:creationId xmlns:a16="http://schemas.microsoft.com/office/drawing/2014/main" id="{59761320-F93F-4EA6-ABD0-003CE63029B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7580924" y="1780318"/>
                      <a:ext cx="849663" cy="557402"/>
                    </a:xfrm>
                    <a:prstGeom prst="pie">
                      <a:avLst>
                        <a:gd name="adj1" fmla="val 5270319"/>
                        <a:gd name="adj2" fmla="val 16200000"/>
                      </a:avLst>
                    </a:prstGeom>
                    <a:solidFill>
                      <a:srgbClr val="CCFF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36" name="楕円 1135">
                      <a:extLst>
                        <a:ext uri="{FF2B5EF4-FFF2-40B4-BE49-F238E27FC236}">
                          <a16:creationId xmlns:a16="http://schemas.microsoft.com/office/drawing/2014/main" id="{759273C7-37CE-42BA-A134-1DD199E68E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07319" y="1161774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37" name="グループ化 1136">
                      <a:extLst>
                        <a:ext uri="{FF2B5EF4-FFF2-40B4-BE49-F238E27FC236}">
                          <a16:creationId xmlns:a16="http://schemas.microsoft.com/office/drawing/2014/main" id="{24252244-C283-4DAE-B3A0-7B02948CAC8B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667800" y="948408"/>
                      <a:ext cx="714697" cy="523875"/>
                      <a:chOff x="7766084" y="1371572"/>
                      <a:chExt cx="2225261" cy="1561456"/>
                    </a:xfrm>
                  </p:grpSpPr>
                  <p:grpSp>
                    <p:nvGrpSpPr>
                      <p:cNvPr id="1138" name="グループ化 1137">
                        <a:extLst>
                          <a:ext uri="{FF2B5EF4-FFF2-40B4-BE49-F238E27FC236}">
                            <a16:creationId xmlns:a16="http://schemas.microsoft.com/office/drawing/2014/main" id="{97B21C44-BFBA-48FF-A953-0BEDE4B9855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766084" y="1371572"/>
                        <a:ext cx="2225261" cy="1561456"/>
                        <a:chOff x="0" y="0"/>
                        <a:chExt cx="2227764" cy="1554410"/>
                      </a:xfrm>
                      <a:effectLst>
                        <a:outerShdw blurRad="50800" dist="38100" dir="5400000" algn="t" rotWithShape="0">
                          <a:prstClr val="black">
                            <a:alpha val="40000"/>
                          </a:prstClr>
                        </a:outerShdw>
                      </a:effectLst>
                    </p:grpSpPr>
                    <p:sp>
                      <p:nvSpPr>
                        <p:cNvPr id="1140" name="フリーフォーム 339">
                          <a:extLst>
                            <a:ext uri="{FF2B5EF4-FFF2-40B4-BE49-F238E27FC236}">
                              <a16:creationId xmlns:a16="http://schemas.microsoft.com/office/drawing/2014/main" id="{F05E26B1-00B9-43ED-8D2D-DEAC6C288555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auto">
                        <a:xfrm rot="20791747" flipH="1">
                          <a:off x="0" y="77465"/>
                          <a:ext cx="1903264" cy="1287674"/>
                        </a:xfrm>
                        <a:custGeom>
                          <a:avLst/>
                          <a:gdLst>
                            <a:gd name="T0" fmla="*/ 2622969 w 2642491"/>
                            <a:gd name="T1" fmla="*/ 1527716 h 1756316"/>
                            <a:gd name="T2" fmla="*/ 2375319 w 2642491"/>
                            <a:gd name="T3" fmla="*/ 822866 h 1756316"/>
                            <a:gd name="T4" fmla="*/ 2175294 w 2642491"/>
                            <a:gd name="T5" fmla="*/ 403766 h 1756316"/>
                            <a:gd name="T6" fmla="*/ 2070519 w 2642491"/>
                            <a:gd name="T7" fmla="*/ 260891 h 1756316"/>
                            <a:gd name="T8" fmla="*/ 1689519 w 2642491"/>
                            <a:gd name="T9" fmla="*/ 146591 h 1756316"/>
                            <a:gd name="T10" fmla="*/ 994194 w 2642491"/>
                            <a:gd name="T11" fmla="*/ 3716 h 1756316"/>
                            <a:gd name="T12" fmla="*/ 784644 w 2642491"/>
                            <a:gd name="T13" fmla="*/ 60866 h 1756316"/>
                            <a:gd name="T14" fmla="*/ 508419 w 2642491"/>
                            <a:gd name="T15" fmla="*/ 260891 h 1756316"/>
                            <a:gd name="T16" fmla="*/ 232194 w 2642491"/>
                            <a:gd name="T17" fmla="*/ 546641 h 1756316"/>
                            <a:gd name="T18" fmla="*/ 41694 w 2642491"/>
                            <a:gd name="T19" fmla="*/ 765716 h 1756316"/>
                            <a:gd name="T20" fmla="*/ 3594 w 2642491"/>
                            <a:gd name="T21" fmla="*/ 975266 h 1756316"/>
                            <a:gd name="T22" fmla="*/ 22644 w 2642491"/>
                            <a:gd name="T23" fmla="*/ 1451516 h 1756316"/>
                            <a:gd name="T24" fmla="*/ 13119 w 2642491"/>
                            <a:gd name="T25" fmla="*/ 1756316 h 1756316"/>
                            <a:gd name="T26" fmla="*/ 232194 w 2642491"/>
                            <a:gd name="T27" fmla="*/ 1451516 h 1756316"/>
                            <a:gd name="T28" fmla="*/ 451269 w 2642491"/>
                            <a:gd name="T29" fmla="*/ 1184816 h 1756316"/>
                            <a:gd name="T30" fmla="*/ 898944 w 2642491"/>
                            <a:gd name="T31" fmla="*/ 1041941 h 1756316"/>
                            <a:gd name="T32" fmla="*/ 975144 w 2642491"/>
                            <a:gd name="T33" fmla="*/ 1032416 h 1756316"/>
                            <a:gd name="T34" fmla="*/ 1318044 w 2642491"/>
                            <a:gd name="T35" fmla="*/ 1032416 h 1756316"/>
                            <a:gd name="T36" fmla="*/ 2013369 w 2642491"/>
                            <a:gd name="T37" fmla="*/ 1175291 h 1756316"/>
                            <a:gd name="T38" fmla="*/ 2422944 w 2642491"/>
                            <a:gd name="T39" fmla="*/ 1327691 h 1756316"/>
                            <a:gd name="T40" fmla="*/ 2603919 w 2642491"/>
                            <a:gd name="T41" fmla="*/ 1470566 h 1756316"/>
                            <a:gd name="T42" fmla="*/ 2622969 w 2642491"/>
                            <a:gd name="T43" fmla="*/ 1527716 h 175631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connsiteX0" fmla="*/ 2603919 w 2604405"/>
                            <a:gd name="connsiteY0" fmla="*/ 1470566 h 1756316"/>
                            <a:gd name="connsiteX1" fmla="*/ 2375319 w 2604405"/>
                            <a:gd name="connsiteY1" fmla="*/ 822866 h 1756316"/>
                            <a:gd name="connsiteX2" fmla="*/ 2175294 w 2604405"/>
                            <a:gd name="connsiteY2" fmla="*/ 403766 h 1756316"/>
                            <a:gd name="connsiteX3" fmla="*/ 2070519 w 2604405"/>
                            <a:gd name="connsiteY3" fmla="*/ 260891 h 1756316"/>
                            <a:gd name="connsiteX4" fmla="*/ 1689519 w 2604405"/>
                            <a:gd name="connsiteY4" fmla="*/ 146591 h 1756316"/>
                            <a:gd name="connsiteX5" fmla="*/ 994194 w 2604405"/>
                            <a:gd name="connsiteY5" fmla="*/ 3716 h 1756316"/>
                            <a:gd name="connsiteX6" fmla="*/ 784644 w 2604405"/>
                            <a:gd name="connsiteY6" fmla="*/ 60866 h 1756316"/>
                            <a:gd name="connsiteX7" fmla="*/ 508419 w 2604405"/>
                            <a:gd name="connsiteY7" fmla="*/ 260891 h 1756316"/>
                            <a:gd name="connsiteX8" fmla="*/ 232194 w 2604405"/>
                            <a:gd name="connsiteY8" fmla="*/ 546641 h 1756316"/>
                            <a:gd name="connsiteX9" fmla="*/ 41694 w 2604405"/>
                            <a:gd name="connsiteY9" fmla="*/ 765716 h 1756316"/>
                            <a:gd name="connsiteX10" fmla="*/ 3594 w 2604405"/>
                            <a:gd name="connsiteY10" fmla="*/ 975266 h 1756316"/>
                            <a:gd name="connsiteX11" fmla="*/ 22644 w 2604405"/>
                            <a:gd name="connsiteY11" fmla="*/ 1451516 h 1756316"/>
                            <a:gd name="connsiteX12" fmla="*/ 13119 w 2604405"/>
                            <a:gd name="connsiteY12" fmla="*/ 1756316 h 1756316"/>
                            <a:gd name="connsiteX13" fmla="*/ 232194 w 2604405"/>
                            <a:gd name="connsiteY13" fmla="*/ 1451516 h 1756316"/>
                            <a:gd name="connsiteX14" fmla="*/ 451269 w 2604405"/>
                            <a:gd name="connsiteY14" fmla="*/ 1184816 h 1756316"/>
                            <a:gd name="connsiteX15" fmla="*/ 898944 w 2604405"/>
                            <a:gd name="connsiteY15" fmla="*/ 1041941 h 1756316"/>
                            <a:gd name="connsiteX16" fmla="*/ 975144 w 2604405"/>
                            <a:gd name="connsiteY16" fmla="*/ 1032416 h 1756316"/>
                            <a:gd name="connsiteX17" fmla="*/ 1318044 w 2604405"/>
                            <a:gd name="connsiteY17" fmla="*/ 1032416 h 1756316"/>
                            <a:gd name="connsiteX18" fmla="*/ 2013369 w 2604405"/>
                            <a:gd name="connsiteY18" fmla="*/ 1175291 h 1756316"/>
                            <a:gd name="connsiteX19" fmla="*/ 2422944 w 2604405"/>
                            <a:gd name="connsiteY19" fmla="*/ 1327691 h 1756316"/>
                            <a:gd name="connsiteX20" fmla="*/ 2603919 w 2604405"/>
                            <a:gd name="connsiteY20" fmla="*/ 1470566 h 1756316"/>
                            <a:gd name="connsiteX0" fmla="*/ 2611603 w 2612054"/>
                            <a:gd name="connsiteY0" fmla="*/ 1501223 h 1756316"/>
                            <a:gd name="connsiteX1" fmla="*/ 2375319 w 2612054"/>
                            <a:gd name="connsiteY1" fmla="*/ 822866 h 1756316"/>
                            <a:gd name="connsiteX2" fmla="*/ 2175294 w 2612054"/>
                            <a:gd name="connsiteY2" fmla="*/ 403766 h 1756316"/>
                            <a:gd name="connsiteX3" fmla="*/ 2070519 w 2612054"/>
                            <a:gd name="connsiteY3" fmla="*/ 260891 h 1756316"/>
                            <a:gd name="connsiteX4" fmla="*/ 1689519 w 2612054"/>
                            <a:gd name="connsiteY4" fmla="*/ 146591 h 1756316"/>
                            <a:gd name="connsiteX5" fmla="*/ 994194 w 2612054"/>
                            <a:gd name="connsiteY5" fmla="*/ 3716 h 1756316"/>
                            <a:gd name="connsiteX6" fmla="*/ 784644 w 2612054"/>
                            <a:gd name="connsiteY6" fmla="*/ 60866 h 1756316"/>
                            <a:gd name="connsiteX7" fmla="*/ 508419 w 2612054"/>
                            <a:gd name="connsiteY7" fmla="*/ 260891 h 1756316"/>
                            <a:gd name="connsiteX8" fmla="*/ 232194 w 2612054"/>
                            <a:gd name="connsiteY8" fmla="*/ 546641 h 1756316"/>
                            <a:gd name="connsiteX9" fmla="*/ 41694 w 2612054"/>
                            <a:gd name="connsiteY9" fmla="*/ 765716 h 1756316"/>
                            <a:gd name="connsiteX10" fmla="*/ 3594 w 2612054"/>
                            <a:gd name="connsiteY10" fmla="*/ 975266 h 1756316"/>
                            <a:gd name="connsiteX11" fmla="*/ 22644 w 2612054"/>
                            <a:gd name="connsiteY11" fmla="*/ 1451516 h 1756316"/>
                            <a:gd name="connsiteX12" fmla="*/ 13119 w 2612054"/>
                            <a:gd name="connsiteY12" fmla="*/ 1756316 h 1756316"/>
                            <a:gd name="connsiteX13" fmla="*/ 232194 w 2612054"/>
                            <a:gd name="connsiteY13" fmla="*/ 1451516 h 1756316"/>
                            <a:gd name="connsiteX14" fmla="*/ 451269 w 2612054"/>
                            <a:gd name="connsiteY14" fmla="*/ 1184816 h 1756316"/>
                            <a:gd name="connsiteX15" fmla="*/ 898944 w 2612054"/>
                            <a:gd name="connsiteY15" fmla="*/ 1041941 h 1756316"/>
                            <a:gd name="connsiteX16" fmla="*/ 975144 w 2612054"/>
                            <a:gd name="connsiteY16" fmla="*/ 1032416 h 1756316"/>
                            <a:gd name="connsiteX17" fmla="*/ 1318044 w 2612054"/>
                            <a:gd name="connsiteY17" fmla="*/ 1032416 h 1756316"/>
                            <a:gd name="connsiteX18" fmla="*/ 2013369 w 2612054"/>
                            <a:gd name="connsiteY18" fmla="*/ 1175291 h 1756316"/>
                            <a:gd name="connsiteX19" fmla="*/ 2422944 w 2612054"/>
                            <a:gd name="connsiteY19" fmla="*/ 1327691 h 1756316"/>
                            <a:gd name="connsiteX20" fmla="*/ 2611603 w 2612054"/>
                            <a:gd name="connsiteY20" fmla="*/ 1501223 h 1756316"/>
                            <a:gd name="connsiteX0" fmla="*/ 2611603 w 2613264"/>
                            <a:gd name="connsiteY0" fmla="*/ 1501223 h 1756316"/>
                            <a:gd name="connsiteX1" fmla="*/ 2375319 w 2613264"/>
                            <a:gd name="connsiteY1" fmla="*/ 822866 h 1756316"/>
                            <a:gd name="connsiteX2" fmla="*/ 2175294 w 2613264"/>
                            <a:gd name="connsiteY2" fmla="*/ 403766 h 1756316"/>
                            <a:gd name="connsiteX3" fmla="*/ 2070519 w 2613264"/>
                            <a:gd name="connsiteY3" fmla="*/ 260891 h 1756316"/>
                            <a:gd name="connsiteX4" fmla="*/ 1689519 w 2613264"/>
                            <a:gd name="connsiteY4" fmla="*/ 146591 h 1756316"/>
                            <a:gd name="connsiteX5" fmla="*/ 994194 w 2613264"/>
                            <a:gd name="connsiteY5" fmla="*/ 3716 h 1756316"/>
                            <a:gd name="connsiteX6" fmla="*/ 784644 w 2613264"/>
                            <a:gd name="connsiteY6" fmla="*/ 60866 h 1756316"/>
                            <a:gd name="connsiteX7" fmla="*/ 508419 w 2613264"/>
                            <a:gd name="connsiteY7" fmla="*/ 260891 h 1756316"/>
                            <a:gd name="connsiteX8" fmla="*/ 232194 w 2613264"/>
                            <a:gd name="connsiteY8" fmla="*/ 546641 h 1756316"/>
                            <a:gd name="connsiteX9" fmla="*/ 41694 w 2613264"/>
                            <a:gd name="connsiteY9" fmla="*/ 765716 h 1756316"/>
                            <a:gd name="connsiteX10" fmla="*/ 3594 w 2613264"/>
                            <a:gd name="connsiteY10" fmla="*/ 975266 h 1756316"/>
                            <a:gd name="connsiteX11" fmla="*/ 22644 w 2613264"/>
                            <a:gd name="connsiteY11" fmla="*/ 1451516 h 1756316"/>
                            <a:gd name="connsiteX12" fmla="*/ 13119 w 2613264"/>
                            <a:gd name="connsiteY12" fmla="*/ 1756316 h 1756316"/>
                            <a:gd name="connsiteX13" fmla="*/ 232194 w 2613264"/>
                            <a:gd name="connsiteY13" fmla="*/ 1451516 h 1756316"/>
                            <a:gd name="connsiteX14" fmla="*/ 451269 w 2613264"/>
                            <a:gd name="connsiteY14" fmla="*/ 1184816 h 1756316"/>
                            <a:gd name="connsiteX15" fmla="*/ 898944 w 2613264"/>
                            <a:gd name="connsiteY15" fmla="*/ 1041941 h 1756316"/>
                            <a:gd name="connsiteX16" fmla="*/ 975144 w 2613264"/>
                            <a:gd name="connsiteY16" fmla="*/ 1032416 h 1756316"/>
                            <a:gd name="connsiteX17" fmla="*/ 1318044 w 2613264"/>
                            <a:gd name="connsiteY17" fmla="*/ 1032416 h 1756316"/>
                            <a:gd name="connsiteX18" fmla="*/ 2013369 w 2613264"/>
                            <a:gd name="connsiteY18" fmla="*/ 1175291 h 1756316"/>
                            <a:gd name="connsiteX19" fmla="*/ 2422944 w 2613264"/>
                            <a:gd name="connsiteY19" fmla="*/ 1327691 h 1756316"/>
                            <a:gd name="connsiteX20" fmla="*/ 2611603 w 2613264"/>
                            <a:gd name="connsiteY20" fmla="*/ 1501223 h 1756316"/>
                            <a:gd name="connsiteX0" fmla="*/ 2608341 w 2610002"/>
                            <a:gd name="connsiteY0" fmla="*/ 1501223 h 1797114"/>
                            <a:gd name="connsiteX1" fmla="*/ 2372057 w 2610002"/>
                            <a:gd name="connsiteY1" fmla="*/ 822866 h 1797114"/>
                            <a:gd name="connsiteX2" fmla="*/ 2172032 w 2610002"/>
                            <a:gd name="connsiteY2" fmla="*/ 403766 h 1797114"/>
                            <a:gd name="connsiteX3" fmla="*/ 2067257 w 2610002"/>
                            <a:gd name="connsiteY3" fmla="*/ 260891 h 1797114"/>
                            <a:gd name="connsiteX4" fmla="*/ 1686257 w 2610002"/>
                            <a:gd name="connsiteY4" fmla="*/ 146591 h 1797114"/>
                            <a:gd name="connsiteX5" fmla="*/ 990932 w 2610002"/>
                            <a:gd name="connsiteY5" fmla="*/ 3716 h 1797114"/>
                            <a:gd name="connsiteX6" fmla="*/ 781382 w 2610002"/>
                            <a:gd name="connsiteY6" fmla="*/ 60866 h 1797114"/>
                            <a:gd name="connsiteX7" fmla="*/ 505157 w 2610002"/>
                            <a:gd name="connsiteY7" fmla="*/ 260891 h 1797114"/>
                            <a:gd name="connsiteX8" fmla="*/ 228932 w 2610002"/>
                            <a:gd name="connsiteY8" fmla="*/ 546641 h 1797114"/>
                            <a:gd name="connsiteX9" fmla="*/ 38432 w 2610002"/>
                            <a:gd name="connsiteY9" fmla="*/ 765716 h 1797114"/>
                            <a:gd name="connsiteX10" fmla="*/ 332 w 2610002"/>
                            <a:gd name="connsiteY10" fmla="*/ 975266 h 1797114"/>
                            <a:gd name="connsiteX11" fmla="*/ 19382 w 2610002"/>
                            <a:gd name="connsiteY11" fmla="*/ 1451516 h 1797114"/>
                            <a:gd name="connsiteX12" fmla="*/ 66674 w 2610002"/>
                            <a:gd name="connsiteY12" fmla="*/ 1797114 h 1797114"/>
                            <a:gd name="connsiteX13" fmla="*/ 228932 w 2610002"/>
                            <a:gd name="connsiteY13" fmla="*/ 1451516 h 1797114"/>
                            <a:gd name="connsiteX14" fmla="*/ 448007 w 2610002"/>
                            <a:gd name="connsiteY14" fmla="*/ 1184816 h 1797114"/>
                            <a:gd name="connsiteX15" fmla="*/ 895682 w 2610002"/>
                            <a:gd name="connsiteY15" fmla="*/ 1041941 h 1797114"/>
                            <a:gd name="connsiteX16" fmla="*/ 971882 w 2610002"/>
                            <a:gd name="connsiteY16" fmla="*/ 1032416 h 1797114"/>
                            <a:gd name="connsiteX17" fmla="*/ 1314782 w 2610002"/>
                            <a:gd name="connsiteY17" fmla="*/ 1032416 h 1797114"/>
                            <a:gd name="connsiteX18" fmla="*/ 2010107 w 2610002"/>
                            <a:gd name="connsiteY18" fmla="*/ 1175291 h 1797114"/>
                            <a:gd name="connsiteX19" fmla="*/ 2419682 w 2610002"/>
                            <a:gd name="connsiteY19" fmla="*/ 1327691 h 1797114"/>
                            <a:gd name="connsiteX20" fmla="*/ 2608341 w 2610002"/>
                            <a:gd name="connsiteY20" fmla="*/ 1501223 h 1797114"/>
                            <a:gd name="connsiteX0" fmla="*/ 2608341 w 2610002"/>
                            <a:gd name="connsiteY0" fmla="*/ 1501223 h 1739603"/>
                            <a:gd name="connsiteX1" fmla="*/ 2372057 w 2610002"/>
                            <a:gd name="connsiteY1" fmla="*/ 822866 h 1739603"/>
                            <a:gd name="connsiteX2" fmla="*/ 2172032 w 2610002"/>
                            <a:gd name="connsiteY2" fmla="*/ 403766 h 1739603"/>
                            <a:gd name="connsiteX3" fmla="*/ 2067257 w 2610002"/>
                            <a:gd name="connsiteY3" fmla="*/ 260891 h 1739603"/>
                            <a:gd name="connsiteX4" fmla="*/ 1686257 w 2610002"/>
                            <a:gd name="connsiteY4" fmla="*/ 146591 h 1739603"/>
                            <a:gd name="connsiteX5" fmla="*/ 990932 w 2610002"/>
                            <a:gd name="connsiteY5" fmla="*/ 3716 h 1739603"/>
                            <a:gd name="connsiteX6" fmla="*/ 781382 w 2610002"/>
                            <a:gd name="connsiteY6" fmla="*/ 60866 h 1739603"/>
                            <a:gd name="connsiteX7" fmla="*/ 505157 w 2610002"/>
                            <a:gd name="connsiteY7" fmla="*/ 260891 h 1739603"/>
                            <a:gd name="connsiteX8" fmla="*/ 228932 w 2610002"/>
                            <a:gd name="connsiteY8" fmla="*/ 546641 h 1739603"/>
                            <a:gd name="connsiteX9" fmla="*/ 38432 w 2610002"/>
                            <a:gd name="connsiteY9" fmla="*/ 765716 h 1739603"/>
                            <a:gd name="connsiteX10" fmla="*/ 332 w 2610002"/>
                            <a:gd name="connsiteY10" fmla="*/ 975266 h 1739603"/>
                            <a:gd name="connsiteX11" fmla="*/ 19382 w 2610002"/>
                            <a:gd name="connsiteY11" fmla="*/ 1451516 h 1739603"/>
                            <a:gd name="connsiteX12" fmla="*/ 109545 w 2610002"/>
                            <a:gd name="connsiteY12" fmla="*/ 1739602 h 1739603"/>
                            <a:gd name="connsiteX13" fmla="*/ 228932 w 2610002"/>
                            <a:gd name="connsiteY13" fmla="*/ 1451516 h 1739603"/>
                            <a:gd name="connsiteX14" fmla="*/ 448007 w 2610002"/>
                            <a:gd name="connsiteY14" fmla="*/ 1184816 h 1739603"/>
                            <a:gd name="connsiteX15" fmla="*/ 895682 w 2610002"/>
                            <a:gd name="connsiteY15" fmla="*/ 1041941 h 1739603"/>
                            <a:gd name="connsiteX16" fmla="*/ 971882 w 2610002"/>
                            <a:gd name="connsiteY16" fmla="*/ 1032416 h 1739603"/>
                            <a:gd name="connsiteX17" fmla="*/ 1314782 w 2610002"/>
                            <a:gd name="connsiteY17" fmla="*/ 1032416 h 1739603"/>
                            <a:gd name="connsiteX18" fmla="*/ 2010107 w 2610002"/>
                            <a:gd name="connsiteY18" fmla="*/ 1175291 h 1739603"/>
                            <a:gd name="connsiteX19" fmla="*/ 2419682 w 2610002"/>
                            <a:gd name="connsiteY19" fmla="*/ 1327691 h 1739603"/>
                            <a:gd name="connsiteX20" fmla="*/ 2608341 w 2610002"/>
                            <a:gd name="connsiteY20" fmla="*/ 1501223 h 1739603"/>
                            <a:gd name="connsiteX0" fmla="*/ 2619736 w 2621292"/>
                            <a:gd name="connsiteY0" fmla="*/ 1545879 h 1739602"/>
                            <a:gd name="connsiteX1" fmla="*/ 2372057 w 2621292"/>
                            <a:gd name="connsiteY1" fmla="*/ 822866 h 1739602"/>
                            <a:gd name="connsiteX2" fmla="*/ 2172032 w 2621292"/>
                            <a:gd name="connsiteY2" fmla="*/ 403766 h 1739602"/>
                            <a:gd name="connsiteX3" fmla="*/ 2067257 w 2621292"/>
                            <a:gd name="connsiteY3" fmla="*/ 260891 h 1739602"/>
                            <a:gd name="connsiteX4" fmla="*/ 1686257 w 2621292"/>
                            <a:gd name="connsiteY4" fmla="*/ 146591 h 1739602"/>
                            <a:gd name="connsiteX5" fmla="*/ 990932 w 2621292"/>
                            <a:gd name="connsiteY5" fmla="*/ 3716 h 1739602"/>
                            <a:gd name="connsiteX6" fmla="*/ 781382 w 2621292"/>
                            <a:gd name="connsiteY6" fmla="*/ 60866 h 1739602"/>
                            <a:gd name="connsiteX7" fmla="*/ 505157 w 2621292"/>
                            <a:gd name="connsiteY7" fmla="*/ 260891 h 1739602"/>
                            <a:gd name="connsiteX8" fmla="*/ 228932 w 2621292"/>
                            <a:gd name="connsiteY8" fmla="*/ 546641 h 1739602"/>
                            <a:gd name="connsiteX9" fmla="*/ 38432 w 2621292"/>
                            <a:gd name="connsiteY9" fmla="*/ 765716 h 1739602"/>
                            <a:gd name="connsiteX10" fmla="*/ 332 w 2621292"/>
                            <a:gd name="connsiteY10" fmla="*/ 975266 h 1739602"/>
                            <a:gd name="connsiteX11" fmla="*/ 19382 w 2621292"/>
                            <a:gd name="connsiteY11" fmla="*/ 1451516 h 1739602"/>
                            <a:gd name="connsiteX12" fmla="*/ 109545 w 2621292"/>
                            <a:gd name="connsiteY12" fmla="*/ 1739602 h 1739602"/>
                            <a:gd name="connsiteX13" fmla="*/ 228932 w 2621292"/>
                            <a:gd name="connsiteY13" fmla="*/ 1451516 h 1739602"/>
                            <a:gd name="connsiteX14" fmla="*/ 448007 w 2621292"/>
                            <a:gd name="connsiteY14" fmla="*/ 1184816 h 1739602"/>
                            <a:gd name="connsiteX15" fmla="*/ 895682 w 2621292"/>
                            <a:gd name="connsiteY15" fmla="*/ 1041941 h 1739602"/>
                            <a:gd name="connsiteX16" fmla="*/ 971882 w 2621292"/>
                            <a:gd name="connsiteY16" fmla="*/ 1032416 h 1739602"/>
                            <a:gd name="connsiteX17" fmla="*/ 1314782 w 2621292"/>
                            <a:gd name="connsiteY17" fmla="*/ 1032416 h 1739602"/>
                            <a:gd name="connsiteX18" fmla="*/ 2010107 w 2621292"/>
                            <a:gd name="connsiteY18" fmla="*/ 1175291 h 1739602"/>
                            <a:gd name="connsiteX19" fmla="*/ 2419682 w 2621292"/>
                            <a:gd name="connsiteY19" fmla="*/ 1327691 h 1739602"/>
                            <a:gd name="connsiteX20" fmla="*/ 2619736 w 2621292"/>
                            <a:gd name="connsiteY20" fmla="*/ 1545879 h 1739602"/>
                            <a:gd name="connsiteX0" fmla="*/ 2619736 w 2619755"/>
                            <a:gd name="connsiteY0" fmla="*/ 1545879 h 1739602"/>
                            <a:gd name="connsiteX1" fmla="*/ 2430087 w 2619755"/>
                            <a:gd name="connsiteY1" fmla="*/ 833428 h 1739602"/>
                            <a:gd name="connsiteX2" fmla="*/ 2172032 w 2619755"/>
                            <a:gd name="connsiteY2" fmla="*/ 403766 h 1739602"/>
                            <a:gd name="connsiteX3" fmla="*/ 2067257 w 2619755"/>
                            <a:gd name="connsiteY3" fmla="*/ 260891 h 1739602"/>
                            <a:gd name="connsiteX4" fmla="*/ 1686257 w 2619755"/>
                            <a:gd name="connsiteY4" fmla="*/ 146591 h 1739602"/>
                            <a:gd name="connsiteX5" fmla="*/ 990932 w 2619755"/>
                            <a:gd name="connsiteY5" fmla="*/ 3716 h 1739602"/>
                            <a:gd name="connsiteX6" fmla="*/ 781382 w 2619755"/>
                            <a:gd name="connsiteY6" fmla="*/ 60866 h 1739602"/>
                            <a:gd name="connsiteX7" fmla="*/ 505157 w 2619755"/>
                            <a:gd name="connsiteY7" fmla="*/ 260891 h 1739602"/>
                            <a:gd name="connsiteX8" fmla="*/ 228932 w 2619755"/>
                            <a:gd name="connsiteY8" fmla="*/ 546641 h 1739602"/>
                            <a:gd name="connsiteX9" fmla="*/ 38432 w 2619755"/>
                            <a:gd name="connsiteY9" fmla="*/ 765716 h 1739602"/>
                            <a:gd name="connsiteX10" fmla="*/ 332 w 2619755"/>
                            <a:gd name="connsiteY10" fmla="*/ 975266 h 1739602"/>
                            <a:gd name="connsiteX11" fmla="*/ 19382 w 2619755"/>
                            <a:gd name="connsiteY11" fmla="*/ 1451516 h 1739602"/>
                            <a:gd name="connsiteX12" fmla="*/ 109545 w 2619755"/>
                            <a:gd name="connsiteY12" fmla="*/ 1739602 h 1739602"/>
                            <a:gd name="connsiteX13" fmla="*/ 228932 w 2619755"/>
                            <a:gd name="connsiteY13" fmla="*/ 1451516 h 1739602"/>
                            <a:gd name="connsiteX14" fmla="*/ 448007 w 2619755"/>
                            <a:gd name="connsiteY14" fmla="*/ 1184816 h 1739602"/>
                            <a:gd name="connsiteX15" fmla="*/ 895682 w 2619755"/>
                            <a:gd name="connsiteY15" fmla="*/ 1041941 h 1739602"/>
                            <a:gd name="connsiteX16" fmla="*/ 971882 w 2619755"/>
                            <a:gd name="connsiteY16" fmla="*/ 1032416 h 1739602"/>
                            <a:gd name="connsiteX17" fmla="*/ 1314782 w 2619755"/>
                            <a:gd name="connsiteY17" fmla="*/ 1032416 h 1739602"/>
                            <a:gd name="connsiteX18" fmla="*/ 2010107 w 2619755"/>
                            <a:gd name="connsiteY18" fmla="*/ 1175291 h 1739602"/>
                            <a:gd name="connsiteX19" fmla="*/ 2419682 w 2619755"/>
                            <a:gd name="connsiteY19" fmla="*/ 1327691 h 1739602"/>
                            <a:gd name="connsiteX20" fmla="*/ 2619736 w 2619755"/>
                            <a:gd name="connsiteY20" fmla="*/ 1545879 h 1739602"/>
                            <a:gd name="connsiteX0" fmla="*/ 2619736 w 2619754"/>
                            <a:gd name="connsiteY0" fmla="*/ 1545879 h 1739602"/>
                            <a:gd name="connsiteX1" fmla="*/ 2430087 w 2619754"/>
                            <a:gd name="connsiteY1" fmla="*/ 833428 h 1739602"/>
                            <a:gd name="connsiteX2" fmla="*/ 2218069 w 2619754"/>
                            <a:gd name="connsiteY2" fmla="*/ 426469 h 1739602"/>
                            <a:gd name="connsiteX3" fmla="*/ 2067257 w 2619754"/>
                            <a:gd name="connsiteY3" fmla="*/ 260891 h 1739602"/>
                            <a:gd name="connsiteX4" fmla="*/ 1686257 w 2619754"/>
                            <a:gd name="connsiteY4" fmla="*/ 146591 h 1739602"/>
                            <a:gd name="connsiteX5" fmla="*/ 990932 w 2619754"/>
                            <a:gd name="connsiteY5" fmla="*/ 3716 h 1739602"/>
                            <a:gd name="connsiteX6" fmla="*/ 781382 w 2619754"/>
                            <a:gd name="connsiteY6" fmla="*/ 60866 h 1739602"/>
                            <a:gd name="connsiteX7" fmla="*/ 505157 w 2619754"/>
                            <a:gd name="connsiteY7" fmla="*/ 260891 h 1739602"/>
                            <a:gd name="connsiteX8" fmla="*/ 228932 w 2619754"/>
                            <a:gd name="connsiteY8" fmla="*/ 546641 h 1739602"/>
                            <a:gd name="connsiteX9" fmla="*/ 38432 w 2619754"/>
                            <a:gd name="connsiteY9" fmla="*/ 765716 h 1739602"/>
                            <a:gd name="connsiteX10" fmla="*/ 332 w 2619754"/>
                            <a:gd name="connsiteY10" fmla="*/ 975266 h 1739602"/>
                            <a:gd name="connsiteX11" fmla="*/ 19382 w 2619754"/>
                            <a:gd name="connsiteY11" fmla="*/ 1451516 h 1739602"/>
                            <a:gd name="connsiteX12" fmla="*/ 109545 w 2619754"/>
                            <a:gd name="connsiteY12" fmla="*/ 1739602 h 1739602"/>
                            <a:gd name="connsiteX13" fmla="*/ 228932 w 2619754"/>
                            <a:gd name="connsiteY13" fmla="*/ 1451516 h 1739602"/>
                            <a:gd name="connsiteX14" fmla="*/ 448007 w 2619754"/>
                            <a:gd name="connsiteY14" fmla="*/ 1184816 h 1739602"/>
                            <a:gd name="connsiteX15" fmla="*/ 895682 w 2619754"/>
                            <a:gd name="connsiteY15" fmla="*/ 1041941 h 1739602"/>
                            <a:gd name="connsiteX16" fmla="*/ 971882 w 2619754"/>
                            <a:gd name="connsiteY16" fmla="*/ 1032416 h 1739602"/>
                            <a:gd name="connsiteX17" fmla="*/ 1314782 w 2619754"/>
                            <a:gd name="connsiteY17" fmla="*/ 1032416 h 1739602"/>
                            <a:gd name="connsiteX18" fmla="*/ 2010107 w 2619754"/>
                            <a:gd name="connsiteY18" fmla="*/ 1175291 h 1739602"/>
                            <a:gd name="connsiteX19" fmla="*/ 2419682 w 2619754"/>
                            <a:gd name="connsiteY19" fmla="*/ 1327691 h 1739602"/>
                            <a:gd name="connsiteX20" fmla="*/ 2619736 w 2619754"/>
                            <a:gd name="connsiteY20" fmla="*/ 1545879 h 1739602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2010107 w 2619753"/>
                            <a:gd name="connsiteY18" fmla="*/ 1175291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314782 w 2619753"/>
                            <a:gd name="connsiteY17" fmla="*/ 1032416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971882 w 2619753"/>
                            <a:gd name="connsiteY16" fmla="*/ 1032416 h 1663687"/>
                            <a:gd name="connsiteX17" fmla="*/ 1213591 w 2619753"/>
                            <a:gd name="connsiteY17" fmla="*/ 951287 h 1663687"/>
                            <a:gd name="connsiteX18" fmla="*/ 1871652 w 2619753"/>
                            <a:gd name="connsiteY18" fmla="*/ 1026992 h 1663687"/>
                            <a:gd name="connsiteX19" fmla="*/ 2419682 w 2619753"/>
                            <a:gd name="connsiteY19" fmla="*/ 1327691 h 1663687"/>
                            <a:gd name="connsiteX20" fmla="*/ 2619736 w 2619753"/>
                            <a:gd name="connsiteY20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895682 w 2619753"/>
                            <a:gd name="connsiteY15" fmla="*/ 1041941 h 1663687"/>
                            <a:gd name="connsiteX16" fmla="*/ 1213591 w 2619753"/>
                            <a:gd name="connsiteY16" fmla="*/ 951287 h 1663687"/>
                            <a:gd name="connsiteX17" fmla="*/ 1871652 w 2619753"/>
                            <a:gd name="connsiteY17" fmla="*/ 1026992 h 1663687"/>
                            <a:gd name="connsiteX18" fmla="*/ 2419682 w 2619753"/>
                            <a:gd name="connsiteY18" fmla="*/ 1327691 h 1663687"/>
                            <a:gd name="connsiteX19" fmla="*/ 2619736 w 2619753"/>
                            <a:gd name="connsiteY19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448007 w 2619753"/>
                            <a:gd name="connsiteY14" fmla="*/ 118481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  <a:gd name="connsiteX0" fmla="*/ 2619736 w 2619753"/>
                            <a:gd name="connsiteY0" fmla="*/ 1545879 h 1663687"/>
                            <a:gd name="connsiteX1" fmla="*/ 2430087 w 2619753"/>
                            <a:gd name="connsiteY1" fmla="*/ 833428 h 1663687"/>
                            <a:gd name="connsiteX2" fmla="*/ 2218069 w 2619753"/>
                            <a:gd name="connsiteY2" fmla="*/ 426469 h 1663687"/>
                            <a:gd name="connsiteX3" fmla="*/ 2067257 w 2619753"/>
                            <a:gd name="connsiteY3" fmla="*/ 260891 h 1663687"/>
                            <a:gd name="connsiteX4" fmla="*/ 1686257 w 2619753"/>
                            <a:gd name="connsiteY4" fmla="*/ 146591 h 1663687"/>
                            <a:gd name="connsiteX5" fmla="*/ 990932 w 2619753"/>
                            <a:gd name="connsiteY5" fmla="*/ 3716 h 1663687"/>
                            <a:gd name="connsiteX6" fmla="*/ 781382 w 2619753"/>
                            <a:gd name="connsiteY6" fmla="*/ 60866 h 1663687"/>
                            <a:gd name="connsiteX7" fmla="*/ 505157 w 2619753"/>
                            <a:gd name="connsiteY7" fmla="*/ 260891 h 1663687"/>
                            <a:gd name="connsiteX8" fmla="*/ 228932 w 2619753"/>
                            <a:gd name="connsiteY8" fmla="*/ 546641 h 1663687"/>
                            <a:gd name="connsiteX9" fmla="*/ 38432 w 2619753"/>
                            <a:gd name="connsiteY9" fmla="*/ 765716 h 1663687"/>
                            <a:gd name="connsiteX10" fmla="*/ 332 w 2619753"/>
                            <a:gd name="connsiteY10" fmla="*/ 975266 h 1663687"/>
                            <a:gd name="connsiteX11" fmla="*/ 19382 w 2619753"/>
                            <a:gd name="connsiteY11" fmla="*/ 1451516 h 1663687"/>
                            <a:gd name="connsiteX12" fmla="*/ 90172 w 2619753"/>
                            <a:gd name="connsiteY12" fmla="*/ 1663687 h 1663687"/>
                            <a:gd name="connsiteX13" fmla="*/ 228932 w 2619753"/>
                            <a:gd name="connsiteY13" fmla="*/ 1451516 h 1663687"/>
                            <a:gd name="connsiteX14" fmla="*/ 517485 w 2619753"/>
                            <a:gd name="connsiteY14" fmla="*/ 1121976 h 1663687"/>
                            <a:gd name="connsiteX15" fmla="*/ 1213591 w 2619753"/>
                            <a:gd name="connsiteY15" fmla="*/ 951287 h 1663687"/>
                            <a:gd name="connsiteX16" fmla="*/ 1871652 w 2619753"/>
                            <a:gd name="connsiteY16" fmla="*/ 1026992 h 1663687"/>
                            <a:gd name="connsiteX17" fmla="*/ 2419682 w 2619753"/>
                            <a:gd name="connsiteY17" fmla="*/ 1327691 h 1663687"/>
                            <a:gd name="connsiteX18" fmla="*/ 2619736 w 2619753"/>
                            <a:gd name="connsiteY18" fmla="*/ 1545879 h 166368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</a:cxnLst>
                          <a:rect l="l" t="t" r="r" b="b"/>
                          <a:pathLst>
                            <a:path w="2619753" h="1663687">
                              <a:moveTo>
                                <a:pt x="2619736" y="1545879"/>
                              </a:moveTo>
                              <a:cubicBezTo>
                                <a:pt x="2621470" y="1463502"/>
                                <a:pt x="2497031" y="1019996"/>
                                <a:pt x="2430087" y="833428"/>
                              </a:cubicBezTo>
                              <a:cubicBezTo>
                                <a:pt x="2363143" y="646860"/>
                                <a:pt x="2278541" y="521892"/>
                                <a:pt x="2218069" y="426469"/>
                              </a:cubicBezTo>
                              <a:cubicBezTo>
                                <a:pt x="2157597" y="331046"/>
                                <a:pt x="2155892" y="307537"/>
                                <a:pt x="2067257" y="260891"/>
                              </a:cubicBezTo>
                              <a:cubicBezTo>
                                <a:pt x="1978622" y="214245"/>
                                <a:pt x="1865645" y="189454"/>
                                <a:pt x="1686257" y="146591"/>
                              </a:cubicBezTo>
                              <a:cubicBezTo>
                                <a:pt x="1506869" y="103728"/>
                                <a:pt x="1141744" y="18003"/>
                                <a:pt x="990932" y="3716"/>
                              </a:cubicBezTo>
                              <a:cubicBezTo>
                                <a:pt x="840119" y="-10572"/>
                                <a:pt x="862344" y="18004"/>
                                <a:pt x="781382" y="60866"/>
                              </a:cubicBezTo>
                              <a:cubicBezTo>
                                <a:pt x="700420" y="103728"/>
                                <a:pt x="597232" y="179929"/>
                                <a:pt x="505157" y="260891"/>
                              </a:cubicBezTo>
                              <a:cubicBezTo>
                                <a:pt x="413082" y="341853"/>
                                <a:pt x="306720" y="462503"/>
                                <a:pt x="228932" y="546641"/>
                              </a:cubicBezTo>
                              <a:cubicBezTo>
                                <a:pt x="151144" y="630779"/>
                                <a:pt x="76532" y="694278"/>
                                <a:pt x="38432" y="765716"/>
                              </a:cubicBezTo>
                              <a:cubicBezTo>
                                <a:pt x="332" y="837154"/>
                                <a:pt x="3507" y="860966"/>
                                <a:pt x="332" y="975266"/>
                              </a:cubicBezTo>
                              <a:cubicBezTo>
                                <a:pt x="-2843" y="1089566"/>
                                <a:pt x="17794" y="1321341"/>
                                <a:pt x="19382" y="1451516"/>
                              </a:cubicBezTo>
                              <a:cubicBezTo>
                                <a:pt x="20969" y="1581691"/>
                                <a:pt x="55247" y="1663687"/>
                                <a:pt x="90172" y="1663687"/>
                              </a:cubicBezTo>
                              <a:cubicBezTo>
                                <a:pt x="125097" y="1663687"/>
                                <a:pt x="157713" y="1541801"/>
                                <a:pt x="228932" y="1451516"/>
                              </a:cubicBezTo>
                              <a:cubicBezTo>
                                <a:pt x="300151" y="1361231"/>
                                <a:pt x="353375" y="1205348"/>
                                <a:pt x="517485" y="1121976"/>
                              </a:cubicBezTo>
                              <a:cubicBezTo>
                                <a:pt x="681595" y="1038605"/>
                                <a:pt x="987897" y="967118"/>
                                <a:pt x="1213591" y="951287"/>
                              </a:cubicBezTo>
                              <a:cubicBezTo>
                                <a:pt x="1439285" y="935456"/>
                                <a:pt x="1687502" y="977780"/>
                                <a:pt x="1871652" y="1026992"/>
                              </a:cubicBezTo>
                              <a:cubicBezTo>
                                <a:pt x="2055802" y="1076204"/>
                                <a:pt x="2295001" y="1241210"/>
                                <a:pt x="2419682" y="1327691"/>
                              </a:cubicBezTo>
                              <a:cubicBezTo>
                                <a:pt x="2544363" y="1414172"/>
                                <a:pt x="2618002" y="1628256"/>
                                <a:pt x="2619736" y="1545879"/>
                              </a:cubicBezTo>
                              <a:close/>
                            </a:path>
                          </a:pathLst>
                        </a:custGeom>
                        <a:solidFill>
                          <a:sysClr val="window" lastClr="FFFFFF"/>
                        </a:solidFill>
                        <a:ln w="9525">
                          <a:solidFill>
                            <a:srgbClr xmlns:mc="http://schemas.openxmlformats.org/markup-compatibility/2006" xmlns:a14="http://schemas.microsoft.com/office/drawing/2010/main" val="000000" mc:Ignorable="a14" a14:legacySpreadsheetColorIndex="64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marL="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>
                            <a:defRPr sz="1100"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endParaRPr lang="ja-JP" altLang="en-US"/>
                        </a:p>
                      </p:txBody>
                    </p:sp>
                    <p:grpSp>
                      <p:nvGrpSpPr>
                        <p:cNvPr id="1141" name="グループ化 1140">
                          <a:extLst>
                            <a:ext uri="{FF2B5EF4-FFF2-40B4-BE49-F238E27FC236}">
                              <a16:creationId xmlns:a16="http://schemas.microsoft.com/office/drawing/2014/main" id="{DAF13854-D43E-4706-BEA2-E89D44C74D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32476" y="0"/>
                          <a:ext cx="2095288" cy="1554410"/>
                          <a:chOff x="132476" y="0"/>
                          <a:chExt cx="2095288" cy="1554410"/>
                        </a:xfrm>
                      </p:grpSpPr>
                      <p:sp>
                        <p:nvSpPr>
                          <p:cNvPr id="1142" name="フリーフォーム: 図形 1141">
                            <a:extLst>
                              <a:ext uri="{FF2B5EF4-FFF2-40B4-BE49-F238E27FC236}">
                                <a16:creationId xmlns:a16="http://schemas.microsoft.com/office/drawing/2014/main" id="{811DE96F-622A-41FA-BD3B-CD4A3EBDD1F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52070" y="1051312"/>
                            <a:ext cx="110102" cy="105116"/>
                          </a:xfrm>
                          <a:custGeom>
                            <a:avLst/>
                            <a:gdLst>
                              <a:gd name="connsiteX0" fmla="*/ 0 w 123825"/>
                              <a:gd name="connsiteY0" fmla="*/ 123825 h 123825"/>
                              <a:gd name="connsiteX1" fmla="*/ 123825 w 123825"/>
                              <a:gd name="connsiteY1" fmla="*/ 0 h 123825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</a:cxnLst>
                            <a:rect l="l" t="t" r="r" b="b"/>
                            <a:pathLst>
                              <a:path w="123825" h="123825">
                                <a:moveTo>
                                  <a:pt x="0" y="123825"/>
                                </a:moveTo>
                                <a:lnTo>
                                  <a:pt x="123825" y="0"/>
                                </a:lnTo>
                              </a:path>
                            </a:pathLst>
                          </a:custGeom>
                          <a:noFill/>
                          <a:ln w="57150">
                            <a:solidFill>
                              <a:sysClr val="windowText" lastClr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t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  <p:grpSp>
                        <p:nvGrpSpPr>
                          <p:cNvPr id="1143" name="グループ化 1142">
                            <a:extLst>
                              <a:ext uri="{FF2B5EF4-FFF2-40B4-BE49-F238E27FC236}">
                                <a16:creationId xmlns:a16="http://schemas.microsoft.com/office/drawing/2014/main" id="{7312E47C-4225-44CB-B145-095BD7F96E8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32476" y="55235"/>
                            <a:ext cx="2095288" cy="1499175"/>
                            <a:chOff x="132476" y="55235"/>
                            <a:chExt cx="2095288" cy="1499175"/>
                          </a:xfrm>
                        </p:grpSpPr>
                        <p:sp>
                          <p:nvSpPr>
                            <p:cNvPr id="1145" name="フリーフォーム 340">
                              <a:extLst>
                                <a:ext uri="{FF2B5EF4-FFF2-40B4-BE49-F238E27FC236}">
                                  <a16:creationId xmlns:a16="http://schemas.microsoft.com/office/drawing/2014/main" id="{93589BFD-086A-4FF8-A922-1E565E31577C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32476" y="55235"/>
                              <a:ext cx="1728493" cy="1155816"/>
                            </a:xfrm>
                            <a:custGeom>
                              <a:avLst/>
                              <a:gdLst>
                                <a:gd name="T0" fmla="*/ 2236186 w 2236186"/>
                                <a:gd name="T1" fmla="*/ 1243246 h 1433407"/>
                                <a:gd name="T2" fmla="*/ 2207611 w 2236186"/>
                                <a:gd name="T3" fmla="*/ 833671 h 1433407"/>
                                <a:gd name="T4" fmla="*/ 2140936 w 2236186"/>
                                <a:gd name="T5" fmla="*/ 481246 h 1433407"/>
                                <a:gd name="T6" fmla="*/ 2045686 w 2236186"/>
                                <a:gd name="T7" fmla="*/ 281221 h 1433407"/>
                                <a:gd name="T8" fmla="*/ 1721836 w 2236186"/>
                                <a:gd name="T9" fmla="*/ 176446 h 1433407"/>
                                <a:gd name="T10" fmla="*/ 1074136 w 2236186"/>
                                <a:gd name="T11" fmla="*/ 24046 h 1433407"/>
                                <a:gd name="T12" fmla="*/ 826486 w 2236186"/>
                                <a:gd name="T13" fmla="*/ 24046 h 1433407"/>
                                <a:gd name="T14" fmla="*/ 502636 w 2236186"/>
                                <a:gd name="T15" fmla="*/ 252646 h 1433407"/>
                                <a:gd name="T16" fmla="*/ 54961 w 2236186"/>
                                <a:gd name="T17" fmla="*/ 719371 h 1433407"/>
                                <a:gd name="T18" fmla="*/ 7336 w 2236186"/>
                                <a:gd name="T19" fmla="*/ 900346 h 1433407"/>
                                <a:gd name="T20" fmla="*/ 54961 w 2236186"/>
                                <a:gd name="T21" fmla="*/ 1348021 h 1433407"/>
                                <a:gd name="T22" fmla="*/ 74011 w 2236186"/>
                                <a:gd name="T23" fmla="*/ 1414696 h 1433407"/>
                                <a:gd name="T24" fmla="*/ 302611 w 2236186"/>
                                <a:gd name="T25" fmla="*/ 1119421 h 1433407"/>
                                <a:gd name="T26" fmla="*/ 750286 w 2236186"/>
                                <a:gd name="T27" fmla="*/ 976546 h 1433407"/>
                                <a:gd name="T28" fmla="*/ 1531336 w 2236186"/>
                                <a:gd name="T29" fmla="*/ 1005121 h 1433407"/>
                                <a:gd name="T30" fmla="*/ 1931386 w 2236186"/>
                                <a:gd name="T31" fmla="*/ 1128946 h 1433407"/>
                                <a:gd name="T32" fmla="*/ 2236186 w 2236186"/>
                                <a:gd name="T33" fmla="*/ 1243246 h 1433407"/>
                                <a:gd name="T34" fmla="*/ 0 60000 65536"/>
                                <a:gd name="T35" fmla="*/ 0 60000 65536"/>
                                <a:gd name="T36" fmla="*/ 0 60000 65536"/>
                                <a:gd name="T37" fmla="*/ 0 60000 65536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connsiteX0" fmla="*/ 2236186 w 2236186"/>
                                <a:gd name="connsiteY0" fmla="*/ 1243246 h 1433407"/>
                                <a:gd name="connsiteX1" fmla="*/ 2207611 w 2236186"/>
                                <a:gd name="connsiteY1" fmla="*/ 833671 h 1433407"/>
                                <a:gd name="connsiteX2" fmla="*/ 2140936 w 2236186"/>
                                <a:gd name="connsiteY2" fmla="*/ 481246 h 1433407"/>
                                <a:gd name="connsiteX3" fmla="*/ 1961296 w 2236186"/>
                                <a:gd name="connsiteY3" fmla="*/ 313617 h 1433407"/>
                                <a:gd name="connsiteX4" fmla="*/ 1721836 w 2236186"/>
                                <a:gd name="connsiteY4" fmla="*/ 176446 h 1433407"/>
                                <a:gd name="connsiteX5" fmla="*/ 1074136 w 2236186"/>
                                <a:gd name="connsiteY5" fmla="*/ 24046 h 1433407"/>
                                <a:gd name="connsiteX6" fmla="*/ 826486 w 2236186"/>
                                <a:gd name="connsiteY6" fmla="*/ 24046 h 1433407"/>
                                <a:gd name="connsiteX7" fmla="*/ 502636 w 2236186"/>
                                <a:gd name="connsiteY7" fmla="*/ 252646 h 1433407"/>
                                <a:gd name="connsiteX8" fmla="*/ 54961 w 2236186"/>
                                <a:gd name="connsiteY8" fmla="*/ 719371 h 1433407"/>
                                <a:gd name="connsiteX9" fmla="*/ 7336 w 2236186"/>
                                <a:gd name="connsiteY9" fmla="*/ 900346 h 1433407"/>
                                <a:gd name="connsiteX10" fmla="*/ 54961 w 2236186"/>
                                <a:gd name="connsiteY10" fmla="*/ 1348021 h 1433407"/>
                                <a:gd name="connsiteX11" fmla="*/ 74011 w 2236186"/>
                                <a:gd name="connsiteY11" fmla="*/ 1414696 h 1433407"/>
                                <a:gd name="connsiteX12" fmla="*/ 302611 w 2236186"/>
                                <a:gd name="connsiteY12" fmla="*/ 1119421 h 1433407"/>
                                <a:gd name="connsiteX13" fmla="*/ 750286 w 2236186"/>
                                <a:gd name="connsiteY13" fmla="*/ 976546 h 1433407"/>
                                <a:gd name="connsiteX14" fmla="*/ 1531336 w 2236186"/>
                                <a:gd name="connsiteY14" fmla="*/ 1005121 h 1433407"/>
                                <a:gd name="connsiteX15" fmla="*/ 1931386 w 2236186"/>
                                <a:gd name="connsiteY15" fmla="*/ 1128946 h 1433407"/>
                                <a:gd name="connsiteX16" fmla="*/ 2236186 w 2236186"/>
                                <a:gd name="connsiteY16" fmla="*/ 1243246 h 1433407"/>
                                <a:gd name="connsiteX0" fmla="*/ 2236186 w 2236186"/>
                                <a:gd name="connsiteY0" fmla="*/ 1244496 h 1434657"/>
                                <a:gd name="connsiteX1" fmla="*/ 2207611 w 2236186"/>
                                <a:gd name="connsiteY1" fmla="*/ 834921 h 1434657"/>
                                <a:gd name="connsiteX2" fmla="*/ 2140936 w 2236186"/>
                                <a:gd name="connsiteY2" fmla="*/ 482496 h 1434657"/>
                                <a:gd name="connsiteX3" fmla="*/ 1961296 w 2236186"/>
                                <a:gd name="connsiteY3" fmla="*/ 314867 h 1434657"/>
                                <a:gd name="connsiteX4" fmla="*/ 1664036 w 2236186"/>
                                <a:gd name="connsiteY4" fmla="*/ 199634 h 1434657"/>
                                <a:gd name="connsiteX5" fmla="*/ 1074136 w 2236186"/>
                                <a:gd name="connsiteY5" fmla="*/ 25296 h 1434657"/>
                                <a:gd name="connsiteX6" fmla="*/ 826486 w 2236186"/>
                                <a:gd name="connsiteY6" fmla="*/ 25296 h 1434657"/>
                                <a:gd name="connsiteX7" fmla="*/ 502636 w 2236186"/>
                                <a:gd name="connsiteY7" fmla="*/ 253896 h 1434657"/>
                                <a:gd name="connsiteX8" fmla="*/ 54961 w 2236186"/>
                                <a:gd name="connsiteY8" fmla="*/ 720621 h 1434657"/>
                                <a:gd name="connsiteX9" fmla="*/ 7336 w 2236186"/>
                                <a:gd name="connsiteY9" fmla="*/ 901596 h 1434657"/>
                                <a:gd name="connsiteX10" fmla="*/ 54961 w 2236186"/>
                                <a:gd name="connsiteY10" fmla="*/ 1349271 h 1434657"/>
                                <a:gd name="connsiteX11" fmla="*/ 74011 w 2236186"/>
                                <a:gd name="connsiteY11" fmla="*/ 1415946 h 1434657"/>
                                <a:gd name="connsiteX12" fmla="*/ 302611 w 2236186"/>
                                <a:gd name="connsiteY12" fmla="*/ 1120671 h 1434657"/>
                                <a:gd name="connsiteX13" fmla="*/ 750286 w 2236186"/>
                                <a:gd name="connsiteY13" fmla="*/ 977796 h 1434657"/>
                                <a:gd name="connsiteX14" fmla="*/ 1531336 w 2236186"/>
                                <a:gd name="connsiteY14" fmla="*/ 1006371 h 1434657"/>
                                <a:gd name="connsiteX15" fmla="*/ 1931386 w 2236186"/>
                                <a:gd name="connsiteY15" fmla="*/ 1130196 h 1434657"/>
                                <a:gd name="connsiteX16" fmla="*/ 2236186 w 2236186"/>
                                <a:gd name="connsiteY16" fmla="*/ 1244496 h 1434657"/>
                                <a:gd name="connsiteX0" fmla="*/ 2236758 w 2236758"/>
                                <a:gd name="connsiteY0" fmla="*/ 1247095 h 1437256"/>
                                <a:gd name="connsiteX1" fmla="*/ 2208183 w 2236758"/>
                                <a:gd name="connsiteY1" fmla="*/ 837520 h 1437256"/>
                                <a:gd name="connsiteX2" fmla="*/ 2141508 w 2236758"/>
                                <a:gd name="connsiteY2" fmla="*/ 485095 h 1437256"/>
                                <a:gd name="connsiteX3" fmla="*/ 1961868 w 2236758"/>
                                <a:gd name="connsiteY3" fmla="*/ 317466 h 1437256"/>
                                <a:gd name="connsiteX4" fmla="*/ 1664608 w 2236758"/>
                                <a:gd name="connsiteY4" fmla="*/ 202233 h 1437256"/>
                                <a:gd name="connsiteX5" fmla="*/ 1074708 w 2236758"/>
                                <a:gd name="connsiteY5" fmla="*/ 27895 h 1437256"/>
                                <a:gd name="connsiteX6" fmla="*/ 827058 w 2236758"/>
                                <a:gd name="connsiteY6" fmla="*/ 27895 h 1437256"/>
                                <a:gd name="connsiteX7" fmla="*/ 513158 w 2236758"/>
                                <a:gd name="connsiteY7" fmla="*/ 295104 h 1437256"/>
                                <a:gd name="connsiteX8" fmla="*/ 55533 w 2236758"/>
                                <a:gd name="connsiteY8" fmla="*/ 723220 h 1437256"/>
                                <a:gd name="connsiteX9" fmla="*/ 7908 w 2236758"/>
                                <a:gd name="connsiteY9" fmla="*/ 904195 h 1437256"/>
                                <a:gd name="connsiteX10" fmla="*/ 55533 w 2236758"/>
                                <a:gd name="connsiteY10" fmla="*/ 1351870 h 1437256"/>
                                <a:gd name="connsiteX11" fmla="*/ 74583 w 2236758"/>
                                <a:gd name="connsiteY11" fmla="*/ 1418545 h 1437256"/>
                                <a:gd name="connsiteX12" fmla="*/ 303183 w 2236758"/>
                                <a:gd name="connsiteY12" fmla="*/ 1123270 h 1437256"/>
                                <a:gd name="connsiteX13" fmla="*/ 750858 w 2236758"/>
                                <a:gd name="connsiteY13" fmla="*/ 980395 h 1437256"/>
                                <a:gd name="connsiteX14" fmla="*/ 1531908 w 2236758"/>
                                <a:gd name="connsiteY14" fmla="*/ 1008970 h 1437256"/>
                                <a:gd name="connsiteX15" fmla="*/ 1931958 w 2236758"/>
                                <a:gd name="connsiteY15" fmla="*/ 1132795 h 1437256"/>
                                <a:gd name="connsiteX16" fmla="*/ 2236758 w 2236758"/>
                                <a:gd name="connsiteY16" fmla="*/ 1247095 h 1437256"/>
                                <a:gd name="connsiteX0" fmla="*/ 2229277 w 2229277"/>
                                <a:gd name="connsiteY0" fmla="*/ 1247095 h 1437256"/>
                                <a:gd name="connsiteX1" fmla="*/ 2200702 w 2229277"/>
                                <a:gd name="connsiteY1" fmla="*/ 837520 h 1437256"/>
                                <a:gd name="connsiteX2" fmla="*/ 2134027 w 2229277"/>
                                <a:gd name="connsiteY2" fmla="*/ 485095 h 1437256"/>
                                <a:gd name="connsiteX3" fmla="*/ 1954387 w 2229277"/>
                                <a:gd name="connsiteY3" fmla="*/ 317466 h 1437256"/>
                                <a:gd name="connsiteX4" fmla="*/ 1657127 w 2229277"/>
                                <a:gd name="connsiteY4" fmla="*/ 202233 h 1437256"/>
                                <a:gd name="connsiteX5" fmla="*/ 1067227 w 2229277"/>
                                <a:gd name="connsiteY5" fmla="*/ 27895 h 1437256"/>
                                <a:gd name="connsiteX6" fmla="*/ 819577 w 2229277"/>
                                <a:gd name="connsiteY6" fmla="*/ 27895 h 1437256"/>
                                <a:gd name="connsiteX7" fmla="*/ 505677 w 2229277"/>
                                <a:gd name="connsiteY7" fmla="*/ 295104 h 1437256"/>
                                <a:gd name="connsiteX8" fmla="*/ 78488 w 2229277"/>
                                <a:gd name="connsiteY8" fmla="*/ 784483 h 1437256"/>
                                <a:gd name="connsiteX9" fmla="*/ 427 w 2229277"/>
                                <a:gd name="connsiteY9" fmla="*/ 904195 h 1437256"/>
                                <a:gd name="connsiteX10" fmla="*/ 48052 w 2229277"/>
                                <a:gd name="connsiteY10" fmla="*/ 1351870 h 1437256"/>
                                <a:gd name="connsiteX11" fmla="*/ 67102 w 2229277"/>
                                <a:gd name="connsiteY11" fmla="*/ 1418545 h 1437256"/>
                                <a:gd name="connsiteX12" fmla="*/ 295702 w 2229277"/>
                                <a:gd name="connsiteY12" fmla="*/ 1123270 h 1437256"/>
                                <a:gd name="connsiteX13" fmla="*/ 743377 w 2229277"/>
                                <a:gd name="connsiteY13" fmla="*/ 980395 h 1437256"/>
                                <a:gd name="connsiteX14" fmla="*/ 1524427 w 2229277"/>
                                <a:gd name="connsiteY14" fmla="*/ 1008970 h 1437256"/>
                                <a:gd name="connsiteX15" fmla="*/ 1924477 w 2229277"/>
                                <a:gd name="connsiteY15" fmla="*/ 1132795 h 1437256"/>
                                <a:gd name="connsiteX16" fmla="*/ 2229277 w 2229277"/>
                                <a:gd name="connsiteY16" fmla="*/ 1247095 h 1437256"/>
                                <a:gd name="connsiteX0" fmla="*/ 2197823 w 2197823"/>
                                <a:gd name="connsiteY0" fmla="*/ 1247095 h 1435417"/>
                                <a:gd name="connsiteX1" fmla="*/ 2169248 w 2197823"/>
                                <a:gd name="connsiteY1" fmla="*/ 837520 h 1435417"/>
                                <a:gd name="connsiteX2" fmla="*/ 2102573 w 2197823"/>
                                <a:gd name="connsiteY2" fmla="*/ 485095 h 1435417"/>
                                <a:gd name="connsiteX3" fmla="*/ 1922933 w 2197823"/>
                                <a:gd name="connsiteY3" fmla="*/ 317466 h 1435417"/>
                                <a:gd name="connsiteX4" fmla="*/ 1625673 w 2197823"/>
                                <a:gd name="connsiteY4" fmla="*/ 202233 h 1435417"/>
                                <a:gd name="connsiteX5" fmla="*/ 1035773 w 2197823"/>
                                <a:gd name="connsiteY5" fmla="*/ 27895 h 1435417"/>
                                <a:gd name="connsiteX6" fmla="*/ 788123 w 2197823"/>
                                <a:gd name="connsiteY6" fmla="*/ 27895 h 1435417"/>
                                <a:gd name="connsiteX7" fmla="*/ 474223 w 2197823"/>
                                <a:gd name="connsiteY7" fmla="*/ 295104 h 1435417"/>
                                <a:gd name="connsiteX8" fmla="*/ 47034 w 2197823"/>
                                <a:gd name="connsiteY8" fmla="*/ 784483 h 1435417"/>
                                <a:gd name="connsiteX9" fmla="*/ 7536 w 2197823"/>
                                <a:gd name="connsiteY9" fmla="*/ 959114 h 1435417"/>
                                <a:gd name="connsiteX10" fmla="*/ 16598 w 2197823"/>
                                <a:gd name="connsiteY10" fmla="*/ 1351870 h 1435417"/>
                                <a:gd name="connsiteX11" fmla="*/ 35648 w 2197823"/>
                                <a:gd name="connsiteY11" fmla="*/ 1418545 h 1435417"/>
                                <a:gd name="connsiteX12" fmla="*/ 264248 w 2197823"/>
                                <a:gd name="connsiteY12" fmla="*/ 1123270 h 1435417"/>
                                <a:gd name="connsiteX13" fmla="*/ 711923 w 2197823"/>
                                <a:gd name="connsiteY13" fmla="*/ 980395 h 1435417"/>
                                <a:gd name="connsiteX14" fmla="*/ 1492973 w 2197823"/>
                                <a:gd name="connsiteY14" fmla="*/ 1008970 h 1435417"/>
                                <a:gd name="connsiteX15" fmla="*/ 1893023 w 2197823"/>
                                <a:gd name="connsiteY15" fmla="*/ 1132795 h 1435417"/>
                                <a:gd name="connsiteX16" fmla="*/ 2197823 w 2197823"/>
                                <a:gd name="connsiteY16" fmla="*/ 1247095 h 1435417"/>
                                <a:gd name="connsiteX0" fmla="*/ 2198671 w 2198671"/>
                                <a:gd name="connsiteY0" fmla="*/ 1247095 h 1434548"/>
                                <a:gd name="connsiteX1" fmla="*/ 2170096 w 2198671"/>
                                <a:gd name="connsiteY1" fmla="*/ 837520 h 1434548"/>
                                <a:gd name="connsiteX2" fmla="*/ 2103421 w 2198671"/>
                                <a:gd name="connsiteY2" fmla="*/ 485095 h 1434548"/>
                                <a:gd name="connsiteX3" fmla="*/ 1923781 w 2198671"/>
                                <a:gd name="connsiteY3" fmla="*/ 317466 h 1434548"/>
                                <a:gd name="connsiteX4" fmla="*/ 1626521 w 2198671"/>
                                <a:gd name="connsiteY4" fmla="*/ 202233 h 1434548"/>
                                <a:gd name="connsiteX5" fmla="*/ 1036621 w 2198671"/>
                                <a:gd name="connsiteY5" fmla="*/ 27895 h 1434548"/>
                                <a:gd name="connsiteX6" fmla="*/ 788971 w 2198671"/>
                                <a:gd name="connsiteY6" fmla="*/ 27895 h 1434548"/>
                                <a:gd name="connsiteX7" fmla="*/ 475071 w 2198671"/>
                                <a:gd name="connsiteY7" fmla="*/ 295104 h 1434548"/>
                                <a:gd name="connsiteX8" fmla="*/ 47882 w 2198671"/>
                                <a:gd name="connsiteY8" fmla="*/ 784483 h 1434548"/>
                                <a:gd name="connsiteX9" fmla="*/ 8384 w 2198671"/>
                                <a:gd name="connsiteY9" fmla="*/ 959114 h 1434548"/>
                                <a:gd name="connsiteX10" fmla="*/ 31295 w 2198671"/>
                                <a:gd name="connsiteY10" fmla="*/ 1348786 h 1434548"/>
                                <a:gd name="connsiteX11" fmla="*/ 36496 w 2198671"/>
                                <a:gd name="connsiteY11" fmla="*/ 1418545 h 1434548"/>
                                <a:gd name="connsiteX12" fmla="*/ 265096 w 2198671"/>
                                <a:gd name="connsiteY12" fmla="*/ 1123270 h 1434548"/>
                                <a:gd name="connsiteX13" fmla="*/ 712771 w 2198671"/>
                                <a:gd name="connsiteY13" fmla="*/ 980395 h 1434548"/>
                                <a:gd name="connsiteX14" fmla="*/ 1493821 w 2198671"/>
                                <a:gd name="connsiteY14" fmla="*/ 1008970 h 1434548"/>
                                <a:gd name="connsiteX15" fmla="*/ 1893871 w 2198671"/>
                                <a:gd name="connsiteY15" fmla="*/ 1132795 h 1434548"/>
                                <a:gd name="connsiteX16" fmla="*/ 2198671 w 2198671"/>
                                <a:gd name="connsiteY16" fmla="*/ 1247095 h 1434548"/>
                                <a:gd name="connsiteX0" fmla="*/ 2198671 w 2259108"/>
                                <a:gd name="connsiteY0" fmla="*/ 1247095 h 1434548"/>
                                <a:gd name="connsiteX1" fmla="*/ 2257033 w 2259108"/>
                                <a:gd name="connsiteY1" fmla="*/ 890743 h 1434548"/>
                                <a:gd name="connsiteX2" fmla="*/ 2103421 w 2259108"/>
                                <a:gd name="connsiteY2" fmla="*/ 485095 h 1434548"/>
                                <a:gd name="connsiteX3" fmla="*/ 1923781 w 2259108"/>
                                <a:gd name="connsiteY3" fmla="*/ 317466 h 1434548"/>
                                <a:gd name="connsiteX4" fmla="*/ 1626521 w 2259108"/>
                                <a:gd name="connsiteY4" fmla="*/ 202233 h 1434548"/>
                                <a:gd name="connsiteX5" fmla="*/ 1036621 w 2259108"/>
                                <a:gd name="connsiteY5" fmla="*/ 27895 h 1434548"/>
                                <a:gd name="connsiteX6" fmla="*/ 788971 w 2259108"/>
                                <a:gd name="connsiteY6" fmla="*/ 27895 h 1434548"/>
                                <a:gd name="connsiteX7" fmla="*/ 475071 w 2259108"/>
                                <a:gd name="connsiteY7" fmla="*/ 295104 h 1434548"/>
                                <a:gd name="connsiteX8" fmla="*/ 47882 w 2259108"/>
                                <a:gd name="connsiteY8" fmla="*/ 784483 h 1434548"/>
                                <a:gd name="connsiteX9" fmla="*/ 8384 w 2259108"/>
                                <a:gd name="connsiteY9" fmla="*/ 959114 h 1434548"/>
                                <a:gd name="connsiteX10" fmla="*/ 31295 w 2259108"/>
                                <a:gd name="connsiteY10" fmla="*/ 1348786 h 1434548"/>
                                <a:gd name="connsiteX11" fmla="*/ 36496 w 2259108"/>
                                <a:gd name="connsiteY11" fmla="*/ 1418545 h 1434548"/>
                                <a:gd name="connsiteX12" fmla="*/ 265096 w 2259108"/>
                                <a:gd name="connsiteY12" fmla="*/ 1123270 h 1434548"/>
                                <a:gd name="connsiteX13" fmla="*/ 712771 w 2259108"/>
                                <a:gd name="connsiteY13" fmla="*/ 980395 h 1434548"/>
                                <a:gd name="connsiteX14" fmla="*/ 1493821 w 2259108"/>
                                <a:gd name="connsiteY14" fmla="*/ 1008970 h 1434548"/>
                                <a:gd name="connsiteX15" fmla="*/ 1893871 w 2259108"/>
                                <a:gd name="connsiteY15" fmla="*/ 1132795 h 1434548"/>
                                <a:gd name="connsiteX16" fmla="*/ 2198671 w 2259108"/>
                                <a:gd name="connsiteY16" fmla="*/ 1247095 h 1434548"/>
                                <a:gd name="connsiteX0" fmla="*/ 2308548 w 2308547"/>
                                <a:gd name="connsiteY0" fmla="*/ 1199956 h 1434548"/>
                                <a:gd name="connsiteX1" fmla="*/ 2257033 w 2308547"/>
                                <a:gd name="connsiteY1" fmla="*/ 890743 h 1434548"/>
                                <a:gd name="connsiteX2" fmla="*/ 2103421 w 2308547"/>
                                <a:gd name="connsiteY2" fmla="*/ 485095 h 1434548"/>
                                <a:gd name="connsiteX3" fmla="*/ 1923781 w 2308547"/>
                                <a:gd name="connsiteY3" fmla="*/ 317466 h 1434548"/>
                                <a:gd name="connsiteX4" fmla="*/ 1626521 w 2308547"/>
                                <a:gd name="connsiteY4" fmla="*/ 202233 h 1434548"/>
                                <a:gd name="connsiteX5" fmla="*/ 1036621 w 2308547"/>
                                <a:gd name="connsiteY5" fmla="*/ 27895 h 1434548"/>
                                <a:gd name="connsiteX6" fmla="*/ 788971 w 2308547"/>
                                <a:gd name="connsiteY6" fmla="*/ 27895 h 1434548"/>
                                <a:gd name="connsiteX7" fmla="*/ 475071 w 2308547"/>
                                <a:gd name="connsiteY7" fmla="*/ 295104 h 1434548"/>
                                <a:gd name="connsiteX8" fmla="*/ 47882 w 2308547"/>
                                <a:gd name="connsiteY8" fmla="*/ 784483 h 1434548"/>
                                <a:gd name="connsiteX9" fmla="*/ 8384 w 2308547"/>
                                <a:gd name="connsiteY9" fmla="*/ 959114 h 1434548"/>
                                <a:gd name="connsiteX10" fmla="*/ 31295 w 2308547"/>
                                <a:gd name="connsiteY10" fmla="*/ 1348786 h 1434548"/>
                                <a:gd name="connsiteX11" fmla="*/ 36496 w 2308547"/>
                                <a:gd name="connsiteY11" fmla="*/ 1418545 h 1434548"/>
                                <a:gd name="connsiteX12" fmla="*/ 265096 w 2308547"/>
                                <a:gd name="connsiteY12" fmla="*/ 1123270 h 1434548"/>
                                <a:gd name="connsiteX13" fmla="*/ 712771 w 2308547"/>
                                <a:gd name="connsiteY13" fmla="*/ 980395 h 1434548"/>
                                <a:gd name="connsiteX14" fmla="*/ 1493821 w 2308547"/>
                                <a:gd name="connsiteY14" fmla="*/ 1008970 h 1434548"/>
                                <a:gd name="connsiteX15" fmla="*/ 1893871 w 2308547"/>
                                <a:gd name="connsiteY15" fmla="*/ 1132795 h 1434548"/>
                                <a:gd name="connsiteX16" fmla="*/ 2308548 w 2308547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93871 w 2308548"/>
                                <a:gd name="connsiteY15" fmla="*/ 1132795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33951 w 2308548"/>
                                <a:gd name="connsiteY1" fmla="*/ 895880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93821 w 2308548"/>
                                <a:gd name="connsiteY14" fmla="*/ 1008970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  <a:gd name="connsiteX0" fmla="*/ 2308548 w 2308548"/>
                                <a:gd name="connsiteY0" fmla="*/ 1199956 h 1434548"/>
                                <a:gd name="connsiteX1" fmla="*/ 2255926 w 2308548"/>
                                <a:gd name="connsiteY1" fmla="*/ 886453 h 1434548"/>
                                <a:gd name="connsiteX2" fmla="*/ 2103421 w 2308548"/>
                                <a:gd name="connsiteY2" fmla="*/ 485095 h 1434548"/>
                                <a:gd name="connsiteX3" fmla="*/ 1923781 w 2308548"/>
                                <a:gd name="connsiteY3" fmla="*/ 317466 h 1434548"/>
                                <a:gd name="connsiteX4" fmla="*/ 1626521 w 2308548"/>
                                <a:gd name="connsiteY4" fmla="*/ 202233 h 1434548"/>
                                <a:gd name="connsiteX5" fmla="*/ 1036621 w 2308548"/>
                                <a:gd name="connsiteY5" fmla="*/ 27895 h 1434548"/>
                                <a:gd name="connsiteX6" fmla="*/ 788971 w 2308548"/>
                                <a:gd name="connsiteY6" fmla="*/ 27895 h 1434548"/>
                                <a:gd name="connsiteX7" fmla="*/ 475071 w 2308548"/>
                                <a:gd name="connsiteY7" fmla="*/ 295104 h 1434548"/>
                                <a:gd name="connsiteX8" fmla="*/ 47882 w 2308548"/>
                                <a:gd name="connsiteY8" fmla="*/ 784483 h 1434548"/>
                                <a:gd name="connsiteX9" fmla="*/ 8384 w 2308548"/>
                                <a:gd name="connsiteY9" fmla="*/ 959114 h 1434548"/>
                                <a:gd name="connsiteX10" fmla="*/ 31295 w 2308548"/>
                                <a:gd name="connsiteY10" fmla="*/ 1348786 h 1434548"/>
                                <a:gd name="connsiteX11" fmla="*/ 36496 w 2308548"/>
                                <a:gd name="connsiteY11" fmla="*/ 1418545 h 1434548"/>
                                <a:gd name="connsiteX12" fmla="*/ 265096 w 2308548"/>
                                <a:gd name="connsiteY12" fmla="*/ 1123270 h 1434548"/>
                                <a:gd name="connsiteX13" fmla="*/ 712771 w 2308548"/>
                                <a:gd name="connsiteY13" fmla="*/ 980395 h 1434548"/>
                                <a:gd name="connsiteX14" fmla="*/ 1439584 w 2308548"/>
                                <a:gd name="connsiteY14" fmla="*/ 912179 h 1434548"/>
                                <a:gd name="connsiteX15" fmla="*/ 1877285 w 2308548"/>
                                <a:gd name="connsiteY15" fmla="*/ 1068449 h 1434548"/>
                                <a:gd name="connsiteX16" fmla="*/ 2308548 w 2308548"/>
                                <a:gd name="connsiteY16" fmla="*/ 1199956 h 1434548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</a:cxnLst>
                              <a:rect l="l" t="t" r="r" b="b"/>
                              <a:pathLst>
                                <a:path w="2308548" h="1434548">
                                  <a:moveTo>
                                    <a:pt x="2308548" y="1199956"/>
                                  </a:moveTo>
                                  <a:cubicBezTo>
                                    <a:pt x="2302198" y="1058668"/>
                                    <a:pt x="2290114" y="1005597"/>
                                    <a:pt x="2255926" y="886453"/>
                                  </a:cubicBezTo>
                                  <a:cubicBezTo>
                                    <a:pt x="2221738" y="767310"/>
                                    <a:pt x="2158779" y="579926"/>
                                    <a:pt x="2103421" y="485095"/>
                                  </a:cubicBezTo>
                                  <a:cubicBezTo>
                                    <a:pt x="2048063" y="390264"/>
                                    <a:pt x="2003264" y="364610"/>
                                    <a:pt x="1923781" y="317466"/>
                                  </a:cubicBezTo>
                                  <a:cubicBezTo>
                                    <a:pt x="1844298" y="270322"/>
                                    <a:pt x="1774381" y="250495"/>
                                    <a:pt x="1626521" y="202233"/>
                                  </a:cubicBezTo>
                                  <a:cubicBezTo>
                                    <a:pt x="1478661" y="153971"/>
                                    <a:pt x="1176213" y="56951"/>
                                    <a:pt x="1036621" y="27895"/>
                                  </a:cubicBezTo>
                                  <a:cubicBezTo>
                                    <a:pt x="897029" y="-1161"/>
                                    <a:pt x="882563" y="-16640"/>
                                    <a:pt x="788971" y="27895"/>
                                  </a:cubicBezTo>
                                  <a:cubicBezTo>
                                    <a:pt x="695379" y="72430"/>
                                    <a:pt x="598586" y="169006"/>
                                    <a:pt x="475071" y="295104"/>
                                  </a:cubicBezTo>
                                  <a:cubicBezTo>
                                    <a:pt x="351556" y="421202"/>
                                    <a:pt x="125663" y="673815"/>
                                    <a:pt x="47882" y="784483"/>
                                  </a:cubicBezTo>
                                  <a:cubicBezTo>
                                    <a:pt x="-29899" y="895151"/>
                                    <a:pt x="11149" y="865064"/>
                                    <a:pt x="8384" y="959114"/>
                                  </a:cubicBezTo>
                                  <a:cubicBezTo>
                                    <a:pt x="5620" y="1053165"/>
                                    <a:pt x="26610" y="1272214"/>
                                    <a:pt x="31295" y="1348786"/>
                                  </a:cubicBezTo>
                                  <a:cubicBezTo>
                                    <a:pt x="35980" y="1425358"/>
                                    <a:pt x="-2471" y="1456131"/>
                                    <a:pt x="36496" y="1418545"/>
                                  </a:cubicBezTo>
                                  <a:cubicBezTo>
                                    <a:pt x="75463" y="1380959"/>
                                    <a:pt x="152384" y="1196295"/>
                                    <a:pt x="265096" y="1123270"/>
                                  </a:cubicBezTo>
                                  <a:cubicBezTo>
                                    <a:pt x="377808" y="1050245"/>
                                    <a:pt x="517023" y="1015577"/>
                                    <a:pt x="712771" y="980395"/>
                                  </a:cubicBezTo>
                                  <a:cubicBezTo>
                                    <a:pt x="908519" y="945213"/>
                                    <a:pt x="1242734" y="886779"/>
                                    <a:pt x="1439584" y="912179"/>
                                  </a:cubicBezTo>
                                  <a:cubicBezTo>
                                    <a:pt x="1636434" y="937579"/>
                                    <a:pt x="1877285" y="1068449"/>
                                    <a:pt x="1877285" y="1068449"/>
                                  </a:cubicBezTo>
                                  <a:lnTo>
                                    <a:pt x="2308548" y="1199956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ja-JP" altLang="en-US"/>
                            </a:p>
                          </p:txBody>
                        </p:sp>
                        <p:sp>
                          <p:nvSpPr>
                            <p:cNvPr id="1146" name="フリーフォーム 337">
                              <a:extLst>
                                <a:ext uri="{FF2B5EF4-FFF2-40B4-BE49-F238E27FC236}">
                                  <a16:creationId xmlns:a16="http://schemas.microsoft.com/office/drawing/2014/main" id="{37A18ADF-F589-4CA7-A5F1-C16D786CAA8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230711" y="647985"/>
                              <a:ext cx="1997053" cy="906425"/>
                            </a:xfrm>
                            <a:custGeom>
                              <a:avLst/>
                              <a:gdLst>
                                <a:gd name="T0" fmla="*/ 2133831 w 2221843"/>
                                <a:gd name="T1" fmla="*/ 447322 h 932921"/>
                                <a:gd name="T2" fmla="*/ 1879665 w 2221843"/>
                                <a:gd name="T3" fmla="*/ 339539 h 932921"/>
                                <a:gd name="T4" fmla="*/ 1676631 w 2221843"/>
                                <a:gd name="T5" fmla="*/ 142522 h 932921"/>
                                <a:gd name="T6" fmla="*/ 1333731 w 2221843"/>
                                <a:gd name="T7" fmla="*/ 9172 h 932921"/>
                                <a:gd name="T8" fmla="*/ 838431 w 2221843"/>
                                <a:gd name="T9" fmla="*/ 28222 h 932921"/>
                                <a:gd name="T10" fmla="*/ 505056 w 2221843"/>
                                <a:gd name="T11" fmla="*/ 161572 h 932921"/>
                                <a:gd name="T12" fmla="*/ 305031 w 2221843"/>
                                <a:gd name="T13" fmla="*/ 342547 h 932921"/>
                                <a:gd name="T14" fmla="*/ 143106 w 2221843"/>
                                <a:gd name="T15" fmla="*/ 561622 h 932921"/>
                                <a:gd name="T16" fmla="*/ 231 w 2221843"/>
                                <a:gd name="T17" fmla="*/ 828322 h 932921"/>
                                <a:gd name="T18" fmla="*/ 114531 w 2221843"/>
                                <a:gd name="T19" fmla="*/ 923572 h 932921"/>
                                <a:gd name="T20" fmla="*/ 295506 w 2221843"/>
                                <a:gd name="T21" fmla="*/ 618772 h 932921"/>
                                <a:gd name="T22" fmla="*/ 524106 w 2221843"/>
                                <a:gd name="T23" fmla="*/ 437797 h 932921"/>
                                <a:gd name="T24" fmla="*/ 781281 w 2221843"/>
                                <a:gd name="T25" fmla="*/ 313972 h 932921"/>
                                <a:gd name="T26" fmla="*/ 1076556 w 2221843"/>
                                <a:gd name="T27" fmla="*/ 247297 h 932921"/>
                                <a:gd name="T28" fmla="*/ 1428981 w 2221843"/>
                                <a:gd name="T29" fmla="*/ 247297 h 932921"/>
                                <a:gd name="T30" fmla="*/ 1743306 w 2221843"/>
                                <a:gd name="T31" fmla="*/ 304447 h 932921"/>
                                <a:gd name="T32" fmla="*/ 1914756 w 2221843"/>
                                <a:gd name="T33" fmla="*/ 437797 h 932921"/>
                                <a:gd name="T34" fmla="*/ 2057631 w 2221843"/>
                                <a:gd name="T35" fmla="*/ 466372 h 932921"/>
                                <a:gd name="T36" fmla="*/ 2219556 w 2221843"/>
                                <a:gd name="T37" fmla="*/ 456847 h 932921"/>
                                <a:gd name="T38" fmla="*/ 2133831 w 2221843"/>
                                <a:gd name="T39" fmla="*/ 447322 h 932921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T57" fmla="*/ 0 60000 65536"/>
                                <a:gd name="T58" fmla="*/ 0 60000 65536"/>
                                <a:gd name="T59" fmla="*/ 0 60000 65536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076556 w 2221843"/>
                                <a:gd name="connsiteY13" fmla="*/ 247297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831 w 2221843"/>
                                <a:gd name="connsiteY0" fmla="*/ 447322 h 932921"/>
                                <a:gd name="connsiteX1" fmla="*/ 1879665 w 2221843"/>
                                <a:gd name="connsiteY1" fmla="*/ 339539 h 932921"/>
                                <a:gd name="connsiteX2" fmla="*/ 1676631 w 2221843"/>
                                <a:gd name="connsiteY2" fmla="*/ 142522 h 932921"/>
                                <a:gd name="connsiteX3" fmla="*/ 1333731 w 2221843"/>
                                <a:gd name="connsiteY3" fmla="*/ 9172 h 932921"/>
                                <a:gd name="connsiteX4" fmla="*/ 838431 w 2221843"/>
                                <a:gd name="connsiteY4" fmla="*/ 28222 h 932921"/>
                                <a:gd name="connsiteX5" fmla="*/ 505056 w 2221843"/>
                                <a:gd name="connsiteY5" fmla="*/ 161572 h 932921"/>
                                <a:gd name="connsiteX6" fmla="*/ 305031 w 2221843"/>
                                <a:gd name="connsiteY6" fmla="*/ 342547 h 932921"/>
                                <a:gd name="connsiteX7" fmla="*/ 143106 w 2221843"/>
                                <a:gd name="connsiteY7" fmla="*/ 561622 h 932921"/>
                                <a:gd name="connsiteX8" fmla="*/ 231 w 2221843"/>
                                <a:gd name="connsiteY8" fmla="*/ 828322 h 932921"/>
                                <a:gd name="connsiteX9" fmla="*/ 114531 w 2221843"/>
                                <a:gd name="connsiteY9" fmla="*/ 923572 h 932921"/>
                                <a:gd name="connsiteX10" fmla="*/ 295506 w 2221843"/>
                                <a:gd name="connsiteY10" fmla="*/ 618772 h 932921"/>
                                <a:gd name="connsiteX11" fmla="*/ 524106 w 2221843"/>
                                <a:gd name="connsiteY11" fmla="*/ 437797 h 932921"/>
                                <a:gd name="connsiteX12" fmla="*/ 787827 w 2221843"/>
                                <a:gd name="connsiteY12" fmla="*/ 339208 h 932921"/>
                                <a:gd name="connsiteX13" fmla="*/ 1147607 w 2221843"/>
                                <a:gd name="connsiteY13" fmla="*/ 231579 h 932921"/>
                                <a:gd name="connsiteX14" fmla="*/ 1428981 w 2221843"/>
                                <a:gd name="connsiteY14" fmla="*/ 247297 h 932921"/>
                                <a:gd name="connsiteX15" fmla="*/ 1743306 w 2221843"/>
                                <a:gd name="connsiteY15" fmla="*/ 304447 h 932921"/>
                                <a:gd name="connsiteX16" fmla="*/ 1914756 w 2221843"/>
                                <a:gd name="connsiteY16" fmla="*/ 437797 h 932921"/>
                                <a:gd name="connsiteX17" fmla="*/ 2057631 w 2221843"/>
                                <a:gd name="connsiteY17" fmla="*/ 466372 h 932921"/>
                                <a:gd name="connsiteX18" fmla="*/ 2219556 w 2221843"/>
                                <a:gd name="connsiteY18" fmla="*/ 456847 h 932921"/>
                                <a:gd name="connsiteX19" fmla="*/ 2133831 w 2221843"/>
                                <a:gd name="connsiteY19" fmla="*/ 447322 h 932921"/>
                                <a:gd name="connsiteX0" fmla="*/ 2133602 w 2221614"/>
                                <a:gd name="connsiteY0" fmla="*/ 447322 h 927360"/>
                                <a:gd name="connsiteX1" fmla="*/ 1879436 w 2221614"/>
                                <a:gd name="connsiteY1" fmla="*/ 339539 h 927360"/>
                                <a:gd name="connsiteX2" fmla="*/ 1676402 w 2221614"/>
                                <a:gd name="connsiteY2" fmla="*/ 142522 h 927360"/>
                                <a:gd name="connsiteX3" fmla="*/ 1333502 w 2221614"/>
                                <a:gd name="connsiteY3" fmla="*/ 9172 h 927360"/>
                                <a:gd name="connsiteX4" fmla="*/ 838202 w 2221614"/>
                                <a:gd name="connsiteY4" fmla="*/ 28222 h 927360"/>
                                <a:gd name="connsiteX5" fmla="*/ 504827 w 2221614"/>
                                <a:gd name="connsiteY5" fmla="*/ 161572 h 927360"/>
                                <a:gd name="connsiteX6" fmla="*/ 304802 w 2221614"/>
                                <a:gd name="connsiteY6" fmla="*/ 342547 h 927360"/>
                                <a:gd name="connsiteX7" fmla="*/ 142877 w 2221614"/>
                                <a:gd name="connsiteY7" fmla="*/ 561622 h 927360"/>
                                <a:gd name="connsiteX8" fmla="*/ 2 w 2221614"/>
                                <a:gd name="connsiteY8" fmla="*/ 828322 h 927360"/>
                                <a:gd name="connsiteX9" fmla="*/ 141629 w 2221614"/>
                                <a:gd name="connsiteY9" fmla="*/ 917527 h 927360"/>
                                <a:gd name="connsiteX10" fmla="*/ 295277 w 2221614"/>
                                <a:gd name="connsiteY10" fmla="*/ 618772 h 927360"/>
                                <a:gd name="connsiteX11" fmla="*/ 523877 w 2221614"/>
                                <a:gd name="connsiteY11" fmla="*/ 437797 h 927360"/>
                                <a:gd name="connsiteX12" fmla="*/ 787598 w 2221614"/>
                                <a:gd name="connsiteY12" fmla="*/ 339208 h 927360"/>
                                <a:gd name="connsiteX13" fmla="*/ 1147378 w 2221614"/>
                                <a:gd name="connsiteY13" fmla="*/ 231579 h 927360"/>
                                <a:gd name="connsiteX14" fmla="*/ 1428752 w 2221614"/>
                                <a:gd name="connsiteY14" fmla="*/ 247297 h 927360"/>
                                <a:gd name="connsiteX15" fmla="*/ 1743077 w 2221614"/>
                                <a:gd name="connsiteY15" fmla="*/ 304447 h 927360"/>
                                <a:gd name="connsiteX16" fmla="*/ 1914527 w 2221614"/>
                                <a:gd name="connsiteY16" fmla="*/ 437797 h 927360"/>
                                <a:gd name="connsiteX17" fmla="*/ 2057402 w 2221614"/>
                                <a:gd name="connsiteY17" fmla="*/ 466372 h 927360"/>
                                <a:gd name="connsiteX18" fmla="*/ 2219327 w 2221614"/>
                                <a:gd name="connsiteY18" fmla="*/ 456847 h 927360"/>
                                <a:gd name="connsiteX19" fmla="*/ 2133602 w 2221614"/>
                                <a:gd name="connsiteY19" fmla="*/ 447322 h 927360"/>
                                <a:gd name="connsiteX0" fmla="*/ 2133602 w 2221614"/>
                                <a:gd name="connsiteY0" fmla="*/ 447322 h 920968"/>
                                <a:gd name="connsiteX1" fmla="*/ 1879436 w 2221614"/>
                                <a:gd name="connsiteY1" fmla="*/ 339539 h 920968"/>
                                <a:gd name="connsiteX2" fmla="*/ 1676402 w 2221614"/>
                                <a:gd name="connsiteY2" fmla="*/ 142522 h 920968"/>
                                <a:gd name="connsiteX3" fmla="*/ 1333502 w 2221614"/>
                                <a:gd name="connsiteY3" fmla="*/ 9172 h 920968"/>
                                <a:gd name="connsiteX4" fmla="*/ 838202 w 2221614"/>
                                <a:gd name="connsiteY4" fmla="*/ 28222 h 920968"/>
                                <a:gd name="connsiteX5" fmla="*/ 504827 w 2221614"/>
                                <a:gd name="connsiteY5" fmla="*/ 161572 h 920968"/>
                                <a:gd name="connsiteX6" fmla="*/ 304802 w 2221614"/>
                                <a:gd name="connsiteY6" fmla="*/ 342547 h 920968"/>
                                <a:gd name="connsiteX7" fmla="*/ 142877 w 2221614"/>
                                <a:gd name="connsiteY7" fmla="*/ 561622 h 920968"/>
                                <a:gd name="connsiteX8" fmla="*/ 2 w 2221614"/>
                                <a:gd name="connsiteY8" fmla="*/ 828322 h 920968"/>
                                <a:gd name="connsiteX9" fmla="*/ 141629 w 2221614"/>
                                <a:gd name="connsiteY9" fmla="*/ 917527 h 920968"/>
                                <a:gd name="connsiteX10" fmla="*/ 295277 w 2221614"/>
                                <a:gd name="connsiteY10" fmla="*/ 618772 h 920968"/>
                                <a:gd name="connsiteX11" fmla="*/ 523877 w 2221614"/>
                                <a:gd name="connsiteY11" fmla="*/ 437797 h 920968"/>
                                <a:gd name="connsiteX12" fmla="*/ 787598 w 2221614"/>
                                <a:gd name="connsiteY12" fmla="*/ 339208 h 920968"/>
                                <a:gd name="connsiteX13" fmla="*/ 1147378 w 2221614"/>
                                <a:gd name="connsiteY13" fmla="*/ 231579 h 920968"/>
                                <a:gd name="connsiteX14" fmla="*/ 1428752 w 2221614"/>
                                <a:gd name="connsiteY14" fmla="*/ 247297 h 920968"/>
                                <a:gd name="connsiteX15" fmla="*/ 1743077 w 2221614"/>
                                <a:gd name="connsiteY15" fmla="*/ 304447 h 920968"/>
                                <a:gd name="connsiteX16" fmla="*/ 1914527 w 2221614"/>
                                <a:gd name="connsiteY16" fmla="*/ 437797 h 920968"/>
                                <a:gd name="connsiteX17" fmla="*/ 2057402 w 2221614"/>
                                <a:gd name="connsiteY17" fmla="*/ 466372 h 920968"/>
                                <a:gd name="connsiteX18" fmla="*/ 2219327 w 2221614"/>
                                <a:gd name="connsiteY18" fmla="*/ 456847 h 920968"/>
                                <a:gd name="connsiteX19" fmla="*/ 2133602 w 2221614"/>
                                <a:gd name="connsiteY19" fmla="*/ 447322 h 920968"/>
                                <a:gd name="connsiteX0" fmla="*/ 2133780 w 2221792"/>
                                <a:gd name="connsiteY0" fmla="*/ 447322 h 1162135"/>
                                <a:gd name="connsiteX1" fmla="*/ 1879614 w 2221792"/>
                                <a:gd name="connsiteY1" fmla="*/ 339539 h 1162135"/>
                                <a:gd name="connsiteX2" fmla="*/ 1676580 w 2221792"/>
                                <a:gd name="connsiteY2" fmla="*/ 142522 h 1162135"/>
                                <a:gd name="connsiteX3" fmla="*/ 1333680 w 2221792"/>
                                <a:gd name="connsiteY3" fmla="*/ 9172 h 1162135"/>
                                <a:gd name="connsiteX4" fmla="*/ 838380 w 2221792"/>
                                <a:gd name="connsiteY4" fmla="*/ 28222 h 1162135"/>
                                <a:gd name="connsiteX5" fmla="*/ 505005 w 2221792"/>
                                <a:gd name="connsiteY5" fmla="*/ 161572 h 1162135"/>
                                <a:gd name="connsiteX6" fmla="*/ 304980 w 2221792"/>
                                <a:gd name="connsiteY6" fmla="*/ 342547 h 1162135"/>
                                <a:gd name="connsiteX7" fmla="*/ 143055 w 2221792"/>
                                <a:gd name="connsiteY7" fmla="*/ 561622 h 1162135"/>
                                <a:gd name="connsiteX8" fmla="*/ 180 w 2221792"/>
                                <a:gd name="connsiteY8" fmla="*/ 828322 h 1162135"/>
                                <a:gd name="connsiteX9" fmla="*/ 128946 w 2221792"/>
                                <a:gd name="connsiteY9" fmla="*/ 1161334 h 1162135"/>
                                <a:gd name="connsiteX10" fmla="*/ 295455 w 2221792"/>
                                <a:gd name="connsiteY10" fmla="*/ 618772 h 1162135"/>
                                <a:gd name="connsiteX11" fmla="*/ 524055 w 2221792"/>
                                <a:gd name="connsiteY11" fmla="*/ 437797 h 1162135"/>
                                <a:gd name="connsiteX12" fmla="*/ 787776 w 2221792"/>
                                <a:gd name="connsiteY12" fmla="*/ 339208 h 1162135"/>
                                <a:gd name="connsiteX13" fmla="*/ 1147556 w 2221792"/>
                                <a:gd name="connsiteY13" fmla="*/ 231579 h 1162135"/>
                                <a:gd name="connsiteX14" fmla="*/ 1428930 w 2221792"/>
                                <a:gd name="connsiteY14" fmla="*/ 247297 h 1162135"/>
                                <a:gd name="connsiteX15" fmla="*/ 1743255 w 2221792"/>
                                <a:gd name="connsiteY15" fmla="*/ 304447 h 1162135"/>
                                <a:gd name="connsiteX16" fmla="*/ 1914705 w 2221792"/>
                                <a:gd name="connsiteY16" fmla="*/ 437797 h 1162135"/>
                                <a:gd name="connsiteX17" fmla="*/ 2057580 w 2221792"/>
                                <a:gd name="connsiteY17" fmla="*/ 466372 h 1162135"/>
                                <a:gd name="connsiteX18" fmla="*/ 2219505 w 2221792"/>
                                <a:gd name="connsiteY18" fmla="*/ 456847 h 1162135"/>
                                <a:gd name="connsiteX19" fmla="*/ 2133780 w 2221792"/>
                                <a:gd name="connsiteY19" fmla="*/ 447322 h 1162135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23936 w 2221673"/>
                                <a:gd name="connsiteY11" fmla="*/ 437797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673"/>
                                <a:gd name="connsiteY0" fmla="*/ 447322 h 1163253"/>
                                <a:gd name="connsiteX1" fmla="*/ 1879495 w 2221673"/>
                                <a:gd name="connsiteY1" fmla="*/ 339539 h 1163253"/>
                                <a:gd name="connsiteX2" fmla="*/ 1676461 w 2221673"/>
                                <a:gd name="connsiteY2" fmla="*/ 142522 h 1163253"/>
                                <a:gd name="connsiteX3" fmla="*/ 1333561 w 2221673"/>
                                <a:gd name="connsiteY3" fmla="*/ 9172 h 1163253"/>
                                <a:gd name="connsiteX4" fmla="*/ 838261 w 2221673"/>
                                <a:gd name="connsiteY4" fmla="*/ 28222 h 1163253"/>
                                <a:gd name="connsiteX5" fmla="*/ 504886 w 2221673"/>
                                <a:gd name="connsiteY5" fmla="*/ 161572 h 1163253"/>
                                <a:gd name="connsiteX6" fmla="*/ 304861 w 2221673"/>
                                <a:gd name="connsiteY6" fmla="*/ 342547 h 1163253"/>
                                <a:gd name="connsiteX7" fmla="*/ 142936 w 2221673"/>
                                <a:gd name="connsiteY7" fmla="*/ 561622 h 1163253"/>
                                <a:gd name="connsiteX8" fmla="*/ 61 w 2221673"/>
                                <a:gd name="connsiteY8" fmla="*/ 828322 h 1163253"/>
                                <a:gd name="connsiteX9" fmla="*/ 128827 w 2221673"/>
                                <a:gd name="connsiteY9" fmla="*/ 1161334 h 1163253"/>
                                <a:gd name="connsiteX10" fmla="*/ 384211 w 2221673"/>
                                <a:gd name="connsiteY10" fmla="*/ 667886 h 1163253"/>
                                <a:gd name="connsiteX11" fmla="*/ 552885 w 2221673"/>
                                <a:gd name="connsiteY11" fmla="*/ 457369 h 1163253"/>
                                <a:gd name="connsiteX12" fmla="*/ 787657 w 2221673"/>
                                <a:gd name="connsiteY12" fmla="*/ 339208 h 1163253"/>
                                <a:gd name="connsiteX13" fmla="*/ 1147437 w 2221673"/>
                                <a:gd name="connsiteY13" fmla="*/ 231579 h 1163253"/>
                                <a:gd name="connsiteX14" fmla="*/ 1428811 w 2221673"/>
                                <a:gd name="connsiteY14" fmla="*/ 247297 h 1163253"/>
                                <a:gd name="connsiteX15" fmla="*/ 1743136 w 2221673"/>
                                <a:gd name="connsiteY15" fmla="*/ 304447 h 1163253"/>
                                <a:gd name="connsiteX16" fmla="*/ 1914586 w 2221673"/>
                                <a:gd name="connsiteY16" fmla="*/ 437797 h 1163253"/>
                                <a:gd name="connsiteX17" fmla="*/ 2057461 w 2221673"/>
                                <a:gd name="connsiteY17" fmla="*/ 466372 h 1163253"/>
                                <a:gd name="connsiteX18" fmla="*/ 2219386 w 2221673"/>
                                <a:gd name="connsiteY18" fmla="*/ 456847 h 1163253"/>
                                <a:gd name="connsiteX19" fmla="*/ 2133661 w 2221673"/>
                                <a:gd name="connsiteY19" fmla="*/ 447322 h 1163253"/>
                                <a:gd name="connsiteX0" fmla="*/ 2133661 w 2221443"/>
                                <a:gd name="connsiteY0" fmla="*/ 447322 h 1163253"/>
                                <a:gd name="connsiteX1" fmla="*/ 1918302 w 2221443"/>
                                <a:gd name="connsiteY1" fmla="*/ 234039 h 1163253"/>
                                <a:gd name="connsiteX2" fmla="*/ 1676461 w 2221443"/>
                                <a:gd name="connsiteY2" fmla="*/ 142522 h 1163253"/>
                                <a:gd name="connsiteX3" fmla="*/ 1333561 w 2221443"/>
                                <a:gd name="connsiteY3" fmla="*/ 9172 h 1163253"/>
                                <a:gd name="connsiteX4" fmla="*/ 838261 w 2221443"/>
                                <a:gd name="connsiteY4" fmla="*/ 28222 h 1163253"/>
                                <a:gd name="connsiteX5" fmla="*/ 504886 w 2221443"/>
                                <a:gd name="connsiteY5" fmla="*/ 161572 h 1163253"/>
                                <a:gd name="connsiteX6" fmla="*/ 304861 w 2221443"/>
                                <a:gd name="connsiteY6" fmla="*/ 342547 h 1163253"/>
                                <a:gd name="connsiteX7" fmla="*/ 142936 w 2221443"/>
                                <a:gd name="connsiteY7" fmla="*/ 561622 h 1163253"/>
                                <a:gd name="connsiteX8" fmla="*/ 61 w 2221443"/>
                                <a:gd name="connsiteY8" fmla="*/ 828322 h 1163253"/>
                                <a:gd name="connsiteX9" fmla="*/ 128827 w 2221443"/>
                                <a:gd name="connsiteY9" fmla="*/ 1161334 h 1163253"/>
                                <a:gd name="connsiteX10" fmla="*/ 384211 w 2221443"/>
                                <a:gd name="connsiteY10" fmla="*/ 667886 h 1163253"/>
                                <a:gd name="connsiteX11" fmla="*/ 552885 w 2221443"/>
                                <a:gd name="connsiteY11" fmla="*/ 457369 h 1163253"/>
                                <a:gd name="connsiteX12" fmla="*/ 787657 w 2221443"/>
                                <a:gd name="connsiteY12" fmla="*/ 339208 h 1163253"/>
                                <a:gd name="connsiteX13" fmla="*/ 1147437 w 2221443"/>
                                <a:gd name="connsiteY13" fmla="*/ 231579 h 1163253"/>
                                <a:gd name="connsiteX14" fmla="*/ 1428811 w 2221443"/>
                                <a:gd name="connsiteY14" fmla="*/ 247297 h 1163253"/>
                                <a:gd name="connsiteX15" fmla="*/ 1743136 w 2221443"/>
                                <a:gd name="connsiteY15" fmla="*/ 304447 h 1163253"/>
                                <a:gd name="connsiteX16" fmla="*/ 1914586 w 2221443"/>
                                <a:gd name="connsiteY16" fmla="*/ 437797 h 1163253"/>
                                <a:gd name="connsiteX17" fmla="*/ 2057461 w 2221443"/>
                                <a:gd name="connsiteY17" fmla="*/ 466372 h 1163253"/>
                                <a:gd name="connsiteX18" fmla="*/ 2219386 w 2221443"/>
                                <a:gd name="connsiteY18" fmla="*/ 456847 h 1163253"/>
                                <a:gd name="connsiteX19" fmla="*/ 2133661 w 2221443"/>
                                <a:gd name="connsiteY19" fmla="*/ 447322 h 1163253"/>
                                <a:gd name="connsiteX0" fmla="*/ 2133661 w 2221443"/>
                                <a:gd name="connsiteY0" fmla="*/ 443013 h 1158944"/>
                                <a:gd name="connsiteX1" fmla="*/ 1918302 w 2221443"/>
                                <a:gd name="connsiteY1" fmla="*/ 229730 h 1158944"/>
                                <a:gd name="connsiteX2" fmla="*/ 1639122 w 2221443"/>
                                <a:gd name="connsiteY2" fmla="*/ 80031 h 1158944"/>
                                <a:gd name="connsiteX3" fmla="*/ 1333561 w 2221443"/>
                                <a:gd name="connsiteY3" fmla="*/ 4863 h 1158944"/>
                                <a:gd name="connsiteX4" fmla="*/ 838261 w 2221443"/>
                                <a:gd name="connsiteY4" fmla="*/ 23913 h 1158944"/>
                                <a:gd name="connsiteX5" fmla="*/ 504886 w 2221443"/>
                                <a:gd name="connsiteY5" fmla="*/ 157263 h 1158944"/>
                                <a:gd name="connsiteX6" fmla="*/ 304861 w 2221443"/>
                                <a:gd name="connsiteY6" fmla="*/ 338238 h 1158944"/>
                                <a:gd name="connsiteX7" fmla="*/ 142936 w 2221443"/>
                                <a:gd name="connsiteY7" fmla="*/ 557313 h 1158944"/>
                                <a:gd name="connsiteX8" fmla="*/ 61 w 2221443"/>
                                <a:gd name="connsiteY8" fmla="*/ 824013 h 1158944"/>
                                <a:gd name="connsiteX9" fmla="*/ 128827 w 2221443"/>
                                <a:gd name="connsiteY9" fmla="*/ 1157025 h 1158944"/>
                                <a:gd name="connsiteX10" fmla="*/ 384211 w 2221443"/>
                                <a:gd name="connsiteY10" fmla="*/ 663577 h 1158944"/>
                                <a:gd name="connsiteX11" fmla="*/ 552885 w 2221443"/>
                                <a:gd name="connsiteY11" fmla="*/ 453060 h 1158944"/>
                                <a:gd name="connsiteX12" fmla="*/ 787657 w 2221443"/>
                                <a:gd name="connsiteY12" fmla="*/ 334899 h 1158944"/>
                                <a:gd name="connsiteX13" fmla="*/ 1147437 w 2221443"/>
                                <a:gd name="connsiteY13" fmla="*/ 227270 h 1158944"/>
                                <a:gd name="connsiteX14" fmla="*/ 1428811 w 2221443"/>
                                <a:gd name="connsiteY14" fmla="*/ 242988 h 1158944"/>
                                <a:gd name="connsiteX15" fmla="*/ 1743136 w 2221443"/>
                                <a:gd name="connsiteY15" fmla="*/ 300138 h 1158944"/>
                                <a:gd name="connsiteX16" fmla="*/ 1914586 w 2221443"/>
                                <a:gd name="connsiteY16" fmla="*/ 433488 h 1158944"/>
                                <a:gd name="connsiteX17" fmla="*/ 2057461 w 2221443"/>
                                <a:gd name="connsiteY17" fmla="*/ 462063 h 1158944"/>
                                <a:gd name="connsiteX18" fmla="*/ 2219386 w 2221443"/>
                                <a:gd name="connsiteY18" fmla="*/ 452538 h 1158944"/>
                                <a:gd name="connsiteX19" fmla="*/ 2133661 w 2221443"/>
                                <a:gd name="connsiteY19" fmla="*/ 443013 h 1158944"/>
                                <a:gd name="connsiteX0" fmla="*/ 2133661 w 2241662"/>
                                <a:gd name="connsiteY0" fmla="*/ 443013 h 1158944"/>
                                <a:gd name="connsiteX1" fmla="*/ 1918302 w 2241662"/>
                                <a:gd name="connsiteY1" fmla="*/ 229730 h 1158944"/>
                                <a:gd name="connsiteX2" fmla="*/ 1639122 w 2241662"/>
                                <a:gd name="connsiteY2" fmla="*/ 80031 h 1158944"/>
                                <a:gd name="connsiteX3" fmla="*/ 1333561 w 2241662"/>
                                <a:gd name="connsiteY3" fmla="*/ 4863 h 1158944"/>
                                <a:gd name="connsiteX4" fmla="*/ 838261 w 2241662"/>
                                <a:gd name="connsiteY4" fmla="*/ 23913 h 1158944"/>
                                <a:gd name="connsiteX5" fmla="*/ 504886 w 2241662"/>
                                <a:gd name="connsiteY5" fmla="*/ 157263 h 1158944"/>
                                <a:gd name="connsiteX6" fmla="*/ 304861 w 2241662"/>
                                <a:gd name="connsiteY6" fmla="*/ 338238 h 1158944"/>
                                <a:gd name="connsiteX7" fmla="*/ 142936 w 2241662"/>
                                <a:gd name="connsiteY7" fmla="*/ 557313 h 1158944"/>
                                <a:gd name="connsiteX8" fmla="*/ 61 w 2241662"/>
                                <a:gd name="connsiteY8" fmla="*/ 824013 h 1158944"/>
                                <a:gd name="connsiteX9" fmla="*/ 128827 w 2241662"/>
                                <a:gd name="connsiteY9" fmla="*/ 1157025 h 1158944"/>
                                <a:gd name="connsiteX10" fmla="*/ 384211 w 2241662"/>
                                <a:gd name="connsiteY10" fmla="*/ 663577 h 1158944"/>
                                <a:gd name="connsiteX11" fmla="*/ 552885 w 2241662"/>
                                <a:gd name="connsiteY11" fmla="*/ 453060 h 1158944"/>
                                <a:gd name="connsiteX12" fmla="*/ 787657 w 2241662"/>
                                <a:gd name="connsiteY12" fmla="*/ 334899 h 1158944"/>
                                <a:gd name="connsiteX13" fmla="*/ 1147437 w 2241662"/>
                                <a:gd name="connsiteY13" fmla="*/ 227270 h 1158944"/>
                                <a:gd name="connsiteX14" fmla="*/ 1428811 w 2241662"/>
                                <a:gd name="connsiteY14" fmla="*/ 242988 h 1158944"/>
                                <a:gd name="connsiteX15" fmla="*/ 1743136 w 2241662"/>
                                <a:gd name="connsiteY15" fmla="*/ 300138 h 1158944"/>
                                <a:gd name="connsiteX16" fmla="*/ 1914586 w 2241662"/>
                                <a:gd name="connsiteY16" fmla="*/ 433488 h 1158944"/>
                                <a:gd name="connsiteX17" fmla="*/ 2057461 w 2241662"/>
                                <a:gd name="connsiteY17" fmla="*/ 462063 h 1158944"/>
                                <a:gd name="connsiteX18" fmla="*/ 2240063 w 2241662"/>
                                <a:gd name="connsiteY18" fmla="*/ 528726 h 1158944"/>
                                <a:gd name="connsiteX19" fmla="*/ 2133661 w 2241662"/>
                                <a:gd name="connsiteY19" fmla="*/ 443013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4586 w 2241487"/>
                                <a:gd name="connsiteY16" fmla="*/ 433488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487"/>
                                <a:gd name="connsiteY0" fmla="*/ 371291 h 1158944"/>
                                <a:gd name="connsiteX1" fmla="*/ 1918302 w 2241487"/>
                                <a:gd name="connsiteY1" fmla="*/ 229730 h 1158944"/>
                                <a:gd name="connsiteX2" fmla="*/ 1639122 w 2241487"/>
                                <a:gd name="connsiteY2" fmla="*/ 80031 h 1158944"/>
                                <a:gd name="connsiteX3" fmla="*/ 1333561 w 2241487"/>
                                <a:gd name="connsiteY3" fmla="*/ 4863 h 1158944"/>
                                <a:gd name="connsiteX4" fmla="*/ 838261 w 2241487"/>
                                <a:gd name="connsiteY4" fmla="*/ 23913 h 1158944"/>
                                <a:gd name="connsiteX5" fmla="*/ 504886 w 2241487"/>
                                <a:gd name="connsiteY5" fmla="*/ 157263 h 1158944"/>
                                <a:gd name="connsiteX6" fmla="*/ 304861 w 2241487"/>
                                <a:gd name="connsiteY6" fmla="*/ 338238 h 1158944"/>
                                <a:gd name="connsiteX7" fmla="*/ 142936 w 2241487"/>
                                <a:gd name="connsiteY7" fmla="*/ 557313 h 1158944"/>
                                <a:gd name="connsiteX8" fmla="*/ 61 w 2241487"/>
                                <a:gd name="connsiteY8" fmla="*/ 824013 h 1158944"/>
                                <a:gd name="connsiteX9" fmla="*/ 128827 w 2241487"/>
                                <a:gd name="connsiteY9" fmla="*/ 1157025 h 1158944"/>
                                <a:gd name="connsiteX10" fmla="*/ 384211 w 2241487"/>
                                <a:gd name="connsiteY10" fmla="*/ 663577 h 1158944"/>
                                <a:gd name="connsiteX11" fmla="*/ 552885 w 2241487"/>
                                <a:gd name="connsiteY11" fmla="*/ 453060 h 1158944"/>
                                <a:gd name="connsiteX12" fmla="*/ 787657 w 2241487"/>
                                <a:gd name="connsiteY12" fmla="*/ 334899 h 1158944"/>
                                <a:gd name="connsiteX13" fmla="*/ 1147437 w 2241487"/>
                                <a:gd name="connsiteY13" fmla="*/ 227270 h 1158944"/>
                                <a:gd name="connsiteX14" fmla="*/ 1428811 w 2241487"/>
                                <a:gd name="connsiteY14" fmla="*/ 242988 h 1158944"/>
                                <a:gd name="connsiteX15" fmla="*/ 1743136 w 2241487"/>
                                <a:gd name="connsiteY15" fmla="*/ 300138 h 1158944"/>
                                <a:gd name="connsiteX16" fmla="*/ 1910249 w 2241487"/>
                                <a:gd name="connsiteY16" fmla="*/ 375665 h 1158944"/>
                                <a:gd name="connsiteX17" fmla="*/ 2057461 w 2241487"/>
                                <a:gd name="connsiteY17" fmla="*/ 462063 h 1158944"/>
                                <a:gd name="connsiteX18" fmla="*/ 2240063 w 2241487"/>
                                <a:gd name="connsiteY18" fmla="*/ 528726 h 1158944"/>
                                <a:gd name="connsiteX19" fmla="*/ 2130421 w 2241487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910249 w 2241933"/>
                                <a:gd name="connsiteY16" fmla="*/ 375665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1933"/>
                                <a:gd name="connsiteY0" fmla="*/ 371291 h 1158944"/>
                                <a:gd name="connsiteX1" fmla="*/ 1918302 w 2241933"/>
                                <a:gd name="connsiteY1" fmla="*/ 229730 h 1158944"/>
                                <a:gd name="connsiteX2" fmla="*/ 1639122 w 2241933"/>
                                <a:gd name="connsiteY2" fmla="*/ 80031 h 1158944"/>
                                <a:gd name="connsiteX3" fmla="*/ 1333561 w 2241933"/>
                                <a:gd name="connsiteY3" fmla="*/ 4863 h 1158944"/>
                                <a:gd name="connsiteX4" fmla="*/ 838261 w 2241933"/>
                                <a:gd name="connsiteY4" fmla="*/ 23913 h 1158944"/>
                                <a:gd name="connsiteX5" fmla="*/ 504886 w 2241933"/>
                                <a:gd name="connsiteY5" fmla="*/ 157263 h 1158944"/>
                                <a:gd name="connsiteX6" fmla="*/ 304861 w 2241933"/>
                                <a:gd name="connsiteY6" fmla="*/ 338238 h 1158944"/>
                                <a:gd name="connsiteX7" fmla="*/ 142936 w 2241933"/>
                                <a:gd name="connsiteY7" fmla="*/ 557313 h 1158944"/>
                                <a:gd name="connsiteX8" fmla="*/ 61 w 2241933"/>
                                <a:gd name="connsiteY8" fmla="*/ 824013 h 1158944"/>
                                <a:gd name="connsiteX9" fmla="*/ 128827 w 2241933"/>
                                <a:gd name="connsiteY9" fmla="*/ 1157025 h 1158944"/>
                                <a:gd name="connsiteX10" fmla="*/ 384211 w 2241933"/>
                                <a:gd name="connsiteY10" fmla="*/ 663577 h 1158944"/>
                                <a:gd name="connsiteX11" fmla="*/ 552885 w 2241933"/>
                                <a:gd name="connsiteY11" fmla="*/ 453060 h 1158944"/>
                                <a:gd name="connsiteX12" fmla="*/ 787657 w 2241933"/>
                                <a:gd name="connsiteY12" fmla="*/ 334899 h 1158944"/>
                                <a:gd name="connsiteX13" fmla="*/ 1147437 w 2241933"/>
                                <a:gd name="connsiteY13" fmla="*/ 227270 h 1158944"/>
                                <a:gd name="connsiteX14" fmla="*/ 1428811 w 2241933"/>
                                <a:gd name="connsiteY14" fmla="*/ 242988 h 1158944"/>
                                <a:gd name="connsiteX15" fmla="*/ 1743136 w 2241933"/>
                                <a:gd name="connsiteY15" fmla="*/ 300138 h 1158944"/>
                                <a:gd name="connsiteX16" fmla="*/ 1899668 w 2241933"/>
                                <a:gd name="connsiteY16" fmla="*/ 364851 h 1158944"/>
                                <a:gd name="connsiteX17" fmla="*/ 2044852 w 2241933"/>
                                <a:gd name="connsiteY17" fmla="*/ 460857 h 1158944"/>
                                <a:gd name="connsiteX18" fmla="*/ 2240063 w 2241933"/>
                                <a:gd name="connsiteY18" fmla="*/ 528726 h 1158944"/>
                                <a:gd name="connsiteX19" fmla="*/ 2130421 w 2241933"/>
                                <a:gd name="connsiteY19" fmla="*/ 371291 h 1158944"/>
                                <a:gd name="connsiteX0" fmla="*/ 2130421 w 2242599"/>
                                <a:gd name="connsiteY0" fmla="*/ 371291 h 1158944"/>
                                <a:gd name="connsiteX1" fmla="*/ 1918302 w 2242599"/>
                                <a:gd name="connsiteY1" fmla="*/ 229730 h 1158944"/>
                                <a:gd name="connsiteX2" fmla="*/ 1639122 w 2242599"/>
                                <a:gd name="connsiteY2" fmla="*/ 80031 h 1158944"/>
                                <a:gd name="connsiteX3" fmla="*/ 1333561 w 2242599"/>
                                <a:gd name="connsiteY3" fmla="*/ 4863 h 1158944"/>
                                <a:gd name="connsiteX4" fmla="*/ 838261 w 2242599"/>
                                <a:gd name="connsiteY4" fmla="*/ 23913 h 1158944"/>
                                <a:gd name="connsiteX5" fmla="*/ 504886 w 2242599"/>
                                <a:gd name="connsiteY5" fmla="*/ 157263 h 1158944"/>
                                <a:gd name="connsiteX6" fmla="*/ 304861 w 2242599"/>
                                <a:gd name="connsiteY6" fmla="*/ 338238 h 1158944"/>
                                <a:gd name="connsiteX7" fmla="*/ 142936 w 2242599"/>
                                <a:gd name="connsiteY7" fmla="*/ 557313 h 1158944"/>
                                <a:gd name="connsiteX8" fmla="*/ 61 w 2242599"/>
                                <a:gd name="connsiteY8" fmla="*/ 824013 h 1158944"/>
                                <a:gd name="connsiteX9" fmla="*/ 128827 w 2242599"/>
                                <a:gd name="connsiteY9" fmla="*/ 1157025 h 1158944"/>
                                <a:gd name="connsiteX10" fmla="*/ 384211 w 2242599"/>
                                <a:gd name="connsiteY10" fmla="*/ 663577 h 1158944"/>
                                <a:gd name="connsiteX11" fmla="*/ 552885 w 2242599"/>
                                <a:gd name="connsiteY11" fmla="*/ 453060 h 1158944"/>
                                <a:gd name="connsiteX12" fmla="*/ 787657 w 2242599"/>
                                <a:gd name="connsiteY12" fmla="*/ 334899 h 1158944"/>
                                <a:gd name="connsiteX13" fmla="*/ 1147437 w 2242599"/>
                                <a:gd name="connsiteY13" fmla="*/ 227270 h 1158944"/>
                                <a:gd name="connsiteX14" fmla="*/ 1428811 w 2242599"/>
                                <a:gd name="connsiteY14" fmla="*/ 242988 h 1158944"/>
                                <a:gd name="connsiteX15" fmla="*/ 1743136 w 2242599"/>
                                <a:gd name="connsiteY15" fmla="*/ 300138 h 1158944"/>
                                <a:gd name="connsiteX16" fmla="*/ 1899668 w 2242599"/>
                                <a:gd name="connsiteY16" fmla="*/ 364851 h 1158944"/>
                                <a:gd name="connsiteX17" fmla="*/ 2027742 w 2242599"/>
                                <a:gd name="connsiteY17" fmla="*/ 420015 h 1158944"/>
                                <a:gd name="connsiteX18" fmla="*/ 2240063 w 2242599"/>
                                <a:gd name="connsiteY18" fmla="*/ 528726 h 1158944"/>
                                <a:gd name="connsiteX19" fmla="*/ 2130421 w 2242599"/>
                                <a:gd name="connsiteY19" fmla="*/ 371291 h 1158944"/>
                                <a:gd name="connsiteX0" fmla="*/ 2130421 w 2249026"/>
                                <a:gd name="connsiteY0" fmla="*/ 371291 h 1158944"/>
                                <a:gd name="connsiteX1" fmla="*/ 1918302 w 2249026"/>
                                <a:gd name="connsiteY1" fmla="*/ 229730 h 1158944"/>
                                <a:gd name="connsiteX2" fmla="*/ 1639122 w 2249026"/>
                                <a:gd name="connsiteY2" fmla="*/ 80031 h 1158944"/>
                                <a:gd name="connsiteX3" fmla="*/ 1333561 w 2249026"/>
                                <a:gd name="connsiteY3" fmla="*/ 4863 h 1158944"/>
                                <a:gd name="connsiteX4" fmla="*/ 838261 w 2249026"/>
                                <a:gd name="connsiteY4" fmla="*/ 23913 h 1158944"/>
                                <a:gd name="connsiteX5" fmla="*/ 504886 w 2249026"/>
                                <a:gd name="connsiteY5" fmla="*/ 157263 h 1158944"/>
                                <a:gd name="connsiteX6" fmla="*/ 304861 w 2249026"/>
                                <a:gd name="connsiteY6" fmla="*/ 338238 h 1158944"/>
                                <a:gd name="connsiteX7" fmla="*/ 142936 w 2249026"/>
                                <a:gd name="connsiteY7" fmla="*/ 557313 h 1158944"/>
                                <a:gd name="connsiteX8" fmla="*/ 61 w 2249026"/>
                                <a:gd name="connsiteY8" fmla="*/ 824013 h 1158944"/>
                                <a:gd name="connsiteX9" fmla="*/ 128827 w 2249026"/>
                                <a:gd name="connsiteY9" fmla="*/ 1157025 h 1158944"/>
                                <a:gd name="connsiteX10" fmla="*/ 384211 w 2249026"/>
                                <a:gd name="connsiteY10" fmla="*/ 663577 h 1158944"/>
                                <a:gd name="connsiteX11" fmla="*/ 552885 w 2249026"/>
                                <a:gd name="connsiteY11" fmla="*/ 453060 h 1158944"/>
                                <a:gd name="connsiteX12" fmla="*/ 787657 w 2249026"/>
                                <a:gd name="connsiteY12" fmla="*/ 334899 h 1158944"/>
                                <a:gd name="connsiteX13" fmla="*/ 1147437 w 2249026"/>
                                <a:gd name="connsiteY13" fmla="*/ 227270 h 1158944"/>
                                <a:gd name="connsiteX14" fmla="*/ 1428811 w 2249026"/>
                                <a:gd name="connsiteY14" fmla="*/ 242988 h 1158944"/>
                                <a:gd name="connsiteX15" fmla="*/ 1743136 w 2249026"/>
                                <a:gd name="connsiteY15" fmla="*/ 300138 h 1158944"/>
                                <a:gd name="connsiteX16" fmla="*/ 1899668 w 2249026"/>
                                <a:gd name="connsiteY16" fmla="*/ 364851 h 1158944"/>
                                <a:gd name="connsiteX17" fmla="*/ 2240063 w 2249026"/>
                                <a:gd name="connsiteY17" fmla="*/ 528726 h 1158944"/>
                                <a:gd name="connsiteX18" fmla="*/ 2130421 w 2249026"/>
                                <a:gd name="connsiteY18" fmla="*/ 371291 h 1158944"/>
                                <a:gd name="connsiteX0" fmla="*/ 2130421 w 2211781"/>
                                <a:gd name="connsiteY0" fmla="*/ 371291 h 1158944"/>
                                <a:gd name="connsiteX1" fmla="*/ 1918302 w 2211781"/>
                                <a:gd name="connsiteY1" fmla="*/ 229730 h 1158944"/>
                                <a:gd name="connsiteX2" fmla="*/ 1639122 w 2211781"/>
                                <a:gd name="connsiteY2" fmla="*/ 80031 h 1158944"/>
                                <a:gd name="connsiteX3" fmla="*/ 1333561 w 2211781"/>
                                <a:gd name="connsiteY3" fmla="*/ 4863 h 1158944"/>
                                <a:gd name="connsiteX4" fmla="*/ 838261 w 2211781"/>
                                <a:gd name="connsiteY4" fmla="*/ 23913 h 1158944"/>
                                <a:gd name="connsiteX5" fmla="*/ 504886 w 2211781"/>
                                <a:gd name="connsiteY5" fmla="*/ 157263 h 1158944"/>
                                <a:gd name="connsiteX6" fmla="*/ 304861 w 2211781"/>
                                <a:gd name="connsiteY6" fmla="*/ 338238 h 1158944"/>
                                <a:gd name="connsiteX7" fmla="*/ 142936 w 2211781"/>
                                <a:gd name="connsiteY7" fmla="*/ 557313 h 1158944"/>
                                <a:gd name="connsiteX8" fmla="*/ 61 w 2211781"/>
                                <a:gd name="connsiteY8" fmla="*/ 824013 h 1158944"/>
                                <a:gd name="connsiteX9" fmla="*/ 128827 w 2211781"/>
                                <a:gd name="connsiteY9" fmla="*/ 1157025 h 1158944"/>
                                <a:gd name="connsiteX10" fmla="*/ 384211 w 2211781"/>
                                <a:gd name="connsiteY10" fmla="*/ 663577 h 1158944"/>
                                <a:gd name="connsiteX11" fmla="*/ 552885 w 2211781"/>
                                <a:gd name="connsiteY11" fmla="*/ 453060 h 1158944"/>
                                <a:gd name="connsiteX12" fmla="*/ 787657 w 2211781"/>
                                <a:gd name="connsiteY12" fmla="*/ 334899 h 1158944"/>
                                <a:gd name="connsiteX13" fmla="*/ 1147437 w 2211781"/>
                                <a:gd name="connsiteY13" fmla="*/ 227270 h 1158944"/>
                                <a:gd name="connsiteX14" fmla="*/ 1428811 w 2211781"/>
                                <a:gd name="connsiteY14" fmla="*/ 242988 h 1158944"/>
                                <a:gd name="connsiteX15" fmla="*/ 1743136 w 2211781"/>
                                <a:gd name="connsiteY15" fmla="*/ 300138 h 1158944"/>
                                <a:gd name="connsiteX16" fmla="*/ 1899668 w 2211781"/>
                                <a:gd name="connsiteY16" fmla="*/ 364851 h 1158944"/>
                                <a:gd name="connsiteX17" fmla="*/ 2199600 w 2211781"/>
                                <a:gd name="connsiteY17" fmla="*/ 494048 h 1158944"/>
                                <a:gd name="connsiteX18" fmla="*/ 2130421 w 2211781"/>
                                <a:gd name="connsiteY18" fmla="*/ 371291 h 1158944"/>
                                <a:gd name="connsiteX0" fmla="*/ 2098720 w 2180080"/>
                                <a:gd name="connsiteY0" fmla="*/ 371291 h 1160219"/>
                                <a:gd name="connsiteX1" fmla="*/ 1886601 w 2180080"/>
                                <a:gd name="connsiteY1" fmla="*/ 229730 h 1160219"/>
                                <a:gd name="connsiteX2" fmla="*/ 1607421 w 2180080"/>
                                <a:gd name="connsiteY2" fmla="*/ 80031 h 1160219"/>
                                <a:gd name="connsiteX3" fmla="*/ 1301860 w 2180080"/>
                                <a:gd name="connsiteY3" fmla="*/ 4863 h 1160219"/>
                                <a:gd name="connsiteX4" fmla="*/ 806560 w 2180080"/>
                                <a:gd name="connsiteY4" fmla="*/ 23913 h 1160219"/>
                                <a:gd name="connsiteX5" fmla="*/ 473185 w 2180080"/>
                                <a:gd name="connsiteY5" fmla="*/ 157263 h 1160219"/>
                                <a:gd name="connsiteX6" fmla="*/ 273160 w 2180080"/>
                                <a:gd name="connsiteY6" fmla="*/ 338238 h 1160219"/>
                                <a:gd name="connsiteX7" fmla="*/ 111235 w 2180080"/>
                                <a:gd name="connsiteY7" fmla="*/ 557313 h 1160219"/>
                                <a:gd name="connsiteX8" fmla="*/ 98 w 2180080"/>
                                <a:gd name="connsiteY8" fmla="*/ 860746 h 1160219"/>
                                <a:gd name="connsiteX9" fmla="*/ 97126 w 2180080"/>
                                <a:gd name="connsiteY9" fmla="*/ 1157025 h 1160219"/>
                                <a:gd name="connsiteX10" fmla="*/ 352510 w 2180080"/>
                                <a:gd name="connsiteY10" fmla="*/ 663577 h 1160219"/>
                                <a:gd name="connsiteX11" fmla="*/ 521184 w 2180080"/>
                                <a:gd name="connsiteY11" fmla="*/ 453060 h 1160219"/>
                                <a:gd name="connsiteX12" fmla="*/ 755956 w 2180080"/>
                                <a:gd name="connsiteY12" fmla="*/ 334899 h 1160219"/>
                                <a:gd name="connsiteX13" fmla="*/ 1115736 w 2180080"/>
                                <a:gd name="connsiteY13" fmla="*/ 227270 h 1160219"/>
                                <a:gd name="connsiteX14" fmla="*/ 1397110 w 2180080"/>
                                <a:gd name="connsiteY14" fmla="*/ 242988 h 1160219"/>
                                <a:gd name="connsiteX15" fmla="*/ 1711435 w 2180080"/>
                                <a:gd name="connsiteY15" fmla="*/ 300138 h 1160219"/>
                                <a:gd name="connsiteX16" fmla="*/ 1867967 w 2180080"/>
                                <a:gd name="connsiteY16" fmla="*/ 364851 h 1160219"/>
                                <a:gd name="connsiteX17" fmla="*/ 2167899 w 2180080"/>
                                <a:gd name="connsiteY17" fmla="*/ 494048 h 1160219"/>
                                <a:gd name="connsiteX18" fmla="*/ 2098720 w 2180080"/>
                                <a:gd name="connsiteY18" fmla="*/ 371291 h 1160219"/>
                                <a:gd name="connsiteX0" fmla="*/ 2149261 w 2230621"/>
                                <a:gd name="connsiteY0" fmla="*/ 371291 h 1160202"/>
                                <a:gd name="connsiteX1" fmla="*/ 1937142 w 2230621"/>
                                <a:gd name="connsiteY1" fmla="*/ 229730 h 1160202"/>
                                <a:gd name="connsiteX2" fmla="*/ 1657962 w 2230621"/>
                                <a:gd name="connsiteY2" fmla="*/ 80031 h 1160202"/>
                                <a:gd name="connsiteX3" fmla="*/ 1352401 w 2230621"/>
                                <a:gd name="connsiteY3" fmla="*/ 4863 h 1160202"/>
                                <a:gd name="connsiteX4" fmla="*/ 857101 w 2230621"/>
                                <a:gd name="connsiteY4" fmla="*/ 23913 h 1160202"/>
                                <a:gd name="connsiteX5" fmla="*/ 523726 w 2230621"/>
                                <a:gd name="connsiteY5" fmla="*/ 157263 h 1160202"/>
                                <a:gd name="connsiteX6" fmla="*/ 323701 w 2230621"/>
                                <a:gd name="connsiteY6" fmla="*/ 338238 h 1160202"/>
                                <a:gd name="connsiteX7" fmla="*/ 161776 w 2230621"/>
                                <a:gd name="connsiteY7" fmla="*/ 557313 h 1160202"/>
                                <a:gd name="connsiteX8" fmla="*/ 50639 w 2230621"/>
                                <a:gd name="connsiteY8" fmla="*/ 860746 h 1160202"/>
                                <a:gd name="connsiteX9" fmla="*/ 147667 w 2230621"/>
                                <a:gd name="connsiteY9" fmla="*/ 1157025 h 1160202"/>
                                <a:gd name="connsiteX10" fmla="*/ 403051 w 2230621"/>
                                <a:gd name="connsiteY10" fmla="*/ 663577 h 1160202"/>
                                <a:gd name="connsiteX11" fmla="*/ 571725 w 2230621"/>
                                <a:gd name="connsiteY11" fmla="*/ 453060 h 1160202"/>
                                <a:gd name="connsiteX12" fmla="*/ 806497 w 2230621"/>
                                <a:gd name="connsiteY12" fmla="*/ 334899 h 1160202"/>
                                <a:gd name="connsiteX13" fmla="*/ 1166277 w 2230621"/>
                                <a:gd name="connsiteY13" fmla="*/ 227270 h 1160202"/>
                                <a:gd name="connsiteX14" fmla="*/ 1447651 w 2230621"/>
                                <a:gd name="connsiteY14" fmla="*/ 242988 h 1160202"/>
                                <a:gd name="connsiteX15" fmla="*/ 1761976 w 2230621"/>
                                <a:gd name="connsiteY15" fmla="*/ 300138 h 1160202"/>
                                <a:gd name="connsiteX16" fmla="*/ 1918508 w 2230621"/>
                                <a:gd name="connsiteY16" fmla="*/ 364851 h 1160202"/>
                                <a:gd name="connsiteX17" fmla="*/ 2218440 w 2230621"/>
                                <a:gd name="connsiteY17" fmla="*/ 494048 h 1160202"/>
                                <a:gd name="connsiteX18" fmla="*/ 2149261 w 2230621"/>
                                <a:gd name="connsiteY18" fmla="*/ 371291 h 1160202"/>
                                <a:gd name="connsiteX0" fmla="*/ 2104231 w 2185591"/>
                                <a:gd name="connsiteY0" fmla="*/ 371291 h 1159423"/>
                                <a:gd name="connsiteX1" fmla="*/ 1892112 w 2185591"/>
                                <a:gd name="connsiteY1" fmla="*/ 229730 h 1159423"/>
                                <a:gd name="connsiteX2" fmla="*/ 1612932 w 2185591"/>
                                <a:gd name="connsiteY2" fmla="*/ 80031 h 1159423"/>
                                <a:gd name="connsiteX3" fmla="*/ 1307371 w 2185591"/>
                                <a:gd name="connsiteY3" fmla="*/ 4863 h 1159423"/>
                                <a:gd name="connsiteX4" fmla="*/ 812071 w 2185591"/>
                                <a:gd name="connsiteY4" fmla="*/ 23913 h 1159423"/>
                                <a:gd name="connsiteX5" fmla="*/ 478696 w 2185591"/>
                                <a:gd name="connsiteY5" fmla="*/ 157263 h 1159423"/>
                                <a:gd name="connsiteX6" fmla="*/ 278671 w 2185591"/>
                                <a:gd name="connsiteY6" fmla="*/ 338238 h 1159423"/>
                                <a:gd name="connsiteX7" fmla="*/ 116746 w 2185591"/>
                                <a:gd name="connsiteY7" fmla="*/ 557313 h 1159423"/>
                                <a:gd name="connsiteX8" fmla="*/ 5609 w 2185591"/>
                                <a:gd name="connsiteY8" fmla="*/ 860746 h 1159423"/>
                                <a:gd name="connsiteX9" fmla="*/ 102637 w 2185591"/>
                                <a:gd name="connsiteY9" fmla="*/ 1157025 h 1159423"/>
                                <a:gd name="connsiteX10" fmla="*/ 358021 w 2185591"/>
                                <a:gd name="connsiteY10" fmla="*/ 663577 h 1159423"/>
                                <a:gd name="connsiteX11" fmla="*/ 526695 w 2185591"/>
                                <a:gd name="connsiteY11" fmla="*/ 453060 h 1159423"/>
                                <a:gd name="connsiteX12" fmla="*/ 761467 w 2185591"/>
                                <a:gd name="connsiteY12" fmla="*/ 334899 h 1159423"/>
                                <a:gd name="connsiteX13" fmla="*/ 1121247 w 2185591"/>
                                <a:gd name="connsiteY13" fmla="*/ 227270 h 1159423"/>
                                <a:gd name="connsiteX14" fmla="*/ 1402621 w 2185591"/>
                                <a:gd name="connsiteY14" fmla="*/ 242988 h 1159423"/>
                                <a:gd name="connsiteX15" fmla="*/ 1716946 w 2185591"/>
                                <a:gd name="connsiteY15" fmla="*/ 300138 h 1159423"/>
                                <a:gd name="connsiteX16" fmla="*/ 1873478 w 2185591"/>
                                <a:gd name="connsiteY16" fmla="*/ 364851 h 1159423"/>
                                <a:gd name="connsiteX17" fmla="*/ 2173410 w 2185591"/>
                                <a:gd name="connsiteY17" fmla="*/ 494048 h 1159423"/>
                                <a:gd name="connsiteX18" fmla="*/ 2104231 w 2185591"/>
                                <a:gd name="connsiteY18" fmla="*/ 371291 h 1159423"/>
                                <a:gd name="connsiteX0" fmla="*/ 2098727 w 2180087"/>
                                <a:gd name="connsiteY0" fmla="*/ 371291 h 1158155"/>
                                <a:gd name="connsiteX1" fmla="*/ 1886608 w 2180087"/>
                                <a:gd name="connsiteY1" fmla="*/ 229730 h 1158155"/>
                                <a:gd name="connsiteX2" fmla="*/ 1607428 w 2180087"/>
                                <a:gd name="connsiteY2" fmla="*/ 80031 h 1158155"/>
                                <a:gd name="connsiteX3" fmla="*/ 1301867 w 2180087"/>
                                <a:gd name="connsiteY3" fmla="*/ 4863 h 1158155"/>
                                <a:gd name="connsiteX4" fmla="*/ 806567 w 2180087"/>
                                <a:gd name="connsiteY4" fmla="*/ 23913 h 1158155"/>
                                <a:gd name="connsiteX5" fmla="*/ 473192 w 2180087"/>
                                <a:gd name="connsiteY5" fmla="*/ 157263 h 1158155"/>
                                <a:gd name="connsiteX6" fmla="*/ 273167 w 2180087"/>
                                <a:gd name="connsiteY6" fmla="*/ 338238 h 1158155"/>
                                <a:gd name="connsiteX7" fmla="*/ 111242 w 2180087"/>
                                <a:gd name="connsiteY7" fmla="*/ 557313 h 1158155"/>
                                <a:gd name="connsiteX8" fmla="*/ 105 w 2180087"/>
                                <a:gd name="connsiteY8" fmla="*/ 860746 h 1158155"/>
                                <a:gd name="connsiteX9" fmla="*/ 97133 w 2180087"/>
                                <a:gd name="connsiteY9" fmla="*/ 1157025 h 1158155"/>
                                <a:gd name="connsiteX10" fmla="*/ 370629 w 2180087"/>
                                <a:gd name="connsiteY10" fmla="*/ 749373 h 1158155"/>
                                <a:gd name="connsiteX11" fmla="*/ 521191 w 2180087"/>
                                <a:gd name="connsiteY11" fmla="*/ 453060 h 1158155"/>
                                <a:gd name="connsiteX12" fmla="*/ 755963 w 2180087"/>
                                <a:gd name="connsiteY12" fmla="*/ 334899 h 1158155"/>
                                <a:gd name="connsiteX13" fmla="*/ 1115743 w 2180087"/>
                                <a:gd name="connsiteY13" fmla="*/ 227270 h 1158155"/>
                                <a:gd name="connsiteX14" fmla="*/ 1397117 w 2180087"/>
                                <a:gd name="connsiteY14" fmla="*/ 242988 h 1158155"/>
                                <a:gd name="connsiteX15" fmla="*/ 1711442 w 2180087"/>
                                <a:gd name="connsiteY15" fmla="*/ 300138 h 1158155"/>
                                <a:gd name="connsiteX16" fmla="*/ 1867974 w 2180087"/>
                                <a:gd name="connsiteY16" fmla="*/ 364851 h 1158155"/>
                                <a:gd name="connsiteX17" fmla="*/ 2167906 w 2180087"/>
                                <a:gd name="connsiteY17" fmla="*/ 494048 h 1158155"/>
                                <a:gd name="connsiteX18" fmla="*/ 2098727 w 2180087"/>
                                <a:gd name="connsiteY18" fmla="*/ 371291 h 1158155"/>
                                <a:gd name="connsiteX0" fmla="*/ 2098700 w 2180060"/>
                                <a:gd name="connsiteY0" fmla="*/ 371291 h 1165418"/>
                                <a:gd name="connsiteX1" fmla="*/ 1886581 w 2180060"/>
                                <a:gd name="connsiteY1" fmla="*/ 229730 h 1165418"/>
                                <a:gd name="connsiteX2" fmla="*/ 1607401 w 2180060"/>
                                <a:gd name="connsiteY2" fmla="*/ 80031 h 1165418"/>
                                <a:gd name="connsiteX3" fmla="*/ 1301840 w 2180060"/>
                                <a:gd name="connsiteY3" fmla="*/ 4863 h 1165418"/>
                                <a:gd name="connsiteX4" fmla="*/ 806540 w 2180060"/>
                                <a:gd name="connsiteY4" fmla="*/ 23913 h 1165418"/>
                                <a:gd name="connsiteX5" fmla="*/ 473165 w 2180060"/>
                                <a:gd name="connsiteY5" fmla="*/ 157263 h 1165418"/>
                                <a:gd name="connsiteX6" fmla="*/ 273140 w 2180060"/>
                                <a:gd name="connsiteY6" fmla="*/ 338238 h 1165418"/>
                                <a:gd name="connsiteX7" fmla="*/ 111215 w 2180060"/>
                                <a:gd name="connsiteY7" fmla="*/ 557313 h 1165418"/>
                                <a:gd name="connsiteX8" fmla="*/ 78 w 2180060"/>
                                <a:gd name="connsiteY8" fmla="*/ 860746 h 1165418"/>
                                <a:gd name="connsiteX9" fmla="*/ 97106 w 2180060"/>
                                <a:gd name="connsiteY9" fmla="*/ 1157025 h 1165418"/>
                                <a:gd name="connsiteX10" fmla="*/ 288065 w 2180060"/>
                                <a:gd name="connsiteY10" fmla="*/ 1054651 h 1165418"/>
                                <a:gd name="connsiteX11" fmla="*/ 370602 w 2180060"/>
                                <a:gd name="connsiteY11" fmla="*/ 749373 h 1165418"/>
                                <a:gd name="connsiteX12" fmla="*/ 521164 w 2180060"/>
                                <a:gd name="connsiteY12" fmla="*/ 453060 h 1165418"/>
                                <a:gd name="connsiteX13" fmla="*/ 755936 w 2180060"/>
                                <a:gd name="connsiteY13" fmla="*/ 334899 h 1165418"/>
                                <a:gd name="connsiteX14" fmla="*/ 1115716 w 2180060"/>
                                <a:gd name="connsiteY14" fmla="*/ 227270 h 1165418"/>
                                <a:gd name="connsiteX15" fmla="*/ 1397090 w 2180060"/>
                                <a:gd name="connsiteY15" fmla="*/ 242988 h 1165418"/>
                                <a:gd name="connsiteX16" fmla="*/ 1711415 w 2180060"/>
                                <a:gd name="connsiteY16" fmla="*/ 300138 h 1165418"/>
                                <a:gd name="connsiteX17" fmla="*/ 1867947 w 2180060"/>
                                <a:gd name="connsiteY17" fmla="*/ 364851 h 1165418"/>
                                <a:gd name="connsiteX18" fmla="*/ 2167879 w 2180060"/>
                                <a:gd name="connsiteY18" fmla="*/ 494048 h 1165418"/>
                                <a:gd name="connsiteX19" fmla="*/ 2098700 w 2180060"/>
                                <a:gd name="connsiteY19" fmla="*/ 371291 h 1165418"/>
                                <a:gd name="connsiteX0" fmla="*/ 2099250 w 2180610"/>
                                <a:gd name="connsiteY0" fmla="*/ 371291 h 1130823"/>
                                <a:gd name="connsiteX1" fmla="*/ 1887131 w 2180610"/>
                                <a:gd name="connsiteY1" fmla="*/ 229730 h 1130823"/>
                                <a:gd name="connsiteX2" fmla="*/ 1607951 w 2180610"/>
                                <a:gd name="connsiteY2" fmla="*/ 80031 h 1130823"/>
                                <a:gd name="connsiteX3" fmla="*/ 1302390 w 2180610"/>
                                <a:gd name="connsiteY3" fmla="*/ 4863 h 1130823"/>
                                <a:gd name="connsiteX4" fmla="*/ 807090 w 2180610"/>
                                <a:gd name="connsiteY4" fmla="*/ 23913 h 1130823"/>
                                <a:gd name="connsiteX5" fmla="*/ 473715 w 2180610"/>
                                <a:gd name="connsiteY5" fmla="*/ 157263 h 1130823"/>
                                <a:gd name="connsiteX6" fmla="*/ 273690 w 2180610"/>
                                <a:gd name="connsiteY6" fmla="*/ 338238 h 1130823"/>
                                <a:gd name="connsiteX7" fmla="*/ 111765 w 2180610"/>
                                <a:gd name="connsiteY7" fmla="*/ 557313 h 1130823"/>
                                <a:gd name="connsiteX8" fmla="*/ 628 w 2180610"/>
                                <a:gd name="connsiteY8" fmla="*/ 860746 h 1130823"/>
                                <a:gd name="connsiteX9" fmla="*/ 77260 w 2180610"/>
                                <a:gd name="connsiteY9" fmla="*/ 1117208 h 1130823"/>
                                <a:gd name="connsiteX10" fmla="*/ 288615 w 2180610"/>
                                <a:gd name="connsiteY10" fmla="*/ 1054651 h 1130823"/>
                                <a:gd name="connsiteX11" fmla="*/ 371152 w 2180610"/>
                                <a:gd name="connsiteY11" fmla="*/ 749373 h 1130823"/>
                                <a:gd name="connsiteX12" fmla="*/ 521714 w 2180610"/>
                                <a:gd name="connsiteY12" fmla="*/ 453060 h 1130823"/>
                                <a:gd name="connsiteX13" fmla="*/ 756486 w 2180610"/>
                                <a:gd name="connsiteY13" fmla="*/ 334899 h 1130823"/>
                                <a:gd name="connsiteX14" fmla="*/ 1116266 w 2180610"/>
                                <a:gd name="connsiteY14" fmla="*/ 227270 h 1130823"/>
                                <a:gd name="connsiteX15" fmla="*/ 1397640 w 2180610"/>
                                <a:gd name="connsiteY15" fmla="*/ 242988 h 1130823"/>
                                <a:gd name="connsiteX16" fmla="*/ 1711965 w 2180610"/>
                                <a:gd name="connsiteY16" fmla="*/ 300138 h 1130823"/>
                                <a:gd name="connsiteX17" fmla="*/ 1868497 w 2180610"/>
                                <a:gd name="connsiteY17" fmla="*/ 364851 h 1130823"/>
                                <a:gd name="connsiteX18" fmla="*/ 2168429 w 2180610"/>
                                <a:gd name="connsiteY18" fmla="*/ 494048 h 1130823"/>
                                <a:gd name="connsiteX19" fmla="*/ 2099250 w 2180610"/>
                                <a:gd name="connsiteY19" fmla="*/ 371291 h 1130823"/>
                                <a:gd name="connsiteX0" fmla="*/ 2102967 w 2184327"/>
                                <a:gd name="connsiteY0" fmla="*/ 371291 h 1125021"/>
                                <a:gd name="connsiteX1" fmla="*/ 1890848 w 2184327"/>
                                <a:gd name="connsiteY1" fmla="*/ 229730 h 1125021"/>
                                <a:gd name="connsiteX2" fmla="*/ 1611668 w 2184327"/>
                                <a:gd name="connsiteY2" fmla="*/ 80031 h 1125021"/>
                                <a:gd name="connsiteX3" fmla="*/ 1306107 w 2184327"/>
                                <a:gd name="connsiteY3" fmla="*/ 4863 h 1125021"/>
                                <a:gd name="connsiteX4" fmla="*/ 810807 w 2184327"/>
                                <a:gd name="connsiteY4" fmla="*/ 23913 h 1125021"/>
                                <a:gd name="connsiteX5" fmla="*/ 477432 w 2184327"/>
                                <a:gd name="connsiteY5" fmla="*/ 157263 h 1125021"/>
                                <a:gd name="connsiteX6" fmla="*/ 277407 w 2184327"/>
                                <a:gd name="connsiteY6" fmla="*/ 338238 h 1125021"/>
                                <a:gd name="connsiteX7" fmla="*/ 115482 w 2184327"/>
                                <a:gd name="connsiteY7" fmla="*/ 557313 h 1125021"/>
                                <a:gd name="connsiteX8" fmla="*/ 4345 w 2184327"/>
                                <a:gd name="connsiteY8" fmla="*/ 860746 h 1125021"/>
                                <a:gd name="connsiteX9" fmla="*/ 80977 w 2184327"/>
                                <a:gd name="connsiteY9" fmla="*/ 1117208 h 1125021"/>
                                <a:gd name="connsiteX10" fmla="*/ 292332 w 2184327"/>
                                <a:gd name="connsiteY10" fmla="*/ 1054651 h 1125021"/>
                                <a:gd name="connsiteX11" fmla="*/ 374869 w 2184327"/>
                                <a:gd name="connsiteY11" fmla="*/ 749373 h 1125021"/>
                                <a:gd name="connsiteX12" fmla="*/ 525431 w 2184327"/>
                                <a:gd name="connsiteY12" fmla="*/ 453060 h 1125021"/>
                                <a:gd name="connsiteX13" fmla="*/ 760203 w 2184327"/>
                                <a:gd name="connsiteY13" fmla="*/ 334899 h 1125021"/>
                                <a:gd name="connsiteX14" fmla="*/ 1119983 w 2184327"/>
                                <a:gd name="connsiteY14" fmla="*/ 227270 h 1125021"/>
                                <a:gd name="connsiteX15" fmla="*/ 1401357 w 2184327"/>
                                <a:gd name="connsiteY15" fmla="*/ 242988 h 1125021"/>
                                <a:gd name="connsiteX16" fmla="*/ 1715682 w 2184327"/>
                                <a:gd name="connsiteY16" fmla="*/ 300138 h 1125021"/>
                                <a:gd name="connsiteX17" fmla="*/ 1872214 w 2184327"/>
                                <a:gd name="connsiteY17" fmla="*/ 364851 h 1125021"/>
                                <a:gd name="connsiteX18" fmla="*/ 2172146 w 2184327"/>
                                <a:gd name="connsiteY18" fmla="*/ 494048 h 1125021"/>
                                <a:gd name="connsiteX19" fmla="*/ 2102967 w 2184327"/>
                                <a:gd name="connsiteY19" fmla="*/ 371291 h 1125021"/>
                                <a:gd name="connsiteX0" fmla="*/ 2102967 w 2184327"/>
                                <a:gd name="connsiteY0" fmla="*/ 371291 h 1125020"/>
                                <a:gd name="connsiteX1" fmla="*/ 1890848 w 2184327"/>
                                <a:gd name="connsiteY1" fmla="*/ 229730 h 1125020"/>
                                <a:gd name="connsiteX2" fmla="*/ 1611668 w 2184327"/>
                                <a:gd name="connsiteY2" fmla="*/ 80031 h 1125020"/>
                                <a:gd name="connsiteX3" fmla="*/ 1306107 w 2184327"/>
                                <a:gd name="connsiteY3" fmla="*/ 4863 h 1125020"/>
                                <a:gd name="connsiteX4" fmla="*/ 810807 w 2184327"/>
                                <a:gd name="connsiteY4" fmla="*/ 23913 h 1125020"/>
                                <a:gd name="connsiteX5" fmla="*/ 477432 w 2184327"/>
                                <a:gd name="connsiteY5" fmla="*/ 157263 h 1125020"/>
                                <a:gd name="connsiteX6" fmla="*/ 277407 w 2184327"/>
                                <a:gd name="connsiteY6" fmla="*/ 338238 h 1125020"/>
                                <a:gd name="connsiteX7" fmla="*/ 115482 w 2184327"/>
                                <a:gd name="connsiteY7" fmla="*/ 557313 h 1125020"/>
                                <a:gd name="connsiteX8" fmla="*/ 4345 w 2184327"/>
                                <a:gd name="connsiteY8" fmla="*/ 860746 h 1125020"/>
                                <a:gd name="connsiteX9" fmla="*/ 80977 w 2184327"/>
                                <a:gd name="connsiteY9" fmla="*/ 1117208 h 1125020"/>
                                <a:gd name="connsiteX10" fmla="*/ 292332 w 2184327"/>
                                <a:gd name="connsiteY10" fmla="*/ 1054651 h 1125020"/>
                                <a:gd name="connsiteX11" fmla="*/ 374869 w 2184327"/>
                                <a:gd name="connsiteY11" fmla="*/ 749373 h 1125020"/>
                                <a:gd name="connsiteX12" fmla="*/ 555515 w 2184327"/>
                                <a:gd name="connsiteY12" fmla="*/ 463026 h 1125020"/>
                                <a:gd name="connsiteX13" fmla="*/ 760203 w 2184327"/>
                                <a:gd name="connsiteY13" fmla="*/ 334899 h 1125020"/>
                                <a:gd name="connsiteX14" fmla="*/ 1119983 w 2184327"/>
                                <a:gd name="connsiteY14" fmla="*/ 227270 h 1125020"/>
                                <a:gd name="connsiteX15" fmla="*/ 1401357 w 2184327"/>
                                <a:gd name="connsiteY15" fmla="*/ 242988 h 1125020"/>
                                <a:gd name="connsiteX16" fmla="*/ 1715682 w 2184327"/>
                                <a:gd name="connsiteY16" fmla="*/ 300138 h 1125020"/>
                                <a:gd name="connsiteX17" fmla="*/ 1872214 w 2184327"/>
                                <a:gd name="connsiteY17" fmla="*/ 364851 h 1125020"/>
                                <a:gd name="connsiteX18" fmla="*/ 2172146 w 2184327"/>
                                <a:gd name="connsiteY18" fmla="*/ 494048 h 1125020"/>
                                <a:gd name="connsiteX19" fmla="*/ 2102967 w 2184327"/>
                                <a:gd name="connsiteY19" fmla="*/ 371291 h 1125020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  <a:cxn ang="0">
                                  <a:pos x="connsiteX15" y="connsiteY15"/>
                                </a:cxn>
                                <a:cxn ang="0">
                                  <a:pos x="connsiteX16" y="connsiteY16"/>
                                </a:cxn>
                                <a:cxn ang="0">
                                  <a:pos x="connsiteX17" y="connsiteY17"/>
                                </a:cxn>
                                <a:cxn ang="0">
                                  <a:pos x="connsiteX18" y="connsiteY18"/>
                                </a:cxn>
                                <a:cxn ang="0">
                                  <a:pos x="connsiteX19" y="connsiteY19"/>
                                </a:cxn>
                              </a:cxnLst>
                              <a:rect l="l" t="t" r="r" b="b"/>
                              <a:pathLst>
                                <a:path w="2184327" h="1125020">
                                  <a:moveTo>
                                    <a:pt x="2102967" y="371291"/>
                                  </a:moveTo>
                                  <a:cubicBezTo>
                                    <a:pt x="2056084" y="327238"/>
                                    <a:pt x="1972731" y="278273"/>
                                    <a:pt x="1890848" y="229730"/>
                                  </a:cubicBezTo>
                                  <a:cubicBezTo>
                                    <a:pt x="1808965" y="181187"/>
                                    <a:pt x="1709125" y="117509"/>
                                    <a:pt x="1611668" y="80031"/>
                                  </a:cubicBezTo>
                                  <a:cubicBezTo>
                                    <a:pt x="1514211" y="42553"/>
                                    <a:pt x="1439584" y="14216"/>
                                    <a:pt x="1306107" y="4863"/>
                                  </a:cubicBezTo>
                                  <a:cubicBezTo>
                                    <a:pt x="1172630" y="-4490"/>
                                    <a:pt x="948920" y="-1487"/>
                                    <a:pt x="810807" y="23913"/>
                                  </a:cubicBezTo>
                                  <a:cubicBezTo>
                                    <a:pt x="672694" y="49313"/>
                                    <a:pt x="566332" y="104876"/>
                                    <a:pt x="477432" y="157263"/>
                                  </a:cubicBezTo>
                                  <a:cubicBezTo>
                                    <a:pt x="388532" y="209650"/>
                                    <a:pt x="337732" y="271563"/>
                                    <a:pt x="277407" y="338238"/>
                                  </a:cubicBezTo>
                                  <a:cubicBezTo>
                                    <a:pt x="217082" y="404913"/>
                                    <a:pt x="160992" y="470228"/>
                                    <a:pt x="115482" y="557313"/>
                                  </a:cubicBezTo>
                                  <a:cubicBezTo>
                                    <a:pt x="69972" y="644398"/>
                                    <a:pt x="10096" y="767430"/>
                                    <a:pt x="4345" y="860746"/>
                                  </a:cubicBezTo>
                                  <a:cubicBezTo>
                                    <a:pt x="-1406" y="954062"/>
                                    <a:pt x="-16167" y="1098250"/>
                                    <a:pt x="80977" y="1117208"/>
                                  </a:cubicBezTo>
                                  <a:cubicBezTo>
                                    <a:pt x="178121" y="1136166"/>
                                    <a:pt x="246749" y="1122593"/>
                                    <a:pt x="292332" y="1054651"/>
                                  </a:cubicBezTo>
                                  <a:cubicBezTo>
                                    <a:pt x="337915" y="986709"/>
                                    <a:pt x="331005" y="847977"/>
                                    <a:pt x="374869" y="749373"/>
                                  </a:cubicBezTo>
                                  <a:cubicBezTo>
                                    <a:pt x="418733" y="650769"/>
                                    <a:pt x="491293" y="532105"/>
                                    <a:pt x="555515" y="463026"/>
                                  </a:cubicBezTo>
                                  <a:cubicBezTo>
                                    <a:pt x="619737" y="393947"/>
                                    <a:pt x="666125" y="374192"/>
                                    <a:pt x="760203" y="334899"/>
                                  </a:cubicBezTo>
                                  <a:cubicBezTo>
                                    <a:pt x="854281" y="295606"/>
                                    <a:pt x="1013124" y="242589"/>
                                    <a:pt x="1119983" y="227270"/>
                                  </a:cubicBezTo>
                                  <a:cubicBezTo>
                                    <a:pt x="1226842" y="211951"/>
                                    <a:pt x="1302074" y="230843"/>
                                    <a:pt x="1401357" y="242988"/>
                                  </a:cubicBezTo>
                                  <a:cubicBezTo>
                                    <a:pt x="1500640" y="255133"/>
                                    <a:pt x="1637206" y="279827"/>
                                    <a:pt x="1715682" y="300138"/>
                                  </a:cubicBezTo>
                                  <a:cubicBezTo>
                                    <a:pt x="1794158" y="320449"/>
                                    <a:pt x="1796137" y="332533"/>
                                    <a:pt x="1872214" y="364851"/>
                                  </a:cubicBezTo>
                                  <a:cubicBezTo>
                                    <a:pt x="1948291" y="397169"/>
                                    <a:pt x="2133687" y="492975"/>
                                    <a:pt x="2172146" y="494048"/>
                                  </a:cubicBezTo>
                                  <a:cubicBezTo>
                                    <a:pt x="2210605" y="495121"/>
                                    <a:pt x="2149850" y="415344"/>
                                    <a:pt x="2102967" y="371291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153E"/>
                            </a:solidFill>
                            <a:ln w="9525">
                              <a:solidFill>
                                <a:srgbClr xmlns:mc="http://schemas.openxmlformats.org/markup-compatibility/2006" xmlns:a14="http://schemas.microsoft.com/office/drawing/2010/main" val="000000" mc:Ignorable="a14" a14:legacySpreadsheetColorIndex="64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  <p:pic>
                          <p:nvPicPr>
                            <p:cNvPr id="1147" name="図 1146">
                              <a:extLst>
                                <a:ext uri="{FF2B5EF4-FFF2-40B4-BE49-F238E27FC236}">
                                  <a16:creationId xmlns:a16="http://schemas.microsoft.com/office/drawing/2014/main" id="{0FB0F97C-21DB-4110-AE30-3B8B78430233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 cstate="email">
                              <a:extLst>
                                <a:ext uri="{28A0092B-C50C-407E-A947-70E740481C1C}">
                                  <a14:useLocalDpi xmlns:a14="http://schemas.microsoft.com/office/drawing/2010/main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 rot="224202" flipH="1">
                              <a:off x="682183" y="328413"/>
                              <a:ext cx="874330" cy="3189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  <p:sp>
                          <p:nvSpPr>
                            <p:cNvPr id="1148" name="フリーフォーム 341">
                              <a:extLst>
                                <a:ext uri="{FF2B5EF4-FFF2-40B4-BE49-F238E27FC236}">
                                  <a16:creationId xmlns:a16="http://schemas.microsoft.com/office/drawing/2014/main" id="{8CCCFE26-E4F2-42F8-AD51-C4DA75A4F667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 rot="20791747" flipH="1">
                              <a:off x="195772" y="628195"/>
                              <a:ext cx="1957117" cy="633870"/>
                            </a:xfrm>
                            <a:custGeom>
                              <a:avLst/>
                              <a:gdLst>
                                <a:gd name="T0" fmla="*/ 2553507 w 2557289"/>
                                <a:gd name="T1" fmla="*/ 428625 h 983440"/>
                                <a:gd name="T2" fmla="*/ 2077257 w 2557289"/>
                                <a:gd name="T3" fmla="*/ 209550 h 983440"/>
                                <a:gd name="T4" fmla="*/ 1801032 w 2557289"/>
                                <a:gd name="T5" fmla="*/ 114300 h 983440"/>
                                <a:gd name="T6" fmla="*/ 1391457 w 2557289"/>
                                <a:gd name="T7" fmla="*/ 19050 h 983440"/>
                                <a:gd name="T8" fmla="*/ 1067607 w 2557289"/>
                                <a:gd name="T9" fmla="*/ 0 h 983440"/>
                                <a:gd name="T10" fmla="*/ 677082 w 2557289"/>
                                <a:gd name="T11" fmla="*/ 57150 h 983440"/>
                                <a:gd name="T12" fmla="*/ 372282 w 2557289"/>
                                <a:gd name="T13" fmla="*/ 228600 h 983440"/>
                                <a:gd name="T14" fmla="*/ 124632 w 2557289"/>
                                <a:gd name="T15" fmla="*/ 581025 h 983440"/>
                                <a:gd name="T16" fmla="*/ 807 w 2557289"/>
                                <a:gd name="T17" fmla="*/ 876300 h 983440"/>
                                <a:gd name="T18" fmla="*/ 77007 w 2557289"/>
                                <a:gd name="T19" fmla="*/ 981075 h 983440"/>
                                <a:gd name="T20" fmla="*/ 191307 w 2557289"/>
                                <a:gd name="T21" fmla="*/ 790575 h 983440"/>
                                <a:gd name="T22" fmla="*/ 381807 w 2557289"/>
                                <a:gd name="T23" fmla="*/ 561975 h 983440"/>
                                <a:gd name="T24" fmla="*/ 858057 w 2557289"/>
                                <a:gd name="T25" fmla="*/ 371475 h 983440"/>
                                <a:gd name="T26" fmla="*/ 1267632 w 2557289"/>
                                <a:gd name="T27" fmla="*/ 200025 h 983440"/>
                                <a:gd name="T28" fmla="*/ 1661668 w 2557289"/>
                                <a:gd name="T29" fmla="*/ 209550 h 983440"/>
                                <a:gd name="T30" fmla="*/ 1927620 w 2557289"/>
                                <a:gd name="T31" fmla="*/ 438850 h 983440"/>
                                <a:gd name="T32" fmla="*/ 2097811 w 2557289"/>
                                <a:gd name="T33" fmla="*/ 512846 h 983440"/>
                                <a:gd name="T34" fmla="*/ 2289816 w 2557289"/>
                                <a:gd name="T35" fmla="*/ 475247 h 983440"/>
                                <a:gd name="T36" fmla="*/ 2553507 w 2557289"/>
                                <a:gd name="T37" fmla="*/ 428625 h 983440"/>
                                <a:gd name="T38" fmla="*/ 0 60000 65536"/>
                                <a:gd name="T39" fmla="*/ 0 60000 65536"/>
                                <a:gd name="T40" fmla="*/ 0 60000 65536"/>
                                <a:gd name="T41" fmla="*/ 0 60000 65536"/>
                                <a:gd name="T42" fmla="*/ 0 60000 65536"/>
                                <a:gd name="T43" fmla="*/ 0 60000 65536"/>
                                <a:gd name="T44" fmla="*/ 0 60000 65536"/>
                                <a:gd name="T45" fmla="*/ 0 60000 65536"/>
                                <a:gd name="T46" fmla="*/ 0 60000 65536"/>
                                <a:gd name="T47" fmla="*/ 0 60000 65536"/>
                                <a:gd name="T48" fmla="*/ 0 60000 65536"/>
                                <a:gd name="T49" fmla="*/ 0 60000 65536"/>
                                <a:gd name="T50" fmla="*/ 0 60000 65536"/>
                                <a:gd name="T51" fmla="*/ 0 60000 65536"/>
                                <a:gd name="T52" fmla="*/ 0 60000 65536"/>
                                <a:gd name="T53" fmla="*/ 0 60000 65536"/>
                                <a:gd name="T54" fmla="*/ 0 60000 65536"/>
                                <a:gd name="T55" fmla="*/ 0 60000 65536"/>
                                <a:gd name="T56" fmla="*/ 0 60000 65536"/>
                                <a:gd name="connsiteX0" fmla="*/ 2427573 w 2434080"/>
                                <a:gd name="connsiteY0" fmla="*/ 480211 h 985822"/>
                                <a:gd name="connsiteX1" fmla="*/ 2077257 w 2434080"/>
                                <a:gd name="connsiteY1" fmla="*/ 211932 h 985822"/>
                                <a:gd name="connsiteX2" fmla="*/ 1801032 w 2434080"/>
                                <a:gd name="connsiteY2" fmla="*/ 116682 h 985822"/>
                                <a:gd name="connsiteX3" fmla="*/ 1391457 w 2434080"/>
                                <a:gd name="connsiteY3" fmla="*/ 21432 h 985822"/>
                                <a:gd name="connsiteX4" fmla="*/ 1067607 w 2434080"/>
                                <a:gd name="connsiteY4" fmla="*/ 2382 h 985822"/>
                                <a:gd name="connsiteX5" fmla="*/ 677082 w 2434080"/>
                                <a:gd name="connsiteY5" fmla="*/ 59532 h 985822"/>
                                <a:gd name="connsiteX6" fmla="*/ 372282 w 2434080"/>
                                <a:gd name="connsiteY6" fmla="*/ 230982 h 985822"/>
                                <a:gd name="connsiteX7" fmla="*/ 124632 w 2434080"/>
                                <a:gd name="connsiteY7" fmla="*/ 583407 h 985822"/>
                                <a:gd name="connsiteX8" fmla="*/ 807 w 2434080"/>
                                <a:gd name="connsiteY8" fmla="*/ 878682 h 985822"/>
                                <a:gd name="connsiteX9" fmla="*/ 77007 w 2434080"/>
                                <a:gd name="connsiteY9" fmla="*/ 983457 h 985822"/>
                                <a:gd name="connsiteX10" fmla="*/ 191307 w 2434080"/>
                                <a:gd name="connsiteY10" fmla="*/ 792957 h 985822"/>
                                <a:gd name="connsiteX11" fmla="*/ 381807 w 2434080"/>
                                <a:gd name="connsiteY11" fmla="*/ 564357 h 985822"/>
                                <a:gd name="connsiteX12" fmla="*/ 858057 w 2434080"/>
                                <a:gd name="connsiteY12" fmla="*/ 373857 h 985822"/>
                                <a:gd name="connsiteX13" fmla="*/ 1267632 w 2434080"/>
                                <a:gd name="connsiteY13" fmla="*/ 202407 h 985822"/>
                                <a:gd name="connsiteX14" fmla="*/ 1661668 w 2434080"/>
                                <a:gd name="connsiteY14" fmla="*/ 211932 h 985822"/>
                                <a:gd name="connsiteX15" fmla="*/ 1927620 w 2434080"/>
                                <a:gd name="connsiteY15" fmla="*/ 441232 h 985822"/>
                                <a:gd name="connsiteX16" fmla="*/ 2097811 w 2434080"/>
                                <a:gd name="connsiteY16" fmla="*/ 515228 h 985822"/>
                                <a:gd name="connsiteX17" fmla="*/ 2289816 w 2434080"/>
                                <a:gd name="connsiteY17" fmla="*/ 477629 h 985822"/>
                                <a:gd name="connsiteX18" fmla="*/ 2427573 w 2434080"/>
                                <a:gd name="connsiteY18" fmla="*/ 480211 h 985822"/>
                                <a:gd name="connsiteX0" fmla="*/ 2326346 w 2341278"/>
                                <a:gd name="connsiteY0" fmla="*/ 513276 h 985822"/>
                                <a:gd name="connsiteX1" fmla="*/ 2077257 w 2341278"/>
                                <a:gd name="connsiteY1" fmla="*/ 211932 h 985822"/>
                                <a:gd name="connsiteX2" fmla="*/ 1801032 w 2341278"/>
                                <a:gd name="connsiteY2" fmla="*/ 116682 h 985822"/>
                                <a:gd name="connsiteX3" fmla="*/ 1391457 w 2341278"/>
                                <a:gd name="connsiteY3" fmla="*/ 21432 h 985822"/>
                                <a:gd name="connsiteX4" fmla="*/ 1067607 w 2341278"/>
                                <a:gd name="connsiteY4" fmla="*/ 2382 h 985822"/>
                                <a:gd name="connsiteX5" fmla="*/ 677082 w 2341278"/>
                                <a:gd name="connsiteY5" fmla="*/ 59532 h 985822"/>
                                <a:gd name="connsiteX6" fmla="*/ 372282 w 2341278"/>
                                <a:gd name="connsiteY6" fmla="*/ 230982 h 985822"/>
                                <a:gd name="connsiteX7" fmla="*/ 124632 w 2341278"/>
                                <a:gd name="connsiteY7" fmla="*/ 583407 h 985822"/>
                                <a:gd name="connsiteX8" fmla="*/ 807 w 2341278"/>
                                <a:gd name="connsiteY8" fmla="*/ 878682 h 985822"/>
                                <a:gd name="connsiteX9" fmla="*/ 77007 w 2341278"/>
                                <a:gd name="connsiteY9" fmla="*/ 983457 h 985822"/>
                                <a:gd name="connsiteX10" fmla="*/ 191307 w 2341278"/>
                                <a:gd name="connsiteY10" fmla="*/ 792957 h 985822"/>
                                <a:gd name="connsiteX11" fmla="*/ 381807 w 2341278"/>
                                <a:gd name="connsiteY11" fmla="*/ 564357 h 985822"/>
                                <a:gd name="connsiteX12" fmla="*/ 858057 w 2341278"/>
                                <a:gd name="connsiteY12" fmla="*/ 373857 h 985822"/>
                                <a:gd name="connsiteX13" fmla="*/ 1267632 w 2341278"/>
                                <a:gd name="connsiteY13" fmla="*/ 202407 h 985822"/>
                                <a:gd name="connsiteX14" fmla="*/ 1661668 w 2341278"/>
                                <a:gd name="connsiteY14" fmla="*/ 211932 h 985822"/>
                                <a:gd name="connsiteX15" fmla="*/ 1927620 w 2341278"/>
                                <a:gd name="connsiteY15" fmla="*/ 441232 h 985822"/>
                                <a:gd name="connsiteX16" fmla="*/ 2097811 w 2341278"/>
                                <a:gd name="connsiteY16" fmla="*/ 515228 h 985822"/>
                                <a:gd name="connsiteX17" fmla="*/ 2289816 w 2341278"/>
                                <a:gd name="connsiteY17" fmla="*/ 477629 h 985822"/>
                                <a:gd name="connsiteX18" fmla="*/ 2326346 w 2341278"/>
                                <a:gd name="connsiteY18" fmla="*/ 513276 h 985822"/>
                                <a:gd name="connsiteX0" fmla="*/ 2359368 w 2369940"/>
                                <a:gd name="connsiteY0" fmla="*/ 484626 h 985822"/>
                                <a:gd name="connsiteX1" fmla="*/ 2077257 w 2369940"/>
                                <a:gd name="connsiteY1" fmla="*/ 211932 h 985822"/>
                                <a:gd name="connsiteX2" fmla="*/ 1801032 w 2369940"/>
                                <a:gd name="connsiteY2" fmla="*/ 116682 h 985822"/>
                                <a:gd name="connsiteX3" fmla="*/ 1391457 w 2369940"/>
                                <a:gd name="connsiteY3" fmla="*/ 21432 h 985822"/>
                                <a:gd name="connsiteX4" fmla="*/ 1067607 w 2369940"/>
                                <a:gd name="connsiteY4" fmla="*/ 2382 h 985822"/>
                                <a:gd name="connsiteX5" fmla="*/ 677082 w 2369940"/>
                                <a:gd name="connsiteY5" fmla="*/ 59532 h 985822"/>
                                <a:gd name="connsiteX6" fmla="*/ 372282 w 2369940"/>
                                <a:gd name="connsiteY6" fmla="*/ 230982 h 985822"/>
                                <a:gd name="connsiteX7" fmla="*/ 124632 w 2369940"/>
                                <a:gd name="connsiteY7" fmla="*/ 583407 h 985822"/>
                                <a:gd name="connsiteX8" fmla="*/ 807 w 2369940"/>
                                <a:gd name="connsiteY8" fmla="*/ 878682 h 985822"/>
                                <a:gd name="connsiteX9" fmla="*/ 77007 w 2369940"/>
                                <a:gd name="connsiteY9" fmla="*/ 983457 h 985822"/>
                                <a:gd name="connsiteX10" fmla="*/ 191307 w 2369940"/>
                                <a:gd name="connsiteY10" fmla="*/ 792957 h 985822"/>
                                <a:gd name="connsiteX11" fmla="*/ 381807 w 2369940"/>
                                <a:gd name="connsiteY11" fmla="*/ 564357 h 985822"/>
                                <a:gd name="connsiteX12" fmla="*/ 858057 w 2369940"/>
                                <a:gd name="connsiteY12" fmla="*/ 373857 h 985822"/>
                                <a:gd name="connsiteX13" fmla="*/ 1267632 w 2369940"/>
                                <a:gd name="connsiteY13" fmla="*/ 202407 h 985822"/>
                                <a:gd name="connsiteX14" fmla="*/ 1661668 w 2369940"/>
                                <a:gd name="connsiteY14" fmla="*/ 211932 h 985822"/>
                                <a:gd name="connsiteX15" fmla="*/ 1927620 w 2369940"/>
                                <a:gd name="connsiteY15" fmla="*/ 441232 h 985822"/>
                                <a:gd name="connsiteX16" fmla="*/ 2097811 w 2369940"/>
                                <a:gd name="connsiteY16" fmla="*/ 515228 h 985822"/>
                                <a:gd name="connsiteX17" fmla="*/ 2289816 w 2369940"/>
                                <a:gd name="connsiteY17" fmla="*/ 477629 h 985822"/>
                                <a:gd name="connsiteX18" fmla="*/ 2359368 w 2369940"/>
                                <a:gd name="connsiteY18" fmla="*/ 484626 h 985822"/>
                                <a:gd name="connsiteX0" fmla="*/ 2359368 w 2369940"/>
                                <a:gd name="connsiteY0" fmla="*/ 483779 h 984975"/>
                                <a:gd name="connsiteX1" fmla="*/ 2077257 w 2369940"/>
                                <a:gd name="connsiteY1" fmla="*/ 211085 h 984975"/>
                                <a:gd name="connsiteX2" fmla="*/ 1811110 w 2369940"/>
                                <a:gd name="connsiteY2" fmla="*/ 65575 h 984975"/>
                                <a:gd name="connsiteX3" fmla="*/ 1391457 w 2369940"/>
                                <a:gd name="connsiteY3" fmla="*/ 20585 h 984975"/>
                                <a:gd name="connsiteX4" fmla="*/ 1067607 w 2369940"/>
                                <a:gd name="connsiteY4" fmla="*/ 1535 h 984975"/>
                                <a:gd name="connsiteX5" fmla="*/ 677082 w 2369940"/>
                                <a:gd name="connsiteY5" fmla="*/ 58685 h 984975"/>
                                <a:gd name="connsiteX6" fmla="*/ 372282 w 2369940"/>
                                <a:gd name="connsiteY6" fmla="*/ 230135 h 984975"/>
                                <a:gd name="connsiteX7" fmla="*/ 124632 w 2369940"/>
                                <a:gd name="connsiteY7" fmla="*/ 582560 h 984975"/>
                                <a:gd name="connsiteX8" fmla="*/ 807 w 2369940"/>
                                <a:gd name="connsiteY8" fmla="*/ 877835 h 984975"/>
                                <a:gd name="connsiteX9" fmla="*/ 77007 w 2369940"/>
                                <a:gd name="connsiteY9" fmla="*/ 982610 h 984975"/>
                                <a:gd name="connsiteX10" fmla="*/ 191307 w 2369940"/>
                                <a:gd name="connsiteY10" fmla="*/ 792110 h 984975"/>
                                <a:gd name="connsiteX11" fmla="*/ 381807 w 2369940"/>
                                <a:gd name="connsiteY11" fmla="*/ 563510 h 984975"/>
                                <a:gd name="connsiteX12" fmla="*/ 858057 w 2369940"/>
                                <a:gd name="connsiteY12" fmla="*/ 373010 h 984975"/>
                                <a:gd name="connsiteX13" fmla="*/ 1267632 w 2369940"/>
                                <a:gd name="connsiteY13" fmla="*/ 201560 h 984975"/>
                                <a:gd name="connsiteX14" fmla="*/ 1661668 w 2369940"/>
                                <a:gd name="connsiteY14" fmla="*/ 211085 h 984975"/>
                                <a:gd name="connsiteX15" fmla="*/ 1927620 w 2369940"/>
                                <a:gd name="connsiteY15" fmla="*/ 440385 h 984975"/>
                                <a:gd name="connsiteX16" fmla="*/ 2097811 w 2369940"/>
                                <a:gd name="connsiteY16" fmla="*/ 514381 h 984975"/>
                                <a:gd name="connsiteX17" fmla="*/ 2289816 w 2369940"/>
                                <a:gd name="connsiteY17" fmla="*/ 476782 h 984975"/>
                                <a:gd name="connsiteX18" fmla="*/ 2359368 w 2369940"/>
                                <a:gd name="connsiteY18" fmla="*/ 483779 h 984975"/>
                                <a:gd name="connsiteX0" fmla="*/ 2359368 w 2369940"/>
                                <a:gd name="connsiteY0" fmla="*/ 506708 h 1007904"/>
                                <a:gd name="connsiteX1" fmla="*/ 2077257 w 2369940"/>
                                <a:gd name="connsiteY1" fmla="*/ 234014 h 1007904"/>
                                <a:gd name="connsiteX2" fmla="*/ 1811110 w 2369940"/>
                                <a:gd name="connsiteY2" fmla="*/ 88504 h 1007904"/>
                                <a:gd name="connsiteX3" fmla="*/ 1380985 w 2369940"/>
                                <a:gd name="connsiteY3" fmla="*/ 3138 h 1007904"/>
                                <a:gd name="connsiteX4" fmla="*/ 1067607 w 2369940"/>
                                <a:gd name="connsiteY4" fmla="*/ 24464 h 1007904"/>
                                <a:gd name="connsiteX5" fmla="*/ 677082 w 2369940"/>
                                <a:gd name="connsiteY5" fmla="*/ 81614 h 1007904"/>
                                <a:gd name="connsiteX6" fmla="*/ 372282 w 2369940"/>
                                <a:gd name="connsiteY6" fmla="*/ 253064 h 1007904"/>
                                <a:gd name="connsiteX7" fmla="*/ 124632 w 2369940"/>
                                <a:gd name="connsiteY7" fmla="*/ 605489 h 1007904"/>
                                <a:gd name="connsiteX8" fmla="*/ 807 w 2369940"/>
                                <a:gd name="connsiteY8" fmla="*/ 900764 h 1007904"/>
                                <a:gd name="connsiteX9" fmla="*/ 77007 w 2369940"/>
                                <a:gd name="connsiteY9" fmla="*/ 1005539 h 1007904"/>
                                <a:gd name="connsiteX10" fmla="*/ 191307 w 2369940"/>
                                <a:gd name="connsiteY10" fmla="*/ 815039 h 1007904"/>
                                <a:gd name="connsiteX11" fmla="*/ 381807 w 2369940"/>
                                <a:gd name="connsiteY11" fmla="*/ 586439 h 1007904"/>
                                <a:gd name="connsiteX12" fmla="*/ 858057 w 2369940"/>
                                <a:gd name="connsiteY12" fmla="*/ 395939 h 1007904"/>
                                <a:gd name="connsiteX13" fmla="*/ 1267632 w 2369940"/>
                                <a:gd name="connsiteY13" fmla="*/ 224489 h 1007904"/>
                                <a:gd name="connsiteX14" fmla="*/ 1661668 w 2369940"/>
                                <a:gd name="connsiteY14" fmla="*/ 234014 h 1007904"/>
                                <a:gd name="connsiteX15" fmla="*/ 1927620 w 2369940"/>
                                <a:gd name="connsiteY15" fmla="*/ 463314 h 1007904"/>
                                <a:gd name="connsiteX16" fmla="*/ 2097811 w 2369940"/>
                                <a:gd name="connsiteY16" fmla="*/ 537310 h 1007904"/>
                                <a:gd name="connsiteX17" fmla="*/ 2289816 w 2369940"/>
                                <a:gd name="connsiteY17" fmla="*/ 499711 h 1007904"/>
                                <a:gd name="connsiteX18" fmla="*/ 2359368 w 2369940"/>
                                <a:gd name="connsiteY18" fmla="*/ 506708 h 1007904"/>
                                <a:gd name="connsiteX0" fmla="*/ 2359368 w 2369940"/>
                                <a:gd name="connsiteY0" fmla="*/ 527627 h 1028823"/>
                                <a:gd name="connsiteX1" fmla="*/ 2077257 w 2369940"/>
                                <a:gd name="connsiteY1" fmla="*/ 254933 h 1028823"/>
                                <a:gd name="connsiteX2" fmla="*/ 1811110 w 2369940"/>
                                <a:gd name="connsiteY2" fmla="*/ 109423 h 1028823"/>
                                <a:gd name="connsiteX3" fmla="*/ 1380985 w 2369940"/>
                                <a:gd name="connsiteY3" fmla="*/ 24057 h 1028823"/>
                                <a:gd name="connsiteX4" fmla="*/ 1057134 w 2369940"/>
                                <a:gd name="connsiteY4" fmla="*/ 5008 h 1028823"/>
                                <a:gd name="connsiteX5" fmla="*/ 677082 w 2369940"/>
                                <a:gd name="connsiteY5" fmla="*/ 102533 h 1028823"/>
                                <a:gd name="connsiteX6" fmla="*/ 372282 w 2369940"/>
                                <a:gd name="connsiteY6" fmla="*/ 273983 h 1028823"/>
                                <a:gd name="connsiteX7" fmla="*/ 124632 w 2369940"/>
                                <a:gd name="connsiteY7" fmla="*/ 626408 h 1028823"/>
                                <a:gd name="connsiteX8" fmla="*/ 807 w 2369940"/>
                                <a:gd name="connsiteY8" fmla="*/ 921683 h 1028823"/>
                                <a:gd name="connsiteX9" fmla="*/ 77007 w 2369940"/>
                                <a:gd name="connsiteY9" fmla="*/ 1026458 h 1028823"/>
                                <a:gd name="connsiteX10" fmla="*/ 191307 w 2369940"/>
                                <a:gd name="connsiteY10" fmla="*/ 835958 h 1028823"/>
                                <a:gd name="connsiteX11" fmla="*/ 381807 w 2369940"/>
                                <a:gd name="connsiteY11" fmla="*/ 607358 h 1028823"/>
                                <a:gd name="connsiteX12" fmla="*/ 858057 w 2369940"/>
                                <a:gd name="connsiteY12" fmla="*/ 416858 h 1028823"/>
                                <a:gd name="connsiteX13" fmla="*/ 1267632 w 2369940"/>
                                <a:gd name="connsiteY13" fmla="*/ 245408 h 1028823"/>
                                <a:gd name="connsiteX14" fmla="*/ 1661668 w 2369940"/>
                                <a:gd name="connsiteY14" fmla="*/ 254933 h 1028823"/>
                                <a:gd name="connsiteX15" fmla="*/ 1927620 w 2369940"/>
                                <a:gd name="connsiteY15" fmla="*/ 484233 h 1028823"/>
                                <a:gd name="connsiteX16" fmla="*/ 2097811 w 2369940"/>
                                <a:gd name="connsiteY16" fmla="*/ 558229 h 1028823"/>
                                <a:gd name="connsiteX17" fmla="*/ 2289816 w 2369940"/>
                                <a:gd name="connsiteY17" fmla="*/ 520630 h 1028823"/>
                                <a:gd name="connsiteX18" fmla="*/ 2359368 w 2369940"/>
                                <a:gd name="connsiteY18" fmla="*/ 527627 h 1028823"/>
                                <a:gd name="connsiteX0" fmla="*/ 2359368 w 2377271"/>
                                <a:gd name="connsiteY0" fmla="*/ 527627 h 1028823"/>
                                <a:gd name="connsiteX1" fmla="*/ 2077257 w 2377271"/>
                                <a:gd name="connsiteY1" fmla="*/ 254933 h 1028823"/>
                                <a:gd name="connsiteX2" fmla="*/ 1811110 w 2377271"/>
                                <a:gd name="connsiteY2" fmla="*/ 109423 h 1028823"/>
                                <a:gd name="connsiteX3" fmla="*/ 1380985 w 2377271"/>
                                <a:gd name="connsiteY3" fmla="*/ 24057 h 1028823"/>
                                <a:gd name="connsiteX4" fmla="*/ 1057134 w 2377271"/>
                                <a:gd name="connsiteY4" fmla="*/ 5008 h 1028823"/>
                                <a:gd name="connsiteX5" fmla="*/ 677082 w 2377271"/>
                                <a:gd name="connsiteY5" fmla="*/ 102533 h 1028823"/>
                                <a:gd name="connsiteX6" fmla="*/ 372282 w 2377271"/>
                                <a:gd name="connsiteY6" fmla="*/ 273983 h 1028823"/>
                                <a:gd name="connsiteX7" fmla="*/ 124632 w 2377271"/>
                                <a:gd name="connsiteY7" fmla="*/ 626408 h 1028823"/>
                                <a:gd name="connsiteX8" fmla="*/ 807 w 2377271"/>
                                <a:gd name="connsiteY8" fmla="*/ 921683 h 1028823"/>
                                <a:gd name="connsiteX9" fmla="*/ 77007 w 2377271"/>
                                <a:gd name="connsiteY9" fmla="*/ 1026458 h 1028823"/>
                                <a:gd name="connsiteX10" fmla="*/ 191307 w 2377271"/>
                                <a:gd name="connsiteY10" fmla="*/ 835958 h 1028823"/>
                                <a:gd name="connsiteX11" fmla="*/ 381807 w 2377271"/>
                                <a:gd name="connsiteY11" fmla="*/ 607358 h 1028823"/>
                                <a:gd name="connsiteX12" fmla="*/ 858057 w 2377271"/>
                                <a:gd name="connsiteY12" fmla="*/ 416858 h 1028823"/>
                                <a:gd name="connsiteX13" fmla="*/ 1267632 w 2377271"/>
                                <a:gd name="connsiteY13" fmla="*/ 245408 h 1028823"/>
                                <a:gd name="connsiteX14" fmla="*/ 1661668 w 2377271"/>
                                <a:gd name="connsiteY14" fmla="*/ 254933 h 1028823"/>
                                <a:gd name="connsiteX15" fmla="*/ 1927620 w 2377271"/>
                                <a:gd name="connsiteY15" fmla="*/ 484233 h 1028823"/>
                                <a:gd name="connsiteX16" fmla="*/ 2097811 w 2377271"/>
                                <a:gd name="connsiteY16" fmla="*/ 558229 h 1028823"/>
                                <a:gd name="connsiteX17" fmla="*/ 2321069 w 2377271"/>
                                <a:gd name="connsiteY17" fmla="*/ 529723 h 1028823"/>
                                <a:gd name="connsiteX18" fmla="*/ 2359368 w 2377271"/>
                                <a:gd name="connsiteY18" fmla="*/ 527627 h 1028823"/>
                                <a:gd name="connsiteX0" fmla="*/ 2340125 w 2362623"/>
                                <a:gd name="connsiteY0" fmla="*/ 542558 h 1028823"/>
                                <a:gd name="connsiteX1" fmla="*/ 2077257 w 2362623"/>
                                <a:gd name="connsiteY1" fmla="*/ 254933 h 1028823"/>
                                <a:gd name="connsiteX2" fmla="*/ 1811110 w 2362623"/>
                                <a:gd name="connsiteY2" fmla="*/ 109423 h 1028823"/>
                                <a:gd name="connsiteX3" fmla="*/ 1380985 w 2362623"/>
                                <a:gd name="connsiteY3" fmla="*/ 24057 h 1028823"/>
                                <a:gd name="connsiteX4" fmla="*/ 1057134 w 2362623"/>
                                <a:gd name="connsiteY4" fmla="*/ 5008 h 1028823"/>
                                <a:gd name="connsiteX5" fmla="*/ 677082 w 2362623"/>
                                <a:gd name="connsiteY5" fmla="*/ 102533 h 1028823"/>
                                <a:gd name="connsiteX6" fmla="*/ 372282 w 2362623"/>
                                <a:gd name="connsiteY6" fmla="*/ 273983 h 1028823"/>
                                <a:gd name="connsiteX7" fmla="*/ 124632 w 2362623"/>
                                <a:gd name="connsiteY7" fmla="*/ 626408 h 1028823"/>
                                <a:gd name="connsiteX8" fmla="*/ 807 w 2362623"/>
                                <a:gd name="connsiteY8" fmla="*/ 921683 h 1028823"/>
                                <a:gd name="connsiteX9" fmla="*/ 77007 w 2362623"/>
                                <a:gd name="connsiteY9" fmla="*/ 1026458 h 1028823"/>
                                <a:gd name="connsiteX10" fmla="*/ 191307 w 2362623"/>
                                <a:gd name="connsiteY10" fmla="*/ 835958 h 1028823"/>
                                <a:gd name="connsiteX11" fmla="*/ 381807 w 2362623"/>
                                <a:gd name="connsiteY11" fmla="*/ 607358 h 1028823"/>
                                <a:gd name="connsiteX12" fmla="*/ 858057 w 2362623"/>
                                <a:gd name="connsiteY12" fmla="*/ 416858 h 1028823"/>
                                <a:gd name="connsiteX13" fmla="*/ 1267632 w 2362623"/>
                                <a:gd name="connsiteY13" fmla="*/ 245408 h 1028823"/>
                                <a:gd name="connsiteX14" fmla="*/ 1661668 w 2362623"/>
                                <a:gd name="connsiteY14" fmla="*/ 254933 h 1028823"/>
                                <a:gd name="connsiteX15" fmla="*/ 1927620 w 2362623"/>
                                <a:gd name="connsiteY15" fmla="*/ 484233 h 1028823"/>
                                <a:gd name="connsiteX16" fmla="*/ 2097811 w 2362623"/>
                                <a:gd name="connsiteY16" fmla="*/ 558229 h 1028823"/>
                                <a:gd name="connsiteX17" fmla="*/ 2321069 w 2362623"/>
                                <a:gd name="connsiteY17" fmla="*/ 529723 h 1028823"/>
                                <a:gd name="connsiteX18" fmla="*/ 2340125 w 2362623"/>
                                <a:gd name="connsiteY18" fmla="*/ 542558 h 1028823"/>
                                <a:gd name="connsiteX0" fmla="*/ 2340125 w 2362864"/>
                                <a:gd name="connsiteY0" fmla="*/ 542558 h 1028823"/>
                                <a:gd name="connsiteX1" fmla="*/ 2077257 w 2362864"/>
                                <a:gd name="connsiteY1" fmla="*/ 254933 h 1028823"/>
                                <a:gd name="connsiteX2" fmla="*/ 1811110 w 2362864"/>
                                <a:gd name="connsiteY2" fmla="*/ 109423 h 1028823"/>
                                <a:gd name="connsiteX3" fmla="*/ 1380985 w 2362864"/>
                                <a:gd name="connsiteY3" fmla="*/ 24057 h 1028823"/>
                                <a:gd name="connsiteX4" fmla="*/ 1057134 w 2362864"/>
                                <a:gd name="connsiteY4" fmla="*/ 5008 h 1028823"/>
                                <a:gd name="connsiteX5" fmla="*/ 677082 w 2362864"/>
                                <a:gd name="connsiteY5" fmla="*/ 102533 h 1028823"/>
                                <a:gd name="connsiteX6" fmla="*/ 372282 w 2362864"/>
                                <a:gd name="connsiteY6" fmla="*/ 273983 h 1028823"/>
                                <a:gd name="connsiteX7" fmla="*/ 124632 w 2362864"/>
                                <a:gd name="connsiteY7" fmla="*/ 626408 h 1028823"/>
                                <a:gd name="connsiteX8" fmla="*/ 807 w 2362864"/>
                                <a:gd name="connsiteY8" fmla="*/ 921683 h 1028823"/>
                                <a:gd name="connsiteX9" fmla="*/ 77007 w 2362864"/>
                                <a:gd name="connsiteY9" fmla="*/ 1026458 h 1028823"/>
                                <a:gd name="connsiteX10" fmla="*/ 191307 w 2362864"/>
                                <a:gd name="connsiteY10" fmla="*/ 835958 h 1028823"/>
                                <a:gd name="connsiteX11" fmla="*/ 381807 w 2362864"/>
                                <a:gd name="connsiteY11" fmla="*/ 607358 h 1028823"/>
                                <a:gd name="connsiteX12" fmla="*/ 858057 w 2362864"/>
                                <a:gd name="connsiteY12" fmla="*/ 416858 h 1028823"/>
                                <a:gd name="connsiteX13" fmla="*/ 1267632 w 2362864"/>
                                <a:gd name="connsiteY13" fmla="*/ 245408 h 1028823"/>
                                <a:gd name="connsiteX14" fmla="*/ 1661668 w 2362864"/>
                                <a:gd name="connsiteY14" fmla="*/ 254933 h 1028823"/>
                                <a:gd name="connsiteX15" fmla="*/ 1927620 w 2362864"/>
                                <a:gd name="connsiteY15" fmla="*/ 484233 h 1028823"/>
                                <a:gd name="connsiteX16" fmla="*/ 2092574 w 2362864"/>
                                <a:gd name="connsiteY16" fmla="*/ 538041 h 1028823"/>
                                <a:gd name="connsiteX17" fmla="*/ 2321069 w 2362864"/>
                                <a:gd name="connsiteY17" fmla="*/ 529723 h 1028823"/>
                                <a:gd name="connsiteX18" fmla="*/ 2340125 w 2362864"/>
                                <a:gd name="connsiteY18" fmla="*/ 542558 h 1028823"/>
                                <a:gd name="connsiteX0" fmla="*/ 2340125 w 2371702"/>
                                <a:gd name="connsiteY0" fmla="*/ 542558 h 1028823"/>
                                <a:gd name="connsiteX1" fmla="*/ 2077257 w 2371702"/>
                                <a:gd name="connsiteY1" fmla="*/ 254933 h 1028823"/>
                                <a:gd name="connsiteX2" fmla="*/ 1811110 w 2371702"/>
                                <a:gd name="connsiteY2" fmla="*/ 109423 h 1028823"/>
                                <a:gd name="connsiteX3" fmla="*/ 1380985 w 2371702"/>
                                <a:gd name="connsiteY3" fmla="*/ 24057 h 1028823"/>
                                <a:gd name="connsiteX4" fmla="*/ 1057134 w 2371702"/>
                                <a:gd name="connsiteY4" fmla="*/ 5008 h 1028823"/>
                                <a:gd name="connsiteX5" fmla="*/ 677082 w 2371702"/>
                                <a:gd name="connsiteY5" fmla="*/ 102533 h 1028823"/>
                                <a:gd name="connsiteX6" fmla="*/ 372282 w 2371702"/>
                                <a:gd name="connsiteY6" fmla="*/ 273983 h 1028823"/>
                                <a:gd name="connsiteX7" fmla="*/ 124632 w 2371702"/>
                                <a:gd name="connsiteY7" fmla="*/ 626408 h 1028823"/>
                                <a:gd name="connsiteX8" fmla="*/ 807 w 2371702"/>
                                <a:gd name="connsiteY8" fmla="*/ 921683 h 1028823"/>
                                <a:gd name="connsiteX9" fmla="*/ 77007 w 2371702"/>
                                <a:gd name="connsiteY9" fmla="*/ 1026458 h 1028823"/>
                                <a:gd name="connsiteX10" fmla="*/ 191307 w 2371702"/>
                                <a:gd name="connsiteY10" fmla="*/ 835958 h 1028823"/>
                                <a:gd name="connsiteX11" fmla="*/ 381807 w 2371702"/>
                                <a:gd name="connsiteY11" fmla="*/ 607358 h 1028823"/>
                                <a:gd name="connsiteX12" fmla="*/ 858057 w 2371702"/>
                                <a:gd name="connsiteY12" fmla="*/ 416858 h 1028823"/>
                                <a:gd name="connsiteX13" fmla="*/ 1267632 w 2371702"/>
                                <a:gd name="connsiteY13" fmla="*/ 245408 h 1028823"/>
                                <a:gd name="connsiteX14" fmla="*/ 1661668 w 2371702"/>
                                <a:gd name="connsiteY14" fmla="*/ 254933 h 1028823"/>
                                <a:gd name="connsiteX15" fmla="*/ 1927620 w 2371702"/>
                                <a:gd name="connsiteY15" fmla="*/ 484233 h 1028823"/>
                                <a:gd name="connsiteX16" fmla="*/ 2321069 w 2371702"/>
                                <a:gd name="connsiteY16" fmla="*/ 529723 h 1028823"/>
                                <a:gd name="connsiteX17" fmla="*/ 2340125 w 2371702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267632 w 2372729"/>
                                <a:gd name="connsiteY13" fmla="*/ 245408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40125 w 2372729"/>
                                <a:gd name="connsiteY0" fmla="*/ 542558 h 1028823"/>
                                <a:gd name="connsiteX1" fmla="*/ 2077257 w 2372729"/>
                                <a:gd name="connsiteY1" fmla="*/ 254933 h 1028823"/>
                                <a:gd name="connsiteX2" fmla="*/ 1811110 w 2372729"/>
                                <a:gd name="connsiteY2" fmla="*/ 109423 h 1028823"/>
                                <a:gd name="connsiteX3" fmla="*/ 1380985 w 2372729"/>
                                <a:gd name="connsiteY3" fmla="*/ 24057 h 1028823"/>
                                <a:gd name="connsiteX4" fmla="*/ 1057134 w 2372729"/>
                                <a:gd name="connsiteY4" fmla="*/ 5008 h 1028823"/>
                                <a:gd name="connsiteX5" fmla="*/ 677082 w 2372729"/>
                                <a:gd name="connsiteY5" fmla="*/ 102533 h 1028823"/>
                                <a:gd name="connsiteX6" fmla="*/ 372282 w 2372729"/>
                                <a:gd name="connsiteY6" fmla="*/ 273983 h 1028823"/>
                                <a:gd name="connsiteX7" fmla="*/ 124632 w 2372729"/>
                                <a:gd name="connsiteY7" fmla="*/ 626408 h 1028823"/>
                                <a:gd name="connsiteX8" fmla="*/ 807 w 2372729"/>
                                <a:gd name="connsiteY8" fmla="*/ 921683 h 1028823"/>
                                <a:gd name="connsiteX9" fmla="*/ 77007 w 2372729"/>
                                <a:gd name="connsiteY9" fmla="*/ 1026458 h 1028823"/>
                                <a:gd name="connsiteX10" fmla="*/ 191307 w 2372729"/>
                                <a:gd name="connsiteY10" fmla="*/ 835958 h 1028823"/>
                                <a:gd name="connsiteX11" fmla="*/ 381807 w 2372729"/>
                                <a:gd name="connsiteY11" fmla="*/ 607358 h 1028823"/>
                                <a:gd name="connsiteX12" fmla="*/ 858057 w 2372729"/>
                                <a:gd name="connsiteY12" fmla="*/ 416858 h 1028823"/>
                                <a:gd name="connsiteX13" fmla="*/ 1191421 w 2372729"/>
                                <a:gd name="connsiteY13" fmla="*/ 158045 h 1028823"/>
                                <a:gd name="connsiteX14" fmla="*/ 1661668 w 2372729"/>
                                <a:gd name="connsiteY14" fmla="*/ 254933 h 1028823"/>
                                <a:gd name="connsiteX15" fmla="*/ 1910509 w 2372729"/>
                                <a:gd name="connsiteY15" fmla="*/ 361036 h 1028823"/>
                                <a:gd name="connsiteX16" fmla="*/ 2321069 w 2372729"/>
                                <a:gd name="connsiteY16" fmla="*/ 529723 h 1028823"/>
                                <a:gd name="connsiteX17" fmla="*/ 2340125 w 2372729"/>
                                <a:gd name="connsiteY17" fmla="*/ 542558 h 1028823"/>
                                <a:gd name="connsiteX0" fmla="*/ 2359106 w 2391710"/>
                                <a:gd name="connsiteY0" fmla="*/ 542558 h 1029512"/>
                                <a:gd name="connsiteX1" fmla="*/ 2096238 w 2391710"/>
                                <a:gd name="connsiteY1" fmla="*/ 254933 h 1029512"/>
                                <a:gd name="connsiteX2" fmla="*/ 1830091 w 2391710"/>
                                <a:gd name="connsiteY2" fmla="*/ 109423 h 1029512"/>
                                <a:gd name="connsiteX3" fmla="*/ 1399966 w 2391710"/>
                                <a:gd name="connsiteY3" fmla="*/ 24057 h 1029512"/>
                                <a:gd name="connsiteX4" fmla="*/ 1076115 w 2391710"/>
                                <a:gd name="connsiteY4" fmla="*/ 5008 h 1029512"/>
                                <a:gd name="connsiteX5" fmla="*/ 696063 w 2391710"/>
                                <a:gd name="connsiteY5" fmla="*/ 102533 h 1029512"/>
                                <a:gd name="connsiteX6" fmla="*/ 391263 w 2391710"/>
                                <a:gd name="connsiteY6" fmla="*/ 273983 h 1029512"/>
                                <a:gd name="connsiteX7" fmla="*/ 35281 w 2391710"/>
                                <a:gd name="connsiteY7" fmla="*/ 528052 h 1029512"/>
                                <a:gd name="connsiteX8" fmla="*/ 19788 w 2391710"/>
                                <a:gd name="connsiteY8" fmla="*/ 921683 h 1029512"/>
                                <a:gd name="connsiteX9" fmla="*/ 95988 w 2391710"/>
                                <a:gd name="connsiteY9" fmla="*/ 1026458 h 1029512"/>
                                <a:gd name="connsiteX10" fmla="*/ 210288 w 2391710"/>
                                <a:gd name="connsiteY10" fmla="*/ 835958 h 1029512"/>
                                <a:gd name="connsiteX11" fmla="*/ 400788 w 2391710"/>
                                <a:gd name="connsiteY11" fmla="*/ 607358 h 1029512"/>
                                <a:gd name="connsiteX12" fmla="*/ 877038 w 2391710"/>
                                <a:gd name="connsiteY12" fmla="*/ 416858 h 1029512"/>
                                <a:gd name="connsiteX13" fmla="*/ 1210402 w 2391710"/>
                                <a:gd name="connsiteY13" fmla="*/ 158045 h 1029512"/>
                                <a:gd name="connsiteX14" fmla="*/ 1680649 w 2391710"/>
                                <a:gd name="connsiteY14" fmla="*/ 254933 h 1029512"/>
                                <a:gd name="connsiteX15" fmla="*/ 1929490 w 2391710"/>
                                <a:gd name="connsiteY15" fmla="*/ 361036 h 1029512"/>
                                <a:gd name="connsiteX16" fmla="*/ 2340050 w 2391710"/>
                                <a:gd name="connsiteY16" fmla="*/ 529723 h 1029512"/>
                                <a:gd name="connsiteX17" fmla="*/ 2359106 w 2391710"/>
                                <a:gd name="connsiteY17" fmla="*/ 542558 h 1029512"/>
                                <a:gd name="connsiteX0" fmla="*/ 2546756 w 2579360"/>
                                <a:gd name="connsiteY0" fmla="*/ 542558 h 1026906"/>
                                <a:gd name="connsiteX1" fmla="*/ 2283888 w 2579360"/>
                                <a:gd name="connsiteY1" fmla="*/ 254933 h 1026906"/>
                                <a:gd name="connsiteX2" fmla="*/ 2017741 w 2579360"/>
                                <a:gd name="connsiteY2" fmla="*/ 109423 h 1026906"/>
                                <a:gd name="connsiteX3" fmla="*/ 1587616 w 2579360"/>
                                <a:gd name="connsiteY3" fmla="*/ 24057 h 1026906"/>
                                <a:gd name="connsiteX4" fmla="*/ 1263765 w 2579360"/>
                                <a:gd name="connsiteY4" fmla="*/ 5008 h 1026906"/>
                                <a:gd name="connsiteX5" fmla="*/ 883713 w 2579360"/>
                                <a:gd name="connsiteY5" fmla="*/ 102533 h 1026906"/>
                                <a:gd name="connsiteX6" fmla="*/ 578913 w 2579360"/>
                                <a:gd name="connsiteY6" fmla="*/ 273983 h 1026906"/>
                                <a:gd name="connsiteX7" fmla="*/ 222931 w 2579360"/>
                                <a:gd name="connsiteY7" fmla="*/ 528052 h 1026906"/>
                                <a:gd name="connsiteX8" fmla="*/ 533 w 2579360"/>
                                <a:gd name="connsiteY8" fmla="*/ 781764 h 1026906"/>
                                <a:gd name="connsiteX9" fmla="*/ 283638 w 2579360"/>
                                <a:gd name="connsiteY9" fmla="*/ 1026458 h 1026906"/>
                                <a:gd name="connsiteX10" fmla="*/ 397938 w 2579360"/>
                                <a:gd name="connsiteY10" fmla="*/ 835958 h 1026906"/>
                                <a:gd name="connsiteX11" fmla="*/ 588438 w 2579360"/>
                                <a:gd name="connsiteY11" fmla="*/ 607358 h 1026906"/>
                                <a:gd name="connsiteX12" fmla="*/ 1064688 w 2579360"/>
                                <a:gd name="connsiteY12" fmla="*/ 416858 h 1026906"/>
                                <a:gd name="connsiteX13" fmla="*/ 1398052 w 2579360"/>
                                <a:gd name="connsiteY13" fmla="*/ 158045 h 1026906"/>
                                <a:gd name="connsiteX14" fmla="*/ 1868299 w 2579360"/>
                                <a:gd name="connsiteY14" fmla="*/ 254933 h 1026906"/>
                                <a:gd name="connsiteX15" fmla="*/ 2117140 w 2579360"/>
                                <a:gd name="connsiteY15" fmla="*/ 361036 h 1026906"/>
                                <a:gd name="connsiteX16" fmla="*/ 2527700 w 2579360"/>
                                <a:gd name="connsiteY16" fmla="*/ 529723 h 1026906"/>
                                <a:gd name="connsiteX17" fmla="*/ 2546756 w 2579360"/>
                                <a:gd name="connsiteY17" fmla="*/ 542558 h 1026906"/>
                                <a:gd name="connsiteX0" fmla="*/ 2550761 w 2583365"/>
                                <a:gd name="connsiteY0" fmla="*/ 542558 h 839265"/>
                                <a:gd name="connsiteX1" fmla="*/ 2287893 w 2583365"/>
                                <a:gd name="connsiteY1" fmla="*/ 254933 h 839265"/>
                                <a:gd name="connsiteX2" fmla="*/ 2021746 w 2583365"/>
                                <a:gd name="connsiteY2" fmla="*/ 109423 h 839265"/>
                                <a:gd name="connsiteX3" fmla="*/ 1591621 w 2583365"/>
                                <a:gd name="connsiteY3" fmla="*/ 24057 h 839265"/>
                                <a:gd name="connsiteX4" fmla="*/ 1267770 w 2583365"/>
                                <a:gd name="connsiteY4" fmla="*/ 5008 h 839265"/>
                                <a:gd name="connsiteX5" fmla="*/ 887718 w 2583365"/>
                                <a:gd name="connsiteY5" fmla="*/ 102533 h 839265"/>
                                <a:gd name="connsiteX6" fmla="*/ 582918 w 2583365"/>
                                <a:gd name="connsiteY6" fmla="*/ 273983 h 839265"/>
                                <a:gd name="connsiteX7" fmla="*/ 226936 w 2583365"/>
                                <a:gd name="connsiteY7" fmla="*/ 528052 h 839265"/>
                                <a:gd name="connsiteX8" fmla="*/ 4538 w 2583365"/>
                                <a:gd name="connsiteY8" fmla="*/ 781764 h 839265"/>
                                <a:gd name="connsiteX9" fmla="*/ 102960 w 2583365"/>
                                <a:gd name="connsiteY9" fmla="*/ 745515 h 839265"/>
                                <a:gd name="connsiteX10" fmla="*/ 401943 w 2583365"/>
                                <a:gd name="connsiteY10" fmla="*/ 835958 h 839265"/>
                                <a:gd name="connsiteX11" fmla="*/ 592443 w 2583365"/>
                                <a:gd name="connsiteY11" fmla="*/ 607358 h 839265"/>
                                <a:gd name="connsiteX12" fmla="*/ 1068693 w 2583365"/>
                                <a:gd name="connsiteY12" fmla="*/ 416858 h 839265"/>
                                <a:gd name="connsiteX13" fmla="*/ 1402057 w 2583365"/>
                                <a:gd name="connsiteY13" fmla="*/ 158045 h 839265"/>
                                <a:gd name="connsiteX14" fmla="*/ 1872304 w 2583365"/>
                                <a:gd name="connsiteY14" fmla="*/ 254933 h 839265"/>
                                <a:gd name="connsiteX15" fmla="*/ 2121145 w 2583365"/>
                                <a:gd name="connsiteY15" fmla="*/ 361036 h 839265"/>
                                <a:gd name="connsiteX16" fmla="*/ 2531705 w 2583365"/>
                                <a:gd name="connsiteY16" fmla="*/ 529723 h 839265"/>
                                <a:gd name="connsiteX17" fmla="*/ 2550761 w 2583365"/>
                                <a:gd name="connsiteY17" fmla="*/ 542558 h 839265"/>
                                <a:gd name="connsiteX0" fmla="*/ 2590521 w 2623125"/>
                                <a:gd name="connsiteY0" fmla="*/ 542558 h 873586"/>
                                <a:gd name="connsiteX1" fmla="*/ 2327653 w 2623125"/>
                                <a:gd name="connsiteY1" fmla="*/ 254933 h 873586"/>
                                <a:gd name="connsiteX2" fmla="*/ 2061506 w 2623125"/>
                                <a:gd name="connsiteY2" fmla="*/ 109423 h 873586"/>
                                <a:gd name="connsiteX3" fmla="*/ 1631381 w 2623125"/>
                                <a:gd name="connsiteY3" fmla="*/ 24057 h 873586"/>
                                <a:gd name="connsiteX4" fmla="*/ 1307530 w 2623125"/>
                                <a:gd name="connsiteY4" fmla="*/ 5008 h 873586"/>
                                <a:gd name="connsiteX5" fmla="*/ 927478 w 2623125"/>
                                <a:gd name="connsiteY5" fmla="*/ 102533 h 873586"/>
                                <a:gd name="connsiteX6" fmla="*/ 622678 w 2623125"/>
                                <a:gd name="connsiteY6" fmla="*/ 273983 h 873586"/>
                                <a:gd name="connsiteX7" fmla="*/ 266696 w 2623125"/>
                                <a:gd name="connsiteY7" fmla="*/ 528052 h 873586"/>
                                <a:gd name="connsiteX8" fmla="*/ 3085 w 2623125"/>
                                <a:gd name="connsiteY8" fmla="*/ 868051 h 873586"/>
                                <a:gd name="connsiteX9" fmla="*/ 142720 w 2623125"/>
                                <a:gd name="connsiteY9" fmla="*/ 745515 h 873586"/>
                                <a:gd name="connsiteX10" fmla="*/ 441703 w 2623125"/>
                                <a:gd name="connsiteY10" fmla="*/ 835958 h 873586"/>
                                <a:gd name="connsiteX11" fmla="*/ 632203 w 2623125"/>
                                <a:gd name="connsiteY11" fmla="*/ 607358 h 873586"/>
                                <a:gd name="connsiteX12" fmla="*/ 1108453 w 2623125"/>
                                <a:gd name="connsiteY12" fmla="*/ 416858 h 873586"/>
                                <a:gd name="connsiteX13" fmla="*/ 1441817 w 2623125"/>
                                <a:gd name="connsiteY13" fmla="*/ 158045 h 873586"/>
                                <a:gd name="connsiteX14" fmla="*/ 1912064 w 2623125"/>
                                <a:gd name="connsiteY14" fmla="*/ 254933 h 873586"/>
                                <a:gd name="connsiteX15" fmla="*/ 2160905 w 2623125"/>
                                <a:gd name="connsiteY15" fmla="*/ 361036 h 873586"/>
                                <a:gd name="connsiteX16" fmla="*/ 2571465 w 2623125"/>
                                <a:gd name="connsiteY16" fmla="*/ 529723 h 873586"/>
                                <a:gd name="connsiteX17" fmla="*/ 2590521 w 2623125"/>
                                <a:gd name="connsiteY17" fmla="*/ 542558 h 873586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1107195 w 2621867"/>
                                <a:gd name="connsiteY12" fmla="*/ 416858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630945 w 2621867"/>
                                <a:gd name="connsiteY11" fmla="*/ 607358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630945 w 2621867"/>
                                <a:gd name="connsiteY12" fmla="*/ 607358 h 874241"/>
                                <a:gd name="connsiteX13" fmla="*/ 983961 w 2621867"/>
                                <a:gd name="connsiteY13" fmla="*/ 203883 h 874241"/>
                                <a:gd name="connsiteX14" fmla="*/ 1440559 w 2621867"/>
                                <a:gd name="connsiteY14" fmla="*/ 158045 h 874241"/>
                                <a:gd name="connsiteX15" fmla="*/ 1910806 w 2621867"/>
                                <a:gd name="connsiteY15" fmla="*/ 254933 h 874241"/>
                                <a:gd name="connsiteX16" fmla="*/ 2159647 w 2621867"/>
                                <a:gd name="connsiteY16" fmla="*/ 361036 h 874241"/>
                                <a:gd name="connsiteX17" fmla="*/ 2570207 w 2621867"/>
                                <a:gd name="connsiteY17" fmla="*/ 529723 h 874241"/>
                                <a:gd name="connsiteX18" fmla="*/ 2589263 w 2621867"/>
                                <a:gd name="connsiteY18" fmla="*/ 542558 h 874241"/>
                                <a:gd name="connsiteX0" fmla="*/ 2589263 w 2621867"/>
                                <a:gd name="connsiteY0" fmla="*/ 542558 h 874241"/>
                                <a:gd name="connsiteX1" fmla="*/ 2326395 w 2621867"/>
                                <a:gd name="connsiteY1" fmla="*/ 254933 h 874241"/>
                                <a:gd name="connsiteX2" fmla="*/ 2060248 w 2621867"/>
                                <a:gd name="connsiteY2" fmla="*/ 109423 h 874241"/>
                                <a:gd name="connsiteX3" fmla="*/ 1630123 w 2621867"/>
                                <a:gd name="connsiteY3" fmla="*/ 24057 h 874241"/>
                                <a:gd name="connsiteX4" fmla="*/ 1306272 w 2621867"/>
                                <a:gd name="connsiteY4" fmla="*/ 5008 h 874241"/>
                                <a:gd name="connsiteX5" fmla="*/ 926220 w 2621867"/>
                                <a:gd name="connsiteY5" fmla="*/ 102533 h 874241"/>
                                <a:gd name="connsiteX6" fmla="*/ 621420 w 2621867"/>
                                <a:gd name="connsiteY6" fmla="*/ 273983 h 874241"/>
                                <a:gd name="connsiteX7" fmla="*/ 232212 w 2621867"/>
                                <a:gd name="connsiteY7" fmla="*/ 512768 h 874241"/>
                                <a:gd name="connsiteX8" fmla="*/ 1827 w 2621867"/>
                                <a:gd name="connsiteY8" fmla="*/ 868051 h 874241"/>
                                <a:gd name="connsiteX9" fmla="*/ 141462 w 2621867"/>
                                <a:gd name="connsiteY9" fmla="*/ 745515 h 874241"/>
                                <a:gd name="connsiteX10" fmla="*/ 440445 w 2621867"/>
                                <a:gd name="connsiteY10" fmla="*/ 835958 h 874241"/>
                                <a:gd name="connsiteX11" fmla="*/ 498611 w 2621867"/>
                                <a:gd name="connsiteY11" fmla="*/ 407931 h 874241"/>
                                <a:gd name="connsiteX12" fmla="*/ 983961 w 2621867"/>
                                <a:gd name="connsiteY12" fmla="*/ 203883 h 874241"/>
                                <a:gd name="connsiteX13" fmla="*/ 1440559 w 2621867"/>
                                <a:gd name="connsiteY13" fmla="*/ 158045 h 874241"/>
                                <a:gd name="connsiteX14" fmla="*/ 1910806 w 2621867"/>
                                <a:gd name="connsiteY14" fmla="*/ 254933 h 874241"/>
                                <a:gd name="connsiteX15" fmla="*/ 2159647 w 2621867"/>
                                <a:gd name="connsiteY15" fmla="*/ 361036 h 874241"/>
                                <a:gd name="connsiteX16" fmla="*/ 2570207 w 2621867"/>
                                <a:gd name="connsiteY16" fmla="*/ 529723 h 874241"/>
                                <a:gd name="connsiteX17" fmla="*/ 2589263 w 2621867"/>
                                <a:gd name="connsiteY17" fmla="*/ 542558 h 874241"/>
                                <a:gd name="connsiteX0" fmla="*/ 2589459 w 2622063"/>
                                <a:gd name="connsiteY0" fmla="*/ 542558 h 877781"/>
                                <a:gd name="connsiteX1" fmla="*/ 2326591 w 2622063"/>
                                <a:gd name="connsiteY1" fmla="*/ 254933 h 877781"/>
                                <a:gd name="connsiteX2" fmla="*/ 2060444 w 2622063"/>
                                <a:gd name="connsiteY2" fmla="*/ 109423 h 877781"/>
                                <a:gd name="connsiteX3" fmla="*/ 1630319 w 2622063"/>
                                <a:gd name="connsiteY3" fmla="*/ 24057 h 877781"/>
                                <a:gd name="connsiteX4" fmla="*/ 1306468 w 2622063"/>
                                <a:gd name="connsiteY4" fmla="*/ 5008 h 877781"/>
                                <a:gd name="connsiteX5" fmla="*/ 926416 w 2622063"/>
                                <a:gd name="connsiteY5" fmla="*/ 102533 h 877781"/>
                                <a:gd name="connsiteX6" fmla="*/ 621616 w 2622063"/>
                                <a:gd name="connsiteY6" fmla="*/ 273983 h 877781"/>
                                <a:gd name="connsiteX7" fmla="*/ 232408 w 2622063"/>
                                <a:gd name="connsiteY7" fmla="*/ 512768 h 877781"/>
                                <a:gd name="connsiteX8" fmla="*/ 2023 w 2622063"/>
                                <a:gd name="connsiteY8" fmla="*/ 868051 h 877781"/>
                                <a:gd name="connsiteX9" fmla="*/ 141658 w 2622063"/>
                                <a:gd name="connsiteY9" fmla="*/ 745515 h 877781"/>
                                <a:gd name="connsiteX10" fmla="*/ 498807 w 2622063"/>
                                <a:gd name="connsiteY10" fmla="*/ 407931 h 877781"/>
                                <a:gd name="connsiteX11" fmla="*/ 984157 w 2622063"/>
                                <a:gd name="connsiteY11" fmla="*/ 203883 h 877781"/>
                                <a:gd name="connsiteX12" fmla="*/ 1440755 w 2622063"/>
                                <a:gd name="connsiteY12" fmla="*/ 158045 h 877781"/>
                                <a:gd name="connsiteX13" fmla="*/ 1911002 w 2622063"/>
                                <a:gd name="connsiteY13" fmla="*/ 254933 h 877781"/>
                                <a:gd name="connsiteX14" fmla="*/ 2159843 w 2622063"/>
                                <a:gd name="connsiteY14" fmla="*/ 361036 h 877781"/>
                                <a:gd name="connsiteX15" fmla="*/ 2570403 w 2622063"/>
                                <a:gd name="connsiteY15" fmla="*/ 529723 h 877781"/>
                                <a:gd name="connsiteX16" fmla="*/ 2589459 w 2622063"/>
                                <a:gd name="connsiteY16" fmla="*/ 542558 h 877781"/>
                                <a:gd name="connsiteX0" fmla="*/ 2589459 w 2622063"/>
                                <a:gd name="connsiteY0" fmla="*/ 518527 h 853750"/>
                                <a:gd name="connsiteX1" fmla="*/ 2326591 w 2622063"/>
                                <a:gd name="connsiteY1" fmla="*/ 230902 h 853750"/>
                                <a:gd name="connsiteX2" fmla="*/ 2060444 w 2622063"/>
                                <a:gd name="connsiteY2" fmla="*/ 85392 h 853750"/>
                                <a:gd name="connsiteX3" fmla="*/ 1630319 w 2622063"/>
                                <a:gd name="connsiteY3" fmla="*/ 26 h 853750"/>
                                <a:gd name="connsiteX4" fmla="*/ 926416 w 2622063"/>
                                <a:gd name="connsiteY4" fmla="*/ 78502 h 853750"/>
                                <a:gd name="connsiteX5" fmla="*/ 621616 w 2622063"/>
                                <a:gd name="connsiteY5" fmla="*/ 249952 h 853750"/>
                                <a:gd name="connsiteX6" fmla="*/ 232408 w 2622063"/>
                                <a:gd name="connsiteY6" fmla="*/ 488737 h 853750"/>
                                <a:gd name="connsiteX7" fmla="*/ 2023 w 2622063"/>
                                <a:gd name="connsiteY7" fmla="*/ 844020 h 853750"/>
                                <a:gd name="connsiteX8" fmla="*/ 141658 w 2622063"/>
                                <a:gd name="connsiteY8" fmla="*/ 721484 h 853750"/>
                                <a:gd name="connsiteX9" fmla="*/ 498807 w 2622063"/>
                                <a:gd name="connsiteY9" fmla="*/ 383900 h 853750"/>
                                <a:gd name="connsiteX10" fmla="*/ 984157 w 2622063"/>
                                <a:gd name="connsiteY10" fmla="*/ 179852 h 853750"/>
                                <a:gd name="connsiteX11" fmla="*/ 1440755 w 2622063"/>
                                <a:gd name="connsiteY11" fmla="*/ 134014 h 853750"/>
                                <a:gd name="connsiteX12" fmla="*/ 1911002 w 2622063"/>
                                <a:gd name="connsiteY12" fmla="*/ 230902 h 853750"/>
                                <a:gd name="connsiteX13" fmla="*/ 2159843 w 2622063"/>
                                <a:gd name="connsiteY13" fmla="*/ 337005 h 853750"/>
                                <a:gd name="connsiteX14" fmla="*/ 2570403 w 2622063"/>
                                <a:gd name="connsiteY14" fmla="*/ 505692 h 853750"/>
                                <a:gd name="connsiteX15" fmla="*/ 2589459 w 2622063"/>
                                <a:gd name="connsiteY15" fmla="*/ 518527 h 853750"/>
                                <a:gd name="connsiteX0" fmla="*/ 2589459 w 2622063"/>
                                <a:gd name="connsiteY0" fmla="*/ 456826 h 792049"/>
                                <a:gd name="connsiteX1" fmla="*/ 2326591 w 2622063"/>
                                <a:gd name="connsiteY1" fmla="*/ 169201 h 792049"/>
                                <a:gd name="connsiteX2" fmla="*/ 2060444 w 2622063"/>
                                <a:gd name="connsiteY2" fmla="*/ 23691 h 792049"/>
                                <a:gd name="connsiteX3" fmla="*/ 926416 w 2622063"/>
                                <a:gd name="connsiteY3" fmla="*/ 16801 h 792049"/>
                                <a:gd name="connsiteX4" fmla="*/ 621616 w 2622063"/>
                                <a:gd name="connsiteY4" fmla="*/ 188251 h 792049"/>
                                <a:gd name="connsiteX5" fmla="*/ 232408 w 2622063"/>
                                <a:gd name="connsiteY5" fmla="*/ 427036 h 792049"/>
                                <a:gd name="connsiteX6" fmla="*/ 2023 w 2622063"/>
                                <a:gd name="connsiteY6" fmla="*/ 782319 h 792049"/>
                                <a:gd name="connsiteX7" fmla="*/ 141658 w 2622063"/>
                                <a:gd name="connsiteY7" fmla="*/ 659783 h 792049"/>
                                <a:gd name="connsiteX8" fmla="*/ 498807 w 2622063"/>
                                <a:gd name="connsiteY8" fmla="*/ 322199 h 792049"/>
                                <a:gd name="connsiteX9" fmla="*/ 984157 w 2622063"/>
                                <a:gd name="connsiteY9" fmla="*/ 118151 h 792049"/>
                                <a:gd name="connsiteX10" fmla="*/ 1440755 w 2622063"/>
                                <a:gd name="connsiteY10" fmla="*/ 72313 h 792049"/>
                                <a:gd name="connsiteX11" fmla="*/ 1911002 w 2622063"/>
                                <a:gd name="connsiteY11" fmla="*/ 169201 h 792049"/>
                                <a:gd name="connsiteX12" fmla="*/ 2159843 w 2622063"/>
                                <a:gd name="connsiteY12" fmla="*/ 275304 h 792049"/>
                                <a:gd name="connsiteX13" fmla="*/ 2570403 w 2622063"/>
                                <a:gd name="connsiteY13" fmla="*/ 443991 h 792049"/>
                                <a:gd name="connsiteX14" fmla="*/ 2589459 w 2622063"/>
                                <a:gd name="connsiteY14" fmla="*/ 456826 h 792049"/>
                                <a:gd name="connsiteX0" fmla="*/ 2589459 w 2622063"/>
                                <a:gd name="connsiteY0" fmla="*/ 440115 h 775338"/>
                                <a:gd name="connsiteX1" fmla="*/ 2326591 w 2622063"/>
                                <a:gd name="connsiteY1" fmla="*/ 152490 h 775338"/>
                                <a:gd name="connsiteX2" fmla="*/ 926416 w 2622063"/>
                                <a:gd name="connsiteY2" fmla="*/ 90 h 775338"/>
                                <a:gd name="connsiteX3" fmla="*/ 621616 w 2622063"/>
                                <a:gd name="connsiteY3" fmla="*/ 171540 h 775338"/>
                                <a:gd name="connsiteX4" fmla="*/ 232408 w 2622063"/>
                                <a:gd name="connsiteY4" fmla="*/ 410325 h 775338"/>
                                <a:gd name="connsiteX5" fmla="*/ 2023 w 2622063"/>
                                <a:gd name="connsiteY5" fmla="*/ 765608 h 775338"/>
                                <a:gd name="connsiteX6" fmla="*/ 141658 w 2622063"/>
                                <a:gd name="connsiteY6" fmla="*/ 643072 h 775338"/>
                                <a:gd name="connsiteX7" fmla="*/ 498807 w 2622063"/>
                                <a:gd name="connsiteY7" fmla="*/ 305488 h 775338"/>
                                <a:gd name="connsiteX8" fmla="*/ 984157 w 2622063"/>
                                <a:gd name="connsiteY8" fmla="*/ 101440 h 775338"/>
                                <a:gd name="connsiteX9" fmla="*/ 1440755 w 2622063"/>
                                <a:gd name="connsiteY9" fmla="*/ 55602 h 775338"/>
                                <a:gd name="connsiteX10" fmla="*/ 1911002 w 2622063"/>
                                <a:gd name="connsiteY10" fmla="*/ 152490 h 775338"/>
                                <a:gd name="connsiteX11" fmla="*/ 2159843 w 2622063"/>
                                <a:gd name="connsiteY11" fmla="*/ 258593 h 775338"/>
                                <a:gd name="connsiteX12" fmla="*/ 2570403 w 2622063"/>
                                <a:gd name="connsiteY12" fmla="*/ 427280 h 775338"/>
                                <a:gd name="connsiteX13" fmla="*/ 2589459 w 2622063"/>
                                <a:gd name="connsiteY13" fmla="*/ 440115 h 775338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40755 w 2632818"/>
                                <a:gd name="connsiteY9" fmla="*/ 55598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32818"/>
                                <a:gd name="connsiteY0" fmla="*/ 445171 h 780394"/>
                                <a:gd name="connsiteX1" fmla="*/ 2166129 w 2632818"/>
                                <a:gd name="connsiteY1" fmla="*/ 197802 h 780394"/>
                                <a:gd name="connsiteX2" fmla="*/ 926416 w 2632818"/>
                                <a:gd name="connsiteY2" fmla="*/ 5146 h 780394"/>
                                <a:gd name="connsiteX3" fmla="*/ 621616 w 2632818"/>
                                <a:gd name="connsiteY3" fmla="*/ 176596 h 780394"/>
                                <a:gd name="connsiteX4" fmla="*/ 232408 w 2632818"/>
                                <a:gd name="connsiteY4" fmla="*/ 415381 h 780394"/>
                                <a:gd name="connsiteX5" fmla="*/ 2023 w 2632818"/>
                                <a:gd name="connsiteY5" fmla="*/ 770664 h 780394"/>
                                <a:gd name="connsiteX6" fmla="*/ 141658 w 2632818"/>
                                <a:gd name="connsiteY6" fmla="*/ 648128 h 780394"/>
                                <a:gd name="connsiteX7" fmla="*/ 498807 w 2632818"/>
                                <a:gd name="connsiteY7" fmla="*/ 310544 h 780394"/>
                                <a:gd name="connsiteX8" fmla="*/ 984157 w 2632818"/>
                                <a:gd name="connsiteY8" fmla="*/ 106496 h 780394"/>
                                <a:gd name="connsiteX9" fmla="*/ 1444845 w 2632818"/>
                                <a:gd name="connsiteY9" fmla="*/ 782 h 780394"/>
                                <a:gd name="connsiteX10" fmla="*/ 1911002 w 2632818"/>
                                <a:gd name="connsiteY10" fmla="*/ 157546 h 780394"/>
                                <a:gd name="connsiteX11" fmla="*/ 2159843 w 2632818"/>
                                <a:gd name="connsiteY11" fmla="*/ 263649 h 780394"/>
                                <a:gd name="connsiteX12" fmla="*/ 2570403 w 2632818"/>
                                <a:gd name="connsiteY12" fmla="*/ 432336 h 780394"/>
                                <a:gd name="connsiteX13" fmla="*/ 2589459 w 2632818"/>
                                <a:gd name="connsiteY13" fmla="*/ 445171 h 780394"/>
                                <a:gd name="connsiteX0" fmla="*/ 2589459 w 2632818"/>
                                <a:gd name="connsiteY0" fmla="*/ 440111 h 775334"/>
                                <a:gd name="connsiteX1" fmla="*/ 2166129 w 2632818"/>
                                <a:gd name="connsiteY1" fmla="*/ 192742 h 775334"/>
                                <a:gd name="connsiteX2" fmla="*/ 926416 w 2632818"/>
                                <a:gd name="connsiteY2" fmla="*/ 86 h 775334"/>
                                <a:gd name="connsiteX3" fmla="*/ 621616 w 2632818"/>
                                <a:gd name="connsiteY3" fmla="*/ 171536 h 775334"/>
                                <a:gd name="connsiteX4" fmla="*/ 232408 w 2632818"/>
                                <a:gd name="connsiteY4" fmla="*/ 410321 h 775334"/>
                                <a:gd name="connsiteX5" fmla="*/ 2023 w 2632818"/>
                                <a:gd name="connsiteY5" fmla="*/ 765604 h 775334"/>
                                <a:gd name="connsiteX6" fmla="*/ 141658 w 2632818"/>
                                <a:gd name="connsiteY6" fmla="*/ 643068 h 775334"/>
                                <a:gd name="connsiteX7" fmla="*/ 498807 w 2632818"/>
                                <a:gd name="connsiteY7" fmla="*/ 305484 h 775334"/>
                                <a:gd name="connsiteX8" fmla="*/ 984157 w 2632818"/>
                                <a:gd name="connsiteY8" fmla="*/ 101436 h 775334"/>
                                <a:gd name="connsiteX9" fmla="*/ 1429644 w 2632818"/>
                                <a:gd name="connsiteY9" fmla="*/ 126113 h 775334"/>
                                <a:gd name="connsiteX10" fmla="*/ 1911002 w 2632818"/>
                                <a:gd name="connsiteY10" fmla="*/ 152486 h 775334"/>
                                <a:gd name="connsiteX11" fmla="*/ 2159843 w 2632818"/>
                                <a:gd name="connsiteY11" fmla="*/ 258589 h 775334"/>
                                <a:gd name="connsiteX12" fmla="*/ 2570403 w 2632818"/>
                                <a:gd name="connsiteY12" fmla="*/ 427276 h 775334"/>
                                <a:gd name="connsiteX13" fmla="*/ 2589459 w 2632818"/>
                                <a:gd name="connsiteY13" fmla="*/ 440111 h 775334"/>
                                <a:gd name="connsiteX0" fmla="*/ 2589459 w 2646289"/>
                                <a:gd name="connsiteY0" fmla="*/ 441260 h 776483"/>
                                <a:gd name="connsiteX1" fmla="*/ 1974706 w 2646289"/>
                                <a:gd name="connsiteY1" fmla="*/ 114032 h 776483"/>
                                <a:gd name="connsiteX2" fmla="*/ 926416 w 2646289"/>
                                <a:gd name="connsiteY2" fmla="*/ 1235 h 776483"/>
                                <a:gd name="connsiteX3" fmla="*/ 621616 w 2646289"/>
                                <a:gd name="connsiteY3" fmla="*/ 172685 h 776483"/>
                                <a:gd name="connsiteX4" fmla="*/ 232408 w 2646289"/>
                                <a:gd name="connsiteY4" fmla="*/ 411470 h 776483"/>
                                <a:gd name="connsiteX5" fmla="*/ 2023 w 2646289"/>
                                <a:gd name="connsiteY5" fmla="*/ 766753 h 776483"/>
                                <a:gd name="connsiteX6" fmla="*/ 141658 w 2646289"/>
                                <a:gd name="connsiteY6" fmla="*/ 644217 h 776483"/>
                                <a:gd name="connsiteX7" fmla="*/ 498807 w 2646289"/>
                                <a:gd name="connsiteY7" fmla="*/ 306633 h 776483"/>
                                <a:gd name="connsiteX8" fmla="*/ 984157 w 2646289"/>
                                <a:gd name="connsiteY8" fmla="*/ 102585 h 776483"/>
                                <a:gd name="connsiteX9" fmla="*/ 1429644 w 2646289"/>
                                <a:gd name="connsiteY9" fmla="*/ 127262 h 776483"/>
                                <a:gd name="connsiteX10" fmla="*/ 1911002 w 2646289"/>
                                <a:gd name="connsiteY10" fmla="*/ 153635 h 776483"/>
                                <a:gd name="connsiteX11" fmla="*/ 2159843 w 2646289"/>
                                <a:gd name="connsiteY11" fmla="*/ 259738 h 776483"/>
                                <a:gd name="connsiteX12" fmla="*/ 2570403 w 2646289"/>
                                <a:gd name="connsiteY12" fmla="*/ 428425 h 776483"/>
                                <a:gd name="connsiteX13" fmla="*/ 2589459 w 2646289"/>
                                <a:gd name="connsiteY13" fmla="*/ 441260 h 776483"/>
                                <a:gd name="connsiteX0" fmla="*/ 2589459 w 2646289"/>
                                <a:gd name="connsiteY0" fmla="*/ 430390 h 765613"/>
                                <a:gd name="connsiteX1" fmla="*/ 1974706 w 2646289"/>
                                <a:gd name="connsiteY1" fmla="*/ 103162 h 765613"/>
                                <a:gd name="connsiteX2" fmla="*/ 1202616 w 2646289"/>
                                <a:gd name="connsiteY2" fmla="*/ 1458 h 765613"/>
                                <a:gd name="connsiteX3" fmla="*/ 621616 w 2646289"/>
                                <a:gd name="connsiteY3" fmla="*/ 161815 h 765613"/>
                                <a:gd name="connsiteX4" fmla="*/ 232408 w 2646289"/>
                                <a:gd name="connsiteY4" fmla="*/ 400600 h 765613"/>
                                <a:gd name="connsiteX5" fmla="*/ 2023 w 2646289"/>
                                <a:gd name="connsiteY5" fmla="*/ 755883 h 765613"/>
                                <a:gd name="connsiteX6" fmla="*/ 141658 w 2646289"/>
                                <a:gd name="connsiteY6" fmla="*/ 633347 h 765613"/>
                                <a:gd name="connsiteX7" fmla="*/ 498807 w 2646289"/>
                                <a:gd name="connsiteY7" fmla="*/ 295763 h 765613"/>
                                <a:gd name="connsiteX8" fmla="*/ 984157 w 2646289"/>
                                <a:gd name="connsiteY8" fmla="*/ 91715 h 765613"/>
                                <a:gd name="connsiteX9" fmla="*/ 1429644 w 2646289"/>
                                <a:gd name="connsiteY9" fmla="*/ 116392 h 765613"/>
                                <a:gd name="connsiteX10" fmla="*/ 1911002 w 2646289"/>
                                <a:gd name="connsiteY10" fmla="*/ 142765 h 765613"/>
                                <a:gd name="connsiteX11" fmla="*/ 2159843 w 2646289"/>
                                <a:gd name="connsiteY11" fmla="*/ 248868 h 765613"/>
                                <a:gd name="connsiteX12" fmla="*/ 2570403 w 2646289"/>
                                <a:gd name="connsiteY12" fmla="*/ 417555 h 765613"/>
                                <a:gd name="connsiteX13" fmla="*/ 2589459 w 2646289"/>
                                <a:gd name="connsiteY13" fmla="*/ 430390 h 765613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29644 w 2646289"/>
                                <a:gd name="connsiteY9" fmla="*/ 115483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29481 h 764704"/>
                                <a:gd name="connsiteX1" fmla="*/ 1974706 w 2646289"/>
                                <a:gd name="connsiteY1" fmla="*/ 102253 h 764704"/>
                                <a:gd name="connsiteX2" fmla="*/ 1202616 w 2646289"/>
                                <a:gd name="connsiteY2" fmla="*/ 549 h 764704"/>
                                <a:gd name="connsiteX3" fmla="*/ 614981 w 2646289"/>
                                <a:gd name="connsiteY3" fmla="*/ 135166 h 764704"/>
                                <a:gd name="connsiteX4" fmla="*/ 232408 w 2646289"/>
                                <a:gd name="connsiteY4" fmla="*/ 399691 h 764704"/>
                                <a:gd name="connsiteX5" fmla="*/ 2023 w 2646289"/>
                                <a:gd name="connsiteY5" fmla="*/ 754974 h 764704"/>
                                <a:gd name="connsiteX6" fmla="*/ 141658 w 2646289"/>
                                <a:gd name="connsiteY6" fmla="*/ 632438 h 764704"/>
                                <a:gd name="connsiteX7" fmla="*/ 498807 w 2646289"/>
                                <a:gd name="connsiteY7" fmla="*/ 294854 h 764704"/>
                                <a:gd name="connsiteX8" fmla="*/ 984157 w 2646289"/>
                                <a:gd name="connsiteY8" fmla="*/ 90806 h 764704"/>
                                <a:gd name="connsiteX9" fmla="*/ 1416566 w 2646289"/>
                                <a:gd name="connsiteY9" fmla="*/ 45818 h 764704"/>
                                <a:gd name="connsiteX10" fmla="*/ 1911002 w 2646289"/>
                                <a:gd name="connsiteY10" fmla="*/ 141856 h 764704"/>
                                <a:gd name="connsiteX11" fmla="*/ 2159843 w 2646289"/>
                                <a:gd name="connsiteY11" fmla="*/ 247959 h 764704"/>
                                <a:gd name="connsiteX12" fmla="*/ 2570403 w 2646289"/>
                                <a:gd name="connsiteY12" fmla="*/ 416646 h 764704"/>
                                <a:gd name="connsiteX13" fmla="*/ 2589459 w 2646289"/>
                                <a:gd name="connsiteY13" fmla="*/ 429481 h 764704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84157 w 2646289"/>
                                <a:gd name="connsiteY8" fmla="*/ 112935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8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6289"/>
                                <a:gd name="connsiteY0" fmla="*/ 451610 h 786833"/>
                                <a:gd name="connsiteX1" fmla="*/ 1974706 w 2646289"/>
                                <a:gd name="connsiteY1" fmla="*/ 124382 h 786833"/>
                                <a:gd name="connsiteX2" fmla="*/ 1221273 w 2646289"/>
                                <a:gd name="connsiteY2" fmla="*/ 381 h 786833"/>
                                <a:gd name="connsiteX3" fmla="*/ 614981 w 2646289"/>
                                <a:gd name="connsiteY3" fmla="*/ 157295 h 786833"/>
                                <a:gd name="connsiteX4" fmla="*/ 232408 w 2646289"/>
                                <a:gd name="connsiteY4" fmla="*/ 421820 h 786833"/>
                                <a:gd name="connsiteX5" fmla="*/ 2023 w 2646289"/>
                                <a:gd name="connsiteY5" fmla="*/ 777103 h 786833"/>
                                <a:gd name="connsiteX6" fmla="*/ 141658 w 2646289"/>
                                <a:gd name="connsiteY6" fmla="*/ 654567 h 786833"/>
                                <a:gd name="connsiteX7" fmla="*/ 498807 w 2646289"/>
                                <a:gd name="connsiteY7" fmla="*/ 316983 h 786833"/>
                                <a:gd name="connsiteX8" fmla="*/ 931168 w 2646289"/>
                                <a:gd name="connsiteY8" fmla="*/ 115660 h 786833"/>
                                <a:gd name="connsiteX9" fmla="*/ 1416566 w 2646289"/>
                                <a:gd name="connsiteY9" fmla="*/ 67947 h 786833"/>
                                <a:gd name="connsiteX10" fmla="*/ 1911002 w 2646289"/>
                                <a:gd name="connsiteY10" fmla="*/ 163985 h 786833"/>
                                <a:gd name="connsiteX11" fmla="*/ 2159843 w 2646289"/>
                                <a:gd name="connsiteY11" fmla="*/ 270089 h 786833"/>
                                <a:gd name="connsiteX12" fmla="*/ 2570403 w 2646289"/>
                                <a:gd name="connsiteY12" fmla="*/ 438775 h 786833"/>
                                <a:gd name="connsiteX13" fmla="*/ 2589459 w 2646289"/>
                                <a:gd name="connsiteY13" fmla="*/ 451610 h 786833"/>
                                <a:gd name="connsiteX0" fmla="*/ 2589459 w 2647424"/>
                                <a:gd name="connsiteY0" fmla="*/ 451610 h 786833"/>
                                <a:gd name="connsiteX1" fmla="*/ 1974706 w 2647424"/>
                                <a:gd name="connsiteY1" fmla="*/ 124382 h 786833"/>
                                <a:gd name="connsiteX2" fmla="*/ 1221273 w 2647424"/>
                                <a:gd name="connsiteY2" fmla="*/ 381 h 786833"/>
                                <a:gd name="connsiteX3" fmla="*/ 614981 w 2647424"/>
                                <a:gd name="connsiteY3" fmla="*/ 157295 h 786833"/>
                                <a:gd name="connsiteX4" fmla="*/ 232408 w 2647424"/>
                                <a:gd name="connsiteY4" fmla="*/ 421820 h 786833"/>
                                <a:gd name="connsiteX5" fmla="*/ 2023 w 2647424"/>
                                <a:gd name="connsiteY5" fmla="*/ 777103 h 786833"/>
                                <a:gd name="connsiteX6" fmla="*/ 141658 w 2647424"/>
                                <a:gd name="connsiteY6" fmla="*/ 654567 h 786833"/>
                                <a:gd name="connsiteX7" fmla="*/ 498807 w 2647424"/>
                                <a:gd name="connsiteY7" fmla="*/ 316983 h 786833"/>
                                <a:gd name="connsiteX8" fmla="*/ 931168 w 2647424"/>
                                <a:gd name="connsiteY8" fmla="*/ 115660 h 786833"/>
                                <a:gd name="connsiteX9" fmla="*/ 1416566 w 2647424"/>
                                <a:gd name="connsiteY9" fmla="*/ 67947 h 786833"/>
                                <a:gd name="connsiteX10" fmla="*/ 1911002 w 2647424"/>
                                <a:gd name="connsiteY10" fmla="*/ 163985 h 786833"/>
                                <a:gd name="connsiteX11" fmla="*/ 2137147 w 2647424"/>
                                <a:gd name="connsiteY11" fmla="*/ 238853 h 786833"/>
                                <a:gd name="connsiteX12" fmla="*/ 2570403 w 2647424"/>
                                <a:gd name="connsiteY12" fmla="*/ 438775 h 786833"/>
                                <a:gd name="connsiteX13" fmla="*/ 2589459 w 2647424"/>
                                <a:gd name="connsiteY13" fmla="*/ 451610 h 786833"/>
                                <a:gd name="connsiteX0" fmla="*/ 2587968 w 2646420"/>
                                <a:gd name="connsiteY0" fmla="*/ 483729 h 786869"/>
                                <a:gd name="connsiteX1" fmla="*/ 1974706 w 2646420"/>
                                <a:gd name="connsiteY1" fmla="*/ 124418 h 786869"/>
                                <a:gd name="connsiteX2" fmla="*/ 1221273 w 2646420"/>
                                <a:gd name="connsiteY2" fmla="*/ 417 h 786869"/>
                                <a:gd name="connsiteX3" fmla="*/ 614981 w 2646420"/>
                                <a:gd name="connsiteY3" fmla="*/ 157331 h 786869"/>
                                <a:gd name="connsiteX4" fmla="*/ 232408 w 2646420"/>
                                <a:gd name="connsiteY4" fmla="*/ 421856 h 786869"/>
                                <a:gd name="connsiteX5" fmla="*/ 2023 w 2646420"/>
                                <a:gd name="connsiteY5" fmla="*/ 777139 h 786869"/>
                                <a:gd name="connsiteX6" fmla="*/ 141658 w 2646420"/>
                                <a:gd name="connsiteY6" fmla="*/ 654603 h 786869"/>
                                <a:gd name="connsiteX7" fmla="*/ 498807 w 2646420"/>
                                <a:gd name="connsiteY7" fmla="*/ 317019 h 786869"/>
                                <a:gd name="connsiteX8" fmla="*/ 931168 w 2646420"/>
                                <a:gd name="connsiteY8" fmla="*/ 115696 h 786869"/>
                                <a:gd name="connsiteX9" fmla="*/ 1416566 w 2646420"/>
                                <a:gd name="connsiteY9" fmla="*/ 67983 h 786869"/>
                                <a:gd name="connsiteX10" fmla="*/ 1911002 w 2646420"/>
                                <a:gd name="connsiteY10" fmla="*/ 164021 h 786869"/>
                                <a:gd name="connsiteX11" fmla="*/ 2137147 w 2646420"/>
                                <a:gd name="connsiteY11" fmla="*/ 238889 h 786869"/>
                                <a:gd name="connsiteX12" fmla="*/ 2570403 w 2646420"/>
                                <a:gd name="connsiteY12" fmla="*/ 438811 h 786869"/>
                                <a:gd name="connsiteX13" fmla="*/ 2587968 w 2646420"/>
                                <a:gd name="connsiteY13" fmla="*/ 483729 h 786869"/>
                                <a:gd name="connsiteX0" fmla="*/ 2608311 w 2660652"/>
                                <a:gd name="connsiteY0" fmla="*/ 411088 h 786796"/>
                                <a:gd name="connsiteX1" fmla="*/ 1974706 w 2660652"/>
                                <a:gd name="connsiteY1" fmla="*/ 124345 h 786796"/>
                                <a:gd name="connsiteX2" fmla="*/ 1221273 w 2660652"/>
                                <a:gd name="connsiteY2" fmla="*/ 344 h 786796"/>
                                <a:gd name="connsiteX3" fmla="*/ 614981 w 2660652"/>
                                <a:gd name="connsiteY3" fmla="*/ 157258 h 786796"/>
                                <a:gd name="connsiteX4" fmla="*/ 232408 w 2660652"/>
                                <a:gd name="connsiteY4" fmla="*/ 421783 h 786796"/>
                                <a:gd name="connsiteX5" fmla="*/ 2023 w 2660652"/>
                                <a:gd name="connsiteY5" fmla="*/ 777066 h 786796"/>
                                <a:gd name="connsiteX6" fmla="*/ 141658 w 2660652"/>
                                <a:gd name="connsiteY6" fmla="*/ 654530 h 786796"/>
                                <a:gd name="connsiteX7" fmla="*/ 498807 w 2660652"/>
                                <a:gd name="connsiteY7" fmla="*/ 316946 h 786796"/>
                                <a:gd name="connsiteX8" fmla="*/ 931168 w 2660652"/>
                                <a:gd name="connsiteY8" fmla="*/ 115623 h 786796"/>
                                <a:gd name="connsiteX9" fmla="*/ 1416566 w 2660652"/>
                                <a:gd name="connsiteY9" fmla="*/ 67910 h 786796"/>
                                <a:gd name="connsiteX10" fmla="*/ 1911002 w 2660652"/>
                                <a:gd name="connsiteY10" fmla="*/ 163948 h 786796"/>
                                <a:gd name="connsiteX11" fmla="*/ 2137147 w 2660652"/>
                                <a:gd name="connsiteY11" fmla="*/ 238816 h 786796"/>
                                <a:gd name="connsiteX12" fmla="*/ 2570403 w 2660652"/>
                                <a:gd name="connsiteY12" fmla="*/ 438738 h 786796"/>
                                <a:gd name="connsiteX13" fmla="*/ 2608311 w 2660652"/>
                                <a:gd name="connsiteY13" fmla="*/ 411088 h 786796"/>
                                <a:gd name="connsiteX0" fmla="*/ 2608311 w 2662255"/>
                                <a:gd name="connsiteY0" fmla="*/ 411088 h 786796"/>
                                <a:gd name="connsiteX1" fmla="*/ 1974706 w 2662255"/>
                                <a:gd name="connsiteY1" fmla="*/ 124345 h 786796"/>
                                <a:gd name="connsiteX2" fmla="*/ 1221273 w 2662255"/>
                                <a:gd name="connsiteY2" fmla="*/ 344 h 786796"/>
                                <a:gd name="connsiteX3" fmla="*/ 614981 w 2662255"/>
                                <a:gd name="connsiteY3" fmla="*/ 157258 h 786796"/>
                                <a:gd name="connsiteX4" fmla="*/ 232408 w 2662255"/>
                                <a:gd name="connsiteY4" fmla="*/ 421783 h 786796"/>
                                <a:gd name="connsiteX5" fmla="*/ 2023 w 2662255"/>
                                <a:gd name="connsiteY5" fmla="*/ 777066 h 786796"/>
                                <a:gd name="connsiteX6" fmla="*/ 141658 w 2662255"/>
                                <a:gd name="connsiteY6" fmla="*/ 654530 h 786796"/>
                                <a:gd name="connsiteX7" fmla="*/ 498807 w 2662255"/>
                                <a:gd name="connsiteY7" fmla="*/ 316946 h 786796"/>
                                <a:gd name="connsiteX8" fmla="*/ 931168 w 2662255"/>
                                <a:gd name="connsiteY8" fmla="*/ 115623 h 786796"/>
                                <a:gd name="connsiteX9" fmla="*/ 1416566 w 2662255"/>
                                <a:gd name="connsiteY9" fmla="*/ 67910 h 786796"/>
                                <a:gd name="connsiteX10" fmla="*/ 1911002 w 2662255"/>
                                <a:gd name="connsiteY10" fmla="*/ 163948 h 786796"/>
                                <a:gd name="connsiteX11" fmla="*/ 2137147 w 2662255"/>
                                <a:gd name="connsiteY11" fmla="*/ 238816 h 786796"/>
                                <a:gd name="connsiteX12" fmla="*/ 2574438 w 2662255"/>
                                <a:gd name="connsiteY12" fmla="*/ 492272 h 786796"/>
                                <a:gd name="connsiteX13" fmla="*/ 2608311 w 2662255"/>
                                <a:gd name="connsiteY13" fmla="*/ 411088 h 786796"/>
                                <a:gd name="connsiteX0" fmla="*/ 2496995 w 2603238"/>
                                <a:gd name="connsiteY0" fmla="*/ 376872 h 786769"/>
                                <a:gd name="connsiteX1" fmla="*/ 1974706 w 2603238"/>
                                <a:gd name="connsiteY1" fmla="*/ 124318 h 786769"/>
                                <a:gd name="connsiteX2" fmla="*/ 1221273 w 2603238"/>
                                <a:gd name="connsiteY2" fmla="*/ 317 h 786769"/>
                                <a:gd name="connsiteX3" fmla="*/ 614981 w 2603238"/>
                                <a:gd name="connsiteY3" fmla="*/ 157231 h 786769"/>
                                <a:gd name="connsiteX4" fmla="*/ 232408 w 2603238"/>
                                <a:gd name="connsiteY4" fmla="*/ 421756 h 786769"/>
                                <a:gd name="connsiteX5" fmla="*/ 2023 w 2603238"/>
                                <a:gd name="connsiteY5" fmla="*/ 777039 h 786769"/>
                                <a:gd name="connsiteX6" fmla="*/ 141658 w 2603238"/>
                                <a:gd name="connsiteY6" fmla="*/ 654503 h 786769"/>
                                <a:gd name="connsiteX7" fmla="*/ 498807 w 2603238"/>
                                <a:gd name="connsiteY7" fmla="*/ 316919 h 786769"/>
                                <a:gd name="connsiteX8" fmla="*/ 931168 w 2603238"/>
                                <a:gd name="connsiteY8" fmla="*/ 115596 h 786769"/>
                                <a:gd name="connsiteX9" fmla="*/ 1416566 w 2603238"/>
                                <a:gd name="connsiteY9" fmla="*/ 67883 h 786769"/>
                                <a:gd name="connsiteX10" fmla="*/ 1911002 w 2603238"/>
                                <a:gd name="connsiteY10" fmla="*/ 163921 h 786769"/>
                                <a:gd name="connsiteX11" fmla="*/ 2137147 w 2603238"/>
                                <a:gd name="connsiteY11" fmla="*/ 238789 h 786769"/>
                                <a:gd name="connsiteX12" fmla="*/ 2574438 w 2603238"/>
                                <a:gd name="connsiteY12" fmla="*/ 492245 h 786769"/>
                                <a:gd name="connsiteX13" fmla="*/ 2496995 w 2603238"/>
                                <a:gd name="connsiteY13" fmla="*/ 376872 h 786769"/>
                                <a:gd name="connsiteX0" fmla="*/ 2496995 w 2614345"/>
                                <a:gd name="connsiteY0" fmla="*/ 376872 h 786769"/>
                                <a:gd name="connsiteX1" fmla="*/ 1974706 w 2614345"/>
                                <a:gd name="connsiteY1" fmla="*/ 124318 h 786769"/>
                                <a:gd name="connsiteX2" fmla="*/ 1221273 w 2614345"/>
                                <a:gd name="connsiteY2" fmla="*/ 317 h 786769"/>
                                <a:gd name="connsiteX3" fmla="*/ 614981 w 2614345"/>
                                <a:gd name="connsiteY3" fmla="*/ 157231 h 786769"/>
                                <a:gd name="connsiteX4" fmla="*/ 232408 w 2614345"/>
                                <a:gd name="connsiteY4" fmla="*/ 421756 h 786769"/>
                                <a:gd name="connsiteX5" fmla="*/ 2023 w 2614345"/>
                                <a:gd name="connsiteY5" fmla="*/ 777039 h 786769"/>
                                <a:gd name="connsiteX6" fmla="*/ 141658 w 2614345"/>
                                <a:gd name="connsiteY6" fmla="*/ 654503 h 786769"/>
                                <a:gd name="connsiteX7" fmla="*/ 498807 w 2614345"/>
                                <a:gd name="connsiteY7" fmla="*/ 316919 h 786769"/>
                                <a:gd name="connsiteX8" fmla="*/ 931168 w 2614345"/>
                                <a:gd name="connsiteY8" fmla="*/ 115596 h 786769"/>
                                <a:gd name="connsiteX9" fmla="*/ 1416566 w 2614345"/>
                                <a:gd name="connsiteY9" fmla="*/ 67883 h 786769"/>
                                <a:gd name="connsiteX10" fmla="*/ 1911002 w 2614345"/>
                                <a:gd name="connsiteY10" fmla="*/ 163921 h 786769"/>
                                <a:gd name="connsiteX11" fmla="*/ 2137147 w 2614345"/>
                                <a:gd name="connsiteY11" fmla="*/ 238789 h 786769"/>
                                <a:gd name="connsiteX12" fmla="*/ 2588286 w 2614345"/>
                                <a:gd name="connsiteY12" fmla="*/ 489162 h 786769"/>
                                <a:gd name="connsiteX13" fmla="*/ 2496995 w 2614345"/>
                                <a:gd name="connsiteY13" fmla="*/ 376872 h 786769"/>
                                <a:gd name="connsiteX0" fmla="*/ 2496995 w 2611741"/>
                                <a:gd name="connsiteY0" fmla="*/ 376872 h 786769"/>
                                <a:gd name="connsiteX1" fmla="*/ 1974706 w 2611741"/>
                                <a:gd name="connsiteY1" fmla="*/ 124318 h 786769"/>
                                <a:gd name="connsiteX2" fmla="*/ 1221273 w 2611741"/>
                                <a:gd name="connsiteY2" fmla="*/ 317 h 786769"/>
                                <a:gd name="connsiteX3" fmla="*/ 614981 w 2611741"/>
                                <a:gd name="connsiteY3" fmla="*/ 157231 h 786769"/>
                                <a:gd name="connsiteX4" fmla="*/ 232408 w 2611741"/>
                                <a:gd name="connsiteY4" fmla="*/ 421756 h 786769"/>
                                <a:gd name="connsiteX5" fmla="*/ 2023 w 2611741"/>
                                <a:gd name="connsiteY5" fmla="*/ 777039 h 786769"/>
                                <a:gd name="connsiteX6" fmla="*/ 141658 w 2611741"/>
                                <a:gd name="connsiteY6" fmla="*/ 654503 h 786769"/>
                                <a:gd name="connsiteX7" fmla="*/ 498807 w 2611741"/>
                                <a:gd name="connsiteY7" fmla="*/ 316919 h 786769"/>
                                <a:gd name="connsiteX8" fmla="*/ 931168 w 2611741"/>
                                <a:gd name="connsiteY8" fmla="*/ 115596 h 786769"/>
                                <a:gd name="connsiteX9" fmla="*/ 1416566 w 2611741"/>
                                <a:gd name="connsiteY9" fmla="*/ 67883 h 786769"/>
                                <a:gd name="connsiteX10" fmla="*/ 1911002 w 2611741"/>
                                <a:gd name="connsiteY10" fmla="*/ 163921 h 786769"/>
                                <a:gd name="connsiteX11" fmla="*/ 2137147 w 2611741"/>
                                <a:gd name="connsiteY11" fmla="*/ 238789 h 786769"/>
                                <a:gd name="connsiteX12" fmla="*/ 2588286 w 2611741"/>
                                <a:gd name="connsiteY12" fmla="*/ 489162 h 786769"/>
                                <a:gd name="connsiteX13" fmla="*/ 2496995 w 2611741"/>
                                <a:gd name="connsiteY13" fmla="*/ 376872 h 786769"/>
                                <a:gd name="connsiteX0" fmla="*/ 2467474 w 2607081"/>
                                <a:gd name="connsiteY0" fmla="*/ 338057 h 786743"/>
                                <a:gd name="connsiteX1" fmla="*/ 1974706 w 2607081"/>
                                <a:gd name="connsiteY1" fmla="*/ 124292 h 786743"/>
                                <a:gd name="connsiteX2" fmla="*/ 1221273 w 2607081"/>
                                <a:gd name="connsiteY2" fmla="*/ 291 h 786743"/>
                                <a:gd name="connsiteX3" fmla="*/ 614981 w 2607081"/>
                                <a:gd name="connsiteY3" fmla="*/ 157205 h 786743"/>
                                <a:gd name="connsiteX4" fmla="*/ 232408 w 2607081"/>
                                <a:gd name="connsiteY4" fmla="*/ 421730 h 786743"/>
                                <a:gd name="connsiteX5" fmla="*/ 2023 w 2607081"/>
                                <a:gd name="connsiteY5" fmla="*/ 777013 h 786743"/>
                                <a:gd name="connsiteX6" fmla="*/ 141658 w 2607081"/>
                                <a:gd name="connsiteY6" fmla="*/ 654477 h 786743"/>
                                <a:gd name="connsiteX7" fmla="*/ 498807 w 2607081"/>
                                <a:gd name="connsiteY7" fmla="*/ 316893 h 786743"/>
                                <a:gd name="connsiteX8" fmla="*/ 931168 w 2607081"/>
                                <a:gd name="connsiteY8" fmla="*/ 115570 h 786743"/>
                                <a:gd name="connsiteX9" fmla="*/ 1416566 w 2607081"/>
                                <a:gd name="connsiteY9" fmla="*/ 67857 h 786743"/>
                                <a:gd name="connsiteX10" fmla="*/ 1911002 w 2607081"/>
                                <a:gd name="connsiteY10" fmla="*/ 163895 h 786743"/>
                                <a:gd name="connsiteX11" fmla="*/ 2137147 w 2607081"/>
                                <a:gd name="connsiteY11" fmla="*/ 238763 h 786743"/>
                                <a:gd name="connsiteX12" fmla="*/ 2588286 w 2607081"/>
                                <a:gd name="connsiteY12" fmla="*/ 489136 h 786743"/>
                                <a:gd name="connsiteX13" fmla="*/ 2467474 w 2607081"/>
                                <a:gd name="connsiteY13" fmla="*/ 338057 h 786743"/>
                                <a:gd name="connsiteX0" fmla="*/ 2467474 w 2620397"/>
                                <a:gd name="connsiteY0" fmla="*/ 338057 h 786743"/>
                                <a:gd name="connsiteX1" fmla="*/ 1974706 w 2620397"/>
                                <a:gd name="connsiteY1" fmla="*/ 124292 h 786743"/>
                                <a:gd name="connsiteX2" fmla="*/ 1221273 w 2620397"/>
                                <a:gd name="connsiteY2" fmla="*/ 291 h 786743"/>
                                <a:gd name="connsiteX3" fmla="*/ 614981 w 2620397"/>
                                <a:gd name="connsiteY3" fmla="*/ 157205 h 786743"/>
                                <a:gd name="connsiteX4" fmla="*/ 232408 w 2620397"/>
                                <a:gd name="connsiteY4" fmla="*/ 421730 h 786743"/>
                                <a:gd name="connsiteX5" fmla="*/ 2023 w 2620397"/>
                                <a:gd name="connsiteY5" fmla="*/ 777013 h 786743"/>
                                <a:gd name="connsiteX6" fmla="*/ 141658 w 2620397"/>
                                <a:gd name="connsiteY6" fmla="*/ 654477 h 786743"/>
                                <a:gd name="connsiteX7" fmla="*/ 498807 w 2620397"/>
                                <a:gd name="connsiteY7" fmla="*/ 316893 h 786743"/>
                                <a:gd name="connsiteX8" fmla="*/ 931168 w 2620397"/>
                                <a:gd name="connsiteY8" fmla="*/ 115570 h 786743"/>
                                <a:gd name="connsiteX9" fmla="*/ 1416566 w 2620397"/>
                                <a:gd name="connsiteY9" fmla="*/ 67857 h 786743"/>
                                <a:gd name="connsiteX10" fmla="*/ 1911002 w 2620397"/>
                                <a:gd name="connsiteY10" fmla="*/ 163895 h 786743"/>
                                <a:gd name="connsiteX11" fmla="*/ 2137147 w 2620397"/>
                                <a:gd name="connsiteY11" fmla="*/ 238763 h 786743"/>
                                <a:gd name="connsiteX12" fmla="*/ 2603241 w 2620397"/>
                                <a:gd name="connsiteY12" fmla="*/ 490344 h 786743"/>
                                <a:gd name="connsiteX13" fmla="*/ 2467474 w 2620397"/>
                                <a:gd name="connsiteY13" fmla="*/ 338057 h 786743"/>
                                <a:gd name="connsiteX0" fmla="*/ 2467474 w 2604023"/>
                                <a:gd name="connsiteY0" fmla="*/ 338057 h 786743"/>
                                <a:gd name="connsiteX1" fmla="*/ 1974706 w 2604023"/>
                                <a:gd name="connsiteY1" fmla="*/ 124292 h 786743"/>
                                <a:gd name="connsiteX2" fmla="*/ 1221273 w 2604023"/>
                                <a:gd name="connsiteY2" fmla="*/ 291 h 786743"/>
                                <a:gd name="connsiteX3" fmla="*/ 614981 w 2604023"/>
                                <a:gd name="connsiteY3" fmla="*/ 157205 h 786743"/>
                                <a:gd name="connsiteX4" fmla="*/ 232408 w 2604023"/>
                                <a:gd name="connsiteY4" fmla="*/ 421730 h 786743"/>
                                <a:gd name="connsiteX5" fmla="*/ 2023 w 2604023"/>
                                <a:gd name="connsiteY5" fmla="*/ 777013 h 786743"/>
                                <a:gd name="connsiteX6" fmla="*/ 141658 w 2604023"/>
                                <a:gd name="connsiteY6" fmla="*/ 654477 h 786743"/>
                                <a:gd name="connsiteX7" fmla="*/ 498807 w 2604023"/>
                                <a:gd name="connsiteY7" fmla="*/ 316893 h 786743"/>
                                <a:gd name="connsiteX8" fmla="*/ 931168 w 2604023"/>
                                <a:gd name="connsiteY8" fmla="*/ 115570 h 786743"/>
                                <a:gd name="connsiteX9" fmla="*/ 1416566 w 2604023"/>
                                <a:gd name="connsiteY9" fmla="*/ 67857 h 786743"/>
                                <a:gd name="connsiteX10" fmla="*/ 1911002 w 2604023"/>
                                <a:gd name="connsiteY10" fmla="*/ 163895 h 786743"/>
                                <a:gd name="connsiteX11" fmla="*/ 2137147 w 2604023"/>
                                <a:gd name="connsiteY11" fmla="*/ 238763 h 786743"/>
                                <a:gd name="connsiteX12" fmla="*/ 2603241 w 2604023"/>
                                <a:gd name="connsiteY12" fmla="*/ 490344 h 786743"/>
                                <a:gd name="connsiteX13" fmla="*/ 2467474 w 2604023"/>
                                <a:gd name="connsiteY13" fmla="*/ 338057 h 78674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1911002 w 2613900"/>
                                <a:gd name="connsiteY10" fmla="*/ 163885 h 786733"/>
                                <a:gd name="connsiteX11" fmla="*/ 2137147 w 2613900"/>
                                <a:gd name="connsiteY11" fmla="*/ 238753 h 786733"/>
                                <a:gd name="connsiteX12" fmla="*/ 2603241 w 2613900"/>
                                <a:gd name="connsiteY12" fmla="*/ 490334 h 786733"/>
                                <a:gd name="connsiteX13" fmla="*/ 2423908 w 2613900"/>
                                <a:gd name="connsiteY13" fmla="*/ 320529 h 786733"/>
                                <a:gd name="connsiteX0" fmla="*/ 2423908 w 2613900"/>
                                <a:gd name="connsiteY0" fmla="*/ 320529 h 786733"/>
                                <a:gd name="connsiteX1" fmla="*/ 1974706 w 2613900"/>
                                <a:gd name="connsiteY1" fmla="*/ 124282 h 786733"/>
                                <a:gd name="connsiteX2" fmla="*/ 1221273 w 2613900"/>
                                <a:gd name="connsiteY2" fmla="*/ 281 h 786733"/>
                                <a:gd name="connsiteX3" fmla="*/ 614981 w 2613900"/>
                                <a:gd name="connsiteY3" fmla="*/ 157195 h 786733"/>
                                <a:gd name="connsiteX4" fmla="*/ 232408 w 2613900"/>
                                <a:gd name="connsiteY4" fmla="*/ 421720 h 786733"/>
                                <a:gd name="connsiteX5" fmla="*/ 2023 w 2613900"/>
                                <a:gd name="connsiteY5" fmla="*/ 777003 h 786733"/>
                                <a:gd name="connsiteX6" fmla="*/ 141658 w 2613900"/>
                                <a:gd name="connsiteY6" fmla="*/ 654467 h 786733"/>
                                <a:gd name="connsiteX7" fmla="*/ 498807 w 2613900"/>
                                <a:gd name="connsiteY7" fmla="*/ 316883 h 786733"/>
                                <a:gd name="connsiteX8" fmla="*/ 931168 w 2613900"/>
                                <a:gd name="connsiteY8" fmla="*/ 115560 h 786733"/>
                                <a:gd name="connsiteX9" fmla="*/ 1416566 w 2613900"/>
                                <a:gd name="connsiteY9" fmla="*/ 67847 h 786733"/>
                                <a:gd name="connsiteX10" fmla="*/ 2137147 w 2613900"/>
                                <a:gd name="connsiteY10" fmla="*/ 238753 h 786733"/>
                                <a:gd name="connsiteX11" fmla="*/ 2603241 w 2613900"/>
                                <a:gd name="connsiteY11" fmla="*/ 490334 h 786733"/>
                                <a:gd name="connsiteX12" fmla="*/ 2423908 w 2613900"/>
                                <a:gd name="connsiteY12" fmla="*/ 320529 h 786733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</a:cxnLst>
                              <a:rect l="l" t="t" r="r" b="b"/>
                              <a:pathLst>
                                <a:path w="2613900" h="786733">
                                  <a:moveTo>
                                    <a:pt x="2423908" y="320529"/>
                                  </a:moveTo>
                                  <a:cubicBezTo>
                                    <a:pt x="2319152" y="259520"/>
                                    <a:pt x="2175145" y="177657"/>
                                    <a:pt x="1974706" y="124282"/>
                                  </a:cubicBezTo>
                                  <a:cubicBezTo>
                                    <a:pt x="1774267" y="70907"/>
                                    <a:pt x="1447894" y="-5204"/>
                                    <a:pt x="1221273" y="281"/>
                                  </a:cubicBezTo>
                                  <a:cubicBezTo>
                                    <a:pt x="994652" y="5766"/>
                                    <a:pt x="779792" y="86955"/>
                                    <a:pt x="614981" y="157195"/>
                                  </a:cubicBezTo>
                                  <a:cubicBezTo>
                                    <a:pt x="450170" y="227435"/>
                                    <a:pt x="334568" y="318419"/>
                                    <a:pt x="232408" y="421720"/>
                                  </a:cubicBezTo>
                                  <a:cubicBezTo>
                                    <a:pt x="130248" y="525021"/>
                                    <a:pt x="17148" y="738212"/>
                                    <a:pt x="2023" y="777003"/>
                                  </a:cubicBezTo>
                                  <a:cubicBezTo>
                                    <a:pt x="-13102" y="815794"/>
                                    <a:pt x="58861" y="731154"/>
                                    <a:pt x="141658" y="654467"/>
                                  </a:cubicBezTo>
                                  <a:cubicBezTo>
                                    <a:pt x="224455" y="577780"/>
                                    <a:pt x="358391" y="407155"/>
                                    <a:pt x="498807" y="316883"/>
                                  </a:cubicBezTo>
                                  <a:cubicBezTo>
                                    <a:pt x="639223" y="226611"/>
                                    <a:pt x="778208" y="157066"/>
                                    <a:pt x="931168" y="115560"/>
                                  </a:cubicBezTo>
                                  <a:cubicBezTo>
                                    <a:pt x="1084128" y="74054"/>
                                    <a:pt x="1215570" y="47315"/>
                                    <a:pt x="1416566" y="67847"/>
                                  </a:cubicBezTo>
                                  <a:cubicBezTo>
                                    <a:pt x="1617562" y="88379"/>
                                    <a:pt x="1939368" y="168338"/>
                                    <a:pt x="2137147" y="238753"/>
                                  </a:cubicBezTo>
                                  <a:cubicBezTo>
                                    <a:pt x="2334926" y="309168"/>
                                    <a:pt x="2555448" y="476705"/>
                                    <a:pt x="2603241" y="490334"/>
                                  </a:cubicBezTo>
                                  <a:cubicBezTo>
                                    <a:pt x="2651035" y="503963"/>
                                    <a:pt x="2528664" y="381538"/>
                                    <a:pt x="2423908" y="320529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002060"/>
                            </a:solidFill>
                            <a:ln w="9525">
                              <a:solidFill>
                                <a:sysClr val="windowText" lastClr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>
                              <a:lvl1pPr marL="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1pPr>
                              <a:lvl2pPr marL="457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2pPr>
                              <a:lvl3pPr marL="914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3pPr>
                              <a:lvl4pPr marL="1371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4pPr>
                              <a:lvl5pPr marL="18288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5pPr>
                              <a:lvl6pPr marL="22860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6pPr>
                              <a:lvl7pPr marL="27432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7pPr>
                              <a:lvl8pPr marL="32004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8pPr>
                              <a:lvl9pPr marL="3657600" indent="0">
                                <a:defRPr sz="1100">
                                  <a:latin typeface="+mn-lt"/>
                                  <a:ea typeface="+mn-ea"/>
                                  <a:cs typeface="+mn-cs"/>
                                </a:defRPr>
                              </a:lvl9pPr>
                            </a:lstStyle>
                            <a:p>
                              <a:endParaRPr lang="ja-JP" altLang="en-US"/>
                            </a:p>
                          </p:txBody>
                        </p:sp>
                      </p:grpSp>
                      <p:sp>
                        <p:nvSpPr>
                          <p:cNvPr id="1144" name="楕円 1143">
                            <a:extLst>
                              <a:ext uri="{FF2B5EF4-FFF2-40B4-BE49-F238E27FC236}">
                                <a16:creationId xmlns:a16="http://schemas.microsoft.com/office/drawing/2014/main" id="{6CE3F729-0D27-4703-BFD3-696E64922BE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047189" y="0"/>
                            <a:ext cx="99324" cy="35717"/>
                          </a:xfrm>
                          <a:prstGeom prst="ellipse">
                            <a:avLst/>
                          </a:prstGeom>
                          <a:solidFill>
                            <a:sysClr val="window" lastClr="FFFFFF"/>
                          </a:solidFill>
                          <a:ln w="9525">
                            <a:solidFill>
                              <a:srgbClr xmlns:mc="http://schemas.openxmlformats.org/markup-compatibility/2006" xmlns:a14="http://schemas.microsoft.com/office/drawing/2010/main" val="000000" mc:Ignorable="a14" a14:legacySpreadsheetColorIndex="64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rtlCol="0" anchor="ctr"/>
                          <a:lstStyle>
                            <a:lvl1pPr marL="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>
                              <a:defRPr sz="1100"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 algn="l"/>
                            <a:endParaRPr kumimoji="1" lang="ja-JP" altLang="en-US" sz="1100"/>
                          </a:p>
                        </p:txBody>
                      </p:sp>
                    </p:grpSp>
                  </p:grpSp>
                  <p:sp>
                    <p:nvSpPr>
                      <p:cNvPr id="1139" name="フリーフォーム: 図形 1138">
                        <a:extLst>
                          <a:ext uri="{FF2B5EF4-FFF2-40B4-BE49-F238E27FC236}">
                            <a16:creationId xmlns:a16="http://schemas.microsoft.com/office/drawing/2014/main" id="{65DBBE25-941F-47AE-B630-DCBC027F524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7914362" y="2297618"/>
                        <a:ext cx="109978" cy="105592"/>
                      </a:xfrm>
                      <a:custGeom>
                        <a:avLst/>
                        <a:gdLst>
                          <a:gd name="connsiteX0" fmla="*/ 0 w 123825"/>
                          <a:gd name="connsiteY0" fmla="*/ 123825 h 123825"/>
                          <a:gd name="connsiteX1" fmla="*/ 123825 w 123825"/>
                          <a:gd name="connsiteY1" fmla="*/ 0 h 1238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23825" h="123825">
                            <a:moveTo>
                              <a:pt x="0" y="123825"/>
                            </a:moveTo>
                            <a:lnTo>
                              <a:pt x="123825" y="0"/>
                            </a:lnTo>
                          </a:path>
                        </a:pathLst>
                      </a:custGeom>
                      <a:noFill/>
                      <a:ln w="57150">
                        <a:solidFill>
                          <a:sysClr val="windowText" lastClr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</p:grpSp>
              </p:grpSp>
            </p:grpSp>
            <p:grpSp>
              <p:nvGrpSpPr>
                <p:cNvPr id="1209" name="グループ化 1208">
                  <a:extLst>
                    <a:ext uri="{FF2B5EF4-FFF2-40B4-BE49-F238E27FC236}">
                      <a16:creationId xmlns:a16="http://schemas.microsoft.com/office/drawing/2014/main" id="{F4928E9B-522B-4AA1-9D3C-1B5F8C927E9B}"/>
                    </a:ext>
                  </a:extLst>
                </p:cNvPr>
                <p:cNvGrpSpPr/>
                <p:nvPr/>
              </p:nvGrpSpPr>
              <p:grpSpPr>
                <a:xfrm>
                  <a:off x="6457335" y="1038670"/>
                  <a:ext cx="1305249" cy="1360414"/>
                  <a:chOff x="5927274" y="815218"/>
                  <a:chExt cx="1472387" cy="1534616"/>
                </a:xfrm>
              </p:grpSpPr>
              <p:sp>
                <p:nvSpPr>
                  <p:cNvPr id="1210" name="部分円 1209">
                    <a:extLst>
                      <a:ext uri="{FF2B5EF4-FFF2-40B4-BE49-F238E27FC236}">
                        <a16:creationId xmlns:a16="http://schemas.microsoft.com/office/drawing/2014/main" id="{79470CF6-7ABD-4165-86D0-92F6215BC4A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642614" y="1637915"/>
                    <a:ext cx="849663" cy="557402"/>
                  </a:xfrm>
                  <a:prstGeom prst="pie">
                    <a:avLst>
                      <a:gd name="adj1" fmla="val 5270319"/>
                      <a:gd name="adj2" fmla="val 16200000"/>
                    </a:avLst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11" name="部分円 1210">
                    <a:extLst>
                      <a:ext uri="{FF2B5EF4-FFF2-40B4-BE49-F238E27FC236}">
                        <a16:creationId xmlns:a16="http://schemas.microsoft.com/office/drawing/2014/main" id="{2098ECF1-389C-4DCC-A572-377F4153FBF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830616" y="1646302"/>
                    <a:ext cx="849663" cy="557402"/>
                  </a:xfrm>
                  <a:prstGeom prst="pie">
                    <a:avLst>
                      <a:gd name="adj1" fmla="val 5270319"/>
                      <a:gd name="adj2" fmla="val 16200000"/>
                    </a:avLst>
                  </a:prstGeom>
                  <a:solidFill>
                    <a:srgbClr val="CCFFFF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1212" name="グループ化 1211">
                    <a:extLst>
                      <a:ext uri="{FF2B5EF4-FFF2-40B4-BE49-F238E27FC236}">
                        <a16:creationId xmlns:a16="http://schemas.microsoft.com/office/drawing/2014/main" id="{FFEDA2B1-96F4-488C-8B86-412E7E6AD67E}"/>
                      </a:ext>
                    </a:extLst>
                  </p:cNvPr>
                  <p:cNvGrpSpPr/>
                  <p:nvPr/>
                </p:nvGrpSpPr>
                <p:grpSpPr>
                  <a:xfrm>
                    <a:off x="5927274" y="815218"/>
                    <a:ext cx="1472387" cy="796527"/>
                    <a:chOff x="5927274" y="815218"/>
                    <a:chExt cx="1472387" cy="796527"/>
                  </a:xfrm>
                </p:grpSpPr>
                <p:sp>
                  <p:nvSpPr>
                    <p:cNvPr id="1213" name="楕円 1212">
                      <a:extLst>
                        <a:ext uri="{FF2B5EF4-FFF2-40B4-BE49-F238E27FC236}">
                          <a16:creationId xmlns:a16="http://schemas.microsoft.com/office/drawing/2014/main" id="{70AC8828-703E-44AE-978E-CA0E2B8527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3504" y="1007271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214" name="グループ化 1213">
                      <a:extLst>
                        <a:ext uri="{FF2B5EF4-FFF2-40B4-BE49-F238E27FC236}">
                          <a16:creationId xmlns:a16="http://schemas.microsoft.com/office/drawing/2014/main" id="{B451800E-780F-4A30-BAD4-2C6B0EE1F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706171" y="815218"/>
                      <a:ext cx="693490" cy="471245"/>
                      <a:chOff x="10848681" y="2777656"/>
                      <a:chExt cx="848951" cy="576885"/>
                    </a:xfrm>
                  </p:grpSpPr>
                  <p:sp>
                    <p:nvSpPr>
                      <p:cNvPr id="1223" name="フリーフォーム 339">
                        <a:extLst>
                          <a:ext uri="{FF2B5EF4-FFF2-40B4-BE49-F238E27FC236}">
                            <a16:creationId xmlns:a16="http://schemas.microsoft.com/office/drawing/2014/main" id="{38841853-7113-44B5-985D-99311107125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11881" y="2793344"/>
                        <a:ext cx="785751" cy="537145"/>
                      </a:xfrm>
                      <a:custGeom>
                        <a:avLst/>
                        <a:gdLst>
                          <a:gd name="T0" fmla="*/ 2621126 w 2621279"/>
                          <a:gd name="T1" fmla="*/ 1684147 h 1756316"/>
                          <a:gd name="T2" fmla="*/ 2495980 w 2621279"/>
                          <a:gd name="T3" fmla="*/ 1068856 h 1756316"/>
                          <a:gd name="T4" fmla="*/ 2370394 w 2621279"/>
                          <a:gd name="T5" fmla="*/ 690022 h 1756316"/>
                          <a:gd name="T6" fmla="*/ 2175294 w 2621279"/>
                          <a:gd name="T7" fmla="*/ 403766 h 1756316"/>
                          <a:gd name="T8" fmla="*/ 2070519 w 2621279"/>
                          <a:gd name="T9" fmla="*/ 260891 h 1756316"/>
                          <a:gd name="T10" fmla="*/ 1689519 w 2621279"/>
                          <a:gd name="T11" fmla="*/ 146591 h 1756316"/>
                          <a:gd name="T12" fmla="*/ 994194 w 2621279"/>
                          <a:gd name="T13" fmla="*/ 3716 h 1756316"/>
                          <a:gd name="T14" fmla="*/ 784644 w 2621279"/>
                          <a:gd name="T15" fmla="*/ 60866 h 1756316"/>
                          <a:gd name="T16" fmla="*/ 508419 w 2621279"/>
                          <a:gd name="T17" fmla="*/ 260891 h 1756316"/>
                          <a:gd name="T18" fmla="*/ 232194 w 2621279"/>
                          <a:gd name="T19" fmla="*/ 546641 h 1756316"/>
                          <a:gd name="T20" fmla="*/ 41694 w 2621279"/>
                          <a:gd name="T21" fmla="*/ 765716 h 1756316"/>
                          <a:gd name="T22" fmla="*/ 3594 w 2621279"/>
                          <a:gd name="T23" fmla="*/ 975266 h 1756316"/>
                          <a:gd name="T24" fmla="*/ 22644 w 2621279"/>
                          <a:gd name="T25" fmla="*/ 1451516 h 1756316"/>
                          <a:gd name="T26" fmla="*/ 13119 w 2621279"/>
                          <a:gd name="T27" fmla="*/ 1756316 h 1756316"/>
                          <a:gd name="T28" fmla="*/ 232194 w 2621279"/>
                          <a:gd name="T29" fmla="*/ 1451516 h 1756316"/>
                          <a:gd name="T30" fmla="*/ 451269 w 2621279"/>
                          <a:gd name="T31" fmla="*/ 1184816 h 1756316"/>
                          <a:gd name="T32" fmla="*/ 898944 w 2621279"/>
                          <a:gd name="T33" fmla="*/ 1041941 h 1756316"/>
                          <a:gd name="T34" fmla="*/ 975144 w 2621279"/>
                          <a:gd name="T35" fmla="*/ 1032416 h 1756316"/>
                          <a:gd name="T36" fmla="*/ 1318044 w 2621279"/>
                          <a:gd name="T37" fmla="*/ 1032416 h 1756316"/>
                          <a:gd name="T38" fmla="*/ 2013369 w 2621279"/>
                          <a:gd name="T39" fmla="*/ 1175291 h 1756316"/>
                          <a:gd name="T40" fmla="*/ 2422944 w 2621279"/>
                          <a:gd name="T41" fmla="*/ 1327691 h 1756316"/>
                          <a:gd name="T42" fmla="*/ 2519648 w 2621279"/>
                          <a:gd name="T43" fmla="*/ 1464344 h 1756316"/>
                          <a:gd name="T44" fmla="*/ 2621126 w 2621279"/>
                          <a:gd name="T45" fmla="*/ 1684147 h 175631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621279" h="1756316">
                            <a:moveTo>
                              <a:pt x="2621126" y="1684147"/>
                            </a:moveTo>
                            <a:cubicBezTo>
                              <a:pt x="2617181" y="1618232"/>
                              <a:pt x="2531591" y="1196702"/>
                              <a:pt x="2495980" y="1068856"/>
                            </a:cubicBezTo>
                            <a:cubicBezTo>
                              <a:pt x="2460369" y="941010"/>
                              <a:pt x="2423842" y="800870"/>
                              <a:pt x="2370394" y="690022"/>
                            </a:cubicBezTo>
                            <a:cubicBezTo>
                              <a:pt x="2316946" y="579174"/>
                              <a:pt x="2225273" y="475288"/>
                              <a:pt x="2175294" y="403766"/>
                            </a:cubicBezTo>
                            <a:cubicBezTo>
                              <a:pt x="2125315" y="332244"/>
                              <a:pt x="2151481" y="303753"/>
                              <a:pt x="2070519" y="260891"/>
                            </a:cubicBezTo>
                            <a:cubicBezTo>
                              <a:pt x="1989557" y="218029"/>
                              <a:pt x="1868907" y="189454"/>
                              <a:pt x="1689519" y="146591"/>
                            </a:cubicBezTo>
                            <a:cubicBezTo>
                              <a:pt x="1510131" y="103728"/>
                              <a:pt x="1145006" y="18003"/>
                              <a:pt x="994194" y="3716"/>
                            </a:cubicBezTo>
                            <a:cubicBezTo>
                              <a:pt x="843381" y="-10572"/>
                              <a:pt x="865606" y="18004"/>
                              <a:pt x="784644" y="60866"/>
                            </a:cubicBezTo>
                            <a:cubicBezTo>
                              <a:pt x="703682" y="103728"/>
                              <a:pt x="600494" y="179929"/>
                              <a:pt x="508419" y="260891"/>
                            </a:cubicBezTo>
                            <a:cubicBezTo>
                              <a:pt x="416344" y="341853"/>
                              <a:pt x="309982" y="462503"/>
                              <a:pt x="232194" y="546641"/>
                            </a:cubicBezTo>
                            <a:cubicBezTo>
                              <a:pt x="154406" y="630779"/>
                              <a:pt x="79794" y="694278"/>
                              <a:pt x="41694" y="765716"/>
                            </a:cubicBezTo>
                            <a:cubicBezTo>
                              <a:pt x="3594" y="837154"/>
                              <a:pt x="6769" y="860966"/>
                              <a:pt x="3594" y="975266"/>
                            </a:cubicBezTo>
                            <a:cubicBezTo>
                              <a:pt x="419" y="1089566"/>
                              <a:pt x="21056" y="1321341"/>
                              <a:pt x="22644" y="1451516"/>
                            </a:cubicBezTo>
                            <a:cubicBezTo>
                              <a:pt x="24231" y="1581691"/>
                              <a:pt x="-21806" y="1756316"/>
                              <a:pt x="13119" y="1756316"/>
                            </a:cubicBezTo>
                            <a:cubicBezTo>
                              <a:pt x="48044" y="1756316"/>
                              <a:pt x="159169" y="1546766"/>
                              <a:pt x="232194" y="1451516"/>
                            </a:cubicBezTo>
                            <a:cubicBezTo>
                              <a:pt x="305219" y="1356266"/>
                              <a:pt x="340144" y="1253078"/>
                              <a:pt x="451269" y="1184816"/>
                            </a:cubicBezTo>
                            <a:cubicBezTo>
                              <a:pt x="562394" y="1116554"/>
                              <a:pt x="811632" y="1067341"/>
                              <a:pt x="898944" y="1041941"/>
                            </a:cubicBezTo>
                            <a:cubicBezTo>
                              <a:pt x="986256" y="1016541"/>
                              <a:pt x="905294" y="1034003"/>
                              <a:pt x="975144" y="1032416"/>
                            </a:cubicBezTo>
                            <a:cubicBezTo>
                              <a:pt x="1044994" y="1030828"/>
                              <a:pt x="1145007" y="1008604"/>
                              <a:pt x="1318044" y="1032416"/>
                            </a:cubicBezTo>
                            <a:cubicBezTo>
                              <a:pt x="1491081" y="1056228"/>
                              <a:pt x="1829219" y="1126079"/>
                              <a:pt x="2013369" y="1175291"/>
                            </a:cubicBezTo>
                            <a:cubicBezTo>
                              <a:pt x="2197519" y="1224503"/>
                              <a:pt x="2324519" y="1278479"/>
                              <a:pt x="2422944" y="1327691"/>
                            </a:cubicBezTo>
                            <a:cubicBezTo>
                              <a:pt x="2521369" y="1376903"/>
                              <a:pt x="2486618" y="1404935"/>
                              <a:pt x="2519648" y="1464344"/>
                            </a:cubicBezTo>
                            <a:cubicBezTo>
                              <a:pt x="2552678" y="1523753"/>
                              <a:pt x="2625071" y="1750062"/>
                              <a:pt x="2621126" y="16841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4" name="フリーフォーム: 図形 1223">
                        <a:extLst>
                          <a:ext uri="{FF2B5EF4-FFF2-40B4-BE49-F238E27FC236}">
                            <a16:creationId xmlns:a16="http://schemas.microsoft.com/office/drawing/2014/main" id="{34F493C8-09B4-4F8B-ADAC-CD0FDEFD987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1449700">
                        <a:off x="11566023" y="3172598"/>
                        <a:ext cx="70516" cy="51679"/>
                      </a:xfrm>
                      <a:custGeom>
                        <a:avLst/>
                        <a:gdLst>
                          <a:gd name="connsiteX0" fmla="*/ 0 w 247650"/>
                          <a:gd name="connsiteY0" fmla="*/ 0 h 180975"/>
                          <a:gd name="connsiteX1" fmla="*/ 247650 w 247650"/>
                          <a:gd name="connsiteY1" fmla="*/ 180975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7650" h="180975">
                            <a:moveTo>
                              <a:pt x="0" y="0"/>
                            </a:moveTo>
                            <a:lnTo>
                              <a:pt x="247650" y="180975"/>
                            </a:lnTo>
                          </a:path>
                        </a:pathLst>
                      </a:custGeom>
                      <a:noFill/>
                      <a:ln w="19050" cap="rnd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  <p:sp>
                    <p:nvSpPr>
                      <p:cNvPr id="1225" name="フリーフォーム 340">
                        <a:extLst>
                          <a:ext uri="{FF2B5EF4-FFF2-40B4-BE49-F238E27FC236}">
                            <a16:creationId xmlns:a16="http://schemas.microsoft.com/office/drawing/2014/main" id="{70B2CFD8-8EE2-4FF1-B7D8-7C9D07B06CA1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28515" y="2777656"/>
                        <a:ext cx="670316" cy="438387"/>
                      </a:xfrm>
                      <a:custGeom>
                        <a:avLst/>
                        <a:gdLst>
                          <a:gd name="T0" fmla="*/ 2236186 w 2236186"/>
                          <a:gd name="T1" fmla="*/ 1243246 h 1433407"/>
                          <a:gd name="T2" fmla="*/ 2207611 w 2236186"/>
                          <a:gd name="T3" fmla="*/ 833671 h 1433407"/>
                          <a:gd name="T4" fmla="*/ 2140936 w 2236186"/>
                          <a:gd name="T5" fmla="*/ 481246 h 1433407"/>
                          <a:gd name="T6" fmla="*/ 2045686 w 2236186"/>
                          <a:gd name="T7" fmla="*/ 281221 h 1433407"/>
                          <a:gd name="T8" fmla="*/ 1721836 w 2236186"/>
                          <a:gd name="T9" fmla="*/ 176446 h 1433407"/>
                          <a:gd name="T10" fmla="*/ 1074136 w 2236186"/>
                          <a:gd name="T11" fmla="*/ 24046 h 1433407"/>
                          <a:gd name="T12" fmla="*/ 826486 w 2236186"/>
                          <a:gd name="T13" fmla="*/ 24046 h 1433407"/>
                          <a:gd name="T14" fmla="*/ 502636 w 2236186"/>
                          <a:gd name="T15" fmla="*/ 252646 h 1433407"/>
                          <a:gd name="T16" fmla="*/ 54961 w 2236186"/>
                          <a:gd name="T17" fmla="*/ 719371 h 1433407"/>
                          <a:gd name="T18" fmla="*/ 7336 w 2236186"/>
                          <a:gd name="T19" fmla="*/ 900346 h 1433407"/>
                          <a:gd name="T20" fmla="*/ 54961 w 2236186"/>
                          <a:gd name="T21" fmla="*/ 1348021 h 1433407"/>
                          <a:gd name="T22" fmla="*/ 74011 w 2236186"/>
                          <a:gd name="T23" fmla="*/ 1414696 h 1433407"/>
                          <a:gd name="T24" fmla="*/ 302611 w 2236186"/>
                          <a:gd name="T25" fmla="*/ 1119421 h 1433407"/>
                          <a:gd name="T26" fmla="*/ 750286 w 2236186"/>
                          <a:gd name="T27" fmla="*/ 976546 h 1433407"/>
                          <a:gd name="T28" fmla="*/ 1531336 w 2236186"/>
                          <a:gd name="T29" fmla="*/ 1005121 h 1433407"/>
                          <a:gd name="T30" fmla="*/ 1931386 w 2236186"/>
                          <a:gd name="T31" fmla="*/ 1128946 h 1433407"/>
                          <a:gd name="T32" fmla="*/ 2236186 w 2236186"/>
                          <a:gd name="T33" fmla="*/ 1243246 h 1433407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2236186" h="1433407">
                            <a:moveTo>
                              <a:pt x="2236186" y="1243246"/>
                            </a:moveTo>
                            <a:cubicBezTo>
                              <a:pt x="2229836" y="1101958"/>
                              <a:pt x="2223486" y="960671"/>
                              <a:pt x="2207611" y="833671"/>
                            </a:cubicBezTo>
                            <a:cubicBezTo>
                              <a:pt x="2191736" y="706671"/>
                              <a:pt x="2167923" y="573321"/>
                              <a:pt x="2140936" y="481246"/>
                            </a:cubicBezTo>
                            <a:cubicBezTo>
                              <a:pt x="2113949" y="389171"/>
                              <a:pt x="2115536" y="332021"/>
                              <a:pt x="2045686" y="281221"/>
                            </a:cubicBezTo>
                            <a:cubicBezTo>
                              <a:pt x="1975836" y="230421"/>
                              <a:pt x="1883761" y="219308"/>
                              <a:pt x="1721836" y="176446"/>
                            </a:cubicBezTo>
                            <a:cubicBezTo>
                              <a:pt x="1559911" y="133583"/>
                              <a:pt x="1223361" y="49446"/>
                              <a:pt x="1074136" y="24046"/>
                            </a:cubicBezTo>
                            <a:cubicBezTo>
                              <a:pt x="924911" y="-1354"/>
                              <a:pt x="921736" y="-14054"/>
                              <a:pt x="826486" y="24046"/>
                            </a:cubicBezTo>
                            <a:cubicBezTo>
                              <a:pt x="731236" y="62146"/>
                              <a:pt x="631223" y="136759"/>
                              <a:pt x="502636" y="252646"/>
                            </a:cubicBezTo>
                            <a:cubicBezTo>
                              <a:pt x="374049" y="368533"/>
                              <a:pt x="137511" y="611421"/>
                              <a:pt x="54961" y="719371"/>
                            </a:cubicBezTo>
                            <a:cubicBezTo>
                              <a:pt x="-27589" y="827321"/>
                              <a:pt x="7336" y="795571"/>
                              <a:pt x="7336" y="900346"/>
                            </a:cubicBezTo>
                            <a:cubicBezTo>
                              <a:pt x="7336" y="1005121"/>
                              <a:pt x="43849" y="1262296"/>
                              <a:pt x="54961" y="1348021"/>
                            </a:cubicBezTo>
                            <a:cubicBezTo>
                              <a:pt x="66073" y="1433746"/>
                              <a:pt x="32736" y="1452796"/>
                              <a:pt x="74011" y="1414696"/>
                            </a:cubicBezTo>
                            <a:cubicBezTo>
                              <a:pt x="115286" y="1376596"/>
                              <a:pt x="189899" y="1192446"/>
                              <a:pt x="302611" y="1119421"/>
                            </a:cubicBezTo>
                            <a:cubicBezTo>
                              <a:pt x="415323" y="1046396"/>
                              <a:pt x="545499" y="995596"/>
                              <a:pt x="750286" y="976546"/>
                            </a:cubicBezTo>
                            <a:cubicBezTo>
                              <a:pt x="955073" y="957496"/>
                              <a:pt x="1334486" y="979721"/>
                              <a:pt x="1531336" y="1005121"/>
                            </a:cubicBezTo>
                            <a:cubicBezTo>
                              <a:pt x="1728186" y="1030521"/>
                              <a:pt x="1931386" y="1128946"/>
                              <a:pt x="1931386" y="1128946"/>
                            </a:cubicBezTo>
                            <a:lnTo>
                              <a:pt x="2236186" y="1243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6" name="フリーフォーム 341">
                        <a:extLst>
                          <a:ext uri="{FF2B5EF4-FFF2-40B4-BE49-F238E27FC236}">
                            <a16:creationId xmlns:a16="http://schemas.microsoft.com/office/drawing/2014/main" id="{E6319DCE-711C-450E-A3FB-97B259292A03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888" y="3053770"/>
                        <a:ext cx="766569" cy="300771"/>
                      </a:xfrm>
                      <a:custGeom>
                        <a:avLst/>
                        <a:gdLst>
                          <a:gd name="T0" fmla="*/ 2553507 w 2557289"/>
                          <a:gd name="T1" fmla="*/ 428625 h 983440"/>
                          <a:gd name="T2" fmla="*/ 2077257 w 2557289"/>
                          <a:gd name="T3" fmla="*/ 209550 h 983440"/>
                          <a:gd name="T4" fmla="*/ 1801032 w 2557289"/>
                          <a:gd name="T5" fmla="*/ 114300 h 983440"/>
                          <a:gd name="T6" fmla="*/ 1391457 w 2557289"/>
                          <a:gd name="T7" fmla="*/ 19050 h 983440"/>
                          <a:gd name="T8" fmla="*/ 1067607 w 2557289"/>
                          <a:gd name="T9" fmla="*/ 0 h 983440"/>
                          <a:gd name="T10" fmla="*/ 677082 w 2557289"/>
                          <a:gd name="T11" fmla="*/ 57150 h 983440"/>
                          <a:gd name="T12" fmla="*/ 372282 w 2557289"/>
                          <a:gd name="T13" fmla="*/ 228600 h 983440"/>
                          <a:gd name="T14" fmla="*/ 124632 w 2557289"/>
                          <a:gd name="T15" fmla="*/ 581025 h 983440"/>
                          <a:gd name="T16" fmla="*/ 807 w 2557289"/>
                          <a:gd name="T17" fmla="*/ 876300 h 983440"/>
                          <a:gd name="T18" fmla="*/ 77007 w 2557289"/>
                          <a:gd name="T19" fmla="*/ 981075 h 983440"/>
                          <a:gd name="T20" fmla="*/ 191307 w 2557289"/>
                          <a:gd name="T21" fmla="*/ 790575 h 983440"/>
                          <a:gd name="T22" fmla="*/ 381807 w 2557289"/>
                          <a:gd name="T23" fmla="*/ 561975 h 983440"/>
                          <a:gd name="T24" fmla="*/ 762252 w 2557289"/>
                          <a:gd name="T25" fmla="*/ 311711 h 983440"/>
                          <a:gd name="T26" fmla="*/ 1267632 w 2557289"/>
                          <a:gd name="T27" fmla="*/ 200025 h 983440"/>
                          <a:gd name="T28" fmla="*/ 1661668 w 2557289"/>
                          <a:gd name="T29" fmla="*/ 209550 h 983440"/>
                          <a:gd name="T30" fmla="*/ 1927620 w 2557289"/>
                          <a:gd name="T31" fmla="*/ 438850 h 983440"/>
                          <a:gd name="T32" fmla="*/ 2097811 w 2557289"/>
                          <a:gd name="T33" fmla="*/ 512846 h 983440"/>
                          <a:gd name="T34" fmla="*/ 2289816 w 2557289"/>
                          <a:gd name="T35" fmla="*/ 475247 h 983440"/>
                          <a:gd name="T36" fmla="*/ 2553507 w 2557289"/>
                          <a:gd name="T37" fmla="*/ 428625 h 98344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2557289" h="983440">
                            <a:moveTo>
                              <a:pt x="2553507" y="428625"/>
                            </a:moveTo>
                            <a:cubicBezTo>
                              <a:pt x="2518081" y="384342"/>
                              <a:pt x="2202670" y="261938"/>
                              <a:pt x="2077257" y="209550"/>
                            </a:cubicBezTo>
                            <a:cubicBezTo>
                              <a:pt x="1951845" y="157163"/>
                              <a:pt x="1915332" y="146050"/>
                              <a:pt x="1801032" y="114300"/>
                            </a:cubicBezTo>
                            <a:cubicBezTo>
                              <a:pt x="1686732" y="82550"/>
                              <a:pt x="1513694" y="38100"/>
                              <a:pt x="1391457" y="19050"/>
                            </a:cubicBezTo>
                            <a:cubicBezTo>
                              <a:pt x="1269220" y="0"/>
                              <a:pt x="1186669" y="-6350"/>
                              <a:pt x="1067607" y="0"/>
                            </a:cubicBezTo>
                            <a:cubicBezTo>
                              <a:pt x="948545" y="6350"/>
                              <a:pt x="792969" y="19050"/>
                              <a:pt x="677082" y="57150"/>
                            </a:cubicBezTo>
                            <a:cubicBezTo>
                              <a:pt x="561194" y="95250"/>
                              <a:pt x="464357" y="141288"/>
                              <a:pt x="372282" y="228600"/>
                            </a:cubicBezTo>
                            <a:cubicBezTo>
                              <a:pt x="280207" y="315912"/>
                              <a:pt x="186545" y="473075"/>
                              <a:pt x="124632" y="581025"/>
                            </a:cubicBezTo>
                            <a:cubicBezTo>
                              <a:pt x="62719" y="688975"/>
                              <a:pt x="8744" y="809625"/>
                              <a:pt x="807" y="876300"/>
                            </a:cubicBezTo>
                            <a:cubicBezTo>
                              <a:pt x="-7130" y="942975"/>
                              <a:pt x="45257" y="995363"/>
                              <a:pt x="77007" y="981075"/>
                            </a:cubicBezTo>
                            <a:cubicBezTo>
                              <a:pt x="108757" y="966788"/>
                              <a:pt x="140507" y="860425"/>
                              <a:pt x="191307" y="790575"/>
                            </a:cubicBezTo>
                            <a:cubicBezTo>
                              <a:pt x="242107" y="720725"/>
                              <a:pt x="286650" y="641786"/>
                              <a:pt x="381807" y="561975"/>
                            </a:cubicBezTo>
                            <a:cubicBezTo>
                              <a:pt x="476964" y="482164"/>
                              <a:pt x="614615" y="372036"/>
                              <a:pt x="762252" y="311711"/>
                            </a:cubicBezTo>
                            <a:cubicBezTo>
                              <a:pt x="909889" y="251386"/>
                              <a:pt x="1117729" y="217052"/>
                              <a:pt x="1267632" y="200025"/>
                            </a:cubicBezTo>
                            <a:cubicBezTo>
                              <a:pt x="1417535" y="182998"/>
                              <a:pt x="1551670" y="169746"/>
                              <a:pt x="1661668" y="209550"/>
                            </a:cubicBezTo>
                            <a:cubicBezTo>
                              <a:pt x="1771666" y="249354"/>
                              <a:pt x="1860945" y="392813"/>
                              <a:pt x="1927620" y="438850"/>
                            </a:cubicBezTo>
                            <a:cubicBezTo>
                              <a:pt x="1994295" y="484887"/>
                              <a:pt x="2025414" y="488733"/>
                              <a:pt x="2097811" y="512846"/>
                            </a:cubicBezTo>
                            <a:cubicBezTo>
                              <a:pt x="2170209" y="536959"/>
                              <a:pt x="2213867" y="489284"/>
                              <a:pt x="2289816" y="475247"/>
                            </a:cubicBezTo>
                            <a:cubicBezTo>
                              <a:pt x="2365765" y="461210"/>
                              <a:pt x="2588934" y="472908"/>
                              <a:pt x="2553507" y="42862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7" name="フリーフォーム 337">
                        <a:extLst>
                          <a:ext uri="{FF2B5EF4-FFF2-40B4-BE49-F238E27FC236}">
                            <a16:creationId xmlns:a16="http://schemas.microsoft.com/office/drawing/2014/main" id="{A046CF4E-FE99-4B63-B413-F117651C26DC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681" y="3058330"/>
                        <a:ext cx="666017" cy="285321"/>
                      </a:xfrm>
                      <a:custGeom>
                        <a:avLst/>
                        <a:gdLst>
                          <a:gd name="T0" fmla="*/ 2133831 w 2221843"/>
                          <a:gd name="T1" fmla="*/ 447322 h 932921"/>
                          <a:gd name="T2" fmla="*/ 1879665 w 2221843"/>
                          <a:gd name="T3" fmla="*/ 339539 h 932921"/>
                          <a:gd name="T4" fmla="*/ 1676631 w 2221843"/>
                          <a:gd name="T5" fmla="*/ 142522 h 932921"/>
                          <a:gd name="T6" fmla="*/ 1333731 w 2221843"/>
                          <a:gd name="T7" fmla="*/ 9172 h 932921"/>
                          <a:gd name="T8" fmla="*/ 838431 w 2221843"/>
                          <a:gd name="T9" fmla="*/ 28222 h 932921"/>
                          <a:gd name="T10" fmla="*/ 505056 w 2221843"/>
                          <a:gd name="T11" fmla="*/ 161572 h 932921"/>
                          <a:gd name="T12" fmla="*/ 305031 w 2221843"/>
                          <a:gd name="T13" fmla="*/ 342547 h 932921"/>
                          <a:gd name="T14" fmla="*/ 143106 w 2221843"/>
                          <a:gd name="T15" fmla="*/ 561622 h 932921"/>
                          <a:gd name="T16" fmla="*/ 231 w 2221843"/>
                          <a:gd name="T17" fmla="*/ 828322 h 932921"/>
                          <a:gd name="T18" fmla="*/ 114531 w 2221843"/>
                          <a:gd name="T19" fmla="*/ 923572 h 932921"/>
                          <a:gd name="T20" fmla="*/ 295506 w 2221843"/>
                          <a:gd name="T21" fmla="*/ 618772 h 932921"/>
                          <a:gd name="T22" fmla="*/ 524106 w 2221843"/>
                          <a:gd name="T23" fmla="*/ 437797 h 932921"/>
                          <a:gd name="T24" fmla="*/ 781281 w 2221843"/>
                          <a:gd name="T25" fmla="*/ 313972 h 932921"/>
                          <a:gd name="T26" fmla="*/ 1076556 w 2221843"/>
                          <a:gd name="T27" fmla="*/ 247297 h 932921"/>
                          <a:gd name="T28" fmla="*/ 1428981 w 2221843"/>
                          <a:gd name="T29" fmla="*/ 247297 h 932921"/>
                          <a:gd name="T30" fmla="*/ 1743306 w 2221843"/>
                          <a:gd name="T31" fmla="*/ 304447 h 932921"/>
                          <a:gd name="T32" fmla="*/ 1914756 w 2221843"/>
                          <a:gd name="T33" fmla="*/ 437797 h 932921"/>
                          <a:gd name="T34" fmla="*/ 2057631 w 2221843"/>
                          <a:gd name="T35" fmla="*/ 466372 h 932921"/>
                          <a:gd name="T36" fmla="*/ 2219556 w 2221843"/>
                          <a:gd name="T37" fmla="*/ 456847 h 932921"/>
                          <a:gd name="T38" fmla="*/ 2133831 w 2221843"/>
                          <a:gd name="T39" fmla="*/ 447322 h 932921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2221843" h="932921">
                            <a:moveTo>
                              <a:pt x="2133831" y="447322"/>
                            </a:moveTo>
                            <a:cubicBezTo>
                              <a:pt x="2077183" y="427771"/>
                              <a:pt x="1955865" y="390339"/>
                              <a:pt x="1879665" y="339539"/>
                            </a:cubicBezTo>
                            <a:cubicBezTo>
                              <a:pt x="1803465" y="288739"/>
                              <a:pt x="1767620" y="197583"/>
                              <a:pt x="1676631" y="142522"/>
                            </a:cubicBezTo>
                            <a:cubicBezTo>
                              <a:pt x="1585642" y="87461"/>
                              <a:pt x="1473431" y="28222"/>
                              <a:pt x="1333731" y="9172"/>
                            </a:cubicBezTo>
                            <a:cubicBezTo>
                              <a:pt x="1194031" y="-9878"/>
                              <a:pt x="976544" y="2822"/>
                              <a:pt x="838431" y="28222"/>
                            </a:cubicBezTo>
                            <a:cubicBezTo>
                              <a:pt x="700318" y="53622"/>
                              <a:pt x="593956" y="109185"/>
                              <a:pt x="505056" y="161572"/>
                            </a:cubicBezTo>
                            <a:cubicBezTo>
                              <a:pt x="416156" y="213959"/>
                              <a:pt x="365356" y="275872"/>
                              <a:pt x="305031" y="342547"/>
                            </a:cubicBezTo>
                            <a:cubicBezTo>
                              <a:pt x="244706" y="409222"/>
                              <a:pt x="193906" y="480660"/>
                              <a:pt x="143106" y="561622"/>
                            </a:cubicBezTo>
                            <a:cubicBezTo>
                              <a:pt x="92306" y="642584"/>
                              <a:pt x="4993" y="767997"/>
                              <a:pt x="231" y="828322"/>
                            </a:cubicBezTo>
                            <a:cubicBezTo>
                              <a:pt x="-4532" y="888647"/>
                              <a:pt x="65318" y="958497"/>
                              <a:pt x="114531" y="923572"/>
                            </a:cubicBezTo>
                            <a:cubicBezTo>
                              <a:pt x="163743" y="888647"/>
                              <a:pt x="227243" y="699735"/>
                              <a:pt x="295506" y="618772"/>
                            </a:cubicBezTo>
                            <a:cubicBezTo>
                              <a:pt x="363768" y="537810"/>
                              <a:pt x="443144" y="488597"/>
                              <a:pt x="524106" y="437797"/>
                            </a:cubicBezTo>
                            <a:cubicBezTo>
                              <a:pt x="605068" y="386997"/>
                              <a:pt x="689206" y="345722"/>
                              <a:pt x="781281" y="313972"/>
                            </a:cubicBezTo>
                            <a:cubicBezTo>
                              <a:pt x="873356" y="282222"/>
                              <a:pt x="968606" y="258409"/>
                              <a:pt x="1076556" y="247297"/>
                            </a:cubicBezTo>
                            <a:cubicBezTo>
                              <a:pt x="1184506" y="236184"/>
                              <a:pt x="1317856" y="237772"/>
                              <a:pt x="1428981" y="247297"/>
                            </a:cubicBezTo>
                            <a:cubicBezTo>
                              <a:pt x="1540106" y="256822"/>
                              <a:pt x="1662343" y="272697"/>
                              <a:pt x="1743306" y="304447"/>
                            </a:cubicBezTo>
                            <a:cubicBezTo>
                              <a:pt x="1824268" y="336197"/>
                              <a:pt x="1862369" y="410810"/>
                              <a:pt x="1914756" y="437797"/>
                            </a:cubicBezTo>
                            <a:cubicBezTo>
                              <a:pt x="1967144" y="464785"/>
                              <a:pt x="2006831" y="463197"/>
                              <a:pt x="2057631" y="466372"/>
                            </a:cubicBezTo>
                            <a:cubicBezTo>
                              <a:pt x="2108431" y="469547"/>
                              <a:pt x="2206856" y="460022"/>
                              <a:pt x="2219556" y="456847"/>
                            </a:cubicBezTo>
                            <a:cubicBezTo>
                              <a:pt x="2232256" y="453672"/>
                              <a:pt x="2190479" y="466873"/>
                              <a:pt x="2133831" y="447322"/>
                            </a:cubicBezTo>
                            <a:close/>
                          </a:path>
                        </a:pathLst>
                      </a:custGeom>
                      <a:solidFill>
                        <a:srgbClr val="D9D9D9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pic>
                    <p:nvPicPr>
                      <p:cNvPr id="1228" name="図 1227">
                        <a:extLst>
                          <a:ext uri="{FF2B5EF4-FFF2-40B4-BE49-F238E27FC236}">
                            <a16:creationId xmlns:a16="http://schemas.microsoft.com/office/drawing/2014/main" id="{E02C1CF5-84E7-4041-93D7-0AC3954020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 cstate="email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1">
                                <a14:imgEffect>
                                  <a14:backgroundRemoval t="2551" b="90306" l="3541" r="97961">
                                    <a14:foregroundMark x1="13734" y1="47449" x2="12554" y2="50510"/>
                                    <a14:foregroundMark x1="31760" y1="36735" x2="29185" y2="58673"/>
                                    <a14:foregroundMark x1="3648" y1="90816" x2="23820" y2="83163"/>
                                    <a14:foregroundMark x1="23820" y1="83163" x2="26073" y2="78061"/>
                                    <a14:foregroundMark x1="55472" y1="19388" x2="71567" y2="3571"/>
                                    <a14:foregroundMark x1="41094" y1="33163" x2="43562" y2="30612"/>
                                    <a14:foregroundMark x1="71567" y1="3571" x2="92382" y2="3061"/>
                                    <a14:foregroundMark x1="92382" y1="3061" x2="97961" y2="9184"/>
                                    <a14:foregroundMark x1="33584" y1="41327" x2="34979" y2="63265"/>
                                    <a14:foregroundMark x1="15236" y1="59184" x2="16416" y2="65816"/>
                                    <a14:foregroundMark x1="14485" y1="55612" x2="14807" y2="57143"/>
                                    <a14:foregroundMark x1="14270" y1="54082" x2="14485" y2="55612"/>
                                    <a14:foregroundMark x1="47532" y1="40306" x2="42167" y2="67347"/>
                                    <a14:foregroundMark x1="54292" y1="35204" x2="55687" y2="35714"/>
                                    <a14:foregroundMark x1="48498" y1="33163" x2="49785" y2="33673"/>
                                    <a14:foregroundMark x1="47532" y1="32653" x2="48498" y2="33163"/>
                                    <a14:foregroundMark x1="55258" y1="42347" x2="51180" y2="60714"/>
                                    <a14:foregroundMark x1="70601" y1="50000" x2="69957" y2="54082"/>
                                    <a14:foregroundMark x1="69099" y1="50000" x2="68670" y2="51531"/>
                                    <a14:foregroundMark x1="63305" y1="50510" x2="62232" y2="53061"/>
                                    <a14:foregroundMark x1="69528" y1="36735" x2="68777" y2="38265"/>
                                    <a14:foregroundMark x1="91094" y1="42347" x2="89700" y2="44898"/>
                                    <a14:foregroundMark x1="89700" y1="50000" x2="88519" y2="53061"/>
                                    <a14:foregroundMark x1="91524" y1="44898" x2="90021" y2="48980"/>
                                    <a14:foregroundMark x1="89056" y1="40816" x2="91631" y2="41837"/>
                                    <a14:foregroundMark x1="81116" y1="37755" x2="84227" y2="38776"/>
                                    <a14:foregroundMark x1="68133" y1="32143" x2="73283" y2="34184"/>
                                    <a14:foregroundMark x1="81330" y1="61735" x2="78970" y2="65306"/>
                                    <a14:foregroundMark x1="91309" y1="44898" x2="89700" y2="47449"/>
                                    <a14:foregroundMark x1="67704" y1="38265" x2="67489" y2="31122"/>
                                    <a14:foregroundMark x1="68133" y1="55102" x2="67918" y2="48980"/>
                                    <a14:foregroundMark x1="68455" y1="69898" x2="68348" y2="63776"/>
                                    <a14:foregroundMark x1="13197" y1="48469" x2="12554" y2="41327"/>
                                    <a14:foregroundMark x1="13305" y1="37755" x2="14378" y2="36735"/>
                                    <a14:foregroundMark x1="16524" y1="34694" x2="17489" y2="34694"/>
                                    <a14:foregroundMark x1="32403" y1="36735" x2="32940" y2="36735"/>
                                    <a14:foregroundMark x1="38305" y1="39286" x2="38197" y2="40816"/>
                                    <a14:foregroundMark x1="37768" y1="40816" x2="37232" y2="41837"/>
                                    <a14:foregroundMark x1="32725" y1="37755" x2="33262" y2="38265"/>
                                    <a14:foregroundMark x1="14700" y1="55102" x2="15021" y2="56633"/>
                                    <a14:backgroundMark x1="68670" y1="82653" x2="71996" y2="82653"/>
                                    <a14:backgroundMark x1="10515" y1="55102" x2="12661" y2="58673"/>
                                    <a14:backgroundMark x1="10730" y1="52551" x2="12554" y2="54082"/>
                                    <a14:backgroundMark x1="14378" y1="59184" x2="14485" y2="59694"/>
                                    <a14:backgroundMark x1="14485" y1="57143" x2="13519" y2="55102"/>
                                    <a14:backgroundMark x1="9764" y1="57143" x2="10515" y2="58673"/>
                                    <a14:backgroundMark x1="15129" y1="40306" x2="16309" y2="43367"/>
                                    <a14:backgroundMark x1="17167" y1="40306" x2="16309" y2="39286"/>
                                    <a14:backgroundMark x1="14700" y1="43878" x2="14700" y2="43878"/>
                                    <a14:backgroundMark x1="14163" y1="43878" x2="14914" y2="45408"/>
                                    <a14:backgroundMark x1="54506" y1="28571" x2="54506" y2="28571"/>
                                    <a14:backgroundMark x1="52468" y1="26020" x2="52468" y2="26020"/>
                                    <a14:backgroundMark x1="51609" y1="26531" x2="51609" y2="26531"/>
                                    <a14:backgroundMark x1="51931" y1="31122" x2="51931" y2="33163"/>
                                    <a14:backgroundMark x1="53112" y1="33163" x2="52897" y2="36735"/>
                                    <a14:backgroundMark x1="51288" y1="30102" x2="51073" y2="32143"/>
                                    <a14:backgroundMark x1="51502" y1="33163" x2="51502" y2="33163"/>
                                    <a14:backgroundMark x1="50858" y1="33163" x2="50858" y2="33163"/>
                                    <a14:backgroundMark x1="51073" y1="34184" x2="51073" y2="34184"/>
                                    <a14:backgroundMark x1="50429" y1="33163" x2="50429" y2="33163"/>
                                    <a14:backgroundMark x1="50644" y1="35204" x2="50644" y2="35204"/>
                                    <a14:backgroundMark x1="50322" y1="32143" x2="50858" y2="34184"/>
                                    <a14:backgroundMark x1="51931" y1="32143" x2="51931" y2="32143"/>
                                    <a14:backgroundMark x1="51288" y1="33673" x2="51288" y2="33673"/>
                                    <a14:backgroundMark x1="51288" y1="33673" x2="51931" y2="35714"/>
                                    <a14:backgroundMark x1="46245" y1="28571" x2="46245" y2="28571"/>
                                    <a14:backgroundMark x1="28433" y1="63776" x2="28433" y2="63776"/>
                                    <a14:backgroundMark x1="28755" y1="63265" x2="28755" y2="63265"/>
                                    <a14:backgroundMark x1="28004" y1="66327" x2="28004" y2="66327"/>
                                    <a14:backgroundMark x1="27790" y1="67857" x2="27790" y2="67857"/>
                                    <a14:backgroundMark x1="28648" y1="64286" x2="28648" y2="64286"/>
                                    <a14:backgroundMark x1="28112" y1="63776" x2="28112" y2="63776"/>
                                    <a14:backgroundMark x1="28433" y1="61224" x2="28433" y2="61224"/>
                                    <a14:backgroundMark x1="28755" y1="61735" x2="28112" y2="62245"/>
                                    <a14:backgroundMark x1="29399" y1="63265" x2="28755" y2="65306"/>
                                    <a14:backgroundMark x1="40236" y1="70408" x2="41309" y2="75510"/>
                                    <a14:backgroundMark x1="71996" y1="72959" x2="71996" y2="72959"/>
                                    <a14:backgroundMark x1="70494" y1="73469" x2="68777" y2="77551"/>
                                    <a14:backgroundMark x1="70708" y1="75000" x2="67704" y2="78061"/>
                                    <a14:backgroundMark x1="72961" y1="73469" x2="74571" y2="77551"/>
                                    <a14:backgroundMark x1="76395" y1="70408" x2="77575" y2="72959"/>
                                    <a14:backgroundMark x1="76609" y1="65816" x2="76824" y2="72959"/>
                                    <a14:backgroundMark x1="75107" y1="69388" x2="74034" y2="76531"/>
                                    <a14:backgroundMark x1="71352" y1="75510" x2="71030" y2="78061"/>
                                    <a14:backgroundMark x1="69528" y1="76531" x2="68133" y2="78571"/>
                                    <a14:backgroundMark x1="71567" y1="78061" x2="71030" y2="80612"/>
                                    <a14:backgroundMark x1="72318" y1="76020" x2="70386" y2="77041"/>
                                    <a14:backgroundMark x1="68348" y1="81633" x2="69206" y2="82143"/>
                                    <a14:backgroundMark x1="68348" y1="73980" x2="68348" y2="73980"/>
                                    <a14:backgroundMark x1="68884" y1="71939" x2="68348" y2="71939"/>
                                    <a14:backgroundMark x1="64807" y1="29082" x2="62768" y2="35204"/>
                                    <a14:backgroundMark x1="62446" y1="30612" x2="64163" y2="30612"/>
                                    <a14:backgroundMark x1="67382" y1="30612" x2="67382" y2="30612"/>
                                    <a14:backgroundMark x1="62124" y1="28571" x2="62124" y2="28571"/>
                                    <a14:backgroundMark x1="61910" y1="30612" x2="61910" y2="30612"/>
                                    <a14:backgroundMark x1="62983" y1="31122" x2="62983" y2="31122"/>
                                    <a14:backgroundMark x1="62124" y1="25000" x2="62124" y2="30102"/>
                                    <a14:backgroundMark x1="66524" y1="30612" x2="65343" y2="32143"/>
                                    <a14:backgroundMark x1="66953" y1="31122" x2="67597" y2="31122"/>
                                    <a14:backgroundMark x1="77468" y1="34184" x2="77468" y2="41837"/>
                                    <a14:backgroundMark x1="79614" y1="34184" x2="77790" y2="40306"/>
                                    <a14:backgroundMark x1="75751" y1="33163" x2="75429" y2="36735"/>
                                    <a14:backgroundMark x1="71137" y1="43367" x2="71137" y2="43367"/>
                                    <a14:backgroundMark x1="69742" y1="43367" x2="69742" y2="43367"/>
                                    <a14:backgroundMark x1="67382" y1="44898" x2="67382" y2="44898"/>
                                    <a14:backgroundMark x1="66524" y1="52551" x2="66524" y2="52551"/>
                                    <a14:backgroundMark x1="66953" y1="60714" x2="66953" y2="60714"/>
                                    <a14:backgroundMark x1="68562" y1="57653" x2="68562" y2="57653"/>
                                    <a14:backgroundMark x1="67918" y1="56122" x2="67918" y2="56122"/>
                                    <a14:backgroundMark x1="67918" y1="58673" x2="67918" y2="58673"/>
                                    <a14:backgroundMark x1="68562" y1="57143" x2="68348" y2="59694"/>
                                    <a14:backgroundMark x1="68348" y1="44898" x2="68348" y2="44898"/>
                                    <a14:backgroundMark x1="68133" y1="43878" x2="73176" y2="43878"/>
                                    <a14:backgroundMark x1="66738" y1="46429" x2="69206" y2="46429"/>
                                    <a14:backgroundMark x1="67918" y1="41837" x2="66524" y2="43878"/>
                                    <a14:backgroundMark x1="65558" y1="45408" x2="64914" y2="48469"/>
                                    <a14:backgroundMark x1="65987" y1="44388" x2="65987" y2="44388"/>
                                    <a14:backgroundMark x1="65987" y1="43367" x2="65558" y2="46429"/>
                                    <a14:backgroundMark x1="66738" y1="41837" x2="68884" y2="42857"/>
                                    <a14:backgroundMark x1="71352" y1="40306" x2="71996" y2="40306"/>
                                    <a14:backgroundMark x1="74034" y1="35204" x2="74034" y2="35204"/>
                                    <a14:backgroundMark x1="74571" y1="34694" x2="74356" y2="38776"/>
                                    <a14:backgroundMark x1="77575" y1="66837" x2="78755" y2="69388"/>
                                    <a14:backgroundMark x1="84871" y1="51020" x2="84871" y2="51020"/>
                                    <a14:backgroundMark x1="86588" y1="43878" x2="85408" y2="52041"/>
                                    <a14:backgroundMark x1="86803" y1="46429" x2="86588" y2="53061"/>
                                    <a14:backgroundMark x1="87232" y1="42857" x2="87232" y2="50000"/>
                                    <a14:backgroundMark x1="86588" y1="42857" x2="87232" y2="52041"/>
                                    <a14:backgroundMark x1="86803" y1="52551" x2="85837" y2="58673"/>
                                    <a14:backgroundMark x1="85622" y1="57653" x2="82618" y2="58163"/>
                                    <a14:backgroundMark x1="86266" y1="38265" x2="85193" y2="40816"/>
                                    <a14:backgroundMark x1="87017" y1="41327" x2="88627" y2="44898"/>
                                    <a14:backgroundMark x1="87232" y1="38776" x2="87768" y2="41837"/>
                                    <a14:backgroundMark x1="88305" y1="49490" x2="87768" y2="53571"/>
                                    <a14:backgroundMark x1="88412" y1="47449" x2="85837" y2="57143"/>
                                    <a14:backgroundMark x1="82403" y1="58673" x2="84871" y2="61224"/>
                                    <a14:backgroundMark x1="86803" y1="57143" x2="85622" y2="61224"/>
                                    <a14:backgroundMark x1="85837" y1="59184" x2="84979" y2="61224"/>
                                    <a14:backgroundMark x1="84013" y1="62245" x2="84871" y2="62755"/>
                                    <a14:backgroundMark x1="84979" y1="62245" x2="85622" y2="62245"/>
                                    <a14:backgroundMark x1="81438" y1="59184" x2="81545" y2="62755"/>
                                    <a14:backgroundMark x1="82618" y1="58163" x2="82403" y2="60714"/>
                                    <a14:backgroundMark x1="82403" y1="57653" x2="82403" y2="60714"/>
                                    <a14:backgroundMark x1="88627" y1="46429" x2="88627" y2="46429"/>
                                    <a14:backgroundMark x1="92704" y1="40816" x2="92918" y2="43367"/>
                                    <a14:backgroundMark x1="16953" y1="68367" x2="16953" y2="68367"/>
                                    <a14:backgroundMark x1="17811" y1="68367" x2="16953" y2="68367"/>
                                    <a14:backgroundMark x1="28112" y1="66837" x2="28112" y2="66837"/>
                                    <a14:backgroundMark x1="28112" y1="66327" x2="28112" y2="66327"/>
                                    <a14:backgroundMark x1="41631" y1="69388" x2="41631" y2="69388"/>
                                    <a14:backgroundMark x1="28755" y1="66327" x2="28004" y2="66327"/>
                                    <a14:backgroundMark x1="27790" y1="68878" x2="27790" y2="68878"/>
                                    <a14:backgroundMark x1="28433" y1="67857" x2="27575" y2="68878"/>
                                    <a14:backgroundMark x1="28755" y1="62755" x2="28755" y2="62755"/>
                                    <a14:backgroundMark x1="29936" y1="61735" x2="28755" y2="61735"/>
                                    <a14:backgroundMark x1="67811" y1="60714" x2="67811" y2="60714"/>
                                    <a14:backgroundMark x1="68348" y1="60714" x2="67811" y2="60714"/>
                                    <a14:backgroundMark x1="80794" y1="36224" x2="79828" y2="36735"/>
                                    <a14:backgroundMark x1="92811" y1="39286" x2="93026" y2="42347"/>
                                    <a14:backgroundMark x1="92275" y1="41837" x2="92811" y2="45408"/>
                                    <a14:backgroundMark x1="87446" y1="56122" x2="88197" y2="56122"/>
                                    <a14:backgroundMark x1="88841" y1="46939" x2="88734" y2="49490"/>
                                    <a14:backgroundMark x1="88197" y1="43878" x2="88519" y2="46429"/>
                                    <a14:backgroundMark x1="81652" y1="59184" x2="82082" y2="61224"/>
                                    <a14:backgroundMark x1="82082" y1="61224" x2="81652" y2="59694"/>
                                    <a14:backgroundMark x1="68348" y1="40306" x2="67597" y2="39796"/>
                                    <a14:backgroundMark x1="69957" y1="41327" x2="68348" y2="40816"/>
                                    <a14:backgroundMark x1="69742" y1="46939" x2="71567" y2="46939"/>
                                    <a14:backgroundMark x1="68133" y1="57143" x2="68133" y2="57143"/>
                                    <a14:backgroundMark x1="68133" y1="55102" x2="68133" y2="58163"/>
                                    <a14:backgroundMark x1="64592" y1="48469" x2="64592" y2="52551"/>
                                    <a14:backgroundMark x1="49785" y1="23980" x2="49785" y2="23980"/>
                                    <a14:backgroundMark x1="53648" y1="22449" x2="50000" y2="25510"/>
                                    <a14:backgroundMark x1="56116" y1="21429" x2="54292" y2="23469"/>
                                    <a14:backgroundMark x1="53648" y1="22449" x2="45386" y2="31122"/>
                                    <a14:backgroundMark x1="45923" y1="30612" x2="44099" y2="32143"/>
                                    <a14:backgroundMark x1="53433" y1="22449" x2="54506" y2="21429"/>
                                    <a14:backgroundMark x1="52361" y1="23469" x2="54292" y2="23469"/>
                                    <a14:backgroundMark x1="16524" y1="38265" x2="17489" y2="38265"/>
                                    <a14:backgroundMark x1="41309" y1="68878" x2="41309" y2="68878"/>
                                    <a14:backgroundMark x1="41738" y1="67347" x2="41738" y2="69898"/>
                                    <a14:backgroundMark x1="33262" y1="38265" x2="33047" y2="40816"/>
                                    <a14:backgroundMark x1="64592" y1="46939" x2="64378" y2="48469"/>
                                    <a14:backgroundMark x1="67811" y1="62755" x2="68562" y2="62755"/>
                                    <a14:backgroundMark x1="68026" y1="56122" x2="68026" y2="53061"/>
                                    <a14:backgroundMark x1="67811" y1="30612" x2="66845" y2="30612"/>
                                    <a14:backgroundMark x1="82082" y1="60714" x2="81545" y2="58673"/>
                                    <a14:backgroundMark x1="82082" y1="58673" x2="81867" y2="61735"/>
                                    <a14:backgroundMark x1="68026" y1="55102" x2="67489" y2="55102"/>
                                    <a14:backgroundMark x1="14378" y1="57143" x2="14700" y2="5918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1068130" y="2914981"/>
                        <a:ext cx="282063" cy="95126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215" name="楕円 1214">
                      <a:extLst>
                        <a:ext uri="{FF2B5EF4-FFF2-40B4-BE49-F238E27FC236}">
                          <a16:creationId xmlns:a16="http://schemas.microsoft.com/office/drawing/2014/main" id="{9EAFB8C8-A014-44AA-80F0-9E02A0BE00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607" y="1007271"/>
                      <a:ext cx="604475" cy="604474"/>
                    </a:xfrm>
                    <a:prstGeom prst="ellipse">
                      <a:avLst/>
                    </a:prstGeom>
                    <a:solidFill>
                      <a:srgbClr val="FFB265"/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  <a:scene3d>
                      <a:camera prst="orthographicFront"/>
                      <a:lightRig rig="threePt" dir="t"/>
                    </a:scene3d>
                    <a:sp3d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216" name="グループ化 1215">
                      <a:extLst>
                        <a:ext uri="{FF2B5EF4-FFF2-40B4-BE49-F238E27FC236}">
                          <a16:creationId xmlns:a16="http://schemas.microsoft.com/office/drawing/2014/main" id="{682659C1-8C88-4AB4-A607-5207250F0B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27274" y="815218"/>
                      <a:ext cx="693490" cy="471245"/>
                      <a:chOff x="10848681" y="2777656"/>
                      <a:chExt cx="848951" cy="576885"/>
                    </a:xfrm>
                  </p:grpSpPr>
                  <p:sp>
                    <p:nvSpPr>
                      <p:cNvPr id="1217" name="フリーフォーム 339">
                        <a:extLst>
                          <a:ext uri="{FF2B5EF4-FFF2-40B4-BE49-F238E27FC236}">
                            <a16:creationId xmlns:a16="http://schemas.microsoft.com/office/drawing/2014/main" id="{11837791-ADFC-4134-8BE3-BB064ACE0EC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11881" y="2793344"/>
                        <a:ext cx="785751" cy="537145"/>
                      </a:xfrm>
                      <a:custGeom>
                        <a:avLst/>
                        <a:gdLst>
                          <a:gd name="T0" fmla="*/ 2621126 w 2621279"/>
                          <a:gd name="T1" fmla="*/ 1684147 h 1756316"/>
                          <a:gd name="T2" fmla="*/ 2495980 w 2621279"/>
                          <a:gd name="T3" fmla="*/ 1068856 h 1756316"/>
                          <a:gd name="T4" fmla="*/ 2370394 w 2621279"/>
                          <a:gd name="T5" fmla="*/ 690022 h 1756316"/>
                          <a:gd name="T6" fmla="*/ 2175294 w 2621279"/>
                          <a:gd name="T7" fmla="*/ 403766 h 1756316"/>
                          <a:gd name="T8" fmla="*/ 2070519 w 2621279"/>
                          <a:gd name="T9" fmla="*/ 260891 h 1756316"/>
                          <a:gd name="T10" fmla="*/ 1689519 w 2621279"/>
                          <a:gd name="T11" fmla="*/ 146591 h 1756316"/>
                          <a:gd name="T12" fmla="*/ 994194 w 2621279"/>
                          <a:gd name="T13" fmla="*/ 3716 h 1756316"/>
                          <a:gd name="T14" fmla="*/ 784644 w 2621279"/>
                          <a:gd name="T15" fmla="*/ 60866 h 1756316"/>
                          <a:gd name="T16" fmla="*/ 508419 w 2621279"/>
                          <a:gd name="T17" fmla="*/ 260891 h 1756316"/>
                          <a:gd name="T18" fmla="*/ 232194 w 2621279"/>
                          <a:gd name="T19" fmla="*/ 546641 h 1756316"/>
                          <a:gd name="T20" fmla="*/ 41694 w 2621279"/>
                          <a:gd name="T21" fmla="*/ 765716 h 1756316"/>
                          <a:gd name="T22" fmla="*/ 3594 w 2621279"/>
                          <a:gd name="T23" fmla="*/ 975266 h 1756316"/>
                          <a:gd name="T24" fmla="*/ 22644 w 2621279"/>
                          <a:gd name="T25" fmla="*/ 1451516 h 1756316"/>
                          <a:gd name="T26" fmla="*/ 13119 w 2621279"/>
                          <a:gd name="T27" fmla="*/ 1756316 h 1756316"/>
                          <a:gd name="T28" fmla="*/ 232194 w 2621279"/>
                          <a:gd name="T29" fmla="*/ 1451516 h 1756316"/>
                          <a:gd name="T30" fmla="*/ 451269 w 2621279"/>
                          <a:gd name="T31" fmla="*/ 1184816 h 1756316"/>
                          <a:gd name="T32" fmla="*/ 898944 w 2621279"/>
                          <a:gd name="T33" fmla="*/ 1041941 h 1756316"/>
                          <a:gd name="T34" fmla="*/ 975144 w 2621279"/>
                          <a:gd name="T35" fmla="*/ 1032416 h 1756316"/>
                          <a:gd name="T36" fmla="*/ 1318044 w 2621279"/>
                          <a:gd name="T37" fmla="*/ 1032416 h 1756316"/>
                          <a:gd name="T38" fmla="*/ 2013369 w 2621279"/>
                          <a:gd name="T39" fmla="*/ 1175291 h 1756316"/>
                          <a:gd name="T40" fmla="*/ 2422944 w 2621279"/>
                          <a:gd name="T41" fmla="*/ 1327691 h 1756316"/>
                          <a:gd name="T42" fmla="*/ 2519648 w 2621279"/>
                          <a:gd name="T43" fmla="*/ 1464344 h 1756316"/>
                          <a:gd name="T44" fmla="*/ 2621126 w 2621279"/>
                          <a:gd name="T45" fmla="*/ 1684147 h 175631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60000 65536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</a:gdLst>
                        <a:ahLst/>
                        <a:cxnLst>
                          <a:cxn ang="T46">
                            <a:pos x="T0" y="T1"/>
                          </a:cxn>
                          <a:cxn ang="T47">
                            <a:pos x="T2" y="T3"/>
                          </a:cxn>
                          <a:cxn ang="T48">
                            <a:pos x="T4" y="T5"/>
                          </a:cxn>
                          <a:cxn ang="T49">
                            <a:pos x="T6" y="T7"/>
                          </a:cxn>
                          <a:cxn ang="T50">
                            <a:pos x="T8" y="T9"/>
                          </a:cxn>
                          <a:cxn ang="T51">
                            <a:pos x="T10" y="T11"/>
                          </a:cxn>
                          <a:cxn ang="T52">
                            <a:pos x="T12" y="T13"/>
                          </a:cxn>
                          <a:cxn ang="T53">
                            <a:pos x="T14" y="T15"/>
                          </a:cxn>
                          <a:cxn ang="T54">
                            <a:pos x="T16" y="T17"/>
                          </a:cxn>
                          <a:cxn ang="T55">
                            <a:pos x="T18" y="T19"/>
                          </a:cxn>
                          <a:cxn ang="T56">
                            <a:pos x="T20" y="T21"/>
                          </a:cxn>
                          <a:cxn ang="T57">
                            <a:pos x="T22" y="T23"/>
                          </a:cxn>
                          <a:cxn ang="T58">
                            <a:pos x="T24" y="T25"/>
                          </a:cxn>
                          <a:cxn ang="T59">
                            <a:pos x="T26" y="T27"/>
                          </a:cxn>
                          <a:cxn ang="T60">
                            <a:pos x="T28" y="T29"/>
                          </a:cxn>
                          <a:cxn ang="T61">
                            <a:pos x="T30" y="T31"/>
                          </a:cxn>
                          <a:cxn ang="T62">
                            <a:pos x="T32" y="T33"/>
                          </a:cxn>
                          <a:cxn ang="T63">
                            <a:pos x="T34" y="T35"/>
                          </a:cxn>
                          <a:cxn ang="T64">
                            <a:pos x="T36" y="T37"/>
                          </a:cxn>
                          <a:cxn ang="T65">
                            <a:pos x="T38" y="T39"/>
                          </a:cxn>
                          <a:cxn ang="T66">
                            <a:pos x="T40" y="T41"/>
                          </a:cxn>
                          <a:cxn ang="T67">
                            <a:pos x="T42" y="T43"/>
                          </a:cxn>
                          <a:cxn ang="T68">
                            <a:pos x="T44" y="T45"/>
                          </a:cxn>
                        </a:cxnLst>
                        <a:rect l="0" t="0" r="r" b="b"/>
                        <a:pathLst>
                          <a:path w="2621279" h="1756316">
                            <a:moveTo>
                              <a:pt x="2621126" y="1684147"/>
                            </a:moveTo>
                            <a:cubicBezTo>
                              <a:pt x="2617181" y="1618232"/>
                              <a:pt x="2531591" y="1196702"/>
                              <a:pt x="2495980" y="1068856"/>
                            </a:cubicBezTo>
                            <a:cubicBezTo>
                              <a:pt x="2460369" y="941010"/>
                              <a:pt x="2423842" y="800870"/>
                              <a:pt x="2370394" y="690022"/>
                            </a:cubicBezTo>
                            <a:cubicBezTo>
                              <a:pt x="2316946" y="579174"/>
                              <a:pt x="2225273" y="475288"/>
                              <a:pt x="2175294" y="403766"/>
                            </a:cubicBezTo>
                            <a:cubicBezTo>
                              <a:pt x="2125315" y="332244"/>
                              <a:pt x="2151481" y="303753"/>
                              <a:pt x="2070519" y="260891"/>
                            </a:cubicBezTo>
                            <a:cubicBezTo>
                              <a:pt x="1989557" y="218029"/>
                              <a:pt x="1868907" y="189454"/>
                              <a:pt x="1689519" y="146591"/>
                            </a:cubicBezTo>
                            <a:cubicBezTo>
                              <a:pt x="1510131" y="103728"/>
                              <a:pt x="1145006" y="18003"/>
                              <a:pt x="994194" y="3716"/>
                            </a:cubicBezTo>
                            <a:cubicBezTo>
                              <a:pt x="843381" y="-10572"/>
                              <a:pt x="865606" y="18004"/>
                              <a:pt x="784644" y="60866"/>
                            </a:cubicBezTo>
                            <a:cubicBezTo>
                              <a:pt x="703682" y="103728"/>
                              <a:pt x="600494" y="179929"/>
                              <a:pt x="508419" y="260891"/>
                            </a:cubicBezTo>
                            <a:cubicBezTo>
                              <a:pt x="416344" y="341853"/>
                              <a:pt x="309982" y="462503"/>
                              <a:pt x="232194" y="546641"/>
                            </a:cubicBezTo>
                            <a:cubicBezTo>
                              <a:pt x="154406" y="630779"/>
                              <a:pt x="79794" y="694278"/>
                              <a:pt x="41694" y="765716"/>
                            </a:cubicBezTo>
                            <a:cubicBezTo>
                              <a:pt x="3594" y="837154"/>
                              <a:pt x="6769" y="860966"/>
                              <a:pt x="3594" y="975266"/>
                            </a:cubicBezTo>
                            <a:cubicBezTo>
                              <a:pt x="419" y="1089566"/>
                              <a:pt x="21056" y="1321341"/>
                              <a:pt x="22644" y="1451516"/>
                            </a:cubicBezTo>
                            <a:cubicBezTo>
                              <a:pt x="24231" y="1581691"/>
                              <a:pt x="-21806" y="1756316"/>
                              <a:pt x="13119" y="1756316"/>
                            </a:cubicBezTo>
                            <a:cubicBezTo>
                              <a:pt x="48044" y="1756316"/>
                              <a:pt x="159169" y="1546766"/>
                              <a:pt x="232194" y="1451516"/>
                            </a:cubicBezTo>
                            <a:cubicBezTo>
                              <a:pt x="305219" y="1356266"/>
                              <a:pt x="340144" y="1253078"/>
                              <a:pt x="451269" y="1184816"/>
                            </a:cubicBezTo>
                            <a:cubicBezTo>
                              <a:pt x="562394" y="1116554"/>
                              <a:pt x="811632" y="1067341"/>
                              <a:pt x="898944" y="1041941"/>
                            </a:cubicBezTo>
                            <a:cubicBezTo>
                              <a:pt x="986256" y="1016541"/>
                              <a:pt x="905294" y="1034003"/>
                              <a:pt x="975144" y="1032416"/>
                            </a:cubicBezTo>
                            <a:cubicBezTo>
                              <a:pt x="1044994" y="1030828"/>
                              <a:pt x="1145007" y="1008604"/>
                              <a:pt x="1318044" y="1032416"/>
                            </a:cubicBezTo>
                            <a:cubicBezTo>
                              <a:pt x="1491081" y="1056228"/>
                              <a:pt x="1829219" y="1126079"/>
                              <a:pt x="2013369" y="1175291"/>
                            </a:cubicBezTo>
                            <a:cubicBezTo>
                              <a:pt x="2197519" y="1224503"/>
                              <a:pt x="2324519" y="1278479"/>
                              <a:pt x="2422944" y="1327691"/>
                            </a:cubicBezTo>
                            <a:cubicBezTo>
                              <a:pt x="2521369" y="1376903"/>
                              <a:pt x="2486618" y="1404935"/>
                              <a:pt x="2519648" y="1464344"/>
                            </a:cubicBezTo>
                            <a:cubicBezTo>
                              <a:pt x="2552678" y="1523753"/>
                              <a:pt x="2625071" y="1750062"/>
                              <a:pt x="2621126" y="168414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18" name="フリーフォーム: 図形 1217">
                        <a:extLst>
                          <a:ext uri="{FF2B5EF4-FFF2-40B4-BE49-F238E27FC236}">
                            <a16:creationId xmlns:a16="http://schemas.microsoft.com/office/drawing/2014/main" id="{80570CE5-AF61-44C7-B3FD-0AB17ACC286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21449700">
                        <a:off x="11566023" y="3172598"/>
                        <a:ext cx="70516" cy="51679"/>
                      </a:xfrm>
                      <a:custGeom>
                        <a:avLst/>
                        <a:gdLst>
                          <a:gd name="connsiteX0" fmla="*/ 0 w 247650"/>
                          <a:gd name="connsiteY0" fmla="*/ 0 h 180975"/>
                          <a:gd name="connsiteX1" fmla="*/ 247650 w 247650"/>
                          <a:gd name="connsiteY1" fmla="*/ 180975 h 1809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247650" h="180975">
                            <a:moveTo>
                              <a:pt x="0" y="0"/>
                            </a:moveTo>
                            <a:lnTo>
                              <a:pt x="247650" y="180975"/>
                            </a:lnTo>
                          </a:path>
                        </a:pathLst>
                      </a:custGeom>
                      <a:noFill/>
                      <a:ln w="19050" cap="rnd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 rtlCol="0" anchor="t"/>
                      <a:lstStyle>
                        <a:lvl1pPr marL="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indent="0">
                          <a:defRPr sz="1100"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l"/>
                        <a:endParaRPr kumimoji="1" lang="ja-JP" altLang="en-US" sz="1100"/>
                      </a:p>
                    </p:txBody>
                  </p:sp>
                  <p:sp>
                    <p:nvSpPr>
                      <p:cNvPr id="1219" name="フリーフォーム 340">
                        <a:extLst>
                          <a:ext uri="{FF2B5EF4-FFF2-40B4-BE49-F238E27FC236}">
                            <a16:creationId xmlns:a16="http://schemas.microsoft.com/office/drawing/2014/main" id="{A6D1A9CC-5DCC-4D57-A71F-01C0C13EEEEF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928515" y="2777656"/>
                        <a:ext cx="670316" cy="438387"/>
                      </a:xfrm>
                      <a:custGeom>
                        <a:avLst/>
                        <a:gdLst>
                          <a:gd name="T0" fmla="*/ 2236186 w 2236186"/>
                          <a:gd name="T1" fmla="*/ 1243246 h 1433407"/>
                          <a:gd name="T2" fmla="*/ 2207611 w 2236186"/>
                          <a:gd name="T3" fmla="*/ 833671 h 1433407"/>
                          <a:gd name="T4" fmla="*/ 2140936 w 2236186"/>
                          <a:gd name="T5" fmla="*/ 481246 h 1433407"/>
                          <a:gd name="T6" fmla="*/ 2045686 w 2236186"/>
                          <a:gd name="T7" fmla="*/ 281221 h 1433407"/>
                          <a:gd name="T8" fmla="*/ 1721836 w 2236186"/>
                          <a:gd name="T9" fmla="*/ 176446 h 1433407"/>
                          <a:gd name="T10" fmla="*/ 1074136 w 2236186"/>
                          <a:gd name="T11" fmla="*/ 24046 h 1433407"/>
                          <a:gd name="T12" fmla="*/ 826486 w 2236186"/>
                          <a:gd name="T13" fmla="*/ 24046 h 1433407"/>
                          <a:gd name="T14" fmla="*/ 502636 w 2236186"/>
                          <a:gd name="T15" fmla="*/ 252646 h 1433407"/>
                          <a:gd name="T16" fmla="*/ 54961 w 2236186"/>
                          <a:gd name="T17" fmla="*/ 719371 h 1433407"/>
                          <a:gd name="T18" fmla="*/ 7336 w 2236186"/>
                          <a:gd name="T19" fmla="*/ 900346 h 1433407"/>
                          <a:gd name="T20" fmla="*/ 54961 w 2236186"/>
                          <a:gd name="T21" fmla="*/ 1348021 h 1433407"/>
                          <a:gd name="T22" fmla="*/ 74011 w 2236186"/>
                          <a:gd name="T23" fmla="*/ 1414696 h 1433407"/>
                          <a:gd name="T24" fmla="*/ 302611 w 2236186"/>
                          <a:gd name="T25" fmla="*/ 1119421 h 1433407"/>
                          <a:gd name="T26" fmla="*/ 750286 w 2236186"/>
                          <a:gd name="T27" fmla="*/ 976546 h 1433407"/>
                          <a:gd name="T28" fmla="*/ 1531336 w 2236186"/>
                          <a:gd name="T29" fmla="*/ 1005121 h 1433407"/>
                          <a:gd name="T30" fmla="*/ 1931386 w 2236186"/>
                          <a:gd name="T31" fmla="*/ 1128946 h 1433407"/>
                          <a:gd name="T32" fmla="*/ 2236186 w 2236186"/>
                          <a:gd name="T33" fmla="*/ 1243246 h 1433407"/>
                          <a:gd name="T34" fmla="*/ 0 60000 65536"/>
                          <a:gd name="T35" fmla="*/ 0 60000 65536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</a:gdLst>
                        <a:ahLst/>
                        <a:cxnLst>
                          <a:cxn ang="T34">
                            <a:pos x="T0" y="T1"/>
                          </a:cxn>
                          <a:cxn ang="T35">
                            <a:pos x="T2" y="T3"/>
                          </a:cxn>
                          <a:cxn ang="T36">
                            <a:pos x="T4" y="T5"/>
                          </a:cxn>
                          <a:cxn ang="T37">
                            <a:pos x="T6" y="T7"/>
                          </a:cxn>
                          <a:cxn ang="T38">
                            <a:pos x="T8" y="T9"/>
                          </a:cxn>
                          <a:cxn ang="T39">
                            <a:pos x="T10" y="T11"/>
                          </a:cxn>
                          <a:cxn ang="T40">
                            <a:pos x="T12" y="T13"/>
                          </a:cxn>
                          <a:cxn ang="T41">
                            <a:pos x="T14" y="T15"/>
                          </a:cxn>
                          <a:cxn ang="T42">
                            <a:pos x="T16" y="T17"/>
                          </a:cxn>
                          <a:cxn ang="T43">
                            <a:pos x="T18" y="T19"/>
                          </a:cxn>
                          <a:cxn ang="T44">
                            <a:pos x="T20" y="T21"/>
                          </a:cxn>
                          <a:cxn ang="T45">
                            <a:pos x="T22" y="T23"/>
                          </a:cxn>
                          <a:cxn ang="T46">
                            <a:pos x="T24" y="T25"/>
                          </a:cxn>
                          <a:cxn ang="T47">
                            <a:pos x="T26" y="T27"/>
                          </a:cxn>
                          <a:cxn ang="T48">
                            <a:pos x="T28" y="T29"/>
                          </a:cxn>
                          <a:cxn ang="T49">
                            <a:pos x="T30" y="T31"/>
                          </a:cxn>
                          <a:cxn ang="T50">
                            <a:pos x="T32" y="T33"/>
                          </a:cxn>
                        </a:cxnLst>
                        <a:rect l="0" t="0" r="r" b="b"/>
                        <a:pathLst>
                          <a:path w="2236186" h="1433407">
                            <a:moveTo>
                              <a:pt x="2236186" y="1243246"/>
                            </a:moveTo>
                            <a:cubicBezTo>
                              <a:pt x="2229836" y="1101958"/>
                              <a:pt x="2223486" y="960671"/>
                              <a:pt x="2207611" y="833671"/>
                            </a:cubicBezTo>
                            <a:cubicBezTo>
                              <a:pt x="2191736" y="706671"/>
                              <a:pt x="2167923" y="573321"/>
                              <a:pt x="2140936" y="481246"/>
                            </a:cubicBezTo>
                            <a:cubicBezTo>
                              <a:pt x="2113949" y="389171"/>
                              <a:pt x="2115536" y="332021"/>
                              <a:pt x="2045686" y="281221"/>
                            </a:cubicBezTo>
                            <a:cubicBezTo>
                              <a:pt x="1975836" y="230421"/>
                              <a:pt x="1883761" y="219308"/>
                              <a:pt x="1721836" y="176446"/>
                            </a:cubicBezTo>
                            <a:cubicBezTo>
                              <a:pt x="1559911" y="133583"/>
                              <a:pt x="1223361" y="49446"/>
                              <a:pt x="1074136" y="24046"/>
                            </a:cubicBezTo>
                            <a:cubicBezTo>
                              <a:pt x="924911" y="-1354"/>
                              <a:pt x="921736" y="-14054"/>
                              <a:pt x="826486" y="24046"/>
                            </a:cubicBezTo>
                            <a:cubicBezTo>
                              <a:pt x="731236" y="62146"/>
                              <a:pt x="631223" y="136759"/>
                              <a:pt x="502636" y="252646"/>
                            </a:cubicBezTo>
                            <a:cubicBezTo>
                              <a:pt x="374049" y="368533"/>
                              <a:pt x="137511" y="611421"/>
                              <a:pt x="54961" y="719371"/>
                            </a:cubicBezTo>
                            <a:cubicBezTo>
                              <a:pt x="-27589" y="827321"/>
                              <a:pt x="7336" y="795571"/>
                              <a:pt x="7336" y="900346"/>
                            </a:cubicBezTo>
                            <a:cubicBezTo>
                              <a:pt x="7336" y="1005121"/>
                              <a:pt x="43849" y="1262296"/>
                              <a:pt x="54961" y="1348021"/>
                            </a:cubicBezTo>
                            <a:cubicBezTo>
                              <a:pt x="66073" y="1433746"/>
                              <a:pt x="32736" y="1452796"/>
                              <a:pt x="74011" y="1414696"/>
                            </a:cubicBezTo>
                            <a:cubicBezTo>
                              <a:pt x="115286" y="1376596"/>
                              <a:pt x="189899" y="1192446"/>
                              <a:pt x="302611" y="1119421"/>
                            </a:cubicBezTo>
                            <a:cubicBezTo>
                              <a:pt x="415323" y="1046396"/>
                              <a:pt x="545499" y="995596"/>
                              <a:pt x="750286" y="976546"/>
                            </a:cubicBezTo>
                            <a:cubicBezTo>
                              <a:pt x="955073" y="957496"/>
                              <a:pt x="1334486" y="979721"/>
                              <a:pt x="1531336" y="1005121"/>
                            </a:cubicBezTo>
                            <a:cubicBezTo>
                              <a:pt x="1728186" y="1030521"/>
                              <a:pt x="1931386" y="1128946"/>
                              <a:pt x="1931386" y="1128946"/>
                            </a:cubicBezTo>
                            <a:lnTo>
                              <a:pt x="2236186" y="1243246"/>
                            </a:ln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0" name="フリーフォーム 341">
                        <a:extLst>
                          <a:ext uri="{FF2B5EF4-FFF2-40B4-BE49-F238E27FC236}">
                            <a16:creationId xmlns:a16="http://schemas.microsoft.com/office/drawing/2014/main" id="{E1DBFB6B-C8C3-4999-8782-49786B68D9A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888" y="3053770"/>
                        <a:ext cx="766569" cy="300771"/>
                      </a:xfrm>
                      <a:custGeom>
                        <a:avLst/>
                        <a:gdLst>
                          <a:gd name="T0" fmla="*/ 2553507 w 2557289"/>
                          <a:gd name="T1" fmla="*/ 428625 h 983440"/>
                          <a:gd name="T2" fmla="*/ 2077257 w 2557289"/>
                          <a:gd name="T3" fmla="*/ 209550 h 983440"/>
                          <a:gd name="T4" fmla="*/ 1801032 w 2557289"/>
                          <a:gd name="T5" fmla="*/ 114300 h 983440"/>
                          <a:gd name="T6" fmla="*/ 1391457 w 2557289"/>
                          <a:gd name="T7" fmla="*/ 19050 h 983440"/>
                          <a:gd name="T8" fmla="*/ 1067607 w 2557289"/>
                          <a:gd name="T9" fmla="*/ 0 h 983440"/>
                          <a:gd name="T10" fmla="*/ 677082 w 2557289"/>
                          <a:gd name="T11" fmla="*/ 57150 h 983440"/>
                          <a:gd name="T12" fmla="*/ 372282 w 2557289"/>
                          <a:gd name="T13" fmla="*/ 228600 h 983440"/>
                          <a:gd name="T14" fmla="*/ 124632 w 2557289"/>
                          <a:gd name="T15" fmla="*/ 581025 h 983440"/>
                          <a:gd name="T16" fmla="*/ 807 w 2557289"/>
                          <a:gd name="T17" fmla="*/ 876300 h 983440"/>
                          <a:gd name="T18" fmla="*/ 77007 w 2557289"/>
                          <a:gd name="T19" fmla="*/ 981075 h 983440"/>
                          <a:gd name="T20" fmla="*/ 191307 w 2557289"/>
                          <a:gd name="T21" fmla="*/ 790575 h 983440"/>
                          <a:gd name="T22" fmla="*/ 381807 w 2557289"/>
                          <a:gd name="T23" fmla="*/ 561975 h 983440"/>
                          <a:gd name="T24" fmla="*/ 762252 w 2557289"/>
                          <a:gd name="T25" fmla="*/ 311711 h 983440"/>
                          <a:gd name="T26" fmla="*/ 1267632 w 2557289"/>
                          <a:gd name="T27" fmla="*/ 200025 h 983440"/>
                          <a:gd name="T28" fmla="*/ 1661668 w 2557289"/>
                          <a:gd name="T29" fmla="*/ 209550 h 983440"/>
                          <a:gd name="T30" fmla="*/ 1927620 w 2557289"/>
                          <a:gd name="T31" fmla="*/ 438850 h 983440"/>
                          <a:gd name="T32" fmla="*/ 2097811 w 2557289"/>
                          <a:gd name="T33" fmla="*/ 512846 h 983440"/>
                          <a:gd name="T34" fmla="*/ 2289816 w 2557289"/>
                          <a:gd name="T35" fmla="*/ 475247 h 983440"/>
                          <a:gd name="T36" fmla="*/ 2553507 w 2557289"/>
                          <a:gd name="T37" fmla="*/ 428625 h 983440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</a:gdLst>
                        <a:ahLst/>
                        <a:cxnLst>
                          <a:cxn ang="T38">
                            <a:pos x="T0" y="T1"/>
                          </a:cxn>
                          <a:cxn ang="T39">
                            <a:pos x="T2" y="T3"/>
                          </a:cxn>
                          <a:cxn ang="T40">
                            <a:pos x="T4" y="T5"/>
                          </a:cxn>
                          <a:cxn ang="T41">
                            <a:pos x="T6" y="T7"/>
                          </a:cxn>
                          <a:cxn ang="T42">
                            <a:pos x="T8" y="T9"/>
                          </a:cxn>
                          <a:cxn ang="T43">
                            <a:pos x="T10" y="T11"/>
                          </a:cxn>
                          <a:cxn ang="T44">
                            <a:pos x="T12" y="T13"/>
                          </a:cxn>
                          <a:cxn ang="T45">
                            <a:pos x="T14" y="T15"/>
                          </a:cxn>
                          <a:cxn ang="T46">
                            <a:pos x="T16" y="T17"/>
                          </a:cxn>
                          <a:cxn ang="T47">
                            <a:pos x="T18" y="T19"/>
                          </a:cxn>
                          <a:cxn ang="T48">
                            <a:pos x="T20" y="T21"/>
                          </a:cxn>
                          <a:cxn ang="T49">
                            <a:pos x="T22" y="T23"/>
                          </a:cxn>
                          <a:cxn ang="T50">
                            <a:pos x="T24" y="T25"/>
                          </a:cxn>
                          <a:cxn ang="T51">
                            <a:pos x="T26" y="T27"/>
                          </a:cxn>
                          <a:cxn ang="T52">
                            <a:pos x="T28" y="T29"/>
                          </a:cxn>
                          <a:cxn ang="T53">
                            <a:pos x="T30" y="T31"/>
                          </a:cxn>
                          <a:cxn ang="T54">
                            <a:pos x="T32" y="T33"/>
                          </a:cxn>
                          <a:cxn ang="T55">
                            <a:pos x="T34" y="T35"/>
                          </a:cxn>
                          <a:cxn ang="T56">
                            <a:pos x="T36" y="T37"/>
                          </a:cxn>
                        </a:cxnLst>
                        <a:rect l="0" t="0" r="r" b="b"/>
                        <a:pathLst>
                          <a:path w="2557289" h="983440">
                            <a:moveTo>
                              <a:pt x="2553507" y="428625"/>
                            </a:moveTo>
                            <a:cubicBezTo>
                              <a:pt x="2518081" y="384342"/>
                              <a:pt x="2202670" y="261938"/>
                              <a:pt x="2077257" y="209550"/>
                            </a:cubicBezTo>
                            <a:cubicBezTo>
                              <a:pt x="1951845" y="157163"/>
                              <a:pt x="1915332" y="146050"/>
                              <a:pt x="1801032" y="114300"/>
                            </a:cubicBezTo>
                            <a:cubicBezTo>
                              <a:pt x="1686732" y="82550"/>
                              <a:pt x="1513694" y="38100"/>
                              <a:pt x="1391457" y="19050"/>
                            </a:cubicBezTo>
                            <a:cubicBezTo>
                              <a:pt x="1269220" y="0"/>
                              <a:pt x="1186669" y="-6350"/>
                              <a:pt x="1067607" y="0"/>
                            </a:cubicBezTo>
                            <a:cubicBezTo>
                              <a:pt x="948545" y="6350"/>
                              <a:pt x="792969" y="19050"/>
                              <a:pt x="677082" y="57150"/>
                            </a:cubicBezTo>
                            <a:cubicBezTo>
                              <a:pt x="561194" y="95250"/>
                              <a:pt x="464357" y="141288"/>
                              <a:pt x="372282" y="228600"/>
                            </a:cubicBezTo>
                            <a:cubicBezTo>
                              <a:pt x="280207" y="315912"/>
                              <a:pt x="186545" y="473075"/>
                              <a:pt x="124632" y="581025"/>
                            </a:cubicBezTo>
                            <a:cubicBezTo>
                              <a:pt x="62719" y="688975"/>
                              <a:pt x="8744" y="809625"/>
                              <a:pt x="807" y="876300"/>
                            </a:cubicBezTo>
                            <a:cubicBezTo>
                              <a:pt x="-7130" y="942975"/>
                              <a:pt x="45257" y="995363"/>
                              <a:pt x="77007" y="981075"/>
                            </a:cubicBezTo>
                            <a:cubicBezTo>
                              <a:pt x="108757" y="966788"/>
                              <a:pt x="140507" y="860425"/>
                              <a:pt x="191307" y="790575"/>
                            </a:cubicBezTo>
                            <a:cubicBezTo>
                              <a:pt x="242107" y="720725"/>
                              <a:pt x="286650" y="641786"/>
                              <a:pt x="381807" y="561975"/>
                            </a:cubicBezTo>
                            <a:cubicBezTo>
                              <a:pt x="476964" y="482164"/>
                              <a:pt x="614615" y="372036"/>
                              <a:pt x="762252" y="311711"/>
                            </a:cubicBezTo>
                            <a:cubicBezTo>
                              <a:pt x="909889" y="251386"/>
                              <a:pt x="1117729" y="217052"/>
                              <a:pt x="1267632" y="200025"/>
                            </a:cubicBezTo>
                            <a:cubicBezTo>
                              <a:pt x="1417535" y="182998"/>
                              <a:pt x="1551670" y="169746"/>
                              <a:pt x="1661668" y="209550"/>
                            </a:cubicBezTo>
                            <a:cubicBezTo>
                              <a:pt x="1771666" y="249354"/>
                              <a:pt x="1860945" y="392813"/>
                              <a:pt x="1927620" y="438850"/>
                            </a:cubicBezTo>
                            <a:cubicBezTo>
                              <a:pt x="1994295" y="484887"/>
                              <a:pt x="2025414" y="488733"/>
                              <a:pt x="2097811" y="512846"/>
                            </a:cubicBezTo>
                            <a:cubicBezTo>
                              <a:pt x="2170209" y="536959"/>
                              <a:pt x="2213867" y="489284"/>
                              <a:pt x="2289816" y="475247"/>
                            </a:cubicBezTo>
                            <a:cubicBezTo>
                              <a:pt x="2365765" y="461210"/>
                              <a:pt x="2588934" y="472908"/>
                              <a:pt x="2553507" y="428625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sp>
                    <p:nvSpPr>
                      <p:cNvPr id="1221" name="フリーフォーム 337">
                        <a:extLst>
                          <a:ext uri="{FF2B5EF4-FFF2-40B4-BE49-F238E27FC236}">
                            <a16:creationId xmlns:a16="http://schemas.microsoft.com/office/drawing/2014/main" id="{3C6116E1-1C44-4CD4-931E-DFC6883E1E1E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auto">
                      <a:xfrm rot="686584">
                        <a:off x="10848681" y="3058330"/>
                        <a:ext cx="666017" cy="285321"/>
                      </a:xfrm>
                      <a:custGeom>
                        <a:avLst/>
                        <a:gdLst>
                          <a:gd name="T0" fmla="*/ 2133831 w 2221843"/>
                          <a:gd name="T1" fmla="*/ 447322 h 932921"/>
                          <a:gd name="T2" fmla="*/ 1879665 w 2221843"/>
                          <a:gd name="T3" fmla="*/ 339539 h 932921"/>
                          <a:gd name="T4" fmla="*/ 1676631 w 2221843"/>
                          <a:gd name="T5" fmla="*/ 142522 h 932921"/>
                          <a:gd name="T6" fmla="*/ 1333731 w 2221843"/>
                          <a:gd name="T7" fmla="*/ 9172 h 932921"/>
                          <a:gd name="T8" fmla="*/ 838431 w 2221843"/>
                          <a:gd name="T9" fmla="*/ 28222 h 932921"/>
                          <a:gd name="T10" fmla="*/ 505056 w 2221843"/>
                          <a:gd name="T11" fmla="*/ 161572 h 932921"/>
                          <a:gd name="T12" fmla="*/ 305031 w 2221843"/>
                          <a:gd name="T13" fmla="*/ 342547 h 932921"/>
                          <a:gd name="T14" fmla="*/ 143106 w 2221843"/>
                          <a:gd name="T15" fmla="*/ 561622 h 932921"/>
                          <a:gd name="T16" fmla="*/ 231 w 2221843"/>
                          <a:gd name="T17" fmla="*/ 828322 h 932921"/>
                          <a:gd name="T18" fmla="*/ 114531 w 2221843"/>
                          <a:gd name="T19" fmla="*/ 923572 h 932921"/>
                          <a:gd name="T20" fmla="*/ 295506 w 2221843"/>
                          <a:gd name="T21" fmla="*/ 618772 h 932921"/>
                          <a:gd name="T22" fmla="*/ 524106 w 2221843"/>
                          <a:gd name="T23" fmla="*/ 437797 h 932921"/>
                          <a:gd name="T24" fmla="*/ 781281 w 2221843"/>
                          <a:gd name="T25" fmla="*/ 313972 h 932921"/>
                          <a:gd name="T26" fmla="*/ 1076556 w 2221843"/>
                          <a:gd name="T27" fmla="*/ 247297 h 932921"/>
                          <a:gd name="T28" fmla="*/ 1428981 w 2221843"/>
                          <a:gd name="T29" fmla="*/ 247297 h 932921"/>
                          <a:gd name="T30" fmla="*/ 1743306 w 2221843"/>
                          <a:gd name="T31" fmla="*/ 304447 h 932921"/>
                          <a:gd name="T32" fmla="*/ 1914756 w 2221843"/>
                          <a:gd name="T33" fmla="*/ 437797 h 932921"/>
                          <a:gd name="T34" fmla="*/ 2057631 w 2221843"/>
                          <a:gd name="T35" fmla="*/ 466372 h 932921"/>
                          <a:gd name="T36" fmla="*/ 2219556 w 2221843"/>
                          <a:gd name="T37" fmla="*/ 456847 h 932921"/>
                          <a:gd name="T38" fmla="*/ 2133831 w 2221843"/>
                          <a:gd name="T39" fmla="*/ 447322 h 932921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</a:gdLst>
                        <a:ahLst/>
                        <a:cxnLst>
                          <a:cxn ang="T40">
                            <a:pos x="T0" y="T1"/>
                          </a:cxn>
                          <a:cxn ang="T41">
                            <a:pos x="T2" y="T3"/>
                          </a:cxn>
                          <a:cxn ang="T42">
                            <a:pos x="T4" y="T5"/>
                          </a:cxn>
                          <a:cxn ang="T43">
                            <a:pos x="T6" y="T7"/>
                          </a:cxn>
                          <a:cxn ang="T44">
                            <a:pos x="T8" y="T9"/>
                          </a:cxn>
                          <a:cxn ang="T45">
                            <a:pos x="T10" y="T11"/>
                          </a:cxn>
                          <a:cxn ang="T46">
                            <a:pos x="T12" y="T13"/>
                          </a:cxn>
                          <a:cxn ang="T47">
                            <a:pos x="T14" y="T15"/>
                          </a:cxn>
                          <a:cxn ang="T48">
                            <a:pos x="T16" y="T17"/>
                          </a:cxn>
                          <a:cxn ang="T49">
                            <a:pos x="T18" y="T19"/>
                          </a:cxn>
                          <a:cxn ang="T50">
                            <a:pos x="T20" y="T21"/>
                          </a:cxn>
                          <a:cxn ang="T51">
                            <a:pos x="T22" y="T23"/>
                          </a:cxn>
                          <a:cxn ang="T52">
                            <a:pos x="T24" y="T25"/>
                          </a:cxn>
                          <a:cxn ang="T53">
                            <a:pos x="T26" y="T27"/>
                          </a:cxn>
                          <a:cxn ang="T54">
                            <a:pos x="T28" y="T29"/>
                          </a:cxn>
                          <a:cxn ang="T55">
                            <a:pos x="T30" y="T31"/>
                          </a:cxn>
                          <a:cxn ang="T56">
                            <a:pos x="T32" y="T33"/>
                          </a:cxn>
                          <a:cxn ang="T57">
                            <a:pos x="T34" y="T35"/>
                          </a:cxn>
                          <a:cxn ang="T58">
                            <a:pos x="T36" y="T37"/>
                          </a:cxn>
                          <a:cxn ang="T59">
                            <a:pos x="T38" y="T39"/>
                          </a:cxn>
                        </a:cxnLst>
                        <a:rect l="0" t="0" r="r" b="b"/>
                        <a:pathLst>
                          <a:path w="2221843" h="932921">
                            <a:moveTo>
                              <a:pt x="2133831" y="447322"/>
                            </a:moveTo>
                            <a:cubicBezTo>
                              <a:pt x="2077183" y="427771"/>
                              <a:pt x="1955865" y="390339"/>
                              <a:pt x="1879665" y="339539"/>
                            </a:cubicBezTo>
                            <a:cubicBezTo>
                              <a:pt x="1803465" y="288739"/>
                              <a:pt x="1767620" y="197583"/>
                              <a:pt x="1676631" y="142522"/>
                            </a:cubicBezTo>
                            <a:cubicBezTo>
                              <a:pt x="1585642" y="87461"/>
                              <a:pt x="1473431" y="28222"/>
                              <a:pt x="1333731" y="9172"/>
                            </a:cubicBezTo>
                            <a:cubicBezTo>
                              <a:pt x="1194031" y="-9878"/>
                              <a:pt x="976544" y="2822"/>
                              <a:pt x="838431" y="28222"/>
                            </a:cubicBezTo>
                            <a:cubicBezTo>
                              <a:pt x="700318" y="53622"/>
                              <a:pt x="593956" y="109185"/>
                              <a:pt x="505056" y="161572"/>
                            </a:cubicBezTo>
                            <a:cubicBezTo>
                              <a:pt x="416156" y="213959"/>
                              <a:pt x="365356" y="275872"/>
                              <a:pt x="305031" y="342547"/>
                            </a:cubicBezTo>
                            <a:cubicBezTo>
                              <a:pt x="244706" y="409222"/>
                              <a:pt x="193906" y="480660"/>
                              <a:pt x="143106" y="561622"/>
                            </a:cubicBezTo>
                            <a:cubicBezTo>
                              <a:pt x="92306" y="642584"/>
                              <a:pt x="4993" y="767997"/>
                              <a:pt x="231" y="828322"/>
                            </a:cubicBezTo>
                            <a:cubicBezTo>
                              <a:pt x="-4532" y="888647"/>
                              <a:pt x="65318" y="958497"/>
                              <a:pt x="114531" y="923572"/>
                            </a:cubicBezTo>
                            <a:cubicBezTo>
                              <a:pt x="163743" y="888647"/>
                              <a:pt x="227243" y="699735"/>
                              <a:pt x="295506" y="618772"/>
                            </a:cubicBezTo>
                            <a:cubicBezTo>
                              <a:pt x="363768" y="537810"/>
                              <a:pt x="443144" y="488597"/>
                              <a:pt x="524106" y="437797"/>
                            </a:cubicBezTo>
                            <a:cubicBezTo>
                              <a:pt x="605068" y="386997"/>
                              <a:pt x="689206" y="345722"/>
                              <a:pt x="781281" y="313972"/>
                            </a:cubicBezTo>
                            <a:cubicBezTo>
                              <a:pt x="873356" y="282222"/>
                              <a:pt x="968606" y="258409"/>
                              <a:pt x="1076556" y="247297"/>
                            </a:cubicBezTo>
                            <a:cubicBezTo>
                              <a:pt x="1184506" y="236184"/>
                              <a:pt x="1317856" y="237772"/>
                              <a:pt x="1428981" y="247297"/>
                            </a:cubicBezTo>
                            <a:cubicBezTo>
                              <a:pt x="1540106" y="256822"/>
                              <a:pt x="1662343" y="272697"/>
                              <a:pt x="1743306" y="304447"/>
                            </a:cubicBezTo>
                            <a:cubicBezTo>
                              <a:pt x="1824268" y="336197"/>
                              <a:pt x="1862369" y="410810"/>
                              <a:pt x="1914756" y="437797"/>
                            </a:cubicBezTo>
                            <a:cubicBezTo>
                              <a:pt x="1967144" y="464785"/>
                              <a:pt x="2006831" y="463197"/>
                              <a:pt x="2057631" y="466372"/>
                            </a:cubicBezTo>
                            <a:cubicBezTo>
                              <a:pt x="2108431" y="469547"/>
                              <a:pt x="2206856" y="460022"/>
                              <a:pt x="2219556" y="456847"/>
                            </a:cubicBezTo>
                            <a:cubicBezTo>
                              <a:pt x="2232256" y="453672"/>
                              <a:pt x="2190479" y="466873"/>
                              <a:pt x="2133831" y="447322"/>
                            </a:cubicBezTo>
                            <a:close/>
                          </a:path>
                        </a:pathLst>
                      </a:custGeom>
                      <a:solidFill>
                        <a:srgbClr val="D9D9D9"/>
                      </a:solidFill>
                      <a:ln w="9525">
                        <a:solidFill>
                          <a:srgbClr xmlns:mc="http://schemas.openxmlformats.org/markup-compatibility/2006" xmlns:a14="http://schemas.microsoft.com/office/drawing/2010/main" val="000000" mc:Ignorable="a14" a14:legacySpreadsheetColorIndex="64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ja-JP" altLang="en-US"/>
                      </a:p>
                    </p:txBody>
                  </p:sp>
                  <p:pic>
                    <p:nvPicPr>
                      <p:cNvPr id="1222" name="図 1221">
                        <a:extLst>
                          <a:ext uri="{FF2B5EF4-FFF2-40B4-BE49-F238E27FC236}">
                            <a16:creationId xmlns:a16="http://schemas.microsoft.com/office/drawing/2014/main" id="{BF0F7799-B0AB-4B5E-B1FB-AAE554BA706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0" cstate="email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1">
                                <a14:imgEffect>
                                  <a14:backgroundRemoval t="2551" b="90306" l="3541" r="97961">
                                    <a14:foregroundMark x1="13734" y1="47449" x2="12554" y2="50510"/>
                                    <a14:foregroundMark x1="31760" y1="36735" x2="29185" y2="58673"/>
                                    <a14:foregroundMark x1="3648" y1="90816" x2="23820" y2="83163"/>
                                    <a14:foregroundMark x1="23820" y1="83163" x2="26073" y2="78061"/>
                                    <a14:foregroundMark x1="55472" y1="19388" x2="71567" y2="3571"/>
                                    <a14:foregroundMark x1="41094" y1="33163" x2="43562" y2="30612"/>
                                    <a14:foregroundMark x1="71567" y1="3571" x2="92382" y2="3061"/>
                                    <a14:foregroundMark x1="92382" y1="3061" x2="97961" y2="9184"/>
                                    <a14:foregroundMark x1="33584" y1="41327" x2="34979" y2="63265"/>
                                    <a14:foregroundMark x1="15236" y1="59184" x2="16416" y2="65816"/>
                                    <a14:foregroundMark x1="14485" y1="55612" x2="14807" y2="57143"/>
                                    <a14:foregroundMark x1="14270" y1="54082" x2="14485" y2="55612"/>
                                    <a14:foregroundMark x1="47532" y1="40306" x2="42167" y2="67347"/>
                                    <a14:foregroundMark x1="54292" y1="35204" x2="55687" y2="35714"/>
                                    <a14:foregroundMark x1="48498" y1="33163" x2="49785" y2="33673"/>
                                    <a14:foregroundMark x1="47532" y1="32653" x2="48498" y2="33163"/>
                                    <a14:foregroundMark x1="55258" y1="42347" x2="51180" y2="60714"/>
                                    <a14:foregroundMark x1="70601" y1="50000" x2="69957" y2="54082"/>
                                    <a14:foregroundMark x1="69099" y1="50000" x2="68670" y2="51531"/>
                                    <a14:foregroundMark x1="63305" y1="50510" x2="62232" y2="53061"/>
                                    <a14:foregroundMark x1="69528" y1="36735" x2="68777" y2="38265"/>
                                    <a14:foregroundMark x1="91094" y1="42347" x2="89700" y2="44898"/>
                                    <a14:foregroundMark x1="89700" y1="50000" x2="88519" y2="53061"/>
                                    <a14:foregroundMark x1="91524" y1="44898" x2="90021" y2="48980"/>
                                    <a14:foregroundMark x1="89056" y1="40816" x2="91631" y2="41837"/>
                                    <a14:foregroundMark x1="81116" y1="37755" x2="84227" y2="38776"/>
                                    <a14:foregroundMark x1="68133" y1="32143" x2="73283" y2="34184"/>
                                    <a14:foregroundMark x1="81330" y1="61735" x2="78970" y2="65306"/>
                                    <a14:foregroundMark x1="91309" y1="44898" x2="89700" y2="47449"/>
                                    <a14:foregroundMark x1="67704" y1="38265" x2="67489" y2="31122"/>
                                    <a14:foregroundMark x1="68133" y1="55102" x2="67918" y2="48980"/>
                                    <a14:foregroundMark x1="68455" y1="69898" x2="68348" y2="63776"/>
                                    <a14:foregroundMark x1="13197" y1="48469" x2="12554" y2="41327"/>
                                    <a14:foregroundMark x1="13305" y1="37755" x2="14378" y2="36735"/>
                                    <a14:foregroundMark x1="16524" y1="34694" x2="17489" y2="34694"/>
                                    <a14:foregroundMark x1="32403" y1="36735" x2="32940" y2="36735"/>
                                    <a14:foregroundMark x1="38305" y1="39286" x2="38197" y2="40816"/>
                                    <a14:foregroundMark x1="37768" y1="40816" x2="37232" y2="41837"/>
                                    <a14:foregroundMark x1="32725" y1="37755" x2="33262" y2="38265"/>
                                    <a14:foregroundMark x1="14700" y1="55102" x2="15021" y2="56633"/>
                                    <a14:backgroundMark x1="68670" y1="82653" x2="71996" y2="82653"/>
                                    <a14:backgroundMark x1="10515" y1="55102" x2="12661" y2="58673"/>
                                    <a14:backgroundMark x1="10730" y1="52551" x2="12554" y2="54082"/>
                                    <a14:backgroundMark x1="14378" y1="59184" x2="14485" y2="59694"/>
                                    <a14:backgroundMark x1="14485" y1="57143" x2="13519" y2="55102"/>
                                    <a14:backgroundMark x1="9764" y1="57143" x2="10515" y2="58673"/>
                                    <a14:backgroundMark x1="15129" y1="40306" x2="16309" y2="43367"/>
                                    <a14:backgroundMark x1="17167" y1="40306" x2="16309" y2="39286"/>
                                    <a14:backgroundMark x1="14700" y1="43878" x2="14700" y2="43878"/>
                                    <a14:backgroundMark x1="14163" y1="43878" x2="14914" y2="45408"/>
                                    <a14:backgroundMark x1="54506" y1="28571" x2="54506" y2="28571"/>
                                    <a14:backgroundMark x1="52468" y1="26020" x2="52468" y2="26020"/>
                                    <a14:backgroundMark x1="51609" y1="26531" x2="51609" y2="26531"/>
                                    <a14:backgroundMark x1="51931" y1="31122" x2="51931" y2="33163"/>
                                    <a14:backgroundMark x1="53112" y1="33163" x2="52897" y2="36735"/>
                                    <a14:backgroundMark x1="51288" y1="30102" x2="51073" y2="32143"/>
                                    <a14:backgroundMark x1="51502" y1="33163" x2="51502" y2="33163"/>
                                    <a14:backgroundMark x1="50858" y1="33163" x2="50858" y2="33163"/>
                                    <a14:backgroundMark x1="51073" y1="34184" x2="51073" y2="34184"/>
                                    <a14:backgroundMark x1="50429" y1="33163" x2="50429" y2="33163"/>
                                    <a14:backgroundMark x1="50644" y1="35204" x2="50644" y2="35204"/>
                                    <a14:backgroundMark x1="50322" y1="32143" x2="50858" y2="34184"/>
                                    <a14:backgroundMark x1="51931" y1="32143" x2="51931" y2="32143"/>
                                    <a14:backgroundMark x1="51288" y1="33673" x2="51288" y2="33673"/>
                                    <a14:backgroundMark x1="51288" y1="33673" x2="51931" y2="35714"/>
                                    <a14:backgroundMark x1="46245" y1="28571" x2="46245" y2="28571"/>
                                    <a14:backgroundMark x1="28433" y1="63776" x2="28433" y2="63776"/>
                                    <a14:backgroundMark x1="28755" y1="63265" x2="28755" y2="63265"/>
                                    <a14:backgroundMark x1="28004" y1="66327" x2="28004" y2="66327"/>
                                    <a14:backgroundMark x1="27790" y1="67857" x2="27790" y2="67857"/>
                                    <a14:backgroundMark x1="28648" y1="64286" x2="28648" y2="64286"/>
                                    <a14:backgroundMark x1="28112" y1="63776" x2="28112" y2="63776"/>
                                    <a14:backgroundMark x1="28433" y1="61224" x2="28433" y2="61224"/>
                                    <a14:backgroundMark x1="28755" y1="61735" x2="28112" y2="62245"/>
                                    <a14:backgroundMark x1="29399" y1="63265" x2="28755" y2="65306"/>
                                    <a14:backgroundMark x1="40236" y1="70408" x2="41309" y2="75510"/>
                                    <a14:backgroundMark x1="71996" y1="72959" x2="71996" y2="72959"/>
                                    <a14:backgroundMark x1="70494" y1="73469" x2="68777" y2="77551"/>
                                    <a14:backgroundMark x1="70708" y1="75000" x2="67704" y2="78061"/>
                                    <a14:backgroundMark x1="72961" y1="73469" x2="74571" y2="77551"/>
                                    <a14:backgroundMark x1="76395" y1="70408" x2="77575" y2="72959"/>
                                    <a14:backgroundMark x1="76609" y1="65816" x2="76824" y2="72959"/>
                                    <a14:backgroundMark x1="75107" y1="69388" x2="74034" y2="76531"/>
                                    <a14:backgroundMark x1="71352" y1="75510" x2="71030" y2="78061"/>
                                    <a14:backgroundMark x1="69528" y1="76531" x2="68133" y2="78571"/>
                                    <a14:backgroundMark x1="71567" y1="78061" x2="71030" y2="80612"/>
                                    <a14:backgroundMark x1="72318" y1="76020" x2="70386" y2="77041"/>
                                    <a14:backgroundMark x1="68348" y1="81633" x2="69206" y2="82143"/>
                                    <a14:backgroundMark x1="68348" y1="73980" x2="68348" y2="73980"/>
                                    <a14:backgroundMark x1="68884" y1="71939" x2="68348" y2="71939"/>
                                    <a14:backgroundMark x1="64807" y1="29082" x2="62768" y2="35204"/>
                                    <a14:backgroundMark x1="62446" y1="30612" x2="64163" y2="30612"/>
                                    <a14:backgroundMark x1="67382" y1="30612" x2="67382" y2="30612"/>
                                    <a14:backgroundMark x1="62124" y1="28571" x2="62124" y2="28571"/>
                                    <a14:backgroundMark x1="61910" y1="30612" x2="61910" y2="30612"/>
                                    <a14:backgroundMark x1="62983" y1="31122" x2="62983" y2="31122"/>
                                    <a14:backgroundMark x1="62124" y1="25000" x2="62124" y2="30102"/>
                                    <a14:backgroundMark x1="66524" y1="30612" x2="65343" y2="32143"/>
                                    <a14:backgroundMark x1="66953" y1="31122" x2="67597" y2="31122"/>
                                    <a14:backgroundMark x1="77468" y1="34184" x2="77468" y2="41837"/>
                                    <a14:backgroundMark x1="79614" y1="34184" x2="77790" y2="40306"/>
                                    <a14:backgroundMark x1="75751" y1="33163" x2="75429" y2="36735"/>
                                    <a14:backgroundMark x1="71137" y1="43367" x2="71137" y2="43367"/>
                                    <a14:backgroundMark x1="69742" y1="43367" x2="69742" y2="43367"/>
                                    <a14:backgroundMark x1="67382" y1="44898" x2="67382" y2="44898"/>
                                    <a14:backgroundMark x1="66524" y1="52551" x2="66524" y2="52551"/>
                                    <a14:backgroundMark x1="66953" y1="60714" x2="66953" y2="60714"/>
                                    <a14:backgroundMark x1="68562" y1="57653" x2="68562" y2="57653"/>
                                    <a14:backgroundMark x1="67918" y1="56122" x2="67918" y2="56122"/>
                                    <a14:backgroundMark x1="67918" y1="58673" x2="67918" y2="58673"/>
                                    <a14:backgroundMark x1="68562" y1="57143" x2="68348" y2="59694"/>
                                    <a14:backgroundMark x1="68348" y1="44898" x2="68348" y2="44898"/>
                                    <a14:backgroundMark x1="68133" y1="43878" x2="73176" y2="43878"/>
                                    <a14:backgroundMark x1="66738" y1="46429" x2="69206" y2="46429"/>
                                    <a14:backgroundMark x1="67918" y1="41837" x2="66524" y2="43878"/>
                                    <a14:backgroundMark x1="65558" y1="45408" x2="64914" y2="48469"/>
                                    <a14:backgroundMark x1="65987" y1="44388" x2="65987" y2="44388"/>
                                    <a14:backgroundMark x1="65987" y1="43367" x2="65558" y2="46429"/>
                                    <a14:backgroundMark x1="66738" y1="41837" x2="68884" y2="42857"/>
                                    <a14:backgroundMark x1="71352" y1="40306" x2="71996" y2="40306"/>
                                    <a14:backgroundMark x1="74034" y1="35204" x2="74034" y2="35204"/>
                                    <a14:backgroundMark x1="74571" y1="34694" x2="74356" y2="38776"/>
                                    <a14:backgroundMark x1="77575" y1="66837" x2="78755" y2="69388"/>
                                    <a14:backgroundMark x1="84871" y1="51020" x2="84871" y2="51020"/>
                                    <a14:backgroundMark x1="86588" y1="43878" x2="85408" y2="52041"/>
                                    <a14:backgroundMark x1="86803" y1="46429" x2="86588" y2="53061"/>
                                    <a14:backgroundMark x1="87232" y1="42857" x2="87232" y2="50000"/>
                                    <a14:backgroundMark x1="86588" y1="42857" x2="87232" y2="52041"/>
                                    <a14:backgroundMark x1="86803" y1="52551" x2="85837" y2="58673"/>
                                    <a14:backgroundMark x1="85622" y1="57653" x2="82618" y2="58163"/>
                                    <a14:backgroundMark x1="86266" y1="38265" x2="85193" y2="40816"/>
                                    <a14:backgroundMark x1="87017" y1="41327" x2="88627" y2="44898"/>
                                    <a14:backgroundMark x1="87232" y1="38776" x2="87768" y2="41837"/>
                                    <a14:backgroundMark x1="88305" y1="49490" x2="87768" y2="53571"/>
                                    <a14:backgroundMark x1="88412" y1="47449" x2="85837" y2="57143"/>
                                    <a14:backgroundMark x1="82403" y1="58673" x2="84871" y2="61224"/>
                                    <a14:backgroundMark x1="86803" y1="57143" x2="85622" y2="61224"/>
                                    <a14:backgroundMark x1="85837" y1="59184" x2="84979" y2="61224"/>
                                    <a14:backgroundMark x1="84013" y1="62245" x2="84871" y2="62755"/>
                                    <a14:backgroundMark x1="84979" y1="62245" x2="85622" y2="62245"/>
                                    <a14:backgroundMark x1="81438" y1="59184" x2="81545" y2="62755"/>
                                    <a14:backgroundMark x1="82618" y1="58163" x2="82403" y2="60714"/>
                                    <a14:backgroundMark x1="82403" y1="57653" x2="82403" y2="60714"/>
                                    <a14:backgroundMark x1="88627" y1="46429" x2="88627" y2="46429"/>
                                    <a14:backgroundMark x1="92704" y1="40816" x2="92918" y2="43367"/>
                                    <a14:backgroundMark x1="16953" y1="68367" x2="16953" y2="68367"/>
                                    <a14:backgroundMark x1="17811" y1="68367" x2="16953" y2="68367"/>
                                    <a14:backgroundMark x1="28112" y1="66837" x2="28112" y2="66837"/>
                                    <a14:backgroundMark x1="28112" y1="66327" x2="28112" y2="66327"/>
                                    <a14:backgroundMark x1="41631" y1="69388" x2="41631" y2="69388"/>
                                    <a14:backgroundMark x1="28755" y1="66327" x2="28004" y2="66327"/>
                                    <a14:backgroundMark x1="27790" y1="68878" x2="27790" y2="68878"/>
                                    <a14:backgroundMark x1="28433" y1="67857" x2="27575" y2="68878"/>
                                    <a14:backgroundMark x1="28755" y1="62755" x2="28755" y2="62755"/>
                                    <a14:backgroundMark x1="29936" y1="61735" x2="28755" y2="61735"/>
                                    <a14:backgroundMark x1="67811" y1="60714" x2="67811" y2="60714"/>
                                    <a14:backgroundMark x1="68348" y1="60714" x2="67811" y2="60714"/>
                                    <a14:backgroundMark x1="80794" y1="36224" x2="79828" y2="36735"/>
                                    <a14:backgroundMark x1="92811" y1="39286" x2="93026" y2="42347"/>
                                    <a14:backgroundMark x1="92275" y1="41837" x2="92811" y2="45408"/>
                                    <a14:backgroundMark x1="87446" y1="56122" x2="88197" y2="56122"/>
                                    <a14:backgroundMark x1="88841" y1="46939" x2="88734" y2="49490"/>
                                    <a14:backgroundMark x1="88197" y1="43878" x2="88519" y2="46429"/>
                                    <a14:backgroundMark x1="81652" y1="59184" x2="82082" y2="61224"/>
                                    <a14:backgroundMark x1="82082" y1="61224" x2="81652" y2="59694"/>
                                    <a14:backgroundMark x1="68348" y1="40306" x2="67597" y2="39796"/>
                                    <a14:backgroundMark x1="69957" y1="41327" x2="68348" y2="40816"/>
                                    <a14:backgroundMark x1="69742" y1="46939" x2="71567" y2="46939"/>
                                    <a14:backgroundMark x1="68133" y1="57143" x2="68133" y2="57143"/>
                                    <a14:backgroundMark x1="68133" y1="55102" x2="68133" y2="58163"/>
                                    <a14:backgroundMark x1="64592" y1="48469" x2="64592" y2="52551"/>
                                    <a14:backgroundMark x1="49785" y1="23980" x2="49785" y2="23980"/>
                                    <a14:backgroundMark x1="53648" y1="22449" x2="50000" y2="25510"/>
                                    <a14:backgroundMark x1="56116" y1="21429" x2="54292" y2="23469"/>
                                    <a14:backgroundMark x1="53648" y1="22449" x2="45386" y2="31122"/>
                                    <a14:backgroundMark x1="45923" y1="30612" x2="44099" y2="32143"/>
                                    <a14:backgroundMark x1="53433" y1="22449" x2="54506" y2="21429"/>
                                    <a14:backgroundMark x1="52361" y1="23469" x2="54292" y2="23469"/>
                                    <a14:backgroundMark x1="16524" y1="38265" x2="17489" y2="38265"/>
                                    <a14:backgroundMark x1="41309" y1="68878" x2="41309" y2="68878"/>
                                    <a14:backgroundMark x1="41738" y1="67347" x2="41738" y2="69898"/>
                                    <a14:backgroundMark x1="33262" y1="38265" x2="33047" y2="40816"/>
                                    <a14:backgroundMark x1="64592" y1="46939" x2="64378" y2="48469"/>
                                    <a14:backgroundMark x1="67811" y1="62755" x2="68562" y2="62755"/>
                                    <a14:backgroundMark x1="68026" y1="56122" x2="68026" y2="53061"/>
                                    <a14:backgroundMark x1="67811" y1="30612" x2="66845" y2="30612"/>
                                    <a14:backgroundMark x1="82082" y1="60714" x2="81545" y2="58673"/>
                                    <a14:backgroundMark x1="82082" y1="58673" x2="81867" y2="61735"/>
                                    <a14:backgroundMark x1="68026" y1="55102" x2="67489" y2="55102"/>
                                    <a14:backgroundMark x1="14378" y1="57143" x2="14700" y2="59184"/>
                                  </a14:backgroundRemoval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11068130" y="2914981"/>
                        <a:ext cx="282063" cy="95126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sp>
            <p:nvSpPr>
              <p:cNvPr id="11" name="正方形/長方形 10">
                <a:extLst>
                  <a:ext uri="{FF2B5EF4-FFF2-40B4-BE49-F238E27FC236}">
                    <a16:creationId xmlns:a16="http://schemas.microsoft.com/office/drawing/2014/main" id="{94F69C79-E4F8-3052-8024-9A0745F9F254}"/>
                  </a:ext>
                </a:extLst>
              </p:cNvPr>
              <p:cNvSpPr/>
              <p:nvPr/>
            </p:nvSpPr>
            <p:spPr>
              <a:xfrm>
                <a:off x="7391315" y="2154985"/>
                <a:ext cx="1344045" cy="5403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00"/>
                  </a:lnSpc>
                  <a:defRPr/>
                </a:pPr>
                <a:r>
                  <a:rPr lang="ja-JP" altLang="en-US" sz="1200" b="1">
                    <a:ln w="6350">
                      <a:noFill/>
                    </a:ln>
                    <a:solidFill>
                      <a:sysClr val="windowText" lastClr="00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木村工長</a:t>
                </a:r>
                <a:endParaRPr lang="ja-JP" altLang="en-US" sz="1200" b="1" dirty="0">
                  <a:ln w="6350">
                    <a:noFill/>
                  </a:ln>
                  <a:solidFill>
                    <a:sysClr val="windowText" lastClr="00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31A65C3C-33BB-D6FA-4920-739A7C5D3A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b="11018"/>
            <a:stretch/>
          </p:blipFill>
          <p:spPr>
            <a:xfrm>
              <a:off x="7857163" y="1225811"/>
              <a:ext cx="907996" cy="114789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aphicFrame>
        <p:nvGraphicFramePr>
          <p:cNvPr id="15" name="表 52">
            <a:extLst>
              <a:ext uri="{FF2B5EF4-FFF2-40B4-BE49-F238E27FC236}">
                <a16:creationId xmlns:a16="http://schemas.microsoft.com/office/drawing/2014/main" id="{2A618BDE-FD12-6C50-E079-5861B8002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861807"/>
              </p:ext>
            </p:extLst>
          </p:nvPr>
        </p:nvGraphicFramePr>
        <p:xfrm>
          <a:off x="2892867" y="3140353"/>
          <a:ext cx="4086748" cy="3473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6748">
                  <a:extLst>
                    <a:ext uri="{9D8B030D-6E8A-4147-A177-3AD203B41FA5}">
                      <a16:colId xmlns:a16="http://schemas.microsoft.com/office/drawing/2014/main" val="689394446"/>
                    </a:ext>
                  </a:extLst>
                </a:gridCol>
              </a:tblGrid>
              <a:tr h="4086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台車による自動搬送</a:t>
                      </a:r>
                    </a:p>
                  </a:txBody>
                  <a:tcPr marL="103803" marR="103803" marT="51901" marB="51901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874813"/>
                  </a:ext>
                </a:extLst>
              </a:tr>
              <a:tr h="306506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ja-JP" sz="11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03803" marR="103803" marT="51901" marB="51901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869457"/>
                  </a:ext>
                </a:extLst>
              </a:tr>
            </a:tbl>
          </a:graphicData>
        </a:graphic>
      </p:graphicFrame>
      <p:graphicFrame>
        <p:nvGraphicFramePr>
          <p:cNvPr id="22" name="表 52">
            <a:extLst>
              <a:ext uri="{FF2B5EF4-FFF2-40B4-BE49-F238E27FC236}">
                <a16:creationId xmlns:a16="http://schemas.microsoft.com/office/drawing/2014/main" id="{31387024-90EF-3F2C-F168-DF321C7B3D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304450"/>
              </p:ext>
            </p:extLst>
          </p:nvPr>
        </p:nvGraphicFramePr>
        <p:xfrm>
          <a:off x="7299434" y="3137881"/>
          <a:ext cx="4596589" cy="3397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6589">
                  <a:extLst>
                    <a:ext uri="{9D8B030D-6E8A-4147-A177-3AD203B41FA5}">
                      <a16:colId xmlns:a16="http://schemas.microsoft.com/office/drawing/2014/main" val="689394446"/>
                    </a:ext>
                  </a:extLst>
                </a:gridCol>
              </a:tblGrid>
              <a:tr h="39970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ja-JP" altLang="en-US" sz="180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台車による自動供給</a:t>
                      </a:r>
                    </a:p>
                  </a:txBody>
                  <a:tcPr marL="101525" marR="101525" marT="50762" marB="50762" anchor="ctr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9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874813"/>
                  </a:ext>
                </a:extLst>
              </a:tr>
              <a:tr h="2997775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en-US" altLang="ja-JP" sz="1100" b="1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101525" marR="101525" marT="50762" marB="50762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869457"/>
                  </a:ext>
                </a:extLst>
              </a:tr>
            </a:tbl>
          </a:graphicData>
        </a:graphic>
      </p:graphicFrame>
      <p:pic>
        <p:nvPicPr>
          <p:cNvPr id="23" name="MVI_0022">
            <a:hlinkClick r:id="" action="ppaction://media"/>
            <a:extLst>
              <a:ext uri="{FF2B5EF4-FFF2-40B4-BE49-F238E27FC236}">
                <a16:creationId xmlns:a16="http://schemas.microsoft.com/office/drawing/2014/main" id="{7CE0E903-5475-0371-203E-F1D164FC11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H="1">
            <a:off x="7395485" y="3684237"/>
            <a:ext cx="4455752" cy="2506360"/>
          </a:xfrm>
          <a:prstGeom prst="rect">
            <a:avLst/>
          </a:prstGeom>
        </p:spPr>
      </p:pic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F76BD07-5038-36C9-D219-2446353949B5}"/>
              </a:ext>
            </a:extLst>
          </p:cNvPr>
          <p:cNvGrpSpPr/>
          <p:nvPr/>
        </p:nvGrpSpPr>
        <p:grpSpPr>
          <a:xfrm>
            <a:off x="9249468" y="6250688"/>
            <a:ext cx="1317308" cy="324000"/>
            <a:chOff x="4967549" y="5613445"/>
            <a:chExt cx="1315230" cy="438573"/>
          </a:xfrm>
          <a:solidFill>
            <a:schemeClr val="bg1"/>
          </a:solidFill>
        </p:grpSpPr>
        <p:sp>
          <p:nvSpPr>
            <p:cNvPr id="25" name="吹き出し: 線 24">
              <a:extLst>
                <a:ext uri="{FF2B5EF4-FFF2-40B4-BE49-F238E27FC236}">
                  <a16:creationId xmlns:a16="http://schemas.microsoft.com/office/drawing/2014/main" id="{F656234B-446F-7676-0D6B-CB2C676DEC48}"/>
                </a:ext>
              </a:extLst>
            </p:cNvPr>
            <p:cNvSpPr/>
            <p:nvPr/>
          </p:nvSpPr>
          <p:spPr>
            <a:xfrm>
              <a:off x="5086016" y="5613445"/>
              <a:ext cx="1078296" cy="438573"/>
            </a:xfrm>
            <a:prstGeom prst="borderCallout1">
              <a:avLst>
                <a:gd name="adj1" fmla="val 280"/>
                <a:gd name="adj2" fmla="val 50116"/>
                <a:gd name="adj3" fmla="val -62648"/>
                <a:gd name="adj4" fmla="val 90698"/>
              </a:avLst>
            </a:prstGeom>
            <a:solidFill>
              <a:srgbClr val="FFFF00"/>
            </a:solidFill>
            <a:ln w="28575">
              <a:solidFill>
                <a:srgbClr val="0000FF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E5B0263-F345-C4EE-C3CE-36ADC83EBDB2}"/>
                </a:ext>
              </a:extLst>
            </p:cNvPr>
            <p:cNvSpPr txBox="1"/>
            <p:nvPr/>
          </p:nvSpPr>
          <p:spPr>
            <a:xfrm>
              <a:off x="4967549" y="5616158"/>
              <a:ext cx="1315230" cy="4166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  <a:cs typeface="ADLaM Display" panose="02010000000000000000" pitchFamily="2" charset="0"/>
                </a:rPr>
                <a:t>部品シュート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ADLaM Display" panose="02010000000000000000" pitchFamily="2" charset="0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CE9CADE-FA8C-5F5E-EFB6-CEC555109819}"/>
              </a:ext>
            </a:extLst>
          </p:cNvPr>
          <p:cNvGrpSpPr/>
          <p:nvPr/>
        </p:nvGrpSpPr>
        <p:grpSpPr>
          <a:xfrm>
            <a:off x="7170513" y="6256618"/>
            <a:ext cx="1317308" cy="324000"/>
            <a:chOff x="4932042" y="5613445"/>
            <a:chExt cx="1315230" cy="438573"/>
          </a:xfrm>
          <a:solidFill>
            <a:schemeClr val="bg1"/>
          </a:solidFill>
        </p:grpSpPr>
        <p:sp>
          <p:nvSpPr>
            <p:cNvPr id="30" name="吹き出し: 線 29">
              <a:extLst>
                <a:ext uri="{FF2B5EF4-FFF2-40B4-BE49-F238E27FC236}">
                  <a16:creationId xmlns:a16="http://schemas.microsoft.com/office/drawing/2014/main" id="{C28C5BBD-D90C-8AFF-9E9A-37C3C9CA33F4}"/>
                </a:ext>
              </a:extLst>
            </p:cNvPr>
            <p:cNvSpPr/>
            <p:nvPr/>
          </p:nvSpPr>
          <p:spPr>
            <a:xfrm>
              <a:off x="5086016" y="5613445"/>
              <a:ext cx="1006410" cy="438573"/>
            </a:xfrm>
            <a:prstGeom prst="borderCallout1">
              <a:avLst>
                <a:gd name="adj1" fmla="val 1446"/>
                <a:gd name="adj2" fmla="val 48529"/>
                <a:gd name="adj3" fmla="val -151154"/>
                <a:gd name="adj4" fmla="val 128038"/>
              </a:avLst>
            </a:prstGeom>
            <a:solidFill>
              <a:srgbClr val="FFFF00"/>
            </a:solidFill>
            <a:ln w="28575">
              <a:solidFill>
                <a:srgbClr val="0000FF"/>
              </a:solidFill>
              <a:headEnd type="none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highlight>
                  <a:srgbClr val="FFFF00"/>
                </a:highlight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D0AC54EC-C2DE-8215-C865-059AB0852264}"/>
                </a:ext>
              </a:extLst>
            </p:cNvPr>
            <p:cNvSpPr txBox="1"/>
            <p:nvPr/>
          </p:nvSpPr>
          <p:spPr>
            <a:xfrm>
              <a:off x="4932042" y="5678842"/>
              <a:ext cx="131523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ja-JP" sz="1400" b="1">
                  <a:latin typeface="Meiryo UI" panose="020B0604030504040204" pitchFamily="50" charset="-128"/>
                  <a:ea typeface="Meiryo UI" panose="020B0604030504040204" pitchFamily="50" charset="-128"/>
                  <a:cs typeface="ADLaM Display" panose="02010000000000000000" pitchFamily="2" charset="0"/>
                </a:rPr>
                <a:t>AGV</a:t>
              </a:r>
              <a:r>
                <a:rPr lang="ja-JP" altLang="en-US" sz="1400" b="1">
                  <a:latin typeface="Meiryo UI" panose="020B0604030504040204" pitchFamily="50" charset="-128"/>
                  <a:ea typeface="Meiryo UI" panose="020B0604030504040204" pitchFamily="50" charset="-128"/>
                  <a:cs typeface="ADLaM Display" panose="02010000000000000000" pitchFamily="2" charset="0"/>
                </a:rPr>
                <a:t>台車</a:t>
              </a:r>
              <a:endParaRPr kumimoji="1"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ADLaM Display" panose="02010000000000000000" pitchFamily="2" charset="0"/>
              </a:endParaRPr>
            </a:p>
          </p:txBody>
        </p:sp>
      </p:grpSp>
      <p:pic>
        <p:nvPicPr>
          <p:cNvPr id="64" name="自動投入2実空">
            <a:hlinkClick r:id="" action="ppaction://media"/>
            <a:extLst>
              <a:ext uri="{FF2B5EF4-FFF2-40B4-BE49-F238E27FC236}">
                <a16:creationId xmlns:a16="http://schemas.microsoft.com/office/drawing/2014/main" id="{7015695E-1483-BF25-696B-45A4EFBD1C75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4">
                  <p14:trim st="6264" end="2493.979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75298" y="3654535"/>
            <a:ext cx="3837375" cy="2877769"/>
          </a:xfrm>
        </p:spPr>
      </p:pic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D509FE95-CB6A-9A20-24E2-C2774E6372E9}"/>
              </a:ext>
            </a:extLst>
          </p:cNvPr>
          <p:cNvGrpSpPr/>
          <p:nvPr/>
        </p:nvGrpSpPr>
        <p:grpSpPr>
          <a:xfrm>
            <a:off x="4820418" y="4616150"/>
            <a:ext cx="4188571" cy="701789"/>
            <a:chOff x="6943233" y="1799345"/>
            <a:chExt cx="4188571" cy="701789"/>
          </a:xfrm>
        </p:grpSpPr>
        <p:sp>
          <p:nvSpPr>
            <p:cNvPr id="66" name="楕円 65">
              <a:extLst>
                <a:ext uri="{FF2B5EF4-FFF2-40B4-BE49-F238E27FC236}">
                  <a16:creationId xmlns:a16="http://schemas.microsoft.com/office/drawing/2014/main" id="{127AC42C-A738-1320-86C2-A1F4354F9897}"/>
                </a:ext>
              </a:extLst>
            </p:cNvPr>
            <p:cNvSpPr/>
            <p:nvPr/>
          </p:nvSpPr>
          <p:spPr>
            <a:xfrm>
              <a:off x="6943233" y="1799345"/>
              <a:ext cx="678354" cy="678354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7" name="フリーフォーム: 図形 66">
              <a:extLst>
                <a:ext uri="{FF2B5EF4-FFF2-40B4-BE49-F238E27FC236}">
                  <a16:creationId xmlns:a16="http://schemas.microsoft.com/office/drawing/2014/main" id="{0B964E76-8943-54A0-537F-A18B1B45FC64}"/>
                </a:ext>
              </a:extLst>
            </p:cNvPr>
            <p:cNvSpPr/>
            <p:nvPr/>
          </p:nvSpPr>
          <p:spPr>
            <a:xfrm>
              <a:off x="7581378" y="2142286"/>
              <a:ext cx="3550426" cy="358848"/>
            </a:xfrm>
            <a:custGeom>
              <a:avLst/>
              <a:gdLst>
                <a:gd name="connsiteX0" fmla="*/ 42563 w 1144652"/>
                <a:gd name="connsiteY0" fmla="*/ 55432 h 2359720"/>
                <a:gd name="connsiteX1" fmla="*/ 124859 w 1144652"/>
                <a:gd name="connsiteY1" fmla="*/ 55432 h 2359720"/>
                <a:gd name="connsiteX2" fmla="*/ 1094123 w 1144652"/>
                <a:gd name="connsiteY2" fmla="*/ 631504 h 2359720"/>
                <a:gd name="connsiteX3" fmla="*/ 920387 w 1144652"/>
                <a:gd name="connsiteY3" fmla="*/ 2359720 h 2359720"/>
                <a:gd name="connsiteX0" fmla="*/ 0 w 1019793"/>
                <a:gd name="connsiteY0" fmla="*/ 0 h 2304288"/>
                <a:gd name="connsiteX1" fmla="*/ 969264 w 1019793"/>
                <a:gd name="connsiteY1" fmla="*/ 576072 h 2304288"/>
                <a:gd name="connsiteX2" fmla="*/ 795528 w 1019793"/>
                <a:gd name="connsiteY2" fmla="*/ 2304288 h 2304288"/>
                <a:gd name="connsiteX0" fmla="*/ 0 w 1327852"/>
                <a:gd name="connsiteY0" fmla="*/ 0 h 2490548"/>
                <a:gd name="connsiteX1" fmla="*/ 1277323 w 1327852"/>
                <a:gd name="connsiteY1" fmla="*/ 762332 h 2490548"/>
                <a:gd name="connsiteX2" fmla="*/ 1103587 w 1327852"/>
                <a:gd name="connsiteY2" fmla="*/ 2490548 h 2490548"/>
                <a:gd name="connsiteX0" fmla="*/ 0 w 1525890"/>
                <a:gd name="connsiteY0" fmla="*/ 0 h 2699159"/>
                <a:gd name="connsiteX1" fmla="*/ 1475361 w 1525890"/>
                <a:gd name="connsiteY1" fmla="*/ 970943 h 2699159"/>
                <a:gd name="connsiteX2" fmla="*/ 1301625 w 1525890"/>
                <a:gd name="connsiteY2" fmla="*/ 2699159 h 2699159"/>
                <a:gd name="connsiteX0" fmla="*/ 0 w 1757692"/>
                <a:gd name="connsiteY0" fmla="*/ 0 h 2699159"/>
                <a:gd name="connsiteX1" fmla="*/ 1475361 w 1757692"/>
                <a:gd name="connsiteY1" fmla="*/ 970943 h 2699159"/>
                <a:gd name="connsiteX2" fmla="*/ 1710280 w 1757692"/>
                <a:gd name="connsiteY2" fmla="*/ 2699159 h 2699159"/>
                <a:gd name="connsiteX0" fmla="*/ 0 w 1710280"/>
                <a:gd name="connsiteY0" fmla="*/ 0 h 2699159"/>
                <a:gd name="connsiteX1" fmla="*/ 1475361 w 1710280"/>
                <a:gd name="connsiteY1" fmla="*/ 970943 h 2699159"/>
                <a:gd name="connsiteX2" fmla="*/ 1710280 w 1710280"/>
                <a:gd name="connsiteY2" fmla="*/ 2699159 h 2699159"/>
                <a:gd name="connsiteX0" fmla="*/ 0 w 1710280"/>
                <a:gd name="connsiteY0" fmla="*/ 0 h 2699159"/>
                <a:gd name="connsiteX1" fmla="*/ 1245493 w 1710280"/>
                <a:gd name="connsiteY1" fmla="*/ 575120 h 2699159"/>
                <a:gd name="connsiteX2" fmla="*/ 1710280 w 1710280"/>
                <a:gd name="connsiteY2" fmla="*/ 2699159 h 2699159"/>
                <a:gd name="connsiteX0" fmla="*/ 0 w 1454871"/>
                <a:gd name="connsiteY0" fmla="*/ 0 h 1709607"/>
                <a:gd name="connsiteX1" fmla="*/ 1245493 w 1454871"/>
                <a:gd name="connsiteY1" fmla="*/ 575120 h 1709607"/>
                <a:gd name="connsiteX2" fmla="*/ 1454871 w 1454871"/>
                <a:gd name="connsiteY2" fmla="*/ 1709607 h 1709607"/>
                <a:gd name="connsiteX0" fmla="*/ 0 w 1454871"/>
                <a:gd name="connsiteY0" fmla="*/ 22332 h 1731939"/>
                <a:gd name="connsiteX1" fmla="*/ 1041166 w 1454871"/>
                <a:gd name="connsiteY1" fmla="*/ 201633 h 1731939"/>
                <a:gd name="connsiteX2" fmla="*/ 1454871 w 1454871"/>
                <a:gd name="connsiteY2" fmla="*/ 1731939 h 1731939"/>
                <a:gd name="connsiteX0" fmla="*/ 0 w 1454871"/>
                <a:gd name="connsiteY0" fmla="*/ 247721 h 1957328"/>
                <a:gd name="connsiteX1" fmla="*/ 811298 w 1454871"/>
                <a:gd name="connsiteY1" fmla="*/ 130155 h 1957328"/>
                <a:gd name="connsiteX2" fmla="*/ 1454871 w 1454871"/>
                <a:gd name="connsiteY2" fmla="*/ 1957328 h 1957328"/>
                <a:gd name="connsiteX0" fmla="*/ 0 w 1454871"/>
                <a:gd name="connsiteY0" fmla="*/ 167650 h 1877257"/>
                <a:gd name="connsiteX1" fmla="*/ 811298 w 1454871"/>
                <a:gd name="connsiteY1" fmla="*/ 50084 h 1877257"/>
                <a:gd name="connsiteX2" fmla="*/ 1454871 w 1454871"/>
                <a:gd name="connsiteY2" fmla="*/ 1877257 h 1877257"/>
                <a:gd name="connsiteX0" fmla="*/ 0 w 1454871"/>
                <a:gd name="connsiteY0" fmla="*/ 167650 h 1877257"/>
                <a:gd name="connsiteX1" fmla="*/ 811298 w 1454871"/>
                <a:gd name="connsiteY1" fmla="*/ 50084 h 1877257"/>
                <a:gd name="connsiteX2" fmla="*/ 1454871 w 1454871"/>
                <a:gd name="connsiteY2" fmla="*/ 1877257 h 1877257"/>
                <a:gd name="connsiteX0" fmla="*/ 0 w 1454871"/>
                <a:gd name="connsiteY0" fmla="*/ 167650 h 1877257"/>
                <a:gd name="connsiteX1" fmla="*/ 811298 w 1454871"/>
                <a:gd name="connsiteY1" fmla="*/ 50084 h 1877257"/>
                <a:gd name="connsiteX2" fmla="*/ 1454871 w 1454871"/>
                <a:gd name="connsiteY2" fmla="*/ 1877257 h 1877257"/>
                <a:gd name="connsiteX0" fmla="*/ 0 w 1454871"/>
                <a:gd name="connsiteY0" fmla="*/ 1 h 1709608"/>
                <a:gd name="connsiteX1" fmla="*/ 1454871 w 1454871"/>
                <a:gd name="connsiteY1" fmla="*/ 1709608 h 1709608"/>
                <a:gd name="connsiteX0" fmla="*/ 0 w 1405778"/>
                <a:gd name="connsiteY0" fmla="*/ 0 h 848697"/>
                <a:gd name="connsiteX1" fmla="*/ 1405778 w 1405778"/>
                <a:gd name="connsiteY1" fmla="*/ 848697 h 848697"/>
                <a:gd name="connsiteX0" fmla="*/ 0 w 1409051"/>
                <a:gd name="connsiteY0" fmla="*/ 0 h 2095532"/>
                <a:gd name="connsiteX1" fmla="*/ 1409051 w 1409051"/>
                <a:gd name="connsiteY1" fmla="*/ 2095532 h 209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9051" h="2095532">
                  <a:moveTo>
                    <a:pt x="0" y="0"/>
                  </a:moveTo>
                  <a:lnTo>
                    <a:pt x="1409051" y="2095532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6" name="テキスト ボックス 6">
            <a:extLst>
              <a:ext uri="{FF2B5EF4-FFF2-40B4-BE49-F238E27FC236}">
                <a16:creationId xmlns:a16="http://schemas.microsoft.com/office/drawing/2014/main" id="{BF51475F-F039-3837-8777-A8A096690FCE}"/>
              </a:ext>
            </a:extLst>
          </p:cNvPr>
          <p:cNvSpPr txBox="1"/>
          <p:nvPr/>
        </p:nvSpPr>
        <p:spPr>
          <a:xfrm>
            <a:off x="224260" y="3169034"/>
            <a:ext cx="2686577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18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8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運びの自動化について</a:t>
            </a:r>
            <a:r>
              <a:rPr lang="en-US" altLang="ja-JP" sz="1800" b="1">
                <a:highlight>
                  <a:srgbClr val="00FF00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pPr>
              <a:defRPr/>
            </a:pPr>
            <a:endParaRPr lang="en-US" altLang="ja-JP" sz="1800" b="1">
              <a:highlight>
                <a:srgbClr val="00FF00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en-US" altLang="ja-JP" sz="1800" b="1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800" b="1">
                <a:latin typeface="Meiryo UI" panose="020B0604030504040204" pitchFamily="50" charset="-128"/>
                <a:ea typeface="Meiryo UI" panose="020B0604030504040204" pitchFamily="50" charset="-128"/>
              </a:rPr>
              <a:t>無人搬送機は</a:t>
            </a:r>
            <a:endParaRPr lang="en-US" altLang="ja-JP" sz="1800" b="1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defRPr/>
            </a:pPr>
            <a:r>
              <a:rPr lang="ja-JP" altLang="en-US" sz="1800" b="1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1800" b="1">
                <a:latin typeface="Meiryo UI" panose="020B0604030504040204" pitchFamily="50" charset="-128"/>
                <a:ea typeface="Meiryo UI" panose="020B0604030504040204" pitchFamily="50" charset="-128"/>
              </a:rPr>
              <a:t>AGV</a:t>
            </a:r>
            <a:r>
              <a:rPr lang="ja-JP" altLang="en-US" sz="1800" b="1">
                <a:latin typeface="Meiryo UI" panose="020B0604030504040204" pitchFamily="50" charset="-128"/>
                <a:ea typeface="Meiryo UI" panose="020B0604030504040204" pitchFamily="50" charset="-128"/>
              </a:rPr>
              <a:t>台車と呼びます</a:t>
            </a:r>
            <a:endParaRPr lang="en-US" altLang="ja-JP" sz="1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7" name="矢印: 右 86">
            <a:extLst>
              <a:ext uri="{FF2B5EF4-FFF2-40B4-BE49-F238E27FC236}">
                <a16:creationId xmlns:a16="http://schemas.microsoft.com/office/drawing/2014/main" id="{6935ECB0-D0F2-0218-2FB2-2FCCCA4E7344}"/>
              </a:ext>
            </a:extLst>
          </p:cNvPr>
          <p:cNvSpPr/>
          <p:nvPr/>
        </p:nvSpPr>
        <p:spPr>
          <a:xfrm>
            <a:off x="6650038" y="3169034"/>
            <a:ext cx="932598" cy="39131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B82D0DE-1956-E051-2949-B943DF2E80E4}"/>
              </a:ext>
            </a:extLst>
          </p:cNvPr>
          <p:cNvSpPr txBox="1"/>
          <p:nvPr/>
        </p:nvSpPr>
        <p:spPr>
          <a:xfrm>
            <a:off x="11656276" y="531451"/>
            <a:ext cx="535724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kumimoji="1"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/43</a:t>
            </a:r>
            <a:endParaRPr kumimoji="1" lang="ja-JP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1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71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18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18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58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video>
              <p:cMediaNode vol="80000" mute="1">
                <p:cTn id="4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4545" mute="1">
                <p:cTn id="42" fill="hold" display="0">
                  <p:stCondLst>
                    <p:cond delay="indefinite"/>
                  </p:stCondLst>
                </p:cTn>
                <p:tgtEl>
                  <p:spTgt spid="64"/>
                </p:tgtEl>
              </p:cMediaNode>
            </p:video>
          </p:childTnLst>
        </p:cTn>
      </p:par>
    </p:tnLst>
    <p:bldLst>
      <p:bldP spid="8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2|11.4|3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.2|4|4.9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4.3|4.2|2.9|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4|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9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6.7|4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6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0.1|5.9|5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5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1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3|1.5|9.5|4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6|3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3.1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5.7|3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6|3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7|3.7|2.9|27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6|2.8|2.9|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4.6|6.7|1.9|2.2|2.2|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7.9|9.6|24.5|6.2|6.2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6|19.4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5.7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24654</TotalTime>
  <Words>4576</Words>
  <Application>Microsoft Office PowerPoint</Application>
  <PresentationFormat>ワイド画面</PresentationFormat>
  <Paragraphs>1339</Paragraphs>
  <Slides>44</Slides>
  <Notes>43</Notes>
  <HiddenSlides>0</HiddenSlides>
  <MMClips>4</MMClips>
  <ScaleCrop>false</ScaleCrop>
  <HeadingPairs>
    <vt:vector size="8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44</vt:i4>
      </vt:variant>
    </vt:vector>
  </HeadingPairs>
  <TitlesOfParts>
    <vt:vector size="58" baseType="lpstr">
      <vt:lpstr>HGP創英角ﾎﾟｯﾌﾟ体</vt:lpstr>
      <vt:lpstr>HGS教科書体</vt:lpstr>
      <vt:lpstr>HGS創英角ｺﾞｼｯｸUB</vt:lpstr>
      <vt:lpstr>HGS創英角ﾎﾟｯﾌﾟ体</vt:lpstr>
      <vt:lpstr>Meiryo UI</vt:lpstr>
      <vt:lpstr>ＭＳ Ｐゴシック</vt:lpstr>
      <vt:lpstr>游ゴシック</vt:lpstr>
      <vt:lpstr>游ゴシック Light</vt:lpstr>
      <vt:lpstr>游明朝 Demibold</vt:lpstr>
      <vt:lpstr>ADLaM Display</vt:lpstr>
      <vt:lpstr>Arial</vt:lpstr>
      <vt:lpstr>Arial Rounded MT Bold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木村　元一</dc:creator>
  <cp:lastModifiedBy>酒井　美輝</cp:lastModifiedBy>
  <cp:revision>384</cp:revision>
  <cp:lastPrinted>2024-09-20T09:00:48Z</cp:lastPrinted>
  <dcterms:created xsi:type="dcterms:W3CDTF">2023-07-19T09:41:42Z</dcterms:created>
  <dcterms:modified xsi:type="dcterms:W3CDTF">2024-10-11T07:45:19Z</dcterms:modified>
</cp:coreProperties>
</file>