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98" r:id="rId2"/>
    <p:sldId id="256" r:id="rId3"/>
    <p:sldId id="699" r:id="rId4"/>
    <p:sldId id="701" r:id="rId5"/>
    <p:sldId id="316" r:id="rId6"/>
    <p:sldId id="70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91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6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69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03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99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14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19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80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74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65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024A0-311B-430C-BBCE-6EC74E331C31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9AFA-598F-4F81-A744-A31F1D8728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165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B43291D-EEF0-4B5E-398A-2605F506FA94}"/>
              </a:ext>
            </a:extLst>
          </p:cNvPr>
          <p:cNvSpPr txBox="1"/>
          <p:nvPr/>
        </p:nvSpPr>
        <p:spPr>
          <a:xfrm>
            <a:off x="492987" y="388001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/>
              <a:t>おはようございます！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F4C8DE-83DC-0146-DEB5-71692BE1D848}"/>
              </a:ext>
            </a:extLst>
          </p:cNvPr>
          <p:cNvSpPr txBox="1"/>
          <p:nvPr/>
        </p:nvSpPr>
        <p:spPr>
          <a:xfrm>
            <a:off x="59386" y="1539358"/>
            <a:ext cx="90252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ご自身のお名前が書かれた席名札用紙がある席にご着席ください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1EF3B95-EEC5-E292-F618-6567B320B8CE}"/>
              </a:ext>
            </a:extLst>
          </p:cNvPr>
          <p:cNvSpPr txBox="1"/>
          <p:nvPr/>
        </p:nvSpPr>
        <p:spPr>
          <a:xfrm>
            <a:off x="819089" y="225987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席名札の作り方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8DD1841-FF00-263E-5036-FF677F6E9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97" y="3188525"/>
            <a:ext cx="2113342" cy="2935466"/>
          </a:xfrm>
          <a:prstGeom prst="rect">
            <a:avLst/>
          </a:prstGeom>
        </p:spPr>
      </p:pic>
      <p:sp>
        <p:nvSpPr>
          <p:cNvPr id="9" name="Text Box 27">
            <a:extLst>
              <a:ext uri="{FF2B5EF4-FFF2-40B4-BE49-F238E27FC236}">
                <a16:creationId xmlns:a16="http://schemas.microsoft.com/office/drawing/2014/main" id="{3F7747F2-A7E1-5D36-E93F-CEA91328F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7" y="2693137"/>
            <a:ext cx="445987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  <a:defRPr/>
            </a:pPr>
            <a:r>
              <a:rPr lang="en-US" altLang="ja-JP" sz="1800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800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氏名にふりがなを入れて下さい。（相手側）</a:t>
            </a:r>
          </a:p>
        </p:txBody>
      </p:sp>
      <p:sp>
        <p:nvSpPr>
          <p:cNvPr id="10" name="Line 13">
            <a:extLst>
              <a:ext uri="{FF2B5EF4-FFF2-40B4-BE49-F238E27FC236}">
                <a16:creationId xmlns:a16="http://schemas.microsoft.com/office/drawing/2014/main" id="{06B42322-83C0-A46E-B310-BAA0885C9E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03347" y="4665435"/>
            <a:ext cx="2498232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1" name="Line 13">
            <a:extLst>
              <a:ext uri="{FF2B5EF4-FFF2-40B4-BE49-F238E27FC236}">
                <a16:creationId xmlns:a16="http://schemas.microsoft.com/office/drawing/2014/main" id="{E55CB4C3-F018-2025-96BD-DF435FC63B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03347" y="5421085"/>
            <a:ext cx="2498232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2" name="Line 13">
            <a:extLst>
              <a:ext uri="{FF2B5EF4-FFF2-40B4-BE49-F238E27FC236}">
                <a16:creationId xmlns:a16="http://schemas.microsoft.com/office/drawing/2014/main" id="{6C38FAFC-90BB-2709-FC9D-F85CA39EDA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03347" y="3824060"/>
            <a:ext cx="2498232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D20A0942-97D8-CD65-C5F0-7BC3F54BB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7" y="4468087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Text Box 25">
            <a:extLst>
              <a:ext uri="{FF2B5EF4-FFF2-40B4-BE49-F238E27FC236}">
                <a16:creationId xmlns:a16="http://schemas.microsoft.com/office/drawing/2014/main" id="{208DE811-A110-1329-259D-F16ED196F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7" y="3626576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Text Box 25">
            <a:extLst>
              <a:ext uri="{FF2B5EF4-FFF2-40B4-BE49-F238E27FC236}">
                <a16:creationId xmlns:a16="http://schemas.microsoft.com/office/drawing/2014/main" id="{A7F56C0E-BA1A-48DD-AC66-FA8C60DED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47" y="5242332"/>
            <a:ext cx="915987" cy="4206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Text Box 30">
            <a:extLst>
              <a:ext uri="{FF2B5EF4-FFF2-40B4-BE49-F238E27FC236}">
                <a16:creationId xmlns:a16="http://schemas.microsoft.com/office/drawing/2014/main" id="{692149AE-4269-C44E-2185-8428D1012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423" y="3196190"/>
            <a:ext cx="3567113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相手（メンバー）に見えるよう</a:t>
            </a:r>
            <a:endParaRPr lang="en-US" altLang="ja-JP" sz="2131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席上に置いて下さい。</a:t>
            </a:r>
          </a:p>
        </p:txBody>
      </p:sp>
      <p:grpSp>
        <p:nvGrpSpPr>
          <p:cNvPr id="17" name="グループ化 77">
            <a:extLst>
              <a:ext uri="{FF2B5EF4-FFF2-40B4-BE49-F238E27FC236}">
                <a16:creationId xmlns:a16="http://schemas.microsoft.com/office/drawing/2014/main" id="{0B005210-48CD-F9DD-92B7-99F617BB58F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76164" y="4072969"/>
            <a:ext cx="2624435" cy="1633223"/>
            <a:chOff x="6378228" y="3140968"/>
            <a:chExt cx="4530476" cy="2811884"/>
          </a:xfrm>
        </p:grpSpPr>
        <p:grpSp>
          <p:nvGrpSpPr>
            <p:cNvPr id="18" name="グループ化 78">
              <a:extLst>
                <a:ext uri="{FF2B5EF4-FFF2-40B4-BE49-F238E27FC236}">
                  <a16:creationId xmlns:a16="http://schemas.microsoft.com/office/drawing/2014/main" id="{A6D09C2D-9B0C-C2AD-E5D1-62BB674291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8228" y="3140968"/>
              <a:ext cx="4530476" cy="2811884"/>
              <a:chOff x="8061970" y="401464"/>
              <a:chExt cx="4530476" cy="2811884"/>
            </a:xfrm>
          </p:grpSpPr>
          <p:grpSp>
            <p:nvGrpSpPr>
              <p:cNvPr id="23" name="グループ化 83">
                <a:extLst>
                  <a:ext uri="{FF2B5EF4-FFF2-40B4-BE49-F238E27FC236}">
                    <a16:creationId xmlns:a16="http://schemas.microsoft.com/office/drawing/2014/main" id="{5F8BCFF4-30F9-E2BD-2B72-42BF472F08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61970" y="401464"/>
                <a:ext cx="4530476" cy="2811884"/>
                <a:chOff x="8061970" y="401464"/>
                <a:chExt cx="4530476" cy="2811884"/>
              </a:xfrm>
            </p:grpSpPr>
            <p:sp>
              <p:nvSpPr>
                <p:cNvPr id="28" name="正方形/長方形 10">
                  <a:extLst>
                    <a:ext uri="{FF2B5EF4-FFF2-40B4-BE49-F238E27FC236}">
                      <a16:creationId xmlns:a16="http://schemas.microsoft.com/office/drawing/2014/main" id="{42824ECD-9081-936C-BFE9-CC561C151849}"/>
                    </a:ext>
                  </a:extLst>
                </p:cNvPr>
                <p:cNvSpPr/>
                <p:nvPr/>
              </p:nvSpPr>
              <p:spPr>
                <a:xfrm rot="19221724" flipV="1">
                  <a:off x="8222969" y="1338759"/>
                  <a:ext cx="4227197" cy="1874589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22703"/>
                    <a:gd name="connsiteY0" fmla="*/ 1448029 h 2493050"/>
                    <a:gd name="connsiteX1" fmla="*/ 4222703 w 4222703"/>
                    <a:gd name="connsiteY1" fmla="*/ 0 h 2493050"/>
                    <a:gd name="connsiteX2" fmla="*/ 3506862 w 4222703"/>
                    <a:gd name="connsiteY2" fmla="*/ 1017313 h 2493050"/>
                    <a:gd name="connsiteX3" fmla="*/ 0 w 4222703"/>
                    <a:gd name="connsiteY3" fmla="*/ 2493050 h 2493050"/>
                    <a:gd name="connsiteX4" fmla="*/ 750092 w 4222703"/>
                    <a:gd name="connsiteY4" fmla="*/ 1448029 h 249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703" h="2493050">
                      <a:moveTo>
                        <a:pt x="750092" y="1448029"/>
                      </a:moveTo>
                      <a:lnTo>
                        <a:pt x="4222703" y="0"/>
                      </a:lnTo>
                      <a:lnTo>
                        <a:pt x="3506862" y="1017313"/>
                      </a:lnTo>
                      <a:lnTo>
                        <a:pt x="0" y="2493050"/>
                      </a:lnTo>
                      <a:lnTo>
                        <a:pt x="750092" y="14480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29" name="正方形/長方形 10">
                  <a:extLst>
                    <a:ext uri="{FF2B5EF4-FFF2-40B4-BE49-F238E27FC236}">
                      <a16:creationId xmlns:a16="http://schemas.microsoft.com/office/drawing/2014/main" id="{3995723F-1D04-49CB-6874-99BC31802DB7}"/>
                    </a:ext>
                  </a:extLst>
                </p:cNvPr>
                <p:cNvSpPr/>
                <p:nvPr/>
              </p:nvSpPr>
              <p:spPr>
                <a:xfrm rot="19221724" flipV="1">
                  <a:off x="8181784" y="1301417"/>
                  <a:ext cx="4238429" cy="190446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5594" h="2531966">
                      <a:moveTo>
                        <a:pt x="750092" y="1486945"/>
                      </a:moveTo>
                      <a:lnTo>
                        <a:pt x="4235594" y="0"/>
                      </a:lnTo>
                      <a:lnTo>
                        <a:pt x="3506862" y="1056229"/>
                      </a:lnTo>
                      <a:lnTo>
                        <a:pt x="0" y="2531966"/>
                      </a:lnTo>
                      <a:lnTo>
                        <a:pt x="750092" y="148694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30" name="正方形/長方形 10">
                  <a:extLst>
                    <a:ext uri="{FF2B5EF4-FFF2-40B4-BE49-F238E27FC236}">
                      <a16:creationId xmlns:a16="http://schemas.microsoft.com/office/drawing/2014/main" id="{082C9D4B-D296-8F21-0085-837FFC65CD80}"/>
                    </a:ext>
                  </a:extLst>
                </p:cNvPr>
                <p:cNvSpPr/>
                <p:nvPr/>
              </p:nvSpPr>
              <p:spPr>
                <a:xfrm>
                  <a:off x="8061970" y="405199"/>
                  <a:ext cx="3998800" cy="246833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8862" h="2468488">
                      <a:moveTo>
                        <a:pt x="619125" y="1362075"/>
                      </a:moveTo>
                      <a:lnTo>
                        <a:pt x="3998862" y="0"/>
                      </a:lnTo>
                      <a:lnTo>
                        <a:pt x="3427362" y="1096888"/>
                      </a:lnTo>
                      <a:lnTo>
                        <a:pt x="0" y="2468488"/>
                      </a:lnTo>
                      <a:lnTo>
                        <a:pt x="619125" y="13620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31" name="正方形/長方形 10">
                  <a:extLst>
                    <a:ext uri="{FF2B5EF4-FFF2-40B4-BE49-F238E27FC236}">
                      <a16:creationId xmlns:a16="http://schemas.microsoft.com/office/drawing/2014/main" id="{6D74877D-C68A-7D42-B0B7-6925C90F1E3B}"/>
                    </a:ext>
                  </a:extLst>
                </p:cNvPr>
                <p:cNvSpPr/>
                <p:nvPr/>
              </p:nvSpPr>
              <p:spPr>
                <a:xfrm>
                  <a:off x="8676018" y="401464"/>
                  <a:ext cx="3916428" cy="2617704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3913137"/>
                    <a:gd name="connsiteY0" fmla="*/ 1371600 h 2620888"/>
                    <a:gd name="connsiteX1" fmla="*/ 3386881 w 3913137"/>
                    <a:gd name="connsiteY1" fmla="*/ 0 h 2620888"/>
                    <a:gd name="connsiteX2" fmla="*/ 3913137 w 3913137"/>
                    <a:gd name="connsiteY2" fmla="*/ 1249288 h 2620888"/>
                    <a:gd name="connsiteX3" fmla="*/ 514350 w 3913137"/>
                    <a:gd name="connsiteY3" fmla="*/ 2620888 h 2620888"/>
                    <a:gd name="connsiteX4" fmla="*/ 0 w 3913137"/>
                    <a:gd name="connsiteY4" fmla="*/ 1371600 h 262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3137" h="2620888">
                      <a:moveTo>
                        <a:pt x="0" y="1371600"/>
                      </a:moveTo>
                      <a:lnTo>
                        <a:pt x="3386881" y="0"/>
                      </a:lnTo>
                      <a:lnTo>
                        <a:pt x="3913137" y="1249288"/>
                      </a:lnTo>
                      <a:lnTo>
                        <a:pt x="514350" y="2620888"/>
                      </a:lnTo>
                      <a:lnTo>
                        <a:pt x="0" y="1371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</p:grpSp>
          <p:sp>
            <p:nvSpPr>
              <p:cNvPr id="24" name="Line 6">
                <a:extLst>
                  <a:ext uri="{FF2B5EF4-FFF2-40B4-BE49-F238E27FC236}">
                    <a16:creationId xmlns:a16="http://schemas.microsoft.com/office/drawing/2014/main" id="{3D8EACE8-225D-9924-2138-A12430E93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76018" y="1771931"/>
                <a:ext cx="505465" cy="1228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25" name="Line 11">
                <a:extLst>
                  <a:ext uri="{FF2B5EF4-FFF2-40B4-BE49-F238E27FC236}">
                    <a16:creationId xmlns:a16="http://schemas.microsoft.com/office/drawing/2014/main" id="{10CCF718-8095-62FB-9A7B-3D64BA994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484164" y="405199"/>
                <a:ext cx="576606" cy="1079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26" name="Line 12">
                <a:extLst>
                  <a:ext uri="{FF2B5EF4-FFF2-40B4-BE49-F238E27FC236}">
                    <a16:creationId xmlns:a16="http://schemas.microsoft.com/office/drawing/2014/main" id="{5F8B5630-CB69-B81F-41AC-97569A74F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484164" y="1484394"/>
                <a:ext cx="1082071" cy="1456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27" name="Line 13">
                <a:extLst>
                  <a:ext uri="{FF2B5EF4-FFF2-40B4-BE49-F238E27FC236}">
                    <a16:creationId xmlns:a16="http://schemas.microsoft.com/office/drawing/2014/main" id="{3033BA90-F954-E81F-7129-11B40E57C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83042" y="1484394"/>
                <a:ext cx="2501122" cy="1019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19" name="WordArt 16">
              <a:extLst>
                <a:ext uri="{FF2B5EF4-FFF2-40B4-BE49-F238E27FC236}">
                  <a16:creationId xmlns:a16="http://schemas.microsoft.com/office/drawing/2014/main" id="{E4B4427C-77E0-F7B6-7F62-EFF37A17B5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092229" y="4216648"/>
              <a:ext cx="1825351" cy="322354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○○◇◇㈱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71BFF99-B30A-41F1-9230-40202B4645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47819">
              <a:off x="7673719" y="4227633"/>
              <a:ext cx="2680844" cy="795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75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1" name="WordArt 17">
              <a:extLst>
                <a:ext uri="{FF2B5EF4-FFF2-40B4-BE49-F238E27FC236}">
                  <a16:creationId xmlns:a16="http://schemas.microsoft.com/office/drawing/2014/main" id="{CA43AA88-AB40-81CA-B475-A664223827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8047550" y="4490422"/>
              <a:ext cx="2232025" cy="504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愛知　太郎</a:t>
              </a:r>
            </a:p>
          </p:txBody>
        </p:sp>
        <p:sp>
          <p:nvSpPr>
            <p:cNvPr id="22" name="WordArt 18">
              <a:extLst>
                <a:ext uri="{FF2B5EF4-FFF2-40B4-BE49-F238E27FC236}">
                  <a16:creationId xmlns:a16="http://schemas.microsoft.com/office/drawing/2014/main" id="{6320B9B6-B306-1E11-D8CE-72FFEA0A9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977382" y="4283353"/>
              <a:ext cx="1980000" cy="216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あいち　　　たろう</a:t>
              </a:r>
            </a:p>
          </p:txBody>
        </p:sp>
      </p:grpSp>
      <p:sp>
        <p:nvSpPr>
          <p:cNvPr id="32" name="Text Box 31">
            <a:extLst>
              <a:ext uri="{FF2B5EF4-FFF2-40B4-BE49-F238E27FC236}">
                <a16:creationId xmlns:a16="http://schemas.microsoft.com/office/drawing/2014/main" id="{22EE6D61-C21D-E129-32B7-42E83484C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7244" y="4872635"/>
            <a:ext cx="1528763" cy="812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完成</a:t>
            </a:r>
            <a:endParaRPr lang="en-US" altLang="ja-JP" sz="4687" dirty="0">
              <a:solidFill>
                <a:srgbClr val="0000FF"/>
              </a:solidFill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Text Box 25">
            <a:extLst>
              <a:ext uri="{FF2B5EF4-FFF2-40B4-BE49-F238E27FC236}">
                <a16:creationId xmlns:a16="http://schemas.microsoft.com/office/drawing/2014/main" id="{DFF44AFF-ABAC-1E9B-965B-98BFA4061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7770" y="5943843"/>
            <a:ext cx="3278462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00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用紙についているクリップで留めよう</a:t>
            </a:r>
            <a:endParaRPr lang="en-US" altLang="ja-JP" sz="1800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00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（開かないように）</a:t>
            </a:r>
            <a:endParaRPr lang="en-US" altLang="ja-JP" sz="1800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DE7FFCBB-4AD8-5308-E399-AC947C188E8F}"/>
              </a:ext>
            </a:extLst>
          </p:cNvPr>
          <p:cNvSpPr/>
          <p:nvPr/>
        </p:nvSpPr>
        <p:spPr>
          <a:xfrm rot="19551047">
            <a:off x="5013821" y="5416027"/>
            <a:ext cx="271143" cy="142652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DED97986-84E3-4BCF-22E4-1579CAA473E9}"/>
              </a:ext>
            </a:extLst>
          </p:cNvPr>
          <p:cNvCxnSpPr>
            <a:cxnSpLocks/>
          </p:cNvCxnSpPr>
          <p:nvPr/>
        </p:nvCxnSpPr>
        <p:spPr>
          <a:xfrm flipH="1" flipV="1">
            <a:off x="5209441" y="5624647"/>
            <a:ext cx="263296" cy="4411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矢印: 右 39">
            <a:extLst>
              <a:ext uri="{FF2B5EF4-FFF2-40B4-BE49-F238E27FC236}">
                <a16:creationId xmlns:a16="http://schemas.microsoft.com/office/drawing/2014/main" id="{37AF4237-1F7A-0CBD-4D04-6907C201E977}"/>
              </a:ext>
            </a:extLst>
          </p:cNvPr>
          <p:cNvSpPr/>
          <p:nvPr/>
        </p:nvSpPr>
        <p:spPr>
          <a:xfrm>
            <a:off x="4145804" y="4506517"/>
            <a:ext cx="486713" cy="12968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9810EBA0-4224-2838-56C9-77849EEEA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24514">
            <a:off x="5788931" y="244704"/>
            <a:ext cx="1028356" cy="9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9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652B27E-63E6-0967-A8F8-4993D33A0B85}"/>
              </a:ext>
            </a:extLst>
          </p:cNvPr>
          <p:cNvSpPr txBox="1"/>
          <p:nvPr/>
        </p:nvSpPr>
        <p:spPr>
          <a:xfrm>
            <a:off x="402791" y="276392"/>
            <a:ext cx="3616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机配置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28BB779-B9E5-1BCF-B9E4-C9466A5CADF4}"/>
              </a:ext>
            </a:extLst>
          </p:cNvPr>
          <p:cNvSpPr/>
          <p:nvPr/>
        </p:nvSpPr>
        <p:spPr>
          <a:xfrm rot="5400000">
            <a:off x="192002" y="3067868"/>
            <a:ext cx="1881051" cy="15675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8239BD-B216-839A-164E-E141AC9EB30B}"/>
              </a:ext>
            </a:extLst>
          </p:cNvPr>
          <p:cNvGrpSpPr/>
          <p:nvPr/>
        </p:nvGrpSpPr>
        <p:grpSpPr>
          <a:xfrm>
            <a:off x="1689864" y="2828110"/>
            <a:ext cx="1853075" cy="833231"/>
            <a:chOff x="1689864" y="2436220"/>
            <a:chExt cx="1853075" cy="833231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085C6A6-D68C-83BA-E3E6-5FF29B68A0DB}"/>
                </a:ext>
              </a:extLst>
            </p:cNvPr>
            <p:cNvSpPr/>
            <p:nvPr/>
          </p:nvSpPr>
          <p:spPr>
            <a:xfrm rot="19687944">
              <a:off x="1689864" y="2436220"/>
              <a:ext cx="1606074" cy="45461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A024965B-DA4B-5380-73E6-B8723D89AECD}"/>
                </a:ext>
              </a:extLst>
            </p:cNvPr>
            <p:cNvSpPr/>
            <p:nvPr/>
          </p:nvSpPr>
          <p:spPr>
            <a:xfrm rot="19687944">
              <a:off x="1936865" y="2814836"/>
              <a:ext cx="1606074" cy="45461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0B5BDF2-989B-3D64-41ED-18410A068791}"/>
              </a:ext>
            </a:extLst>
          </p:cNvPr>
          <p:cNvSpPr/>
          <p:nvPr/>
        </p:nvSpPr>
        <p:spPr>
          <a:xfrm flipV="1">
            <a:off x="2797832" y="860972"/>
            <a:ext cx="289362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E2712B-A1A3-F594-7580-C20222C3DAC0}"/>
              </a:ext>
            </a:extLst>
          </p:cNvPr>
          <p:cNvSpPr/>
          <p:nvPr/>
        </p:nvSpPr>
        <p:spPr>
          <a:xfrm rot="1809461">
            <a:off x="5785034" y="1156534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A947700-52AA-DA8A-6D19-0DA524D3C549}"/>
              </a:ext>
            </a:extLst>
          </p:cNvPr>
          <p:cNvSpPr/>
          <p:nvPr/>
        </p:nvSpPr>
        <p:spPr>
          <a:xfrm>
            <a:off x="1639182" y="4978570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06955A-A252-9CA0-8F92-E3C0BB730360}"/>
              </a:ext>
            </a:extLst>
          </p:cNvPr>
          <p:cNvSpPr/>
          <p:nvPr/>
        </p:nvSpPr>
        <p:spPr>
          <a:xfrm>
            <a:off x="3903023" y="4978570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6E20A4D-13D0-1A7F-2851-34AFB295994C}"/>
              </a:ext>
            </a:extLst>
          </p:cNvPr>
          <p:cNvSpPr/>
          <p:nvPr/>
        </p:nvSpPr>
        <p:spPr>
          <a:xfrm>
            <a:off x="6166863" y="4978570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CD0ED90-037D-3C30-9B66-9B7E3FB9BD57}"/>
              </a:ext>
            </a:extLst>
          </p:cNvPr>
          <p:cNvSpPr/>
          <p:nvPr/>
        </p:nvSpPr>
        <p:spPr>
          <a:xfrm>
            <a:off x="1639182" y="5835735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A35B48F-4709-8DFD-BA43-44E3A66923B5}"/>
              </a:ext>
            </a:extLst>
          </p:cNvPr>
          <p:cNvSpPr/>
          <p:nvPr/>
        </p:nvSpPr>
        <p:spPr>
          <a:xfrm>
            <a:off x="6166863" y="5835735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5D01BF3-8785-FDF7-50E0-9EF456994E77}"/>
              </a:ext>
            </a:extLst>
          </p:cNvPr>
          <p:cNvSpPr/>
          <p:nvPr/>
        </p:nvSpPr>
        <p:spPr>
          <a:xfrm>
            <a:off x="3903023" y="5835735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F688E53-6F14-40C9-70FF-FEDB87C6F679}"/>
              </a:ext>
            </a:extLst>
          </p:cNvPr>
          <p:cNvSpPr/>
          <p:nvPr/>
        </p:nvSpPr>
        <p:spPr>
          <a:xfrm rot="16200000">
            <a:off x="-34691" y="5671867"/>
            <a:ext cx="1606074" cy="454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C6F2DD4-0064-72B9-B14B-053AACA1AC80}"/>
              </a:ext>
            </a:extLst>
          </p:cNvPr>
          <p:cNvSpPr/>
          <p:nvPr/>
        </p:nvSpPr>
        <p:spPr>
          <a:xfrm rot="5400000">
            <a:off x="6936394" y="3067869"/>
            <a:ext cx="1881051" cy="15675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BC461B0-CF13-7E9A-BD05-55759B16384E}"/>
              </a:ext>
            </a:extLst>
          </p:cNvPr>
          <p:cNvGrpSpPr/>
          <p:nvPr/>
        </p:nvGrpSpPr>
        <p:grpSpPr>
          <a:xfrm flipV="1">
            <a:off x="5538033" y="2817018"/>
            <a:ext cx="1853075" cy="833231"/>
            <a:chOff x="1689864" y="2436220"/>
            <a:chExt cx="1853075" cy="833231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F26B596-6C9F-FBAA-C23B-169A3F90C8D5}"/>
                </a:ext>
              </a:extLst>
            </p:cNvPr>
            <p:cNvSpPr/>
            <p:nvPr/>
          </p:nvSpPr>
          <p:spPr>
            <a:xfrm rot="19687944">
              <a:off x="1689864" y="2436220"/>
              <a:ext cx="1606074" cy="45461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F2D92BF-0D49-4C73-6605-304C3424B39E}"/>
                </a:ext>
              </a:extLst>
            </p:cNvPr>
            <p:cNvSpPr/>
            <p:nvPr/>
          </p:nvSpPr>
          <p:spPr>
            <a:xfrm rot="19687944">
              <a:off x="1936865" y="2814836"/>
              <a:ext cx="1606074" cy="45461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299FDCF-75EB-9BED-2A1C-2168BECBAC48}"/>
              </a:ext>
            </a:extLst>
          </p:cNvPr>
          <p:cNvGrpSpPr/>
          <p:nvPr/>
        </p:nvGrpSpPr>
        <p:grpSpPr>
          <a:xfrm rot="20219553">
            <a:off x="3193296" y="2550045"/>
            <a:ext cx="491467" cy="462169"/>
            <a:chOff x="3357935" y="1813829"/>
            <a:chExt cx="682684" cy="641987"/>
          </a:xfrm>
        </p:grpSpPr>
        <p:sp>
          <p:nvSpPr>
            <p:cNvPr id="25" name="円弧 24">
              <a:extLst>
                <a:ext uri="{FF2B5EF4-FFF2-40B4-BE49-F238E27FC236}">
                  <a16:creationId xmlns:a16="http://schemas.microsoft.com/office/drawing/2014/main" id="{255E2334-739F-EB27-D69D-194ED5239202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13934F1A-6D55-DCEE-494E-E29E254C4551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54DA299-98CA-21D8-F6FC-8609122917C5}"/>
              </a:ext>
            </a:extLst>
          </p:cNvPr>
          <p:cNvGrpSpPr/>
          <p:nvPr/>
        </p:nvGrpSpPr>
        <p:grpSpPr>
          <a:xfrm rot="8423825">
            <a:off x="1587464" y="3509466"/>
            <a:ext cx="491467" cy="462169"/>
            <a:chOff x="3357935" y="1813829"/>
            <a:chExt cx="682684" cy="641987"/>
          </a:xfrm>
        </p:grpSpPr>
        <p:sp>
          <p:nvSpPr>
            <p:cNvPr id="29" name="円弧 28">
              <a:extLst>
                <a:ext uri="{FF2B5EF4-FFF2-40B4-BE49-F238E27FC236}">
                  <a16:creationId xmlns:a16="http://schemas.microsoft.com/office/drawing/2014/main" id="{7F2AC792-3CC4-3F78-4AFA-1F58C445179D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065F27E2-5DB5-E497-F2AF-D5F08DF3630B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3E29035-E32A-2596-FDF9-DC6D97EB4C02}"/>
              </a:ext>
            </a:extLst>
          </p:cNvPr>
          <p:cNvGrpSpPr/>
          <p:nvPr/>
        </p:nvGrpSpPr>
        <p:grpSpPr>
          <a:xfrm rot="3351929">
            <a:off x="2377258" y="3732873"/>
            <a:ext cx="491467" cy="462169"/>
            <a:chOff x="3357935" y="1813829"/>
            <a:chExt cx="682684" cy="641987"/>
          </a:xfrm>
        </p:grpSpPr>
        <p:sp>
          <p:nvSpPr>
            <p:cNvPr id="32" name="円弧 31">
              <a:extLst>
                <a:ext uri="{FF2B5EF4-FFF2-40B4-BE49-F238E27FC236}">
                  <a16:creationId xmlns:a16="http://schemas.microsoft.com/office/drawing/2014/main" id="{473CD98E-8EF7-8220-E922-11E0948A70C2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8125C01B-8714-017C-848D-40D6FCEE80E9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97E6013-F65D-5302-157F-4CC29F8FC1CB}"/>
              </a:ext>
            </a:extLst>
          </p:cNvPr>
          <p:cNvGrpSpPr/>
          <p:nvPr/>
        </p:nvGrpSpPr>
        <p:grpSpPr>
          <a:xfrm rot="3351929">
            <a:off x="3109061" y="3250769"/>
            <a:ext cx="491467" cy="462169"/>
            <a:chOff x="3357935" y="1813829"/>
            <a:chExt cx="682684" cy="641987"/>
          </a:xfrm>
        </p:grpSpPr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EF05D68E-F384-2914-7845-461E343457BA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1B41482A-FEFD-6188-CE41-C9BD5C802BA9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71B2600-7037-3FEF-45A8-D0D47B55BEB6}"/>
              </a:ext>
            </a:extLst>
          </p:cNvPr>
          <p:cNvGrpSpPr/>
          <p:nvPr/>
        </p:nvGrpSpPr>
        <p:grpSpPr>
          <a:xfrm rot="14226650">
            <a:off x="1677000" y="2758565"/>
            <a:ext cx="491467" cy="462169"/>
            <a:chOff x="3357935" y="1813829"/>
            <a:chExt cx="682684" cy="641987"/>
          </a:xfrm>
        </p:grpSpPr>
        <p:sp>
          <p:nvSpPr>
            <p:cNvPr id="38" name="円弧 37">
              <a:extLst>
                <a:ext uri="{FF2B5EF4-FFF2-40B4-BE49-F238E27FC236}">
                  <a16:creationId xmlns:a16="http://schemas.microsoft.com/office/drawing/2014/main" id="{AC4232A8-F38D-AFED-75FF-B5C64E987267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07CECB53-DF22-2205-8F68-99032D9306BF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B44603F-E89A-9D86-3F37-266E62A8648A}"/>
              </a:ext>
            </a:extLst>
          </p:cNvPr>
          <p:cNvGrpSpPr/>
          <p:nvPr/>
        </p:nvGrpSpPr>
        <p:grpSpPr>
          <a:xfrm rot="14226650">
            <a:off x="2412076" y="2293170"/>
            <a:ext cx="491467" cy="462169"/>
            <a:chOff x="3357935" y="1813829"/>
            <a:chExt cx="682684" cy="641987"/>
          </a:xfrm>
        </p:grpSpPr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A979F66D-683F-3CC7-43C6-8F576DEC4780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908C8740-C40D-56AC-5DC1-CFAB60DBECCB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1ECCA59-5CCF-C4CE-DB00-682D402BA701}"/>
              </a:ext>
            </a:extLst>
          </p:cNvPr>
          <p:cNvGrpSpPr/>
          <p:nvPr/>
        </p:nvGrpSpPr>
        <p:grpSpPr>
          <a:xfrm rot="12874262">
            <a:off x="5379797" y="2479856"/>
            <a:ext cx="491467" cy="462169"/>
            <a:chOff x="3357935" y="1813829"/>
            <a:chExt cx="682684" cy="641987"/>
          </a:xfrm>
        </p:grpSpPr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68FC7CCE-A9C4-2B66-300A-6C4A32B5C5AC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FC69384-D506-2AD2-009C-E8120D0362E6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AE8731B-6BD2-2CD7-C45B-F9B4C6B7ADAB}"/>
              </a:ext>
            </a:extLst>
          </p:cNvPr>
          <p:cNvGrpSpPr/>
          <p:nvPr/>
        </p:nvGrpSpPr>
        <p:grpSpPr>
          <a:xfrm rot="7328350">
            <a:off x="5485159" y="3318313"/>
            <a:ext cx="491467" cy="462169"/>
            <a:chOff x="3357935" y="1813829"/>
            <a:chExt cx="682684" cy="641987"/>
          </a:xfrm>
        </p:grpSpPr>
        <p:sp>
          <p:nvSpPr>
            <p:cNvPr id="47" name="円弧 46">
              <a:extLst>
                <a:ext uri="{FF2B5EF4-FFF2-40B4-BE49-F238E27FC236}">
                  <a16:creationId xmlns:a16="http://schemas.microsoft.com/office/drawing/2014/main" id="{C4ADA960-0C9E-6960-428C-4C08E02FE76B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13A58585-1D7C-5F86-DDA8-71730CCA5A52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C9F8542-51AB-6862-A9B1-9648A0BD45F5}"/>
              </a:ext>
            </a:extLst>
          </p:cNvPr>
          <p:cNvGrpSpPr/>
          <p:nvPr/>
        </p:nvGrpSpPr>
        <p:grpSpPr>
          <a:xfrm rot="7328350">
            <a:off x="6180740" y="3670940"/>
            <a:ext cx="491467" cy="462169"/>
            <a:chOff x="3357935" y="1813829"/>
            <a:chExt cx="682684" cy="641987"/>
          </a:xfrm>
        </p:grpSpPr>
        <p:sp>
          <p:nvSpPr>
            <p:cNvPr id="50" name="円弧 49">
              <a:extLst>
                <a:ext uri="{FF2B5EF4-FFF2-40B4-BE49-F238E27FC236}">
                  <a16:creationId xmlns:a16="http://schemas.microsoft.com/office/drawing/2014/main" id="{FCEF17CE-85F3-A592-B4EE-ACA5524A3252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F8BD0E02-F5F0-5C51-DEE6-2DDEFE77DE7D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AF64ED9-FD21-0FBC-7564-049807E00A22}"/>
              </a:ext>
            </a:extLst>
          </p:cNvPr>
          <p:cNvGrpSpPr/>
          <p:nvPr/>
        </p:nvGrpSpPr>
        <p:grpSpPr>
          <a:xfrm rot="18028049">
            <a:off x="6236748" y="2283751"/>
            <a:ext cx="491467" cy="462169"/>
            <a:chOff x="3357935" y="1813829"/>
            <a:chExt cx="682684" cy="641987"/>
          </a:xfrm>
        </p:grpSpPr>
        <p:sp>
          <p:nvSpPr>
            <p:cNvPr id="53" name="円弧 52">
              <a:extLst>
                <a:ext uri="{FF2B5EF4-FFF2-40B4-BE49-F238E27FC236}">
                  <a16:creationId xmlns:a16="http://schemas.microsoft.com/office/drawing/2014/main" id="{D8BEB145-BD5F-ECCB-2987-31419E21171B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1510DDE-CE35-4C2F-6ABA-44173B925CF1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A9B7690-4C98-FFDA-B357-2B64768B9104}"/>
              </a:ext>
            </a:extLst>
          </p:cNvPr>
          <p:cNvGrpSpPr/>
          <p:nvPr/>
        </p:nvGrpSpPr>
        <p:grpSpPr>
          <a:xfrm rot="18028049">
            <a:off x="6926018" y="2672208"/>
            <a:ext cx="491467" cy="462169"/>
            <a:chOff x="3357935" y="1813829"/>
            <a:chExt cx="682684" cy="641987"/>
          </a:xfrm>
        </p:grpSpPr>
        <p:sp>
          <p:nvSpPr>
            <p:cNvPr id="56" name="円弧 55">
              <a:extLst>
                <a:ext uri="{FF2B5EF4-FFF2-40B4-BE49-F238E27FC236}">
                  <a16:creationId xmlns:a16="http://schemas.microsoft.com/office/drawing/2014/main" id="{8216A312-6A75-7C61-F463-B8CFB72105FB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BD2A07E-2E3D-E388-F2C5-324CDD8ADCBC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87BA8CE-D5CB-22FD-569D-9D6B05A3D46A}"/>
              </a:ext>
            </a:extLst>
          </p:cNvPr>
          <p:cNvGrpSpPr/>
          <p:nvPr/>
        </p:nvGrpSpPr>
        <p:grpSpPr>
          <a:xfrm rot="1984965">
            <a:off x="7018544" y="3547339"/>
            <a:ext cx="491467" cy="462169"/>
            <a:chOff x="3357935" y="1813829"/>
            <a:chExt cx="682684" cy="641987"/>
          </a:xfrm>
        </p:grpSpPr>
        <p:sp>
          <p:nvSpPr>
            <p:cNvPr id="59" name="円弧 58">
              <a:extLst>
                <a:ext uri="{FF2B5EF4-FFF2-40B4-BE49-F238E27FC236}">
                  <a16:creationId xmlns:a16="http://schemas.microsoft.com/office/drawing/2014/main" id="{9C9DB64E-5D60-F899-4173-20A9A47512C3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33ABF37-DA39-4DBE-44A2-BF08119DDFD7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F543D2E-C2F0-7E66-369D-9EBFFEAB1C0C}"/>
              </a:ext>
            </a:extLst>
          </p:cNvPr>
          <p:cNvSpPr txBox="1"/>
          <p:nvPr/>
        </p:nvSpPr>
        <p:spPr>
          <a:xfrm>
            <a:off x="810419" y="4425907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アドバイザー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BC0C983-EF25-D014-BA5E-5270BF6AF7B5}"/>
              </a:ext>
            </a:extLst>
          </p:cNvPr>
          <p:cNvSpPr txBox="1"/>
          <p:nvPr/>
        </p:nvSpPr>
        <p:spPr>
          <a:xfrm>
            <a:off x="6969900" y="4425907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アドバイザー</a:t>
            </a:r>
          </a:p>
        </p:txBody>
      </p:sp>
      <p:sp>
        <p:nvSpPr>
          <p:cNvPr id="64" name="矢印: 右 63">
            <a:extLst>
              <a:ext uri="{FF2B5EF4-FFF2-40B4-BE49-F238E27FC236}">
                <a16:creationId xmlns:a16="http://schemas.microsoft.com/office/drawing/2014/main" id="{F52FCE4F-2713-5683-2AED-5287D3176EE0}"/>
              </a:ext>
            </a:extLst>
          </p:cNvPr>
          <p:cNvSpPr/>
          <p:nvPr/>
        </p:nvSpPr>
        <p:spPr>
          <a:xfrm rot="17385189">
            <a:off x="1540366" y="3972403"/>
            <a:ext cx="313508" cy="3693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矢印: 右 64">
            <a:extLst>
              <a:ext uri="{FF2B5EF4-FFF2-40B4-BE49-F238E27FC236}">
                <a16:creationId xmlns:a16="http://schemas.microsoft.com/office/drawing/2014/main" id="{9BD1BFE4-01B3-3046-E08C-B6031D0BC0A4}"/>
              </a:ext>
            </a:extLst>
          </p:cNvPr>
          <p:cNvSpPr/>
          <p:nvPr/>
        </p:nvSpPr>
        <p:spPr>
          <a:xfrm rot="14610638">
            <a:off x="7275463" y="4008703"/>
            <a:ext cx="313508" cy="3693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9B7F08E-45F6-2FDA-7487-A464F3863D59}"/>
              </a:ext>
            </a:extLst>
          </p:cNvPr>
          <p:cNvGrpSpPr/>
          <p:nvPr/>
        </p:nvGrpSpPr>
        <p:grpSpPr>
          <a:xfrm rot="5400000">
            <a:off x="1720797" y="5299555"/>
            <a:ext cx="491467" cy="462169"/>
            <a:chOff x="3357935" y="1813829"/>
            <a:chExt cx="682684" cy="641987"/>
          </a:xfrm>
        </p:grpSpPr>
        <p:sp>
          <p:nvSpPr>
            <p:cNvPr id="67" name="円弧 66">
              <a:extLst>
                <a:ext uri="{FF2B5EF4-FFF2-40B4-BE49-F238E27FC236}">
                  <a16:creationId xmlns:a16="http://schemas.microsoft.com/office/drawing/2014/main" id="{F694ED6A-D30A-EF03-CD3D-629BADE273D9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FBAA8251-B74D-8B1A-6106-F6BD4DB041B7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6EFFEFB-7A46-1A46-5F3E-1AE34E4B4CD5}"/>
              </a:ext>
            </a:extLst>
          </p:cNvPr>
          <p:cNvGrpSpPr/>
          <p:nvPr/>
        </p:nvGrpSpPr>
        <p:grpSpPr>
          <a:xfrm rot="5400000">
            <a:off x="2626767" y="5299555"/>
            <a:ext cx="491467" cy="462169"/>
            <a:chOff x="3357935" y="1813829"/>
            <a:chExt cx="682684" cy="641987"/>
          </a:xfrm>
        </p:grpSpPr>
        <p:sp>
          <p:nvSpPr>
            <p:cNvPr id="70" name="円弧 69">
              <a:extLst>
                <a:ext uri="{FF2B5EF4-FFF2-40B4-BE49-F238E27FC236}">
                  <a16:creationId xmlns:a16="http://schemas.microsoft.com/office/drawing/2014/main" id="{72E89D9B-C871-1581-F7DF-2041DF870E83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4C4B6EB6-36A1-4E15-591C-376010F12316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A7E38FA-A7CB-76B8-4ED6-7C0493F4521E}"/>
              </a:ext>
            </a:extLst>
          </p:cNvPr>
          <p:cNvGrpSpPr/>
          <p:nvPr/>
        </p:nvGrpSpPr>
        <p:grpSpPr>
          <a:xfrm rot="5400000">
            <a:off x="4014006" y="5293541"/>
            <a:ext cx="491467" cy="462169"/>
            <a:chOff x="3357935" y="1813829"/>
            <a:chExt cx="682684" cy="641987"/>
          </a:xfrm>
        </p:grpSpPr>
        <p:sp>
          <p:nvSpPr>
            <p:cNvPr id="73" name="円弧 72">
              <a:extLst>
                <a:ext uri="{FF2B5EF4-FFF2-40B4-BE49-F238E27FC236}">
                  <a16:creationId xmlns:a16="http://schemas.microsoft.com/office/drawing/2014/main" id="{F56E5679-5B7E-1718-3511-D167C4D91416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3C987E8F-61FD-6A1B-2CE5-0C1B1A8990B7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5EAB8B6-6B86-C18D-BFE4-0BBFE629BE9B}"/>
              </a:ext>
            </a:extLst>
          </p:cNvPr>
          <p:cNvGrpSpPr/>
          <p:nvPr/>
        </p:nvGrpSpPr>
        <p:grpSpPr>
          <a:xfrm rot="5400000">
            <a:off x="4919976" y="5293541"/>
            <a:ext cx="491467" cy="462169"/>
            <a:chOff x="3357935" y="1813829"/>
            <a:chExt cx="682684" cy="641987"/>
          </a:xfrm>
        </p:grpSpPr>
        <p:sp>
          <p:nvSpPr>
            <p:cNvPr id="76" name="円弧 75">
              <a:extLst>
                <a:ext uri="{FF2B5EF4-FFF2-40B4-BE49-F238E27FC236}">
                  <a16:creationId xmlns:a16="http://schemas.microsoft.com/office/drawing/2014/main" id="{1D0290E7-B7D7-0A11-5CBC-4AA4E2F78FCB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18AB4FD8-3A7C-0297-C03A-70113850E032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66632EB-C894-B1B0-0499-8F39266CF6E1}"/>
              </a:ext>
            </a:extLst>
          </p:cNvPr>
          <p:cNvGrpSpPr/>
          <p:nvPr/>
        </p:nvGrpSpPr>
        <p:grpSpPr>
          <a:xfrm rot="5400000">
            <a:off x="6267155" y="5315579"/>
            <a:ext cx="491467" cy="462169"/>
            <a:chOff x="3357935" y="1813829"/>
            <a:chExt cx="682684" cy="641987"/>
          </a:xfrm>
        </p:grpSpPr>
        <p:sp>
          <p:nvSpPr>
            <p:cNvPr id="79" name="円弧 78">
              <a:extLst>
                <a:ext uri="{FF2B5EF4-FFF2-40B4-BE49-F238E27FC236}">
                  <a16:creationId xmlns:a16="http://schemas.microsoft.com/office/drawing/2014/main" id="{587DEDCC-F2C4-E6F4-2F7A-7F4F4C23F889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620080EE-E305-5279-AA95-A9435B1D0919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4B35056F-29CA-D107-5B5A-95EF151A68F7}"/>
              </a:ext>
            </a:extLst>
          </p:cNvPr>
          <p:cNvGrpSpPr/>
          <p:nvPr/>
        </p:nvGrpSpPr>
        <p:grpSpPr>
          <a:xfrm rot="5400000">
            <a:off x="7173125" y="5315579"/>
            <a:ext cx="491467" cy="462169"/>
            <a:chOff x="3357935" y="1813829"/>
            <a:chExt cx="682684" cy="641987"/>
          </a:xfrm>
        </p:grpSpPr>
        <p:sp>
          <p:nvSpPr>
            <p:cNvPr id="82" name="円弧 81">
              <a:extLst>
                <a:ext uri="{FF2B5EF4-FFF2-40B4-BE49-F238E27FC236}">
                  <a16:creationId xmlns:a16="http://schemas.microsoft.com/office/drawing/2014/main" id="{C5918003-A5A6-B46A-C8FE-CD85BAFB7B5E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DA6F0951-D872-92A0-60E5-E38C96ACB046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7220B-934A-95E6-F640-7D521CDB32E8}"/>
              </a:ext>
            </a:extLst>
          </p:cNvPr>
          <p:cNvGrpSpPr/>
          <p:nvPr/>
        </p:nvGrpSpPr>
        <p:grpSpPr>
          <a:xfrm rot="5400000">
            <a:off x="1729028" y="6165726"/>
            <a:ext cx="491467" cy="462169"/>
            <a:chOff x="3357935" y="1813829"/>
            <a:chExt cx="682684" cy="641987"/>
          </a:xfrm>
        </p:grpSpPr>
        <p:sp>
          <p:nvSpPr>
            <p:cNvPr id="85" name="円弧 84">
              <a:extLst>
                <a:ext uri="{FF2B5EF4-FFF2-40B4-BE49-F238E27FC236}">
                  <a16:creationId xmlns:a16="http://schemas.microsoft.com/office/drawing/2014/main" id="{0ADF34CD-1FAF-AA10-F313-1034A888F1EA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1AB2993C-3706-124C-F5B4-1F7240A192C1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EE3325E-4B39-7CF2-792F-14BA989E8121}"/>
              </a:ext>
            </a:extLst>
          </p:cNvPr>
          <p:cNvGrpSpPr/>
          <p:nvPr/>
        </p:nvGrpSpPr>
        <p:grpSpPr>
          <a:xfrm rot="5400000">
            <a:off x="2634998" y="6165726"/>
            <a:ext cx="491467" cy="462169"/>
            <a:chOff x="3357935" y="1813829"/>
            <a:chExt cx="682684" cy="641987"/>
          </a:xfrm>
        </p:grpSpPr>
        <p:sp>
          <p:nvSpPr>
            <p:cNvPr id="88" name="円弧 87">
              <a:extLst>
                <a:ext uri="{FF2B5EF4-FFF2-40B4-BE49-F238E27FC236}">
                  <a16:creationId xmlns:a16="http://schemas.microsoft.com/office/drawing/2014/main" id="{40EB614C-33FF-4A74-9322-BB69F2533073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40861F63-06C9-A8A5-8699-47F966CCC782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F03CBAF-F82C-3630-98B5-B93F4E215AA8}"/>
              </a:ext>
            </a:extLst>
          </p:cNvPr>
          <p:cNvGrpSpPr/>
          <p:nvPr/>
        </p:nvGrpSpPr>
        <p:grpSpPr>
          <a:xfrm rot="5400000">
            <a:off x="4022237" y="6159712"/>
            <a:ext cx="491467" cy="462169"/>
            <a:chOff x="3357935" y="1813829"/>
            <a:chExt cx="682684" cy="641987"/>
          </a:xfrm>
        </p:grpSpPr>
        <p:sp>
          <p:nvSpPr>
            <p:cNvPr id="91" name="円弧 90">
              <a:extLst>
                <a:ext uri="{FF2B5EF4-FFF2-40B4-BE49-F238E27FC236}">
                  <a16:creationId xmlns:a16="http://schemas.microsoft.com/office/drawing/2014/main" id="{24255A7D-44B8-A821-6C37-5AF7E02CF4AF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4ECF09A2-1E28-C050-763B-4F5014AE22AA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360CD74-44DA-63E1-2651-C897F25A685A}"/>
              </a:ext>
            </a:extLst>
          </p:cNvPr>
          <p:cNvGrpSpPr/>
          <p:nvPr/>
        </p:nvGrpSpPr>
        <p:grpSpPr>
          <a:xfrm rot="5400000">
            <a:off x="4928207" y="6159712"/>
            <a:ext cx="491467" cy="462169"/>
            <a:chOff x="3357935" y="1813829"/>
            <a:chExt cx="682684" cy="641987"/>
          </a:xfrm>
        </p:grpSpPr>
        <p:sp>
          <p:nvSpPr>
            <p:cNvPr id="94" name="円弧 93">
              <a:extLst>
                <a:ext uri="{FF2B5EF4-FFF2-40B4-BE49-F238E27FC236}">
                  <a16:creationId xmlns:a16="http://schemas.microsoft.com/office/drawing/2014/main" id="{8A2BFBED-113D-7C23-8B04-A3AAC65BD558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DF4E41E8-91BD-9D47-7206-3B2098F8E105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E36569F-C374-8831-1EF3-6062DD3593D8}"/>
              </a:ext>
            </a:extLst>
          </p:cNvPr>
          <p:cNvGrpSpPr/>
          <p:nvPr/>
        </p:nvGrpSpPr>
        <p:grpSpPr>
          <a:xfrm rot="5400000">
            <a:off x="6275386" y="6181750"/>
            <a:ext cx="491467" cy="462169"/>
            <a:chOff x="3357935" y="1813829"/>
            <a:chExt cx="682684" cy="641987"/>
          </a:xfrm>
        </p:grpSpPr>
        <p:sp>
          <p:nvSpPr>
            <p:cNvPr id="97" name="円弧 96">
              <a:extLst>
                <a:ext uri="{FF2B5EF4-FFF2-40B4-BE49-F238E27FC236}">
                  <a16:creationId xmlns:a16="http://schemas.microsoft.com/office/drawing/2014/main" id="{88664BD1-9163-3C0C-AFAF-AC924F196051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DACF73A-93FD-95C1-8DA6-4A961066D0CB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73843D0C-496C-AE46-C0A5-F96FD82F55F7}"/>
              </a:ext>
            </a:extLst>
          </p:cNvPr>
          <p:cNvGrpSpPr/>
          <p:nvPr/>
        </p:nvGrpSpPr>
        <p:grpSpPr>
          <a:xfrm rot="5400000">
            <a:off x="7181356" y="6181750"/>
            <a:ext cx="491467" cy="462169"/>
            <a:chOff x="3357935" y="1813829"/>
            <a:chExt cx="682684" cy="641987"/>
          </a:xfrm>
        </p:grpSpPr>
        <p:sp>
          <p:nvSpPr>
            <p:cNvPr id="100" name="円弧 99">
              <a:extLst>
                <a:ext uri="{FF2B5EF4-FFF2-40B4-BE49-F238E27FC236}">
                  <a16:creationId xmlns:a16="http://schemas.microsoft.com/office/drawing/2014/main" id="{2358AC38-1457-0620-BD32-C4267FA6EDDB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E6BC0CDF-3F22-D8D5-6FE2-94CFE34F554D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25CA24A-CC50-4A9C-3D86-16E92FC1EE81}"/>
              </a:ext>
            </a:extLst>
          </p:cNvPr>
          <p:cNvGrpSpPr/>
          <p:nvPr/>
        </p:nvGrpSpPr>
        <p:grpSpPr>
          <a:xfrm rot="18025597">
            <a:off x="6607275" y="818584"/>
            <a:ext cx="491467" cy="462169"/>
            <a:chOff x="3357935" y="1813829"/>
            <a:chExt cx="682684" cy="641987"/>
          </a:xfrm>
        </p:grpSpPr>
        <p:sp>
          <p:nvSpPr>
            <p:cNvPr id="103" name="円弧 102">
              <a:extLst>
                <a:ext uri="{FF2B5EF4-FFF2-40B4-BE49-F238E27FC236}">
                  <a16:creationId xmlns:a16="http://schemas.microsoft.com/office/drawing/2014/main" id="{510EE819-B7BB-8EAE-CAE9-4150319AF161}"/>
                </a:ext>
              </a:extLst>
            </p:cNvPr>
            <p:cNvSpPr/>
            <p:nvPr/>
          </p:nvSpPr>
          <p:spPr>
            <a:xfrm>
              <a:off x="3357935" y="1813829"/>
              <a:ext cx="682684" cy="641987"/>
            </a:xfrm>
            <a:prstGeom prst="arc">
              <a:avLst>
                <a:gd name="adj1" fmla="val 16200000"/>
                <a:gd name="adj2" fmla="val 558400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5379AF28-8C13-D637-F3C4-4D67ADF22C48}"/>
                </a:ext>
              </a:extLst>
            </p:cNvPr>
            <p:cNvSpPr/>
            <p:nvPr/>
          </p:nvSpPr>
          <p:spPr>
            <a:xfrm>
              <a:off x="3605537" y="1908661"/>
              <a:ext cx="429592" cy="429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A35B14DA-30EF-F7B7-04EA-1EE4E664F49E}"/>
              </a:ext>
            </a:extLst>
          </p:cNvPr>
          <p:cNvSpPr txBox="1"/>
          <p:nvPr/>
        </p:nvSpPr>
        <p:spPr>
          <a:xfrm>
            <a:off x="7208887" y="88093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講師</a:t>
            </a:r>
          </a:p>
        </p:txBody>
      </p:sp>
      <p:sp>
        <p:nvSpPr>
          <p:cNvPr id="106" name="右中かっこ 105">
            <a:extLst>
              <a:ext uri="{FF2B5EF4-FFF2-40B4-BE49-F238E27FC236}">
                <a16:creationId xmlns:a16="http://schemas.microsoft.com/office/drawing/2014/main" id="{8E5D03FC-83F7-9D63-32F6-DBA0E933ACC4}"/>
              </a:ext>
            </a:extLst>
          </p:cNvPr>
          <p:cNvSpPr/>
          <p:nvPr/>
        </p:nvSpPr>
        <p:spPr>
          <a:xfrm>
            <a:off x="7824668" y="5096137"/>
            <a:ext cx="216826" cy="1536441"/>
          </a:xfrm>
          <a:prstGeom prst="rightBrace">
            <a:avLst>
              <a:gd name="adj1" fmla="val 9674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57CF6629-F8F6-97BA-826A-419240899629}"/>
              </a:ext>
            </a:extLst>
          </p:cNvPr>
          <p:cNvSpPr txBox="1"/>
          <p:nvPr/>
        </p:nvSpPr>
        <p:spPr>
          <a:xfrm>
            <a:off x="8048964" y="56796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事務局様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F610BB4-708A-E2E7-D9A4-7374E03B7510}"/>
              </a:ext>
            </a:extLst>
          </p:cNvPr>
          <p:cNvSpPr txBox="1"/>
          <p:nvPr/>
        </p:nvSpPr>
        <p:spPr>
          <a:xfrm>
            <a:off x="3596049" y="574065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スクリーン</a:t>
            </a:r>
          </a:p>
        </p:txBody>
      </p:sp>
    </p:spTree>
    <p:extLst>
      <p:ext uri="{BB962C8B-B14F-4D97-AF65-F5344CB8AC3E}">
        <p14:creationId xmlns:p14="http://schemas.microsoft.com/office/powerpoint/2010/main" val="39446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0F242E-AF2B-692C-E2A5-B98E02827374}"/>
              </a:ext>
            </a:extLst>
          </p:cNvPr>
          <p:cNvSpPr txBox="1"/>
          <p:nvPr/>
        </p:nvSpPr>
        <p:spPr>
          <a:xfrm>
            <a:off x="402791" y="354770"/>
            <a:ext cx="7356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グループディスカッションに入る前に</a:t>
            </a:r>
            <a:r>
              <a:rPr kumimoji="1"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…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751C15-B7CC-E33C-380C-264EAA819CF3}"/>
              </a:ext>
            </a:extLst>
          </p:cNvPr>
          <p:cNvSpPr txBox="1"/>
          <p:nvPr/>
        </p:nvSpPr>
        <p:spPr>
          <a:xfrm>
            <a:off x="893727" y="1347547"/>
            <a:ext cx="7356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①自己紹介をする（自己紹介シート参照）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46634B-D4B4-9508-33AB-F6B2AFB5A3E3}"/>
              </a:ext>
            </a:extLst>
          </p:cNvPr>
          <p:cNvSpPr txBox="1"/>
          <p:nvPr/>
        </p:nvSpPr>
        <p:spPr>
          <a:xfrm>
            <a:off x="893727" y="2248884"/>
            <a:ext cx="7356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②グループの役割分担を決める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373723-314D-FC2F-BD54-9359F4C5F5CB}"/>
              </a:ext>
            </a:extLst>
          </p:cNvPr>
          <p:cNvSpPr txBox="1"/>
          <p:nvPr/>
        </p:nvSpPr>
        <p:spPr>
          <a:xfrm>
            <a:off x="1181110" y="3078026"/>
            <a:ext cx="7356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決まったら「役割分担表」に記入しよう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D4D0FB9-559F-2D0A-63ED-FA52F5D17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586" y="3861796"/>
            <a:ext cx="3209925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6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28CCD0E-1307-B889-E8A3-73712ACA284B}"/>
              </a:ext>
            </a:extLst>
          </p:cNvPr>
          <p:cNvGrpSpPr/>
          <p:nvPr/>
        </p:nvGrpSpPr>
        <p:grpSpPr>
          <a:xfrm>
            <a:off x="85455" y="1398130"/>
            <a:ext cx="5919640" cy="4936540"/>
            <a:chOff x="1010447" y="-48687"/>
            <a:chExt cx="2955380" cy="2706162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B86E8D4F-5A43-ED76-68B3-4B3A2E0B3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46"/>
            <a:stretch/>
          </p:blipFill>
          <p:spPr>
            <a:xfrm>
              <a:off x="1031770" y="0"/>
              <a:ext cx="2934057" cy="2657475"/>
            </a:xfrm>
            <a:prstGeom prst="rect">
              <a:avLst/>
            </a:prstGeom>
          </p:spPr>
        </p:pic>
        <p:sp>
          <p:nvSpPr>
            <p:cNvPr id="13" name="テキスト ボックス 45">
              <a:extLst>
                <a:ext uri="{FF2B5EF4-FFF2-40B4-BE49-F238E27FC236}">
                  <a16:creationId xmlns:a16="http://schemas.microsoft.com/office/drawing/2014/main" id="{72DBEE0E-AB55-F946-AB05-4226B5A91D70}"/>
                </a:ext>
              </a:extLst>
            </p:cNvPr>
            <p:cNvSpPr txBox="1"/>
            <p:nvPr/>
          </p:nvSpPr>
          <p:spPr>
            <a:xfrm>
              <a:off x="1059882" y="-48687"/>
              <a:ext cx="657225" cy="300108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2800" b="1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kumimoji="1" lang="ja-JP" altLang="en-US" sz="28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14" name="四角形吹き出し 12">
              <a:extLst>
                <a:ext uri="{FF2B5EF4-FFF2-40B4-BE49-F238E27FC236}">
                  <a16:creationId xmlns:a16="http://schemas.microsoft.com/office/drawing/2014/main" id="{9CC381DE-9614-3244-9D92-23E6B032C273}"/>
                </a:ext>
              </a:extLst>
            </p:cNvPr>
            <p:cNvSpPr/>
            <p:nvPr/>
          </p:nvSpPr>
          <p:spPr>
            <a:xfrm>
              <a:off x="2331245" y="807273"/>
              <a:ext cx="853893" cy="394818"/>
            </a:xfrm>
            <a:prstGeom prst="wedgeRectCallout">
              <a:avLst>
                <a:gd name="adj1" fmla="val -20074"/>
                <a:gd name="adj2" fmla="val -84606"/>
              </a:avLst>
            </a:prstGeom>
            <a:solidFill>
              <a:srgbClr val="99FFCC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800" b="1" dirty="0">
                  <a:solidFill>
                    <a:srgbClr val="000000"/>
                  </a:solidFill>
                  <a:latin typeface="+mn-ea"/>
                  <a:ea typeface="+mn-ea"/>
                </a:rPr>
                <a:t>５０２会議室</a:t>
              </a: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3CDEFC2-AE4B-4A04-B5C0-8C21F8E40BC2}"/>
                </a:ext>
              </a:extLst>
            </p:cNvPr>
            <p:cNvSpPr/>
            <p:nvPr/>
          </p:nvSpPr>
          <p:spPr>
            <a:xfrm>
              <a:off x="1388495" y="1490890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6" name="テキスト ボックス 48">
              <a:extLst>
                <a:ext uri="{FF2B5EF4-FFF2-40B4-BE49-F238E27FC236}">
                  <a16:creationId xmlns:a16="http://schemas.microsoft.com/office/drawing/2014/main" id="{27C73B25-8F73-4F2E-9BF1-DE2A04656BBC}"/>
                </a:ext>
              </a:extLst>
            </p:cNvPr>
            <p:cNvSpPr txBox="1"/>
            <p:nvPr/>
          </p:nvSpPr>
          <p:spPr>
            <a:xfrm>
              <a:off x="1010447" y="1744361"/>
              <a:ext cx="578325" cy="185592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D36BA43-41F9-439E-A52B-29623BF24B7C}"/>
                </a:ext>
              </a:extLst>
            </p:cNvPr>
            <p:cNvSpPr/>
            <p:nvPr/>
          </p:nvSpPr>
          <p:spPr>
            <a:xfrm>
              <a:off x="2889143" y="645794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8" name="テキスト ボックス 50">
              <a:extLst>
                <a:ext uri="{FF2B5EF4-FFF2-40B4-BE49-F238E27FC236}">
                  <a16:creationId xmlns:a16="http://schemas.microsoft.com/office/drawing/2014/main" id="{EC3FE686-76F1-4CAC-B8EE-48410AFE7B44}"/>
                </a:ext>
              </a:extLst>
            </p:cNvPr>
            <p:cNvSpPr txBox="1"/>
            <p:nvPr/>
          </p:nvSpPr>
          <p:spPr>
            <a:xfrm>
              <a:off x="2727498" y="173604"/>
              <a:ext cx="542996" cy="230032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9" name="四角形吹き出し 12">
              <a:extLst>
                <a:ext uri="{FF2B5EF4-FFF2-40B4-BE49-F238E27FC236}">
                  <a16:creationId xmlns:a16="http://schemas.microsoft.com/office/drawing/2014/main" id="{306A0208-14DD-EB3D-AA15-FEDE91D40AA4}"/>
                </a:ext>
              </a:extLst>
            </p:cNvPr>
            <p:cNvSpPr/>
            <p:nvPr/>
          </p:nvSpPr>
          <p:spPr>
            <a:xfrm>
              <a:off x="1746724" y="1504976"/>
              <a:ext cx="853893" cy="366111"/>
            </a:xfrm>
            <a:prstGeom prst="wedgeRectCallout">
              <a:avLst>
                <a:gd name="adj1" fmla="val -19323"/>
                <a:gd name="adj2" fmla="val -98133"/>
              </a:avLst>
            </a:prstGeom>
            <a:solidFill>
              <a:srgbClr val="FF99CC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800" b="1" dirty="0">
                  <a:solidFill>
                    <a:srgbClr val="000000"/>
                  </a:solidFill>
                  <a:latin typeface="+mn-ea"/>
                  <a:ea typeface="+mn-ea"/>
                </a:rPr>
                <a:t>５０３会議室</a:t>
              </a:r>
              <a:endParaRPr kumimoji="1" lang="en-US" altLang="ja-JP" sz="18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86EF343-F3D6-7866-C83B-89021BE2CD0B}"/>
              </a:ext>
            </a:extLst>
          </p:cNvPr>
          <p:cNvSpPr/>
          <p:nvPr/>
        </p:nvSpPr>
        <p:spPr>
          <a:xfrm>
            <a:off x="4976949" y="2821577"/>
            <a:ext cx="2364377" cy="11103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C179D9B-5649-9EA0-B324-EAC42F84BA7D}"/>
              </a:ext>
            </a:extLst>
          </p:cNvPr>
          <p:cNvSpPr txBox="1"/>
          <p:nvPr/>
        </p:nvSpPr>
        <p:spPr>
          <a:xfrm>
            <a:off x="1384534" y="293325"/>
            <a:ext cx="5828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/>
              <a:t>事務局座談会 会場のご案内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7EC2767-E8D7-5DB3-A763-8628F59E12BA}"/>
              </a:ext>
            </a:extLst>
          </p:cNvPr>
          <p:cNvSpPr txBox="1"/>
          <p:nvPr/>
        </p:nvSpPr>
        <p:spPr>
          <a:xfrm>
            <a:off x="4810206" y="92723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５０２会議室</a:t>
            </a:r>
            <a:r>
              <a:rPr kumimoji="1"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2F64897-4A5D-C026-75B8-5EC953B77CD8}"/>
              </a:ext>
            </a:extLst>
          </p:cNvPr>
          <p:cNvSpPr txBox="1"/>
          <p:nvPr/>
        </p:nvSpPr>
        <p:spPr>
          <a:xfrm>
            <a:off x="4810206" y="368958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b="1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５０３会議室</a:t>
            </a:r>
            <a:r>
              <a:rPr kumimoji="1" lang="en-US" altLang="ja-JP" b="1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b="1" dirty="0">
              <a:solidFill>
                <a:schemeClr val="accent2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EE10B2A-4109-233D-3F7A-0213CCF666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064992"/>
              </p:ext>
            </p:extLst>
          </p:nvPr>
        </p:nvGraphicFramePr>
        <p:xfrm>
          <a:off x="4702629" y="1346047"/>
          <a:ext cx="4238088" cy="21252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28157">
                  <a:extLst>
                    <a:ext uri="{9D8B030D-6E8A-4147-A177-3AD203B41FA5}">
                      <a16:colId xmlns:a16="http://schemas.microsoft.com/office/drawing/2014/main" val="996504337"/>
                    </a:ext>
                  </a:extLst>
                </a:gridCol>
                <a:gridCol w="909931">
                  <a:extLst>
                    <a:ext uri="{9D8B030D-6E8A-4147-A177-3AD203B41FA5}">
                      <a16:colId xmlns:a16="http://schemas.microsoft.com/office/drawing/2014/main" val="3667977433"/>
                    </a:ext>
                  </a:extLst>
                </a:gridCol>
              </a:tblGrid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株式会社アイシン・ロジテクサービス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小林 様 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582120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株式会社グリーンテック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坪根 様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654961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GKN</a:t>
                      </a: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ドライブラインジャパン株式会社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山田 様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791027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ＴＩメカテクノ株式会社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大嶽 様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77360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株式会社有楽製菓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谷川 様</a:t>
                      </a:r>
                    </a:p>
                  </a:txBody>
                  <a:tcPr marL="88259" marR="88259" marT="44130" marB="4413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504632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4BD2872-A7C4-050F-B29E-E6FA5CC1E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335752"/>
              </p:ext>
            </p:extLst>
          </p:nvPr>
        </p:nvGraphicFramePr>
        <p:xfrm>
          <a:off x="4660366" y="4113819"/>
          <a:ext cx="4280351" cy="2550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70420">
                  <a:extLst>
                    <a:ext uri="{9D8B030D-6E8A-4147-A177-3AD203B41FA5}">
                      <a16:colId xmlns:a16="http://schemas.microsoft.com/office/drawing/2014/main" val="996504337"/>
                    </a:ext>
                  </a:extLst>
                </a:gridCol>
                <a:gridCol w="909931">
                  <a:extLst>
                    <a:ext uri="{9D8B030D-6E8A-4147-A177-3AD203B41FA5}">
                      <a16:colId xmlns:a16="http://schemas.microsoft.com/office/drawing/2014/main" val="3667977433"/>
                    </a:ext>
                  </a:extLst>
                </a:gridCol>
              </a:tblGrid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エフティテクノ株式会社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八澤 様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582120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株式会社グリーンテック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田村 様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654961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株式会社シンテックホズミ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原田 様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709988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中部鋼鈑株式会社</a:t>
                      </a:r>
                      <a:endParaRPr kumimoji="1" lang="ja-JP" altLang="en-US" sz="17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中川 様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791027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株式会社東豊工業</a:t>
                      </a:r>
                      <a:endParaRPr kumimoji="1" lang="ja-JP" altLang="en-US" sz="17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髙橋 様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77360"/>
                  </a:ext>
                </a:extLst>
              </a:tr>
              <a:tr h="425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布目電機株式会社</a:t>
                      </a:r>
                      <a:endParaRPr kumimoji="1" lang="ja-JP" altLang="en-US" sz="17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松永 様 </a:t>
                      </a:r>
                    </a:p>
                  </a:txBody>
                  <a:tcPr marL="88259" marR="88259" marT="44130" marB="4413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504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77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61345" y="826171"/>
            <a:ext cx="8388350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２グループ対面方式で討議結果を発表します。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発表はディスクカッションで作成した模造紙を使用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発表時はグループメンバー全員が前へ出て頂きます。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80" name="Text Box 183"/>
          <p:cNvSpPr txBox="1">
            <a:spLocks noChangeArrowheads="1"/>
          </p:cNvSpPr>
          <p:nvPr/>
        </p:nvSpPr>
        <p:spPr bwMode="auto">
          <a:xfrm>
            <a:off x="197644" y="75077"/>
            <a:ext cx="835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グループ討論結果発表（</a:t>
            </a:r>
            <a:r>
              <a:rPr lang="en-US" altLang="ja-JP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15</a:t>
            </a:r>
            <a:r>
              <a:rPr lang="ja-JP" altLang="en-US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：</a:t>
            </a:r>
            <a:r>
              <a:rPr lang="en-US" altLang="ja-JP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30</a:t>
            </a:r>
            <a:r>
              <a:rPr lang="ja-JP" altLang="en-US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～</a:t>
            </a:r>
            <a:r>
              <a:rPr lang="en-US" altLang="ja-JP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15</a:t>
            </a:r>
            <a:r>
              <a:rPr lang="ja-JP" altLang="en-US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：</a:t>
            </a:r>
            <a:r>
              <a:rPr lang="en-US" altLang="ja-JP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45</a:t>
            </a:r>
            <a:r>
              <a:rPr lang="ja-JP" altLang="en-US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186455" y="3064683"/>
            <a:ext cx="5362575" cy="1646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　　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質疑応答：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アドバイザーコメント：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　　　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約１０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１グループ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8ADE4A-CC3D-56F0-ABB8-FB145C10B0B5}"/>
              </a:ext>
            </a:extLst>
          </p:cNvPr>
          <p:cNvGrpSpPr/>
          <p:nvPr/>
        </p:nvGrpSpPr>
        <p:grpSpPr>
          <a:xfrm>
            <a:off x="2959469" y="1776159"/>
            <a:ext cx="5669655" cy="3260845"/>
            <a:chOff x="367812" y="263769"/>
            <a:chExt cx="5669655" cy="3260845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78885A7-6F81-E818-2FC0-DEAC8C881090}"/>
                </a:ext>
              </a:extLst>
            </p:cNvPr>
            <p:cNvSpPr txBox="1"/>
            <p:nvPr/>
          </p:nvSpPr>
          <p:spPr>
            <a:xfrm>
              <a:off x="522538" y="1057164"/>
              <a:ext cx="1909498" cy="660437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none" anchor="ctr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ボードに発表資料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貼り付け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" name="AutoShape 4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D7DAC43D-E365-87ED-537B-0D7012C776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7812" y="263769"/>
              <a:ext cx="165588" cy="159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en-US" sz="3323"/>
            </a:p>
          </p:txBody>
        </p:sp>
        <p:pic>
          <p:nvPicPr>
            <p:cNvPr id="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2CB2ED66-F505-7C7B-92B2-A53045B152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4099" y="623122"/>
              <a:ext cx="671188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案内をしている人のイラスト（棒人間） | かわいいフリー素材集 いらすとや">
              <a:extLst>
                <a:ext uri="{FF2B5EF4-FFF2-40B4-BE49-F238E27FC236}">
                  <a16:creationId xmlns:a16="http://schemas.microsoft.com/office/drawing/2014/main" id="{6B2B3A9D-268E-3E02-8FBC-1010545A0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488" y="596248"/>
              <a:ext cx="842450" cy="996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F613D4C-4826-E308-F0BA-C43040760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8986" y="2293039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9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08A046A-FFBA-1495-6759-C46900746A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571" y="1706925"/>
              <a:ext cx="619896" cy="100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44">
              <a:extLst>
                <a:ext uri="{FF2B5EF4-FFF2-40B4-BE49-F238E27FC236}">
                  <a16:creationId xmlns:a16="http://schemas.microsoft.com/office/drawing/2014/main" id="{63ABF028-9024-448A-98B7-23027DCDB8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745229">
              <a:off x="1985597" y="1459523"/>
              <a:ext cx="1085850" cy="4249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ja-JP" sz="1023">
                <a:solidFill>
                  <a:schemeClr val="bg1"/>
                </a:solidFill>
              </a:endParaRPr>
            </a:p>
          </p:txBody>
        </p:sp>
        <p:pic>
          <p:nvPicPr>
            <p:cNvPr id="11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616307E2-4C2C-7D01-8E91-0B4628D61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1798" y="2064916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2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028CC597-887A-4ABA-7987-D457DBB84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71" y="886915"/>
              <a:ext cx="670507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568BD28-3E30-31DA-6203-816957F39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355" y="2164878"/>
              <a:ext cx="670508" cy="1083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1F777EC1-1A37-896D-1509-9F0E92264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8159" y="1675884"/>
              <a:ext cx="596847" cy="9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33EA1CCD-4790-1ADA-AC76-47F6177A53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812" y="2324100"/>
              <a:ext cx="584410" cy="944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B2844EE7-012E-4F5E-8C02-81109C81C5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13341" y="2447953"/>
              <a:ext cx="665906" cy="1076661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8331371-42DB-1184-F3D5-970172E19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29799" y="1970577"/>
              <a:ext cx="564781" cy="913157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sp>
        <p:nvSpPr>
          <p:cNvPr id="19" name="楕円 18">
            <a:extLst>
              <a:ext uri="{FF2B5EF4-FFF2-40B4-BE49-F238E27FC236}">
                <a16:creationId xmlns:a16="http://schemas.microsoft.com/office/drawing/2014/main" id="{16E91D3D-4965-43D3-5283-839D25A8E818}"/>
              </a:ext>
            </a:extLst>
          </p:cNvPr>
          <p:cNvSpPr/>
          <p:nvPr/>
        </p:nvSpPr>
        <p:spPr bwMode="auto">
          <a:xfrm rot="2281595">
            <a:off x="3400457" y="2272558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D853131-BC64-8BF4-BDF4-931E3D22D3C9}"/>
              </a:ext>
            </a:extLst>
          </p:cNvPr>
          <p:cNvSpPr/>
          <p:nvPr/>
        </p:nvSpPr>
        <p:spPr bwMode="auto">
          <a:xfrm rot="2281595">
            <a:off x="6215148" y="2595857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3">
            <a:extLst>
              <a:ext uri="{FF2B5EF4-FFF2-40B4-BE49-F238E27FC236}">
                <a16:creationId xmlns:a16="http://schemas.microsoft.com/office/drawing/2014/main" id="{7373ED5D-570A-DA74-32DD-A2540B62BC23}"/>
              </a:ext>
            </a:extLst>
          </p:cNvPr>
          <p:cNvSpPr txBox="1"/>
          <p:nvPr/>
        </p:nvSpPr>
        <p:spPr>
          <a:xfrm>
            <a:off x="6850123" y="4823406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聴講グループ側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3">
            <a:extLst>
              <a:ext uri="{FF2B5EF4-FFF2-40B4-BE49-F238E27FC236}">
                <a16:creationId xmlns:a16="http://schemas.microsoft.com/office/drawing/2014/main" id="{ED28B948-6F56-C98F-B8DA-ED3DD615B64D}"/>
              </a:ext>
            </a:extLst>
          </p:cNvPr>
          <p:cNvSpPr txBox="1"/>
          <p:nvPr/>
        </p:nvSpPr>
        <p:spPr>
          <a:xfrm>
            <a:off x="4139617" y="4734099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発表グループ側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860D7679-2332-77D3-B849-8AEA058E8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275" y="2121398"/>
            <a:ext cx="2867756" cy="48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389" tIns="45426" rIns="89389" bIns="45426"/>
          <a:lstStyle>
            <a:lvl1pPr marL="342900" indent="-34290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・①→②　、②→①</a:t>
            </a:r>
            <a:endParaRPr lang="en-US" altLang="ja-JP" sz="2215" b="1" dirty="0">
              <a:solidFill>
                <a:srgbClr val="C00000"/>
              </a:solidFill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14973955-2CF4-6408-3199-DC7AE70F0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073" y="5260229"/>
            <a:ext cx="8402147" cy="159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389" tIns="45426" rIns="89389" bIns="45426"/>
          <a:lstStyle>
            <a:lvl1pPr marL="342900" indent="-34290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発表分担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要因解析の大骨「仕入れ方法」「弁当」について下記分担で発表する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１グループ</a:t>
            </a:r>
            <a:r>
              <a:rPr lang="en-US" altLang="ja-JP" sz="2215" b="1" dirty="0">
                <a:solidFill>
                  <a:srgbClr val="C00000"/>
                </a:solidFill>
              </a:rPr>
              <a:t>…</a:t>
            </a:r>
            <a:r>
              <a:rPr lang="ja-JP" altLang="en-US" sz="2215" b="1" dirty="0">
                <a:solidFill>
                  <a:srgbClr val="C00000"/>
                </a:solidFill>
              </a:rPr>
              <a:t>「仕入れ方法」について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２グループ</a:t>
            </a:r>
            <a:r>
              <a:rPr lang="en-US" altLang="ja-JP" sz="2215" b="1" dirty="0">
                <a:solidFill>
                  <a:srgbClr val="C00000"/>
                </a:solidFill>
              </a:rPr>
              <a:t>…</a:t>
            </a:r>
            <a:r>
              <a:rPr lang="ja-JP" altLang="en-US" sz="2215" b="1" dirty="0">
                <a:solidFill>
                  <a:srgbClr val="C00000"/>
                </a:solidFill>
              </a:rPr>
              <a:t>「弁当」について</a:t>
            </a:r>
            <a:endParaRPr lang="en-US" altLang="ja-JP" sz="2215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3">
            <a:extLst>
              <a:ext uri="{FF2B5EF4-FFF2-40B4-BE49-F238E27FC236}">
                <a16:creationId xmlns:a16="http://schemas.microsoft.com/office/drawing/2014/main" id="{AD6DF0DF-2292-0BF4-BF23-2A97134A0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365" y="581475"/>
            <a:ext cx="58112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アンケート入力用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コード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5F085CCF-89BE-D645-9429-B2876B871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772" y="1603429"/>
            <a:ext cx="26182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受講者様用</a:t>
            </a:r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4" name="Text Box 183">
            <a:extLst>
              <a:ext uri="{FF2B5EF4-FFF2-40B4-BE49-F238E27FC236}">
                <a16:creationId xmlns:a16="http://schemas.microsoft.com/office/drawing/2014/main" id="{9879AD19-8855-C197-0776-79D789D42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1977" y="1603429"/>
            <a:ext cx="26182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事務局様用</a:t>
            </a:r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Text Box 183">
            <a:extLst>
              <a:ext uri="{FF2B5EF4-FFF2-40B4-BE49-F238E27FC236}">
                <a16:creationId xmlns:a16="http://schemas.microsoft.com/office/drawing/2014/main" id="{6ED0B9A8-39E6-1E22-FADA-D18834F67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" y="5355692"/>
            <a:ext cx="828185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受講者様と事務局様のアンケート内容が違いますので、</a:t>
            </a:r>
            <a:endParaRPr lang="en-US" altLang="ja-JP" sz="28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お間違えの無いよう読み取ってください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54B5917-4FF0-B88F-70FC-8C5BD8DA4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74" y="2248339"/>
            <a:ext cx="2712857" cy="269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A30FFD4-3D7C-81AB-A5FA-598040FA8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73" y="2248339"/>
            <a:ext cx="2645751" cy="269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937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207</TotalTime>
  <Words>345</Words>
  <Application>Microsoft Office PowerPoint</Application>
  <PresentationFormat>画面に合わせる (4:3)</PresentationFormat>
  <Paragraphs>77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HGP創英角ﾎﾟｯﾌﾟ体</vt:lpstr>
      <vt:lpstr>HG丸ｺﾞｼｯｸM-PRO</vt:lpstr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INAGAKI SATOMI／稲垣 里美／AT</dc:creator>
  <cp:lastModifiedBy>INAGAKI SATOMI／稲垣 里美／AT</cp:lastModifiedBy>
  <cp:revision>3</cp:revision>
  <dcterms:created xsi:type="dcterms:W3CDTF">2024-11-14T06:20:08Z</dcterms:created>
  <dcterms:modified xsi:type="dcterms:W3CDTF">2024-11-15T06:19:22Z</dcterms:modified>
</cp:coreProperties>
</file>